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35"/>
  </p:notesMasterIdLst>
  <p:sldIdLst>
    <p:sldId id="256" r:id="rId2"/>
    <p:sldId id="258" r:id="rId3"/>
    <p:sldId id="257" r:id="rId4"/>
    <p:sldId id="305" r:id="rId5"/>
    <p:sldId id="306" r:id="rId6"/>
    <p:sldId id="307" r:id="rId7"/>
    <p:sldId id="308" r:id="rId8"/>
    <p:sldId id="262" r:id="rId9"/>
    <p:sldId id="260" r:id="rId10"/>
    <p:sldId id="337" r:id="rId11"/>
    <p:sldId id="338" r:id="rId12"/>
    <p:sldId id="339" r:id="rId13"/>
    <p:sldId id="340" r:id="rId14"/>
    <p:sldId id="312" r:id="rId15"/>
    <p:sldId id="314" r:id="rId16"/>
    <p:sldId id="315" r:id="rId17"/>
    <p:sldId id="259" r:id="rId18"/>
    <p:sldId id="316" r:id="rId19"/>
    <p:sldId id="341" r:id="rId20"/>
    <p:sldId id="342" r:id="rId21"/>
    <p:sldId id="343" r:id="rId22"/>
    <p:sldId id="320" r:id="rId23"/>
    <p:sldId id="321" r:id="rId24"/>
    <p:sldId id="322" r:id="rId25"/>
    <p:sldId id="261" r:id="rId26"/>
    <p:sldId id="344" r:id="rId27"/>
    <p:sldId id="345" r:id="rId28"/>
    <p:sldId id="324" r:id="rId29"/>
    <p:sldId id="266" r:id="rId30"/>
    <p:sldId id="326" r:id="rId31"/>
    <p:sldId id="327" r:id="rId32"/>
    <p:sldId id="332" r:id="rId33"/>
    <p:sldId id="276"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2E757"/>
    <a:srgbClr val="F49EEA"/>
    <a:srgbClr val="F5BF38"/>
    <a:srgbClr val="2F0E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FF08F1-F1DE-43EC-B496-E56C46C7FF83}">
  <a:tblStyle styleId="{CDFF08F1-F1DE-43EC-B496-E56C46C7FF8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98" autoAdjust="0"/>
  </p:normalViewPr>
  <p:slideViewPr>
    <p:cSldViewPr snapToGrid="0">
      <p:cViewPr varScale="1">
        <p:scale>
          <a:sx n="96" d="100"/>
          <a:sy n="96" d="100"/>
        </p:scale>
        <p:origin x="6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834386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91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4580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68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896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7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66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5453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924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7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992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20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8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879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2" name="Google Shape;1272;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674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368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432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7914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759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886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764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f07fd6a9a3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f07fd6a9a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19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816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007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4269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941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6676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cc98d9fb70_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cc98d9fb70_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370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54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eef611e0b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eef611e0b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415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764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eef611e0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eef611e0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03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448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211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95000"/>
          </a:blip>
          <a:srcRect t="15604"/>
          <a:stretch/>
        </p:blipFill>
        <p:spPr>
          <a:xfrm>
            <a:off x="0" y="0"/>
            <a:ext cx="9144003" cy="5143501"/>
          </a:xfrm>
          <a:prstGeom prst="rect">
            <a:avLst/>
          </a:prstGeom>
          <a:noFill/>
          <a:ln>
            <a:noFill/>
          </a:ln>
        </p:spPr>
      </p:pic>
      <p:pic>
        <p:nvPicPr>
          <p:cNvPr id="10" name="Google Shape;10;p2"/>
          <p:cNvPicPr preferRelativeResize="0"/>
          <p:nvPr/>
        </p:nvPicPr>
        <p:blipFill rotWithShape="1">
          <a:blip r:embed="rId3">
            <a:alphaModFix/>
          </a:blip>
          <a:srcRect l="19219" r="24353" b="9255"/>
          <a:stretch/>
        </p:blipFill>
        <p:spPr>
          <a:xfrm rot="650615">
            <a:off x="6814337" y="1824250"/>
            <a:ext cx="2532999" cy="4209391"/>
          </a:xfrm>
          <a:prstGeom prst="rect">
            <a:avLst/>
          </a:prstGeom>
          <a:noFill/>
          <a:ln>
            <a:noFill/>
          </a:ln>
        </p:spPr>
      </p:pic>
      <p:pic>
        <p:nvPicPr>
          <p:cNvPr id="11" name="Google Shape;11;p2"/>
          <p:cNvPicPr preferRelativeResize="0"/>
          <p:nvPr/>
        </p:nvPicPr>
        <p:blipFill rotWithShape="1">
          <a:blip r:embed="rId4">
            <a:alphaModFix/>
          </a:blip>
          <a:srcRect l="6049" t="26175" r="6660" b="21868"/>
          <a:stretch/>
        </p:blipFill>
        <p:spPr>
          <a:xfrm rot="963960">
            <a:off x="-203926" y="2699850"/>
            <a:ext cx="1758775" cy="1081725"/>
          </a:xfrm>
          <a:prstGeom prst="rect">
            <a:avLst/>
          </a:prstGeom>
          <a:noFill/>
          <a:ln>
            <a:noFill/>
          </a:ln>
        </p:spPr>
      </p:pic>
      <p:sp>
        <p:nvSpPr>
          <p:cNvPr id="12" name="Google Shape;12;p2"/>
          <p:cNvSpPr/>
          <p:nvPr/>
        </p:nvSpPr>
        <p:spPr>
          <a:xfrm rot="-1528652">
            <a:off x="-5522276" y="18358"/>
            <a:ext cx="6387782" cy="3262049"/>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40725" y="-1480000"/>
            <a:ext cx="6387800" cy="326205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000023">
            <a:off x="4165823" y="3607109"/>
            <a:ext cx="6387781" cy="326204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2467750" y="144363"/>
            <a:ext cx="649950" cy="790075"/>
            <a:chOff x="5938900" y="2150200"/>
            <a:chExt cx="649950" cy="790075"/>
          </a:xfrm>
        </p:grpSpPr>
        <p:sp>
          <p:nvSpPr>
            <p:cNvPr id="16" name="Google Shape;16;p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10800000">
            <a:off x="927193" y="3786152"/>
            <a:ext cx="777275" cy="944851"/>
            <a:chOff x="5938900" y="2150200"/>
            <a:chExt cx="649950" cy="790075"/>
          </a:xfrm>
        </p:grpSpPr>
        <p:sp>
          <p:nvSpPr>
            <p:cNvPr id="31" name="Google Shape;31;p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txBox="1">
            <a:spLocks noGrp="1"/>
          </p:cNvSpPr>
          <p:nvPr>
            <p:ph type="ctrTitle"/>
          </p:nvPr>
        </p:nvSpPr>
        <p:spPr>
          <a:xfrm>
            <a:off x="1042850" y="1921638"/>
            <a:ext cx="7058400" cy="1864500"/>
          </a:xfrm>
          <a:prstGeom prst="rect">
            <a:avLst/>
          </a:prstGeom>
        </p:spPr>
        <p:txBody>
          <a:bodyPr spcFirstLastPara="1" wrap="square" lIns="91425" tIns="91425" rIns="91425" bIns="91425" anchor="ctr" anchorCtr="0">
            <a:noAutofit/>
          </a:bodyPr>
          <a:lstStyle>
            <a:lvl1pPr marR="63500" lvl="0" algn="ctr">
              <a:spcBef>
                <a:spcPts val="0"/>
              </a:spcBef>
              <a:spcAft>
                <a:spcPts val="0"/>
              </a:spcAft>
              <a:buClr>
                <a:srgbClr val="191919"/>
              </a:buClr>
              <a:buSzPts val="5200"/>
              <a:buNone/>
              <a:defRPr sz="5900" b="1">
                <a:solidFill>
                  <a:srgbClr val="ED5469"/>
                </a:solidFill>
                <a:latin typeface="Josefin Sans"/>
                <a:ea typeface="Josefin Sans"/>
                <a:cs typeface="Josefin Sans"/>
                <a:sym typeface="Josefin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46" name="Google Shape;46;p2"/>
          <p:cNvSpPr txBox="1">
            <a:spLocks noGrp="1"/>
          </p:cNvSpPr>
          <p:nvPr>
            <p:ph type="subTitle" idx="1"/>
          </p:nvPr>
        </p:nvSpPr>
        <p:spPr>
          <a:xfrm>
            <a:off x="2307550" y="3786138"/>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Arvo"/>
                <a:ea typeface="Arvo"/>
                <a:cs typeface="Arvo"/>
                <a:sym typeface="Ar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5_2">
    <p:spTree>
      <p:nvGrpSpPr>
        <p:cNvPr id="1" name="Shape 675"/>
        <p:cNvGrpSpPr/>
        <p:nvPr/>
      </p:nvGrpSpPr>
      <p:grpSpPr>
        <a:xfrm>
          <a:off x="0" y="0"/>
          <a:ext cx="0" cy="0"/>
          <a:chOff x="0" y="0"/>
          <a:chExt cx="0" cy="0"/>
        </a:xfrm>
      </p:grpSpPr>
      <p:pic>
        <p:nvPicPr>
          <p:cNvPr id="676" name="Google Shape;676;p21"/>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677" name="Google Shape;677;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8" name="Google Shape;678;p21"/>
          <p:cNvSpPr/>
          <p:nvPr/>
        </p:nvSpPr>
        <p:spPr>
          <a:xfrm rot="8999979">
            <a:off x="3993122" y="3946065"/>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1"/>
          <p:cNvSpPr/>
          <p:nvPr/>
        </p:nvSpPr>
        <p:spPr>
          <a:xfrm rot="-4290246">
            <a:off x="-4219661" y="265501"/>
            <a:ext cx="6387723" cy="3262019"/>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 name="Google Shape;680;p21"/>
          <p:cNvGrpSpPr/>
          <p:nvPr/>
        </p:nvGrpSpPr>
        <p:grpSpPr>
          <a:xfrm rot="5400000">
            <a:off x="8148869" y="154351"/>
            <a:ext cx="777275" cy="944851"/>
            <a:chOff x="5938900" y="2150200"/>
            <a:chExt cx="649950" cy="790075"/>
          </a:xfrm>
        </p:grpSpPr>
        <p:sp>
          <p:nvSpPr>
            <p:cNvPr id="681" name="Google Shape;681;p2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5" name="Google Shape;695;p21"/>
          <p:cNvSpPr/>
          <p:nvPr/>
        </p:nvSpPr>
        <p:spPr>
          <a:xfrm rot="-5400000">
            <a:off x="7504392" y="436444"/>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6" name="Google Shape;696;p21"/>
          <p:cNvGrpSpPr/>
          <p:nvPr/>
        </p:nvGrpSpPr>
        <p:grpSpPr>
          <a:xfrm rot="5400000">
            <a:off x="19669" y="4240801"/>
            <a:ext cx="777275" cy="944851"/>
            <a:chOff x="5938900" y="2150200"/>
            <a:chExt cx="649950" cy="790075"/>
          </a:xfrm>
        </p:grpSpPr>
        <p:sp>
          <p:nvSpPr>
            <p:cNvPr id="697" name="Google Shape;697;p2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 name="Google Shape;711;p21"/>
          <p:cNvSpPr/>
          <p:nvPr/>
        </p:nvSpPr>
        <p:spPr>
          <a:xfrm rot="-2922025">
            <a:off x="169482" y="3883586"/>
            <a:ext cx="188533" cy="216612"/>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rot="7950308">
            <a:off x="8599683" y="14046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966"/>
        <p:cNvGrpSpPr/>
        <p:nvPr/>
      </p:nvGrpSpPr>
      <p:grpSpPr>
        <a:xfrm>
          <a:off x="0" y="0"/>
          <a:ext cx="0" cy="0"/>
          <a:chOff x="0" y="0"/>
          <a:chExt cx="0" cy="0"/>
        </a:xfrm>
      </p:grpSpPr>
      <p:pic>
        <p:nvPicPr>
          <p:cNvPr id="967" name="Google Shape;967;p28"/>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968" name="Google Shape;968;p28"/>
          <p:cNvSpPr/>
          <p:nvPr/>
        </p:nvSpPr>
        <p:spPr>
          <a:xfrm rot="-3397387">
            <a:off x="6051533" y="3957010"/>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rot="-9047054">
            <a:off x="-2111368" y="22552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rot="2921192">
            <a:off x="5142015" y="-880441"/>
            <a:ext cx="7578745" cy="387023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rot="6238089">
            <a:off x="-394855" y="-1784695"/>
            <a:ext cx="3641507" cy="2890479"/>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2" name="Google Shape;972;p28"/>
          <p:cNvGrpSpPr/>
          <p:nvPr/>
        </p:nvGrpSpPr>
        <p:grpSpPr>
          <a:xfrm>
            <a:off x="7155237" y="184422"/>
            <a:ext cx="777275" cy="944851"/>
            <a:chOff x="5938900" y="2150200"/>
            <a:chExt cx="649950" cy="790075"/>
          </a:xfrm>
        </p:grpSpPr>
        <p:sp>
          <p:nvSpPr>
            <p:cNvPr id="973" name="Google Shape;973;p28"/>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 name="Google Shape;987;p28"/>
          <p:cNvSpPr txBox="1">
            <a:spLocks noGrp="1"/>
          </p:cNvSpPr>
          <p:nvPr>
            <p:ph type="title" hasCustomPrompt="1"/>
          </p:nvPr>
        </p:nvSpPr>
        <p:spPr>
          <a:xfrm>
            <a:off x="2841300" y="753269"/>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88" name="Google Shape;988;p28"/>
          <p:cNvSpPr txBox="1">
            <a:spLocks noGrp="1"/>
          </p:cNvSpPr>
          <p:nvPr>
            <p:ph type="subTitle" idx="1"/>
          </p:nvPr>
        </p:nvSpPr>
        <p:spPr>
          <a:xfrm>
            <a:off x="3126600" y="142230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89" name="Google Shape;989;p28"/>
          <p:cNvSpPr txBox="1">
            <a:spLocks noGrp="1"/>
          </p:cNvSpPr>
          <p:nvPr>
            <p:ph type="title" idx="2" hasCustomPrompt="1"/>
          </p:nvPr>
        </p:nvSpPr>
        <p:spPr>
          <a:xfrm>
            <a:off x="2841300" y="2054404"/>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0" name="Google Shape;990;p28"/>
          <p:cNvSpPr txBox="1">
            <a:spLocks noGrp="1"/>
          </p:cNvSpPr>
          <p:nvPr>
            <p:ph type="subTitle" idx="3"/>
          </p:nvPr>
        </p:nvSpPr>
        <p:spPr>
          <a:xfrm>
            <a:off x="3126600" y="272355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991" name="Google Shape;991;p28"/>
          <p:cNvSpPr txBox="1">
            <a:spLocks noGrp="1"/>
          </p:cNvSpPr>
          <p:nvPr>
            <p:ph type="title" idx="4" hasCustomPrompt="1"/>
          </p:nvPr>
        </p:nvSpPr>
        <p:spPr>
          <a:xfrm>
            <a:off x="2841300" y="3355539"/>
            <a:ext cx="3461400" cy="5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92" name="Google Shape;992;p28"/>
          <p:cNvSpPr txBox="1">
            <a:spLocks noGrp="1"/>
          </p:cNvSpPr>
          <p:nvPr>
            <p:ph type="subTitle" idx="5"/>
          </p:nvPr>
        </p:nvSpPr>
        <p:spPr>
          <a:xfrm>
            <a:off x="3126600" y="4024808"/>
            <a:ext cx="2890800" cy="281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03"/>
        <p:cNvGrpSpPr/>
        <p:nvPr/>
      </p:nvGrpSpPr>
      <p:grpSpPr>
        <a:xfrm>
          <a:off x="0" y="0"/>
          <a:ext cx="0" cy="0"/>
          <a:chOff x="0" y="0"/>
          <a:chExt cx="0" cy="0"/>
        </a:xfrm>
      </p:grpSpPr>
      <p:pic>
        <p:nvPicPr>
          <p:cNvPr id="1104" name="Google Shape;1104;p31"/>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1105" name="Google Shape;1105;p31"/>
          <p:cNvSpPr/>
          <p:nvPr/>
        </p:nvSpPr>
        <p:spPr>
          <a:xfrm rot="3397387" flipH="1">
            <a:off x="162436" y="4338010"/>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1"/>
          <p:cNvSpPr/>
          <p:nvPr/>
        </p:nvSpPr>
        <p:spPr>
          <a:xfrm rot="9047054" flipH="1">
            <a:off x="4540548" y="22552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1"/>
          <p:cNvSpPr/>
          <p:nvPr/>
        </p:nvSpPr>
        <p:spPr>
          <a:xfrm rot="-2921192" flipH="1">
            <a:off x="-2712869" y="-880441"/>
            <a:ext cx="7578745" cy="387023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1"/>
          <p:cNvSpPr/>
          <p:nvPr/>
        </p:nvSpPr>
        <p:spPr>
          <a:xfrm rot="-6238089" flipH="1">
            <a:off x="6761239" y="-1784695"/>
            <a:ext cx="3641507" cy="2890479"/>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9" name="Google Shape;1109;p31"/>
          <p:cNvGrpSpPr/>
          <p:nvPr/>
        </p:nvGrpSpPr>
        <p:grpSpPr>
          <a:xfrm flipH="1">
            <a:off x="1846779" y="184422"/>
            <a:ext cx="777275" cy="944851"/>
            <a:chOff x="5938900" y="2150200"/>
            <a:chExt cx="649950" cy="790075"/>
          </a:xfrm>
        </p:grpSpPr>
        <p:sp>
          <p:nvSpPr>
            <p:cNvPr id="1110" name="Google Shape;1110;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1"/>
          <p:cNvGrpSpPr/>
          <p:nvPr/>
        </p:nvGrpSpPr>
        <p:grpSpPr>
          <a:xfrm rot="5400000">
            <a:off x="7941256" y="1494438"/>
            <a:ext cx="777275" cy="944851"/>
            <a:chOff x="5938900" y="2150200"/>
            <a:chExt cx="649950" cy="790075"/>
          </a:xfrm>
        </p:grpSpPr>
        <p:sp>
          <p:nvSpPr>
            <p:cNvPr id="1125" name="Google Shape;1125;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1"/>
          <p:cNvGrpSpPr/>
          <p:nvPr/>
        </p:nvGrpSpPr>
        <p:grpSpPr>
          <a:xfrm rot="5400000">
            <a:off x="4927081" y="4520301"/>
            <a:ext cx="777275" cy="944851"/>
            <a:chOff x="5938900" y="2150200"/>
            <a:chExt cx="649950" cy="790075"/>
          </a:xfrm>
        </p:grpSpPr>
        <p:sp>
          <p:nvSpPr>
            <p:cNvPr id="1140" name="Google Shape;1140;p31"/>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1"/>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1"/>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1"/>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1"/>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1"/>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1"/>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1"/>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1"/>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54"/>
        <p:cNvGrpSpPr/>
        <p:nvPr/>
      </p:nvGrpSpPr>
      <p:grpSpPr>
        <a:xfrm>
          <a:off x="0" y="0"/>
          <a:ext cx="0" cy="0"/>
          <a:chOff x="0" y="0"/>
          <a:chExt cx="0" cy="0"/>
        </a:xfrm>
      </p:grpSpPr>
      <p:pic>
        <p:nvPicPr>
          <p:cNvPr id="1155" name="Google Shape;1155;p32"/>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1156" name="Google Shape;1156;p32"/>
          <p:cNvSpPr/>
          <p:nvPr/>
        </p:nvSpPr>
        <p:spPr>
          <a:xfrm rot="3397387" flipH="1">
            <a:off x="-2043439" y="3830685"/>
            <a:ext cx="3641523" cy="2890478"/>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2"/>
          <p:cNvSpPr/>
          <p:nvPr/>
        </p:nvSpPr>
        <p:spPr>
          <a:xfrm rot="10545780" flipH="1">
            <a:off x="3371751" y="2669000"/>
            <a:ext cx="7578666" cy="3870198"/>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2"/>
          <p:cNvSpPr/>
          <p:nvPr/>
        </p:nvSpPr>
        <p:spPr>
          <a:xfrm rot="262241" flipH="1">
            <a:off x="-1334213" y="-1707619"/>
            <a:ext cx="7578774" cy="3870253"/>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32"/>
          <p:cNvGrpSpPr/>
          <p:nvPr/>
        </p:nvGrpSpPr>
        <p:grpSpPr>
          <a:xfrm flipH="1">
            <a:off x="2461879" y="248047"/>
            <a:ext cx="777275" cy="944851"/>
            <a:chOff x="5938900" y="2150200"/>
            <a:chExt cx="649950" cy="790075"/>
          </a:xfrm>
        </p:grpSpPr>
        <p:sp>
          <p:nvSpPr>
            <p:cNvPr id="1160" name="Google Shape;1160;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32"/>
          <p:cNvGrpSpPr/>
          <p:nvPr/>
        </p:nvGrpSpPr>
        <p:grpSpPr>
          <a:xfrm rot="5400000">
            <a:off x="8042256" y="248051"/>
            <a:ext cx="777275" cy="944851"/>
            <a:chOff x="5938900" y="2150200"/>
            <a:chExt cx="649950" cy="790075"/>
          </a:xfrm>
        </p:grpSpPr>
        <p:sp>
          <p:nvSpPr>
            <p:cNvPr id="1175" name="Google Shape;1175;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32"/>
          <p:cNvGrpSpPr/>
          <p:nvPr/>
        </p:nvGrpSpPr>
        <p:grpSpPr>
          <a:xfrm rot="5400000">
            <a:off x="409306" y="2876588"/>
            <a:ext cx="777275" cy="944851"/>
            <a:chOff x="5938900" y="2150200"/>
            <a:chExt cx="649950" cy="790075"/>
          </a:xfrm>
        </p:grpSpPr>
        <p:sp>
          <p:nvSpPr>
            <p:cNvPr id="1190" name="Google Shape;1190;p32"/>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2"/>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2"/>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2"/>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2"/>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2"/>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2"/>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2"/>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2"/>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2"/>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2"/>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pic>
        <p:nvPicPr>
          <p:cNvPr id="48" name="Google Shape;48;p3"/>
          <p:cNvPicPr preferRelativeResize="0"/>
          <p:nvPr/>
        </p:nvPicPr>
        <p:blipFill rotWithShape="1">
          <a:blip r:embed="rId2">
            <a:alphaModFix amt="95000"/>
          </a:blip>
          <a:srcRect t="15604"/>
          <a:stretch/>
        </p:blipFill>
        <p:spPr>
          <a:xfrm>
            <a:off x="0" y="0"/>
            <a:ext cx="9144003" cy="5143501"/>
          </a:xfrm>
          <a:prstGeom prst="rect">
            <a:avLst/>
          </a:prstGeom>
          <a:noFill/>
          <a:ln>
            <a:noFill/>
          </a:ln>
        </p:spPr>
      </p:pic>
      <p:grpSp>
        <p:nvGrpSpPr>
          <p:cNvPr id="49" name="Google Shape;49;p3"/>
          <p:cNvGrpSpPr/>
          <p:nvPr/>
        </p:nvGrpSpPr>
        <p:grpSpPr>
          <a:xfrm>
            <a:off x="423937" y="3965385"/>
            <a:ext cx="777275" cy="944851"/>
            <a:chOff x="5938900" y="2150200"/>
            <a:chExt cx="649950" cy="790075"/>
          </a:xfrm>
        </p:grpSpPr>
        <p:sp>
          <p:nvSpPr>
            <p:cNvPr id="50" name="Google Shape;50;p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3"/>
          <p:cNvSpPr/>
          <p:nvPr/>
        </p:nvSpPr>
        <p:spPr>
          <a:xfrm rot="10800000" flipH="1">
            <a:off x="5989399" y="-20"/>
            <a:ext cx="3154630" cy="2814899"/>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8652350">
            <a:off x="5025880" y="3479639"/>
            <a:ext cx="5563104" cy="2840911"/>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4290255">
            <a:off x="-2976756" y="233638"/>
            <a:ext cx="7578661" cy="3870195"/>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3"/>
          <p:cNvGrpSpPr/>
          <p:nvPr/>
        </p:nvGrpSpPr>
        <p:grpSpPr>
          <a:xfrm rot="5400000">
            <a:off x="4084619" y="4131676"/>
            <a:ext cx="777275" cy="944851"/>
            <a:chOff x="5938900" y="2150200"/>
            <a:chExt cx="649950" cy="790075"/>
          </a:xfrm>
        </p:grpSpPr>
        <p:sp>
          <p:nvSpPr>
            <p:cNvPr id="68" name="Google Shape;68;p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3"/>
          <p:cNvSpPr txBox="1">
            <a:spLocks noGrp="1"/>
          </p:cNvSpPr>
          <p:nvPr>
            <p:ph type="title"/>
          </p:nvPr>
        </p:nvSpPr>
        <p:spPr>
          <a:xfrm>
            <a:off x="1375650" y="2085319"/>
            <a:ext cx="6392700" cy="7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3"/>
          <p:cNvSpPr txBox="1">
            <a:spLocks noGrp="1"/>
          </p:cNvSpPr>
          <p:nvPr>
            <p:ph type="title" idx="2" hasCustomPrompt="1"/>
          </p:nvPr>
        </p:nvSpPr>
        <p:spPr>
          <a:xfrm>
            <a:off x="2038200" y="1354788"/>
            <a:ext cx="5067600" cy="56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4" name="Google Shape;84;p3"/>
          <p:cNvSpPr txBox="1">
            <a:spLocks noGrp="1"/>
          </p:cNvSpPr>
          <p:nvPr>
            <p:ph type="subTitle" idx="1"/>
          </p:nvPr>
        </p:nvSpPr>
        <p:spPr>
          <a:xfrm>
            <a:off x="2038200" y="3002750"/>
            <a:ext cx="5067600" cy="4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 name="Google Shape;85;p3"/>
          <p:cNvSpPr/>
          <p:nvPr/>
        </p:nvSpPr>
        <p:spPr>
          <a:xfrm rot="7950252">
            <a:off x="8233669" y="312794"/>
            <a:ext cx="394468" cy="45321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7200035">
            <a:off x="7938791" y="1480205"/>
            <a:ext cx="394469" cy="45321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pic>
        <p:nvPicPr>
          <p:cNvPr id="88" name="Google Shape;88;p4"/>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89" name="Google Shape;89;p4"/>
          <p:cNvSpPr/>
          <p:nvPr/>
        </p:nvSpPr>
        <p:spPr>
          <a:xfrm rot="7395352">
            <a:off x="5098339" y="3149984"/>
            <a:ext cx="6387835" cy="3262076"/>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4"/>
          <p:cNvGrpSpPr/>
          <p:nvPr/>
        </p:nvGrpSpPr>
        <p:grpSpPr>
          <a:xfrm rot="10800000">
            <a:off x="70055" y="3071388"/>
            <a:ext cx="649950" cy="790075"/>
            <a:chOff x="5938900" y="2150200"/>
            <a:chExt cx="649950" cy="790075"/>
          </a:xfrm>
        </p:grpSpPr>
        <p:sp>
          <p:nvSpPr>
            <p:cNvPr id="91" name="Google Shape;91;p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4"/>
          <p:cNvGrpSpPr/>
          <p:nvPr/>
        </p:nvGrpSpPr>
        <p:grpSpPr>
          <a:xfrm rot="10800000">
            <a:off x="8430905" y="66977"/>
            <a:ext cx="777275" cy="944851"/>
            <a:chOff x="5938900" y="2150200"/>
            <a:chExt cx="649950" cy="790075"/>
          </a:xfrm>
        </p:grpSpPr>
        <p:sp>
          <p:nvSpPr>
            <p:cNvPr id="106" name="Google Shape;106;p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4"/>
          <p:cNvSpPr/>
          <p:nvPr/>
        </p:nvSpPr>
        <p:spPr>
          <a:xfrm>
            <a:off x="8764325" y="353277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65200" y="1827638"/>
            <a:ext cx="101175" cy="127975"/>
          </a:xfrm>
          <a:custGeom>
            <a:avLst/>
            <a:gdLst/>
            <a:ahLst/>
            <a:cxnLst/>
            <a:rect l="l" t="t" r="r" b="b"/>
            <a:pathLst>
              <a:path w="4047" h="5119" extrusionOk="0">
                <a:moveTo>
                  <a:pt x="1930" y="0"/>
                </a:moveTo>
                <a:cubicBezTo>
                  <a:pt x="1753" y="0"/>
                  <a:pt x="1569" y="29"/>
                  <a:pt x="1378" y="92"/>
                </a:cubicBezTo>
                <a:cubicBezTo>
                  <a:pt x="714" y="322"/>
                  <a:pt x="218" y="781"/>
                  <a:pt x="73" y="1482"/>
                </a:cubicBezTo>
                <a:cubicBezTo>
                  <a:pt x="13" y="1759"/>
                  <a:pt x="13" y="2038"/>
                  <a:pt x="1" y="2315"/>
                </a:cubicBezTo>
                <a:cubicBezTo>
                  <a:pt x="1" y="2412"/>
                  <a:pt x="1" y="2497"/>
                  <a:pt x="13" y="2594"/>
                </a:cubicBezTo>
                <a:cubicBezTo>
                  <a:pt x="13" y="2624"/>
                  <a:pt x="56" y="3052"/>
                  <a:pt x="62" y="3052"/>
                </a:cubicBezTo>
                <a:cubicBezTo>
                  <a:pt x="64" y="3052"/>
                  <a:pt x="64" y="3038"/>
                  <a:pt x="62" y="3005"/>
                </a:cubicBezTo>
                <a:lnTo>
                  <a:pt x="62" y="3005"/>
                </a:lnTo>
                <a:cubicBezTo>
                  <a:pt x="146" y="4141"/>
                  <a:pt x="1016" y="5119"/>
                  <a:pt x="2200" y="5119"/>
                </a:cubicBezTo>
                <a:cubicBezTo>
                  <a:pt x="2925" y="5107"/>
                  <a:pt x="3602" y="4539"/>
                  <a:pt x="3808" y="3851"/>
                </a:cubicBezTo>
                <a:cubicBezTo>
                  <a:pt x="3864" y="3642"/>
                  <a:pt x="3887" y="3431"/>
                  <a:pt x="3885" y="3221"/>
                </a:cubicBezTo>
                <a:lnTo>
                  <a:pt x="3885" y="3221"/>
                </a:lnTo>
                <a:cubicBezTo>
                  <a:pt x="3989" y="3021"/>
                  <a:pt x="4046" y="2787"/>
                  <a:pt x="4037" y="2521"/>
                </a:cubicBezTo>
                <a:cubicBezTo>
                  <a:pt x="3995" y="1381"/>
                  <a:pt x="3150" y="0"/>
                  <a:pt x="1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71163" y="2045000"/>
            <a:ext cx="82950" cy="83375"/>
          </a:xfrm>
          <a:custGeom>
            <a:avLst/>
            <a:gdLst/>
            <a:ahLst/>
            <a:cxnLst/>
            <a:rect l="l" t="t" r="r" b="b"/>
            <a:pathLst>
              <a:path w="3318" h="3335" extrusionOk="0">
                <a:moveTo>
                  <a:pt x="217" y="2157"/>
                </a:moveTo>
                <a:lnTo>
                  <a:pt x="217" y="2157"/>
                </a:lnTo>
                <a:cubicBezTo>
                  <a:pt x="226" y="2176"/>
                  <a:pt x="234" y="2195"/>
                  <a:pt x="242" y="2214"/>
                </a:cubicBezTo>
                <a:cubicBezTo>
                  <a:pt x="233" y="2195"/>
                  <a:pt x="225" y="2176"/>
                  <a:pt x="217" y="2157"/>
                </a:cubicBezTo>
                <a:close/>
                <a:moveTo>
                  <a:pt x="1475" y="1"/>
                </a:moveTo>
                <a:cubicBezTo>
                  <a:pt x="1201" y="1"/>
                  <a:pt x="903" y="75"/>
                  <a:pt x="689" y="232"/>
                </a:cubicBezTo>
                <a:cubicBezTo>
                  <a:pt x="484" y="353"/>
                  <a:pt x="327" y="522"/>
                  <a:pt x="206" y="727"/>
                </a:cubicBezTo>
                <a:cubicBezTo>
                  <a:pt x="13" y="1054"/>
                  <a:pt x="0" y="1404"/>
                  <a:pt x="73" y="1766"/>
                </a:cubicBezTo>
                <a:cubicBezTo>
                  <a:pt x="81" y="1824"/>
                  <a:pt x="98" y="1880"/>
                  <a:pt x="119" y="1935"/>
                </a:cubicBezTo>
                <a:lnTo>
                  <a:pt x="119" y="1935"/>
                </a:lnTo>
                <a:cubicBezTo>
                  <a:pt x="308" y="2574"/>
                  <a:pt x="786" y="3171"/>
                  <a:pt x="1474" y="3302"/>
                </a:cubicBezTo>
                <a:cubicBezTo>
                  <a:pt x="1588" y="3322"/>
                  <a:pt x="1699" y="3335"/>
                  <a:pt x="1809" y="3335"/>
                </a:cubicBezTo>
                <a:cubicBezTo>
                  <a:pt x="2016" y="3335"/>
                  <a:pt x="2216" y="3291"/>
                  <a:pt x="2405" y="3181"/>
                </a:cubicBezTo>
                <a:cubicBezTo>
                  <a:pt x="2683" y="3012"/>
                  <a:pt x="2889" y="2757"/>
                  <a:pt x="2973" y="2443"/>
                </a:cubicBezTo>
                <a:cubicBezTo>
                  <a:pt x="2976" y="2431"/>
                  <a:pt x="2979" y="2419"/>
                  <a:pt x="2982" y="2407"/>
                </a:cubicBezTo>
                <a:lnTo>
                  <a:pt x="2982" y="2407"/>
                </a:lnTo>
                <a:cubicBezTo>
                  <a:pt x="3213" y="2084"/>
                  <a:pt x="3317" y="1659"/>
                  <a:pt x="3179" y="1283"/>
                </a:cubicBezTo>
                <a:cubicBezTo>
                  <a:pt x="3131" y="1138"/>
                  <a:pt x="3070" y="969"/>
                  <a:pt x="2973" y="836"/>
                </a:cubicBezTo>
                <a:cubicBezTo>
                  <a:pt x="2780" y="534"/>
                  <a:pt x="2659" y="461"/>
                  <a:pt x="2381" y="232"/>
                </a:cubicBezTo>
                <a:cubicBezTo>
                  <a:pt x="2175" y="87"/>
                  <a:pt x="1764" y="26"/>
                  <a:pt x="1535" y="2"/>
                </a:cubicBezTo>
                <a:cubicBezTo>
                  <a:pt x="1515" y="1"/>
                  <a:pt x="1495" y="1"/>
                  <a:pt x="1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659500" y="2894325"/>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5" name="Google Shape;125;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1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9"/>
        <p:cNvGrpSpPr/>
        <p:nvPr/>
      </p:nvGrpSpPr>
      <p:grpSpPr>
        <a:xfrm>
          <a:off x="0" y="0"/>
          <a:ext cx="0" cy="0"/>
          <a:chOff x="0" y="0"/>
          <a:chExt cx="0" cy="0"/>
        </a:xfrm>
      </p:grpSpPr>
      <p:pic>
        <p:nvPicPr>
          <p:cNvPr id="220" name="Google Shape;220;p7"/>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221" name="Google Shape;221;p7"/>
          <p:cNvSpPr txBox="1">
            <a:spLocks noGrp="1"/>
          </p:cNvSpPr>
          <p:nvPr>
            <p:ph type="body" idx="1"/>
          </p:nvPr>
        </p:nvSpPr>
        <p:spPr>
          <a:xfrm>
            <a:off x="720000" y="1662650"/>
            <a:ext cx="4491600" cy="29415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2"/>
              </a:buClr>
              <a:buSzPts val="1600"/>
              <a:buChar char="●"/>
              <a:defRPr sz="16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222" name="Google Shape;222;p7"/>
          <p:cNvSpPr txBox="1">
            <a:spLocks noGrp="1"/>
          </p:cNvSpPr>
          <p:nvPr>
            <p:ph type="title"/>
          </p:nvPr>
        </p:nvSpPr>
        <p:spPr>
          <a:xfrm>
            <a:off x="720000" y="408042"/>
            <a:ext cx="4491600" cy="121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3" name="Google Shape;223;p7"/>
          <p:cNvSpPr/>
          <p:nvPr/>
        </p:nvSpPr>
        <p:spPr>
          <a:xfrm rot="10800000" flipH="1">
            <a:off x="4725300" y="12"/>
            <a:ext cx="4418721" cy="3942857"/>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7"/>
          <p:cNvSpPr/>
          <p:nvPr/>
        </p:nvSpPr>
        <p:spPr>
          <a:xfrm>
            <a:off x="4572000" y="4451000"/>
            <a:ext cx="1873202" cy="1486896"/>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7"/>
          <p:cNvGrpSpPr/>
          <p:nvPr/>
        </p:nvGrpSpPr>
        <p:grpSpPr>
          <a:xfrm>
            <a:off x="6998875" y="3942885"/>
            <a:ext cx="777275" cy="944851"/>
            <a:chOff x="5938900" y="2150200"/>
            <a:chExt cx="649950" cy="790075"/>
          </a:xfrm>
        </p:grpSpPr>
        <p:sp>
          <p:nvSpPr>
            <p:cNvPr id="226" name="Google Shape;226;p7"/>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7"/>
          <p:cNvSpPr/>
          <p:nvPr/>
        </p:nvSpPr>
        <p:spPr>
          <a:xfrm rot="-8067228">
            <a:off x="7416875" y="1003386"/>
            <a:ext cx="489437" cy="562331"/>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rot="-8067171">
            <a:off x="8091308" y="3424396"/>
            <a:ext cx="221447" cy="254438"/>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5"/>
        <p:cNvGrpSpPr/>
        <p:nvPr/>
      </p:nvGrpSpPr>
      <p:grpSpPr>
        <a:xfrm>
          <a:off x="0" y="0"/>
          <a:ext cx="0" cy="0"/>
          <a:chOff x="0" y="0"/>
          <a:chExt cx="0" cy="0"/>
        </a:xfrm>
      </p:grpSpPr>
      <p:pic>
        <p:nvPicPr>
          <p:cNvPr id="246" name="Google Shape;246;p9"/>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247" name="Google Shape;247;p9"/>
          <p:cNvSpPr/>
          <p:nvPr/>
        </p:nvSpPr>
        <p:spPr>
          <a:xfrm>
            <a:off x="4725300" y="1200662"/>
            <a:ext cx="4418721" cy="3942857"/>
          </a:xfrm>
          <a:custGeom>
            <a:avLst/>
            <a:gdLst/>
            <a:ahLst/>
            <a:cxnLst/>
            <a:rect l="l" t="t" r="r" b="b"/>
            <a:pathLst>
              <a:path w="30067" h="26829" extrusionOk="0">
                <a:moveTo>
                  <a:pt x="26737" y="0"/>
                </a:moveTo>
                <a:cubicBezTo>
                  <a:pt x="22898" y="0"/>
                  <a:pt x="16445" y="952"/>
                  <a:pt x="11227" y="6454"/>
                </a:cubicBezTo>
                <a:cubicBezTo>
                  <a:pt x="3843" y="14236"/>
                  <a:pt x="6152" y="18357"/>
                  <a:pt x="0" y="26828"/>
                </a:cubicBezTo>
                <a:lnTo>
                  <a:pt x="30067" y="26828"/>
                </a:lnTo>
                <a:lnTo>
                  <a:pt x="30067" y="266"/>
                </a:lnTo>
                <a:cubicBezTo>
                  <a:pt x="30067" y="266"/>
                  <a:pt x="28767" y="0"/>
                  <a:pt x="26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p:nvPr/>
        </p:nvSpPr>
        <p:spPr>
          <a:xfrm>
            <a:off x="4305725" y="-605000"/>
            <a:ext cx="1873202" cy="1486896"/>
          </a:xfrm>
          <a:custGeom>
            <a:avLst/>
            <a:gdLst/>
            <a:ahLst/>
            <a:cxnLst/>
            <a:rect l="l" t="t" r="r" b="b"/>
            <a:pathLst>
              <a:path w="11240" h="8922" extrusionOk="0">
                <a:moveTo>
                  <a:pt x="6864" y="1"/>
                </a:moveTo>
                <a:cubicBezTo>
                  <a:pt x="3942" y="1"/>
                  <a:pt x="1" y="1553"/>
                  <a:pt x="1" y="4018"/>
                </a:cubicBezTo>
                <a:cubicBezTo>
                  <a:pt x="1" y="5540"/>
                  <a:pt x="2877" y="6398"/>
                  <a:pt x="4533" y="7184"/>
                </a:cubicBezTo>
                <a:cubicBezTo>
                  <a:pt x="5798" y="7784"/>
                  <a:pt x="5863" y="8922"/>
                  <a:pt x="6731" y="8922"/>
                </a:cubicBezTo>
                <a:cubicBezTo>
                  <a:pt x="6998" y="8922"/>
                  <a:pt x="7342" y="8814"/>
                  <a:pt x="7820" y="8549"/>
                </a:cubicBezTo>
                <a:cubicBezTo>
                  <a:pt x="9850" y="7437"/>
                  <a:pt x="11239" y="3329"/>
                  <a:pt x="9741" y="1008"/>
                </a:cubicBezTo>
                <a:cubicBezTo>
                  <a:pt x="9294" y="317"/>
                  <a:pt x="8183" y="1"/>
                  <a:pt x="68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9"/>
          <p:cNvGrpSpPr/>
          <p:nvPr/>
        </p:nvGrpSpPr>
        <p:grpSpPr>
          <a:xfrm rot="5400000">
            <a:off x="4084619" y="4131676"/>
            <a:ext cx="777275" cy="944851"/>
            <a:chOff x="5938900" y="2150200"/>
            <a:chExt cx="649950" cy="790075"/>
          </a:xfrm>
        </p:grpSpPr>
        <p:sp>
          <p:nvSpPr>
            <p:cNvPr id="250" name="Google Shape;250;p9"/>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9"/>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9"/>
          <p:cNvSpPr/>
          <p:nvPr/>
        </p:nvSpPr>
        <p:spPr>
          <a:xfrm rot="-5400000">
            <a:off x="3440142" y="4413769"/>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9"/>
          <p:cNvGrpSpPr/>
          <p:nvPr/>
        </p:nvGrpSpPr>
        <p:grpSpPr>
          <a:xfrm>
            <a:off x="8246575" y="66985"/>
            <a:ext cx="777275" cy="944851"/>
            <a:chOff x="5938900" y="2150200"/>
            <a:chExt cx="649950" cy="790075"/>
          </a:xfrm>
        </p:grpSpPr>
        <p:sp>
          <p:nvSpPr>
            <p:cNvPr id="266" name="Google Shape;266;p9"/>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9"/>
          <p:cNvSpPr/>
          <p:nvPr/>
        </p:nvSpPr>
        <p:spPr>
          <a:xfrm rot="7950302">
            <a:off x="418555" y="160754"/>
            <a:ext cx="285686" cy="328225"/>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7950308">
            <a:off x="991458" y="2884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7950299">
            <a:off x="6476164" y="-681324"/>
            <a:ext cx="916988" cy="1053569"/>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txBox="1">
            <a:spLocks noGrp="1"/>
          </p:cNvSpPr>
          <p:nvPr>
            <p:ph type="title"/>
          </p:nvPr>
        </p:nvSpPr>
        <p:spPr>
          <a:xfrm>
            <a:off x="713100" y="1240200"/>
            <a:ext cx="4012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5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4" name="Google Shape;284;p9"/>
          <p:cNvSpPr txBox="1">
            <a:spLocks noGrp="1"/>
          </p:cNvSpPr>
          <p:nvPr>
            <p:ph type="subTitle" idx="1"/>
          </p:nvPr>
        </p:nvSpPr>
        <p:spPr>
          <a:xfrm>
            <a:off x="713100" y="2221525"/>
            <a:ext cx="40122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28"/>
        <p:cNvGrpSpPr/>
        <p:nvPr/>
      </p:nvGrpSpPr>
      <p:grpSpPr>
        <a:xfrm>
          <a:off x="0" y="0"/>
          <a:ext cx="0" cy="0"/>
          <a:chOff x="0" y="0"/>
          <a:chExt cx="0" cy="0"/>
        </a:xfrm>
      </p:grpSpPr>
      <p:pic>
        <p:nvPicPr>
          <p:cNvPr id="329" name="Google Shape;329;p13"/>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330" name="Google Shape;330;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31" name="Google Shape;331;p13"/>
          <p:cNvSpPr txBox="1">
            <a:spLocks noGrp="1"/>
          </p:cNvSpPr>
          <p:nvPr>
            <p:ph type="title" idx="2"/>
          </p:nvPr>
        </p:nvSpPr>
        <p:spPr>
          <a:xfrm>
            <a:off x="1861413" y="165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2" name="Google Shape;332;p13"/>
          <p:cNvSpPr txBox="1">
            <a:spLocks noGrp="1"/>
          </p:cNvSpPr>
          <p:nvPr>
            <p:ph type="subTitle" idx="1"/>
          </p:nvPr>
        </p:nvSpPr>
        <p:spPr>
          <a:xfrm>
            <a:off x="1861427" y="2193175"/>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3" name="Google Shape;333;p13"/>
          <p:cNvSpPr txBox="1">
            <a:spLocks noGrp="1"/>
          </p:cNvSpPr>
          <p:nvPr>
            <p:ph type="title" idx="3"/>
          </p:nvPr>
        </p:nvSpPr>
        <p:spPr>
          <a:xfrm>
            <a:off x="5377369" y="1650825"/>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4" name="Google Shape;334;p13"/>
          <p:cNvSpPr txBox="1">
            <a:spLocks noGrp="1"/>
          </p:cNvSpPr>
          <p:nvPr>
            <p:ph type="subTitle" idx="4"/>
          </p:nvPr>
        </p:nvSpPr>
        <p:spPr>
          <a:xfrm>
            <a:off x="5377376" y="2193175"/>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5" name="Google Shape;335;p13"/>
          <p:cNvSpPr txBox="1">
            <a:spLocks noGrp="1"/>
          </p:cNvSpPr>
          <p:nvPr>
            <p:ph type="title" idx="5"/>
          </p:nvPr>
        </p:nvSpPr>
        <p:spPr>
          <a:xfrm>
            <a:off x="1861413" y="31959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6" name="Google Shape;336;p13"/>
          <p:cNvSpPr txBox="1">
            <a:spLocks noGrp="1"/>
          </p:cNvSpPr>
          <p:nvPr>
            <p:ph type="subTitle" idx="6"/>
          </p:nvPr>
        </p:nvSpPr>
        <p:spPr>
          <a:xfrm>
            <a:off x="1861427" y="3738300"/>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7" name="Google Shape;337;p13"/>
          <p:cNvSpPr txBox="1">
            <a:spLocks noGrp="1"/>
          </p:cNvSpPr>
          <p:nvPr>
            <p:ph type="title" idx="7"/>
          </p:nvPr>
        </p:nvSpPr>
        <p:spPr>
          <a:xfrm>
            <a:off x="5377369" y="3195950"/>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800" b="1"/>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8" name="Google Shape;338;p13"/>
          <p:cNvSpPr txBox="1">
            <a:spLocks noGrp="1"/>
          </p:cNvSpPr>
          <p:nvPr>
            <p:ph type="subTitle" idx="8"/>
          </p:nvPr>
        </p:nvSpPr>
        <p:spPr>
          <a:xfrm>
            <a:off x="5377376" y="3738300"/>
            <a:ext cx="2693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3"/>
          <p:cNvSpPr txBox="1">
            <a:spLocks noGrp="1"/>
          </p:cNvSpPr>
          <p:nvPr>
            <p:ph type="title" idx="9" hasCustomPrompt="1"/>
          </p:nvPr>
        </p:nvSpPr>
        <p:spPr>
          <a:xfrm>
            <a:off x="1076925" y="3326354"/>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0" name="Google Shape;340;p13"/>
          <p:cNvSpPr txBox="1">
            <a:spLocks noGrp="1"/>
          </p:cNvSpPr>
          <p:nvPr>
            <p:ph type="title" idx="13" hasCustomPrompt="1"/>
          </p:nvPr>
        </p:nvSpPr>
        <p:spPr>
          <a:xfrm>
            <a:off x="1076925" y="1781229"/>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1" name="Google Shape;341;p13"/>
          <p:cNvSpPr txBox="1">
            <a:spLocks noGrp="1"/>
          </p:cNvSpPr>
          <p:nvPr>
            <p:ph type="title" idx="14" hasCustomPrompt="1"/>
          </p:nvPr>
        </p:nvSpPr>
        <p:spPr>
          <a:xfrm>
            <a:off x="4592875" y="3326354"/>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sp>
        <p:nvSpPr>
          <p:cNvPr id="342" name="Google Shape;342;p13"/>
          <p:cNvSpPr txBox="1">
            <a:spLocks noGrp="1"/>
          </p:cNvSpPr>
          <p:nvPr>
            <p:ph type="title" idx="15" hasCustomPrompt="1"/>
          </p:nvPr>
        </p:nvSpPr>
        <p:spPr>
          <a:xfrm>
            <a:off x="4592875" y="1781229"/>
            <a:ext cx="632100" cy="370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800" b="1">
                <a:solidFill>
                  <a:schemeClr val="dk2"/>
                </a:solidFill>
              </a:defRPr>
            </a:lvl1pPr>
            <a:lvl2pPr lvl="1" algn="ctr" rtl="0">
              <a:spcBef>
                <a:spcPts val="0"/>
              </a:spcBef>
              <a:spcAft>
                <a:spcPts val="0"/>
              </a:spcAft>
              <a:buSzPts val="2500"/>
              <a:buNone/>
              <a:defRPr sz="2500" b="1"/>
            </a:lvl2pPr>
            <a:lvl3pPr lvl="2" algn="ctr" rtl="0">
              <a:spcBef>
                <a:spcPts val="0"/>
              </a:spcBef>
              <a:spcAft>
                <a:spcPts val="0"/>
              </a:spcAft>
              <a:buSzPts val="2500"/>
              <a:buNone/>
              <a:defRPr sz="2500" b="1"/>
            </a:lvl3pPr>
            <a:lvl4pPr lvl="3" algn="ctr" rtl="0">
              <a:spcBef>
                <a:spcPts val="0"/>
              </a:spcBef>
              <a:spcAft>
                <a:spcPts val="0"/>
              </a:spcAft>
              <a:buSzPts val="2500"/>
              <a:buNone/>
              <a:defRPr sz="2500" b="1"/>
            </a:lvl4pPr>
            <a:lvl5pPr lvl="4" algn="ctr" rtl="0">
              <a:spcBef>
                <a:spcPts val="0"/>
              </a:spcBef>
              <a:spcAft>
                <a:spcPts val="0"/>
              </a:spcAft>
              <a:buSzPts val="2500"/>
              <a:buNone/>
              <a:defRPr sz="2500" b="1"/>
            </a:lvl5pPr>
            <a:lvl6pPr lvl="5" algn="ctr" rtl="0">
              <a:spcBef>
                <a:spcPts val="0"/>
              </a:spcBef>
              <a:spcAft>
                <a:spcPts val="0"/>
              </a:spcAft>
              <a:buSzPts val="2500"/>
              <a:buNone/>
              <a:defRPr sz="2500" b="1"/>
            </a:lvl6pPr>
            <a:lvl7pPr lvl="6" algn="ctr" rtl="0">
              <a:spcBef>
                <a:spcPts val="0"/>
              </a:spcBef>
              <a:spcAft>
                <a:spcPts val="0"/>
              </a:spcAft>
              <a:buSzPts val="2500"/>
              <a:buNone/>
              <a:defRPr sz="2500" b="1"/>
            </a:lvl7pPr>
            <a:lvl8pPr lvl="7" algn="ctr" rtl="0">
              <a:spcBef>
                <a:spcPts val="0"/>
              </a:spcBef>
              <a:spcAft>
                <a:spcPts val="0"/>
              </a:spcAft>
              <a:buSzPts val="2500"/>
              <a:buNone/>
              <a:defRPr sz="2500" b="1"/>
            </a:lvl8pPr>
            <a:lvl9pPr lvl="8" algn="ctr" rtl="0">
              <a:spcBef>
                <a:spcPts val="0"/>
              </a:spcBef>
              <a:spcAft>
                <a:spcPts val="0"/>
              </a:spcAft>
              <a:buSzPts val="2500"/>
              <a:buNone/>
              <a:defRPr sz="2500" b="1"/>
            </a:lvl9pPr>
          </a:lstStyle>
          <a:p>
            <a:r>
              <a:t>xx%</a:t>
            </a:r>
          </a:p>
        </p:txBody>
      </p:sp>
      <p:grpSp>
        <p:nvGrpSpPr>
          <p:cNvPr id="343" name="Google Shape;343;p13"/>
          <p:cNvGrpSpPr/>
          <p:nvPr/>
        </p:nvGrpSpPr>
        <p:grpSpPr>
          <a:xfrm>
            <a:off x="8379375" y="1813250"/>
            <a:ext cx="649950" cy="790075"/>
            <a:chOff x="5938900" y="2150200"/>
            <a:chExt cx="649950" cy="790075"/>
          </a:xfrm>
        </p:grpSpPr>
        <p:sp>
          <p:nvSpPr>
            <p:cNvPr id="344" name="Google Shape;344;p1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13"/>
          <p:cNvGrpSpPr/>
          <p:nvPr/>
        </p:nvGrpSpPr>
        <p:grpSpPr>
          <a:xfrm rot="10800000">
            <a:off x="202305" y="738002"/>
            <a:ext cx="777275" cy="944851"/>
            <a:chOff x="5938900" y="2150200"/>
            <a:chExt cx="649950" cy="790075"/>
          </a:xfrm>
        </p:grpSpPr>
        <p:sp>
          <p:nvSpPr>
            <p:cNvPr id="359" name="Google Shape;359;p13"/>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13"/>
          <p:cNvGrpSpPr/>
          <p:nvPr/>
        </p:nvGrpSpPr>
        <p:grpSpPr>
          <a:xfrm>
            <a:off x="312175" y="4209050"/>
            <a:ext cx="400925" cy="495275"/>
            <a:chOff x="4366700" y="549275"/>
            <a:chExt cx="400925" cy="495275"/>
          </a:xfrm>
        </p:grpSpPr>
        <p:sp>
          <p:nvSpPr>
            <p:cNvPr id="374" name="Google Shape;374;p13"/>
            <p:cNvSpPr/>
            <p:nvPr/>
          </p:nvSpPr>
          <p:spPr>
            <a:xfrm>
              <a:off x="4651575" y="601175"/>
              <a:ext cx="53950" cy="50075"/>
            </a:xfrm>
            <a:custGeom>
              <a:avLst/>
              <a:gdLst/>
              <a:ahLst/>
              <a:cxnLst/>
              <a:rect l="l" t="t" r="r" b="b"/>
              <a:pathLst>
                <a:path w="2158" h="2003" extrusionOk="0">
                  <a:moveTo>
                    <a:pt x="1205" y="0"/>
                  </a:moveTo>
                  <a:cubicBezTo>
                    <a:pt x="1023" y="0"/>
                    <a:pt x="836" y="52"/>
                    <a:pt x="666" y="125"/>
                  </a:cubicBezTo>
                  <a:cubicBezTo>
                    <a:pt x="62" y="390"/>
                    <a:pt x="1" y="1188"/>
                    <a:pt x="412" y="1660"/>
                  </a:cubicBezTo>
                  <a:cubicBezTo>
                    <a:pt x="617" y="1887"/>
                    <a:pt x="896" y="2002"/>
                    <a:pt x="1173" y="2002"/>
                  </a:cubicBezTo>
                  <a:cubicBezTo>
                    <a:pt x="1484" y="2002"/>
                    <a:pt x="1791" y="1857"/>
                    <a:pt x="1983" y="1563"/>
                  </a:cubicBezTo>
                  <a:cubicBezTo>
                    <a:pt x="2135" y="1322"/>
                    <a:pt x="2158" y="1040"/>
                    <a:pt x="2085" y="781"/>
                  </a:cubicBezTo>
                  <a:lnTo>
                    <a:pt x="2085" y="781"/>
                  </a:lnTo>
                  <a:cubicBezTo>
                    <a:pt x="2124" y="421"/>
                    <a:pt x="1799" y="149"/>
                    <a:pt x="1464" y="40"/>
                  </a:cubicBezTo>
                  <a:cubicBezTo>
                    <a:pt x="1380" y="13"/>
                    <a:pt x="1293" y="0"/>
                    <a:pt x="1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4692075" y="685475"/>
              <a:ext cx="47000" cy="46650"/>
            </a:xfrm>
            <a:custGeom>
              <a:avLst/>
              <a:gdLst/>
              <a:ahLst/>
              <a:cxnLst/>
              <a:rect l="l" t="t" r="r" b="b"/>
              <a:pathLst>
                <a:path w="1880" h="1866" extrusionOk="0">
                  <a:moveTo>
                    <a:pt x="807" y="992"/>
                  </a:moveTo>
                  <a:cubicBezTo>
                    <a:pt x="806" y="993"/>
                    <a:pt x="806" y="995"/>
                    <a:pt x="806" y="996"/>
                  </a:cubicBezTo>
                  <a:lnTo>
                    <a:pt x="806" y="996"/>
                  </a:lnTo>
                  <a:cubicBezTo>
                    <a:pt x="806" y="996"/>
                    <a:pt x="806" y="995"/>
                    <a:pt x="806" y="995"/>
                  </a:cubicBezTo>
                  <a:lnTo>
                    <a:pt x="806" y="995"/>
                  </a:lnTo>
                  <a:cubicBezTo>
                    <a:pt x="806" y="994"/>
                    <a:pt x="806" y="993"/>
                    <a:pt x="807" y="992"/>
                  </a:cubicBezTo>
                  <a:close/>
                  <a:moveTo>
                    <a:pt x="804" y="999"/>
                  </a:moveTo>
                  <a:lnTo>
                    <a:pt x="804" y="999"/>
                  </a:lnTo>
                  <a:cubicBezTo>
                    <a:pt x="804" y="1000"/>
                    <a:pt x="804" y="1001"/>
                    <a:pt x="805" y="1001"/>
                  </a:cubicBezTo>
                  <a:lnTo>
                    <a:pt x="805" y="1001"/>
                  </a:lnTo>
                  <a:cubicBezTo>
                    <a:pt x="804" y="1003"/>
                    <a:pt x="803" y="1005"/>
                    <a:pt x="803" y="1007"/>
                  </a:cubicBezTo>
                  <a:lnTo>
                    <a:pt x="803" y="1007"/>
                  </a:lnTo>
                  <a:cubicBezTo>
                    <a:pt x="802" y="1009"/>
                    <a:pt x="801" y="1010"/>
                    <a:pt x="800" y="1012"/>
                  </a:cubicBezTo>
                  <a:lnTo>
                    <a:pt x="800" y="1012"/>
                  </a:lnTo>
                  <a:cubicBezTo>
                    <a:pt x="801" y="1008"/>
                    <a:pt x="803" y="1003"/>
                    <a:pt x="804" y="999"/>
                  </a:cubicBezTo>
                  <a:close/>
                  <a:moveTo>
                    <a:pt x="830" y="1160"/>
                  </a:moveTo>
                  <a:cubicBezTo>
                    <a:pt x="850" y="1167"/>
                    <a:pt x="876" y="1178"/>
                    <a:pt x="908" y="1190"/>
                  </a:cubicBezTo>
                  <a:lnTo>
                    <a:pt x="908" y="1190"/>
                  </a:lnTo>
                  <a:cubicBezTo>
                    <a:pt x="906" y="1190"/>
                    <a:pt x="903" y="1190"/>
                    <a:pt x="901" y="1190"/>
                  </a:cubicBezTo>
                  <a:lnTo>
                    <a:pt x="901" y="1190"/>
                  </a:lnTo>
                  <a:cubicBezTo>
                    <a:pt x="875" y="1181"/>
                    <a:pt x="852" y="1172"/>
                    <a:pt x="834" y="1164"/>
                  </a:cubicBezTo>
                  <a:cubicBezTo>
                    <a:pt x="833" y="1163"/>
                    <a:pt x="831" y="1161"/>
                    <a:pt x="830" y="1160"/>
                  </a:cubicBezTo>
                  <a:close/>
                  <a:moveTo>
                    <a:pt x="950" y="1"/>
                  </a:moveTo>
                  <a:cubicBezTo>
                    <a:pt x="781" y="1"/>
                    <a:pt x="604" y="58"/>
                    <a:pt x="472" y="149"/>
                  </a:cubicBezTo>
                  <a:cubicBezTo>
                    <a:pt x="279" y="270"/>
                    <a:pt x="97" y="475"/>
                    <a:pt x="61" y="716"/>
                  </a:cubicBezTo>
                  <a:cubicBezTo>
                    <a:pt x="0" y="1030"/>
                    <a:pt x="97" y="1296"/>
                    <a:pt x="303" y="1538"/>
                  </a:cubicBezTo>
                  <a:cubicBezTo>
                    <a:pt x="448" y="1696"/>
                    <a:pt x="689" y="1804"/>
                    <a:pt x="894" y="1841"/>
                  </a:cubicBezTo>
                  <a:cubicBezTo>
                    <a:pt x="978" y="1856"/>
                    <a:pt x="1061" y="1865"/>
                    <a:pt x="1142" y="1865"/>
                  </a:cubicBezTo>
                  <a:cubicBezTo>
                    <a:pt x="1432" y="1865"/>
                    <a:pt x="1685" y="1749"/>
                    <a:pt x="1789" y="1417"/>
                  </a:cubicBezTo>
                  <a:cubicBezTo>
                    <a:pt x="1880" y="1158"/>
                    <a:pt x="1833" y="867"/>
                    <a:pt x="1700" y="623"/>
                  </a:cubicBezTo>
                  <a:lnTo>
                    <a:pt x="1700" y="623"/>
                  </a:lnTo>
                  <a:cubicBezTo>
                    <a:pt x="1642" y="340"/>
                    <a:pt x="1475" y="137"/>
                    <a:pt x="1173" y="40"/>
                  </a:cubicBezTo>
                  <a:cubicBezTo>
                    <a:pt x="1104" y="13"/>
                    <a:pt x="1028"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4621975" y="687350"/>
              <a:ext cx="58025" cy="49200"/>
            </a:xfrm>
            <a:custGeom>
              <a:avLst/>
              <a:gdLst/>
              <a:ahLst/>
              <a:cxnLst/>
              <a:rect l="l" t="t" r="r" b="b"/>
              <a:pathLst>
                <a:path w="2321" h="1968" extrusionOk="0">
                  <a:moveTo>
                    <a:pt x="942" y="770"/>
                  </a:moveTo>
                  <a:lnTo>
                    <a:pt x="942" y="770"/>
                  </a:lnTo>
                  <a:cubicBezTo>
                    <a:pt x="942" y="771"/>
                    <a:pt x="943" y="771"/>
                    <a:pt x="944" y="771"/>
                  </a:cubicBezTo>
                  <a:cubicBezTo>
                    <a:pt x="945" y="771"/>
                    <a:pt x="946" y="771"/>
                    <a:pt x="947" y="770"/>
                  </a:cubicBezTo>
                  <a:lnTo>
                    <a:pt x="947" y="770"/>
                  </a:lnTo>
                  <a:cubicBezTo>
                    <a:pt x="933" y="788"/>
                    <a:pt x="920" y="806"/>
                    <a:pt x="907" y="823"/>
                  </a:cubicBezTo>
                  <a:cubicBezTo>
                    <a:pt x="925" y="797"/>
                    <a:pt x="936" y="780"/>
                    <a:pt x="942" y="770"/>
                  </a:cubicBezTo>
                  <a:close/>
                  <a:moveTo>
                    <a:pt x="1000" y="1"/>
                  </a:moveTo>
                  <a:cubicBezTo>
                    <a:pt x="747" y="1"/>
                    <a:pt x="493" y="107"/>
                    <a:pt x="327" y="303"/>
                  </a:cubicBezTo>
                  <a:cubicBezTo>
                    <a:pt x="25" y="641"/>
                    <a:pt x="1" y="1076"/>
                    <a:pt x="182" y="1487"/>
                  </a:cubicBezTo>
                  <a:cubicBezTo>
                    <a:pt x="333" y="1826"/>
                    <a:pt x="696" y="1967"/>
                    <a:pt x="1050" y="1967"/>
                  </a:cubicBezTo>
                  <a:cubicBezTo>
                    <a:pt x="1150" y="1967"/>
                    <a:pt x="1249" y="1956"/>
                    <a:pt x="1342" y="1935"/>
                  </a:cubicBezTo>
                  <a:cubicBezTo>
                    <a:pt x="1886" y="1801"/>
                    <a:pt x="2321" y="1113"/>
                    <a:pt x="1874" y="641"/>
                  </a:cubicBezTo>
                  <a:cubicBezTo>
                    <a:pt x="1865" y="632"/>
                    <a:pt x="1857" y="624"/>
                    <a:pt x="1847" y="615"/>
                  </a:cubicBezTo>
                  <a:lnTo>
                    <a:pt x="1847" y="615"/>
                  </a:lnTo>
                  <a:cubicBezTo>
                    <a:pt x="1776" y="417"/>
                    <a:pt x="1636" y="245"/>
                    <a:pt x="1439" y="122"/>
                  </a:cubicBezTo>
                  <a:cubicBezTo>
                    <a:pt x="1307" y="40"/>
                    <a:pt x="1154" y="1"/>
                    <a:pt x="1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4541000" y="621900"/>
              <a:ext cx="57475" cy="58925"/>
            </a:xfrm>
            <a:custGeom>
              <a:avLst/>
              <a:gdLst/>
              <a:ahLst/>
              <a:cxnLst/>
              <a:rect l="l" t="t" r="r" b="b"/>
              <a:pathLst>
                <a:path w="2299" h="2357" extrusionOk="0">
                  <a:moveTo>
                    <a:pt x="1274" y="0"/>
                  </a:moveTo>
                  <a:cubicBezTo>
                    <a:pt x="956" y="0"/>
                    <a:pt x="635" y="159"/>
                    <a:pt x="473" y="444"/>
                  </a:cubicBezTo>
                  <a:cubicBezTo>
                    <a:pt x="1" y="1266"/>
                    <a:pt x="678" y="2051"/>
                    <a:pt x="1439" y="2329"/>
                  </a:cubicBezTo>
                  <a:cubicBezTo>
                    <a:pt x="1490" y="2348"/>
                    <a:pt x="1540" y="2357"/>
                    <a:pt x="1589" y="2357"/>
                  </a:cubicBezTo>
                  <a:cubicBezTo>
                    <a:pt x="1820" y="2357"/>
                    <a:pt x="2024" y="2162"/>
                    <a:pt x="2104" y="1943"/>
                  </a:cubicBezTo>
                  <a:cubicBezTo>
                    <a:pt x="2197" y="1683"/>
                    <a:pt x="2167" y="1423"/>
                    <a:pt x="2057" y="1199"/>
                  </a:cubicBezTo>
                  <a:lnTo>
                    <a:pt x="2057" y="1199"/>
                  </a:lnTo>
                  <a:cubicBezTo>
                    <a:pt x="2298" y="810"/>
                    <a:pt x="2112" y="359"/>
                    <a:pt x="1717" y="117"/>
                  </a:cubicBezTo>
                  <a:cubicBezTo>
                    <a:pt x="1582" y="38"/>
                    <a:pt x="1428" y="0"/>
                    <a:pt x="1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a:off x="4554000" y="711375"/>
              <a:ext cx="52600" cy="57825"/>
            </a:xfrm>
            <a:custGeom>
              <a:avLst/>
              <a:gdLst/>
              <a:ahLst/>
              <a:cxnLst/>
              <a:rect l="l" t="t" r="r" b="b"/>
              <a:pathLst>
                <a:path w="2104" h="2313" extrusionOk="0">
                  <a:moveTo>
                    <a:pt x="1059" y="1"/>
                  </a:moveTo>
                  <a:cubicBezTo>
                    <a:pt x="457" y="1"/>
                    <a:pt x="1" y="583"/>
                    <a:pt x="1" y="1191"/>
                  </a:cubicBezTo>
                  <a:cubicBezTo>
                    <a:pt x="1" y="1790"/>
                    <a:pt x="557" y="2312"/>
                    <a:pt x="1138" y="2312"/>
                  </a:cubicBezTo>
                  <a:cubicBezTo>
                    <a:pt x="1284" y="2312"/>
                    <a:pt x="1431" y="2279"/>
                    <a:pt x="1572" y="2206"/>
                  </a:cubicBezTo>
                  <a:cubicBezTo>
                    <a:pt x="1914" y="2035"/>
                    <a:pt x="2092" y="1620"/>
                    <a:pt x="2047" y="1246"/>
                  </a:cubicBezTo>
                  <a:lnTo>
                    <a:pt x="2047" y="1246"/>
                  </a:lnTo>
                  <a:cubicBezTo>
                    <a:pt x="2099" y="1102"/>
                    <a:pt x="2104" y="927"/>
                    <a:pt x="2067" y="780"/>
                  </a:cubicBezTo>
                  <a:cubicBezTo>
                    <a:pt x="1959" y="442"/>
                    <a:pt x="1693" y="140"/>
                    <a:pt x="1342" y="43"/>
                  </a:cubicBezTo>
                  <a:cubicBezTo>
                    <a:pt x="1245" y="14"/>
                    <a:pt x="1150"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4594500" y="556650"/>
              <a:ext cx="43200" cy="48775"/>
            </a:xfrm>
            <a:custGeom>
              <a:avLst/>
              <a:gdLst/>
              <a:ahLst/>
              <a:cxnLst/>
              <a:rect l="l" t="t" r="r" b="b"/>
              <a:pathLst>
                <a:path w="1728" h="1951" extrusionOk="0">
                  <a:moveTo>
                    <a:pt x="779" y="0"/>
                  </a:moveTo>
                  <a:cubicBezTo>
                    <a:pt x="726" y="0"/>
                    <a:pt x="674" y="7"/>
                    <a:pt x="629" y="20"/>
                  </a:cubicBezTo>
                  <a:cubicBezTo>
                    <a:pt x="423" y="69"/>
                    <a:pt x="302" y="226"/>
                    <a:pt x="229" y="407"/>
                  </a:cubicBezTo>
                  <a:cubicBezTo>
                    <a:pt x="0" y="1011"/>
                    <a:pt x="411" y="1736"/>
                    <a:pt x="1003" y="1930"/>
                  </a:cubicBezTo>
                  <a:cubicBezTo>
                    <a:pt x="1046" y="1944"/>
                    <a:pt x="1091" y="1951"/>
                    <a:pt x="1136" y="1951"/>
                  </a:cubicBezTo>
                  <a:cubicBezTo>
                    <a:pt x="1360" y="1951"/>
                    <a:pt x="1593" y="1788"/>
                    <a:pt x="1644" y="1567"/>
                  </a:cubicBezTo>
                  <a:cubicBezTo>
                    <a:pt x="1728" y="1084"/>
                    <a:pt x="1607" y="613"/>
                    <a:pt x="1269" y="262"/>
                  </a:cubicBezTo>
                  <a:cubicBezTo>
                    <a:pt x="1242" y="233"/>
                    <a:pt x="1212" y="210"/>
                    <a:pt x="1180" y="191"/>
                  </a:cubicBezTo>
                  <a:lnTo>
                    <a:pt x="1180" y="191"/>
                  </a:lnTo>
                  <a:cubicBezTo>
                    <a:pt x="1174" y="182"/>
                    <a:pt x="1167" y="174"/>
                    <a:pt x="1160" y="165"/>
                  </a:cubicBezTo>
                  <a:cubicBezTo>
                    <a:pt x="1081" y="51"/>
                    <a:pt x="924"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4640100" y="791450"/>
              <a:ext cx="58350" cy="65575"/>
            </a:xfrm>
            <a:custGeom>
              <a:avLst/>
              <a:gdLst/>
              <a:ahLst/>
              <a:cxnLst/>
              <a:rect l="l" t="t" r="r" b="b"/>
              <a:pathLst>
                <a:path w="2334" h="2623" extrusionOk="0">
                  <a:moveTo>
                    <a:pt x="1159" y="1"/>
                  </a:moveTo>
                  <a:cubicBezTo>
                    <a:pt x="887" y="1"/>
                    <a:pt x="587" y="133"/>
                    <a:pt x="411" y="309"/>
                  </a:cubicBezTo>
                  <a:cubicBezTo>
                    <a:pt x="146" y="562"/>
                    <a:pt x="1" y="900"/>
                    <a:pt x="25" y="1263"/>
                  </a:cubicBezTo>
                  <a:cubicBezTo>
                    <a:pt x="58" y="1907"/>
                    <a:pt x="693" y="2622"/>
                    <a:pt x="1367" y="2622"/>
                  </a:cubicBezTo>
                  <a:cubicBezTo>
                    <a:pt x="1427" y="2622"/>
                    <a:pt x="1487" y="2616"/>
                    <a:pt x="1547" y="2605"/>
                  </a:cubicBezTo>
                  <a:cubicBezTo>
                    <a:pt x="1898" y="2520"/>
                    <a:pt x="2116" y="2242"/>
                    <a:pt x="2237" y="1915"/>
                  </a:cubicBezTo>
                  <a:cubicBezTo>
                    <a:pt x="2333" y="1650"/>
                    <a:pt x="2263" y="1354"/>
                    <a:pt x="2152" y="1085"/>
                  </a:cubicBezTo>
                  <a:lnTo>
                    <a:pt x="2152" y="1085"/>
                  </a:lnTo>
                  <a:cubicBezTo>
                    <a:pt x="2159" y="974"/>
                    <a:pt x="2149" y="860"/>
                    <a:pt x="2127" y="755"/>
                  </a:cubicBezTo>
                  <a:cubicBezTo>
                    <a:pt x="2043" y="393"/>
                    <a:pt x="1729" y="175"/>
                    <a:pt x="1402" y="43"/>
                  </a:cubicBezTo>
                  <a:cubicBezTo>
                    <a:pt x="1327" y="14"/>
                    <a:pt x="1245"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4694800" y="894500"/>
              <a:ext cx="48450" cy="47775"/>
            </a:xfrm>
            <a:custGeom>
              <a:avLst/>
              <a:gdLst/>
              <a:ahLst/>
              <a:cxnLst/>
              <a:rect l="l" t="t" r="r" b="b"/>
              <a:pathLst>
                <a:path w="1938" h="1911" extrusionOk="0">
                  <a:moveTo>
                    <a:pt x="893" y="1429"/>
                  </a:moveTo>
                  <a:cubicBezTo>
                    <a:pt x="894" y="1429"/>
                    <a:pt x="895" y="1430"/>
                    <a:pt x="895" y="1430"/>
                  </a:cubicBezTo>
                  <a:lnTo>
                    <a:pt x="895" y="1430"/>
                  </a:lnTo>
                  <a:cubicBezTo>
                    <a:pt x="933" y="1476"/>
                    <a:pt x="977" y="1517"/>
                    <a:pt x="1027" y="1552"/>
                  </a:cubicBezTo>
                  <a:cubicBezTo>
                    <a:pt x="971" y="1515"/>
                    <a:pt x="927" y="1473"/>
                    <a:pt x="893" y="1429"/>
                  </a:cubicBezTo>
                  <a:close/>
                  <a:moveTo>
                    <a:pt x="1009" y="1"/>
                  </a:moveTo>
                  <a:cubicBezTo>
                    <a:pt x="702" y="1"/>
                    <a:pt x="392" y="176"/>
                    <a:pt x="230" y="428"/>
                  </a:cubicBezTo>
                  <a:cubicBezTo>
                    <a:pt x="0" y="803"/>
                    <a:pt x="49" y="1250"/>
                    <a:pt x="315" y="1576"/>
                  </a:cubicBezTo>
                  <a:cubicBezTo>
                    <a:pt x="502" y="1802"/>
                    <a:pt x="792" y="1903"/>
                    <a:pt x="1082" y="1903"/>
                  </a:cubicBezTo>
                  <a:cubicBezTo>
                    <a:pt x="1094" y="1903"/>
                    <a:pt x="1106" y="1902"/>
                    <a:pt x="1119" y="1902"/>
                  </a:cubicBezTo>
                  <a:lnTo>
                    <a:pt x="1119" y="1902"/>
                  </a:lnTo>
                  <a:cubicBezTo>
                    <a:pt x="1151" y="1908"/>
                    <a:pt x="1183" y="1910"/>
                    <a:pt x="1216" y="1910"/>
                  </a:cubicBezTo>
                  <a:cubicBezTo>
                    <a:pt x="1471" y="1910"/>
                    <a:pt x="1731" y="1750"/>
                    <a:pt x="1837" y="1528"/>
                  </a:cubicBezTo>
                  <a:cubicBezTo>
                    <a:pt x="1926" y="1321"/>
                    <a:pt x="1938" y="1092"/>
                    <a:pt x="1856" y="901"/>
                  </a:cubicBezTo>
                  <a:lnTo>
                    <a:pt x="1856" y="901"/>
                  </a:lnTo>
                  <a:cubicBezTo>
                    <a:pt x="1858" y="830"/>
                    <a:pt x="1851" y="756"/>
                    <a:pt x="1837" y="682"/>
                  </a:cubicBezTo>
                  <a:cubicBezTo>
                    <a:pt x="1800" y="452"/>
                    <a:pt x="1620" y="271"/>
                    <a:pt x="1438" y="138"/>
                  </a:cubicBezTo>
                  <a:cubicBezTo>
                    <a:pt x="1307" y="43"/>
                    <a:pt x="1158"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4553400" y="823425"/>
              <a:ext cx="57900" cy="52825"/>
            </a:xfrm>
            <a:custGeom>
              <a:avLst/>
              <a:gdLst/>
              <a:ahLst/>
              <a:cxnLst/>
              <a:rect l="l" t="t" r="r" b="b"/>
              <a:pathLst>
                <a:path w="2316" h="2113" extrusionOk="0">
                  <a:moveTo>
                    <a:pt x="1029" y="0"/>
                  </a:moveTo>
                  <a:cubicBezTo>
                    <a:pt x="864" y="0"/>
                    <a:pt x="700" y="24"/>
                    <a:pt x="544" y="80"/>
                  </a:cubicBezTo>
                  <a:cubicBezTo>
                    <a:pt x="254" y="177"/>
                    <a:pt x="1" y="491"/>
                    <a:pt x="122" y="818"/>
                  </a:cubicBezTo>
                  <a:cubicBezTo>
                    <a:pt x="254" y="1168"/>
                    <a:pt x="375" y="1519"/>
                    <a:pt x="653" y="1785"/>
                  </a:cubicBezTo>
                  <a:cubicBezTo>
                    <a:pt x="850" y="1982"/>
                    <a:pt x="1147" y="2113"/>
                    <a:pt x="1435" y="2113"/>
                  </a:cubicBezTo>
                  <a:cubicBezTo>
                    <a:pt x="1535" y="2113"/>
                    <a:pt x="1635" y="2097"/>
                    <a:pt x="1728" y="2062"/>
                  </a:cubicBezTo>
                  <a:cubicBezTo>
                    <a:pt x="2091" y="1942"/>
                    <a:pt x="2308" y="1627"/>
                    <a:pt x="2308" y="1253"/>
                  </a:cubicBezTo>
                  <a:cubicBezTo>
                    <a:pt x="2315" y="1069"/>
                    <a:pt x="2259" y="893"/>
                    <a:pt x="2155" y="752"/>
                  </a:cubicBezTo>
                  <a:lnTo>
                    <a:pt x="2155" y="752"/>
                  </a:lnTo>
                  <a:cubicBezTo>
                    <a:pt x="2153" y="705"/>
                    <a:pt x="2145" y="658"/>
                    <a:pt x="2128" y="612"/>
                  </a:cubicBezTo>
                  <a:cubicBezTo>
                    <a:pt x="2007" y="262"/>
                    <a:pt x="1728" y="105"/>
                    <a:pt x="1378" y="32"/>
                  </a:cubicBezTo>
                  <a:cubicBezTo>
                    <a:pt x="1263" y="12"/>
                    <a:pt x="1146" y="0"/>
                    <a:pt x="1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a:off x="4467300" y="670300"/>
              <a:ext cx="59550" cy="58600"/>
            </a:xfrm>
            <a:custGeom>
              <a:avLst/>
              <a:gdLst/>
              <a:ahLst/>
              <a:cxnLst/>
              <a:rect l="l" t="t" r="r" b="b"/>
              <a:pathLst>
                <a:path w="2382" h="2344" extrusionOk="0">
                  <a:moveTo>
                    <a:pt x="919" y="1009"/>
                  </a:moveTo>
                  <a:cubicBezTo>
                    <a:pt x="919" y="1024"/>
                    <a:pt x="919" y="1036"/>
                    <a:pt x="919" y="1045"/>
                  </a:cubicBezTo>
                  <a:lnTo>
                    <a:pt x="919" y="1045"/>
                  </a:lnTo>
                  <a:cubicBezTo>
                    <a:pt x="919" y="1045"/>
                    <a:pt x="919" y="1045"/>
                    <a:pt x="919" y="1045"/>
                  </a:cubicBezTo>
                  <a:lnTo>
                    <a:pt x="919" y="1045"/>
                  </a:lnTo>
                  <a:lnTo>
                    <a:pt x="919" y="1009"/>
                  </a:lnTo>
                  <a:close/>
                  <a:moveTo>
                    <a:pt x="1125" y="0"/>
                  </a:moveTo>
                  <a:cubicBezTo>
                    <a:pt x="1061" y="0"/>
                    <a:pt x="996" y="6"/>
                    <a:pt x="931" y="18"/>
                  </a:cubicBezTo>
                  <a:cubicBezTo>
                    <a:pt x="435" y="115"/>
                    <a:pt x="37" y="574"/>
                    <a:pt x="13" y="1082"/>
                  </a:cubicBezTo>
                  <a:cubicBezTo>
                    <a:pt x="0" y="1589"/>
                    <a:pt x="290" y="2037"/>
                    <a:pt x="725" y="2266"/>
                  </a:cubicBezTo>
                  <a:cubicBezTo>
                    <a:pt x="811" y="2312"/>
                    <a:pt x="917" y="2344"/>
                    <a:pt x="1022" y="2344"/>
                  </a:cubicBezTo>
                  <a:cubicBezTo>
                    <a:pt x="1110" y="2344"/>
                    <a:pt x="1197" y="2321"/>
                    <a:pt x="1270" y="2266"/>
                  </a:cubicBezTo>
                  <a:cubicBezTo>
                    <a:pt x="1608" y="2024"/>
                    <a:pt x="1922" y="1747"/>
                    <a:pt x="2175" y="1420"/>
                  </a:cubicBezTo>
                  <a:cubicBezTo>
                    <a:pt x="2345" y="1215"/>
                    <a:pt x="2381" y="937"/>
                    <a:pt x="2175" y="743"/>
                  </a:cubicBezTo>
                  <a:cubicBezTo>
                    <a:pt x="2151" y="719"/>
                    <a:pt x="2124" y="697"/>
                    <a:pt x="2095" y="678"/>
                  </a:cubicBezTo>
                  <a:lnTo>
                    <a:pt x="2095" y="678"/>
                  </a:lnTo>
                  <a:cubicBezTo>
                    <a:pt x="1948" y="262"/>
                    <a:pt x="1552" y="0"/>
                    <a:pt x="1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a:off x="4436800" y="589650"/>
              <a:ext cx="56725" cy="49750"/>
            </a:xfrm>
            <a:custGeom>
              <a:avLst/>
              <a:gdLst/>
              <a:ahLst/>
              <a:cxnLst/>
              <a:rect l="l" t="t" r="r" b="b"/>
              <a:pathLst>
                <a:path w="2269" h="1990" extrusionOk="0">
                  <a:moveTo>
                    <a:pt x="1102" y="0"/>
                  </a:moveTo>
                  <a:cubicBezTo>
                    <a:pt x="1008" y="0"/>
                    <a:pt x="914" y="10"/>
                    <a:pt x="822" y="30"/>
                  </a:cubicBezTo>
                  <a:cubicBezTo>
                    <a:pt x="229" y="150"/>
                    <a:pt x="0" y="767"/>
                    <a:pt x="73" y="1299"/>
                  </a:cubicBezTo>
                  <a:cubicBezTo>
                    <a:pt x="134" y="1731"/>
                    <a:pt x="524" y="1989"/>
                    <a:pt x="918" y="1989"/>
                  </a:cubicBezTo>
                  <a:cubicBezTo>
                    <a:pt x="1064" y="1989"/>
                    <a:pt x="1211" y="1954"/>
                    <a:pt x="1341" y="1879"/>
                  </a:cubicBezTo>
                  <a:cubicBezTo>
                    <a:pt x="1511" y="1781"/>
                    <a:pt x="1637" y="1634"/>
                    <a:pt x="1709" y="1468"/>
                  </a:cubicBezTo>
                  <a:lnTo>
                    <a:pt x="1709" y="1468"/>
                  </a:lnTo>
                  <a:cubicBezTo>
                    <a:pt x="2014" y="1430"/>
                    <a:pt x="2268" y="1082"/>
                    <a:pt x="2187" y="767"/>
                  </a:cubicBezTo>
                  <a:cubicBezTo>
                    <a:pt x="2065" y="261"/>
                    <a:pt x="1587"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4730250" y="776775"/>
              <a:ext cx="31025" cy="28150"/>
            </a:xfrm>
            <a:custGeom>
              <a:avLst/>
              <a:gdLst/>
              <a:ahLst/>
              <a:cxnLst/>
              <a:rect l="l" t="t" r="r" b="b"/>
              <a:pathLst>
                <a:path w="1241" h="1126" extrusionOk="0">
                  <a:moveTo>
                    <a:pt x="587" y="93"/>
                  </a:moveTo>
                  <a:cubicBezTo>
                    <a:pt x="587" y="93"/>
                    <a:pt x="587" y="93"/>
                    <a:pt x="587" y="94"/>
                  </a:cubicBezTo>
                  <a:lnTo>
                    <a:pt x="587" y="94"/>
                  </a:lnTo>
                  <a:cubicBezTo>
                    <a:pt x="580" y="95"/>
                    <a:pt x="572" y="96"/>
                    <a:pt x="564" y="98"/>
                  </a:cubicBezTo>
                  <a:lnTo>
                    <a:pt x="528" y="98"/>
                  </a:lnTo>
                  <a:cubicBezTo>
                    <a:pt x="549" y="98"/>
                    <a:pt x="568" y="96"/>
                    <a:pt x="587" y="93"/>
                  </a:cubicBezTo>
                  <a:close/>
                  <a:moveTo>
                    <a:pt x="323" y="122"/>
                  </a:moveTo>
                  <a:lnTo>
                    <a:pt x="323" y="134"/>
                  </a:lnTo>
                  <a:cubicBezTo>
                    <a:pt x="318" y="136"/>
                    <a:pt x="313" y="139"/>
                    <a:pt x="308" y="141"/>
                  </a:cubicBezTo>
                  <a:lnTo>
                    <a:pt x="308" y="141"/>
                  </a:lnTo>
                  <a:lnTo>
                    <a:pt x="323" y="122"/>
                  </a:lnTo>
                  <a:close/>
                  <a:moveTo>
                    <a:pt x="654" y="0"/>
                  </a:moveTo>
                  <a:cubicBezTo>
                    <a:pt x="484" y="0"/>
                    <a:pt x="314" y="82"/>
                    <a:pt x="203" y="223"/>
                  </a:cubicBezTo>
                  <a:lnTo>
                    <a:pt x="203" y="223"/>
                  </a:lnTo>
                  <a:cubicBezTo>
                    <a:pt x="50" y="383"/>
                    <a:pt x="1" y="657"/>
                    <a:pt x="129" y="835"/>
                  </a:cubicBezTo>
                  <a:cubicBezTo>
                    <a:pt x="245" y="996"/>
                    <a:pt x="393" y="1126"/>
                    <a:pt x="607" y="1126"/>
                  </a:cubicBezTo>
                  <a:cubicBezTo>
                    <a:pt x="617" y="1126"/>
                    <a:pt x="627" y="1125"/>
                    <a:pt x="637" y="1125"/>
                  </a:cubicBezTo>
                  <a:cubicBezTo>
                    <a:pt x="830" y="1125"/>
                    <a:pt x="1048" y="1028"/>
                    <a:pt x="1144" y="835"/>
                  </a:cubicBezTo>
                  <a:cubicBezTo>
                    <a:pt x="1228" y="678"/>
                    <a:pt x="1241" y="496"/>
                    <a:pt x="1144" y="327"/>
                  </a:cubicBezTo>
                  <a:cubicBezTo>
                    <a:pt x="1135" y="312"/>
                    <a:pt x="1125" y="297"/>
                    <a:pt x="1115" y="283"/>
                  </a:cubicBezTo>
                  <a:lnTo>
                    <a:pt x="1115" y="283"/>
                  </a:lnTo>
                  <a:cubicBezTo>
                    <a:pt x="1093" y="237"/>
                    <a:pt x="1062" y="194"/>
                    <a:pt x="1023" y="158"/>
                  </a:cubicBezTo>
                  <a:cubicBezTo>
                    <a:pt x="919" y="50"/>
                    <a:pt x="787"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4715150" y="549275"/>
              <a:ext cx="52475" cy="56850"/>
            </a:xfrm>
            <a:custGeom>
              <a:avLst/>
              <a:gdLst/>
              <a:ahLst/>
              <a:cxnLst/>
              <a:rect l="l" t="t" r="r" b="b"/>
              <a:pathLst>
                <a:path w="2099" h="2274" extrusionOk="0">
                  <a:moveTo>
                    <a:pt x="1097" y="0"/>
                  </a:moveTo>
                  <a:cubicBezTo>
                    <a:pt x="363" y="0"/>
                    <a:pt x="0" y="812"/>
                    <a:pt x="226" y="1475"/>
                  </a:cubicBezTo>
                  <a:cubicBezTo>
                    <a:pt x="383" y="1940"/>
                    <a:pt x="796" y="2273"/>
                    <a:pt x="1231" y="2273"/>
                  </a:cubicBezTo>
                  <a:cubicBezTo>
                    <a:pt x="1431" y="2273"/>
                    <a:pt x="1635" y="2203"/>
                    <a:pt x="1821" y="2044"/>
                  </a:cubicBezTo>
                  <a:cubicBezTo>
                    <a:pt x="2014" y="1875"/>
                    <a:pt x="2098" y="1572"/>
                    <a:pt x="2098" y="1330"/>
                  </a:cubicBezTo>
                  <a:cubicBezTo>
                    <a:pt x="2098" y="1245"/>
                    <a:pt x="2085" y="1166"/>
                    <a:pt x="2061" y="1094"/>
                  </a:cubicBezTo>
                  <a:lnTo>
                    <a:pt x="2061" y="1094"/>
                  </a:lnTo>
                  <a:cubicBezTo>
                    <a:pt x="2069" y="615"/>
                    <a:pt x="1741" y="93"/>
                    <a:pt x="1265" y="14"/>
                  </a:cubicBezTo>
                  <a:cubicBezTo>
                    <a:pt x="1207" y="5"/>
                    <a:pt x="1151" y="0"/>
                    <a:pt x="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4464875" y="760475"/>
              <a:ext cx="32050" cy="32475"/>
            </a:xfrm>
            <a:custGeom>
              <a:avLst/>
              <a:gdLst/>
              <a:ahLst/>
              <a:cxnLst/>
              <a:rect l="l" t="t" r="r" b="b"/>
              <a:pathLst>
                <a:path w="1282" h="1299" extrusionOk="0">
                  <a:moveTo>
                    <a:pt x="980" y="785"/>
                  </a:moveTo>
                  <a:lnTo>
                    <a:pt x="980" y="785"/>
                  </a:lnTo>
                  <a:cubicBezTo>
                    <a:pt x="980" y="785"/>
                    <a:pt x="980" y="785"/>
                    <a:pt x="980" y="786"/>
                  </a:cubicBezTo>
                  <a:lnTo>
                    <a:pt x="980" y="786"/>
                  </a:lnTo>
                  <a:cubicBezTo>
                    <a:pt x="980" y="786"/>
                    <a:pt x="980" y="786"/>
                    <a:pt x="980" y="786"/>
                  </a:cubicBezTo>
                  <a:lnTo>
                    <a:pt x="980" y="786"/>
                  </a:lnTo>
                  <a:cubicBezTo>
                    <a:pt x="980" y="785"/>
                    <a:pt x="980" y="785"/>
                    <a:pt x="980" y="785"/>
                  </a:cubicBezTo>
                  <a:close/>
                  <a:moveTo>
                    <a:pt x="980" y="786"/>
                  </a:moveTo>
                  <a:cubicBezTo>
                    <a:pt x="974" y="796"/>
                    <a:pt x="967" y="806"/>
                    <a:pt x="960" y="815"/>
                  </a:cubicBezTo>
                  <a:lnTo>
                    <a:pt x="960" y="815"/>
                  </a:lnTo>
                  <a:cubicBezTo>
                    <a:pt x="962" y="810"/>
                    <a:pt x="965" y="804"/>
                    <a:pt x="967" y="798"/>
                  </a:cubicBezTo>
                  <a:lnTo>
                    <a:pt x="980" y="786"/>
                  </a:lnTo>
                  <a:close/>
                  <a:moveTo>
                    <a:pt x="693" y="962"/>
                  </a:moveTo>
                  <a:cubicBezTo>
                    <a:pt x="694" y="962"/>
                    <a:pt x="694" y="962"/>
                    <a:pt x="695" y="962"/>
                  </a:cubicBezTo>
                  <a:lnTo>
                    <a:pt x="695" y="962"/>
                  </a:lnTo>
                  <a:cubicBezTo>
                    <a:pt x="694" y="963"/>
                    <a:pt x="693" y="963"/>
                    <a:pt x="692" y="963"/>
                  </a:cubicBezTo>
                  <a:lnTo>
                    <a:pt x="692" y="963"/>
                  </a:lnTo>
                  <a:cubicBezTo>
                    <a:pt x="691" y="963"/>
                    <a:pt x="691" y="963"/>
                    <a:pt x="690" y="963"/>
                  </a:cubicBezTo>
                  <a:lnTo>
                    <a:pt x="690" y="963"/>
                  </a:lnTo>
                  <a:cubicBezTo>
                    <a:pt x="691" y="962"/>
                    <a:pt x="692" y="962"/>
                    <a:pt x="693" y="962"/>
                  </a:cubicBezTo>
                  <a:close/>
                  <a:moveTo>
                    <a:pt x="653" y="1"/>
                  </a:moveTo>
                  <a:cubicBezTo>
                    <a:pt x="363" y="1"/>
                    <a:pt x="61" y="218"/>
                    <a:pt x="25" y="520"/>
                  </a:cubicBezTo>
                  <a:cubicBezTo>
                    <a:pt x="1" y="689"/>
                    <a:pt x="1" y="858"/>
                    <a:pt x="97" y="1016"/>
                  </a:cubicBezTo>
                  <a:cubicBezTo>
                    <a:pt x="204" y="1171"/>
                    <a:pt x="364" y="1279"/>
                    <a:pt x="548" y="1279"/>
                  </a:cubicBezTo>
                  <a:cubicBezTo>
                    <a:pt x="566" y="1279"/>
                    <a:pt x="584" y="1278"/>
                    <a:pt x="602" y="1276"/>
                  </a:cubicBezTo>
                  <a:lnTo>
                    <a:pt x="602" y="1276"/>
                  </a:lnTo>
                  <a:cubicBezTo>
                    <a:pt x="645" y="1291"/>
                    <a:pt x="690" y="1299"/>
                    <a:pt x="735" y="1299"/>
                  </a:cubicBezTo>
                  <a:cubicBezTo>
                    <a:pt x="772" y="1299"/>
                    <a:pt x="810" y="1293"/>
                    <a:pt x="846" y="1282"/>
                  </a:cubicBezTo>
                  <a:cubicBezTo>
                    <a:pt x="991" y="1221"/>
                    <a:pt x="1101" y="1148"/>
                    <a:pt x="1185" y="1003"/>
                  </a:cubicBezTo>
                  <a:cubicBezTo>
                    <a:pt x="1246" y="907"/>
                    <a:pt x="1281" y="762"/>
                    <a:pt x="1270" y="641"/>
                  </a:cubicBezTo>
                  <a:cubicBezTo>
                    <a:pt x="1233" y="315"/>
                    <a:pt x="1016" y="12"/>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4644650" y="992850"/>
              <a:ext cx="56450" cy="51700"/>
            </a:xfrm>
            <a:custGeom>
              <a:avLst/>
              <a:gdLst/>
              <a:ahLst/>
              <a:cxnLst/>
              <a:rect l="l" t="t" r="r" b="b"/>
              <a:pathLst>
                <a:path w="2258" h="2068" extrusionOk="0">
                  <a:moveTo>
                    <a:pt x="810" y="1231"/>
                  </a:moveTo>
                  <a:cubicBezTo>
                    <a:pt x="814" y="1235"/>
                    <a:pt x="818" y="1239"/>
                    <a:pt x="822" y="1242"/>
                  </a:cubicBezTo>
                  <a:lnTo>
                    <a:pt x="822" y="1242"/>
                  </a:lnTo>
                  <a:cubicBezTo>
                    <a:pt x="822" y="1242"/>
                    <a:pt x="822" y="1242"/>
                    <a:pt x="822" y="1243"/>
                  </a:cubicBezTo>
                  <a:lnTo>
                    <a:pt x="822" y="1243"/>
                  </a:lnTo>
                  <a:cubicBezTo>
                    <a:pt x="818" y="1239"/>
                    <a:pt x="814" y="1235"/>
                    <a:pt x="810" y="1231"/>
                  </a:cubicBezTo>
                  <a:close/>
                  <a:moveTo>
                    <a:pt x="921" y="0"/>
                  </a:moveTo>
                  <a:cubicBezTo>
                    <a:pt x="850" y="0"/>
                    <a:pt x="776" y="8"/>
                    <a:pt x="701" y="23"/>
                  </a:cubicBezTo>
                  <a:cubicBezTo>
                    <a:pt x="278" y="108"/>
                    <a:pt x="84" y="446"/>
                    <a:pt x="49" y="844"/>
                  </a:cubicBezTo>
                  <a:cubicBezTo>
                    <a:pt x="0" y="1437"/>
                    <a:pt x="471" y="2029"/>
                    <a:pt x="1075" y="2065"/>
                  </a:cubicBezTo>
                  <a:cubicBezTo>
                    <a:pt x="1096" y="2066"/>
                    <a:pt x="1116" y="2067"/>
                    <a:pt x="1136" y="2067"/>
                  </a:cubicBezTo>
                  <a:cubicBezTo>
                    <a:pt x="1304" y="2067"/>
                    <a:pt x="1464" y="2026"/>
                    <a:pt x="1608" y="1954"/>
                  </a:cubicBezTo>
                  <a:lnTo>
                    <a:pt x="1608" y="1954"/>
                  </a:lnTo>
                  <a:cubicBezTo>
                    <a:pt x="1845" y="1906"/>
                    <a:pt x="1990" y="1743"/>
                    <a:pt x="2063" y="1543"/>
                  </a:cubicBezTo>
                  <a:lnTo>
                    <a:pt x="2063" y="1543"/>
                  </a:lnTo>
                  <a:cubicBezTo>
                    <a:pt x="2169" y="1378"/>
                    <a:pt x="2236" y="1188"/>
                    <a:pt x="2248" y="989"/>
                  </a:cubicBezTo>
                  <a:cubicBezTo>
                    <a:pt x="2258" y="763"/>
                    <a:pt x="2091" y="568"/>
                    <a:pt x="1891" y="504"/>
                  </a:cubicBezTo>
                  <a:lnTo>
                    <a:pt x="1891" y="504"/>
                  </a:lnTo>
                  <a:cubicBezTo>
                    <a:pt x="1828" y="421"/>
                    <a:pt x="1757" y="347"/>
                    <a:pt x="1680" y="288"/>
                  </a:cubicBezTo>
                  <a:cubicBezTo>
                    <a:pt x="1450" y="107"/>
                    <a:pt x="1197" y="0"/>
                    <a:pt x="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4366700" y="699700"/>
              <a:ext cx="43875" cy="34275"/>
            </a:xfrm>
            <a:custGeom>
              <a:avLst/>
              <a:gdLst/>
              <a:ahLst/>
              <a:cxnLst/>
              <a:rect l="l" t="t" r="r" b="b"/>
              <a:pathLst>
                <a:path w="1755" h="1371" extrusionOk="0">
                  <a:moveTo>
                    <a:pt x="954" y="475"/>
                  </a:moveTo>
                  <a:cubicBezTo>
                    <a:pt x="957" y="475"/>
                    <a:pt x="966" y="476"/>
                    <a:pt x="985" y="480"/>
                  </a:cubicBezTo>
                  <a:lnTo>
                    <a:pt x="985" y="480"/>
                  </a:lnTo>
                  <a:cubicBezTo>
                    <a:pt x="984" y="481"/>
                    <a:pt x="983" y="481"/>
                    <a:pt x="982" y="482"/>
                  </a:cubicBezTo>
                  <a:lnTo>
                    <a:pt x="982" y="482"/>
                  </a:lnTo>
                  <a:cubicBezTo>
                    <a:pt x="964" y="479"/>
                    <a:pt x="949" y="475"/>
                    <a:pt x="954" y="475"/>
                  </a:cubicBezTo>
                  <a:close/>
                  <a:moveTo>
                    <a:pt x="986" y="480"/>
                  </a:moveTo>
                  <a:cubicBezTo>
                    <a:pt x="986" y="480"/>
                    <a:pt x="986" y="480"/>
                    <a:pt x="987" y="480"/>
                  </a:cubicBezTo>
                  <a:lnTo>
                    <a:pt x="987" y="480"/>
                  </a:lnTo>
                  <a:cubicBezTo>
                    <a:pt x="986" y="481"/>
                    <a:pt x="985" y="482"/>
                    <a:pt x="985" y="483"/>
                  </a:cubicBezTo>
                  <a:lnTo>
                    <a:pt x="985" y="483"/>
                  </a:lnTo>
                  <a:cubicBezTo>
                    <a:pt x="984" y="482"/>
                    <a:pt x="984" y="482"/>
                    <a:pt x="983" y="482"/>
                  </a:cubicBezTo>
                  <a:lnTo>
                    <a:pt x="983" y="482"/>
                  </a:lnTo>
                  <a:cubicBezTo>
                    <a:pt x="984" y="481"/>
                    <a:pt x="985" y="481"/>
                    <a:pt x="986" y="480"/>
                  </a:cubicBezTo>
                  <a:close/>
                  <a:moveTo>
                    <a:pt x="973" y="494"/>
                  </a:moveTo>
                  <a:lnTo>
                    <a:pt x="973" y="494"/>
                  </a:lnTo>
                  <a:cubicBezTo>
                    <a:pt x="973" y="494"/>
                    <a:pt x="973" y="495"/>
                    <a:pt x="973" y="495"/>
                  </a:cubicBezTo>
                  <a:lnTo>
                    <a:pt x="973" y="495"/>
                  </a:lnTo>
                  <a:cubicBezTo>
                    <a:pt x="958" y="511"/>
                    <a:pt x="944" y="528"/>
                    <a:pt x="931" y="547"/>
                  </a:cubicBezTo>
                  <a:cubicBezTo>
                    <a:pt x="940" y="529"/>
                    <a:pt x="955" y="512"/>
                    <a:pt x="972" y="494"/>
                  </a:cubicBezTo>
                  <a:lnTo>
                    <a:pt x="972" y="494"/>
                  </a:lnTo>
                  <a:cubicBezTo>
                    <a:pt x="972" y="494"/>
                    <a:pt x="972" y="494"/>
                    <a:pt x="973" y="494"/>
                  </a:cubicBezTo>
                  <a:close/>
                  <a:moveTo>
                    <a:pt x="605" y="1017"/>
                  </a:moveTo>
                  <a:cubicBezTo>
                    <a:pt x="611" y="1021"/>
                    <a:pt x="617" y="1028"/>
                    <a:pt x="623" y="1035"/>
                  </a:cubicBezTo>
                  <a:lnTo>
                    <a:pt x="623" y="1035"/>
                  </a:lnTo>
                  <a:cubicBezTo>
                    <a:pt x="617" y="1030"/>
                    <a:pt x="611" y="1024"/>
                    <a:pt x="605" y="1017"/>
                  </a:cubicBezTo>
                  <a:lnTo>
                    <a:pt x="605" y="1017"/>
                  </a:lnTo>
                  <a:cubicBezTo>
                    <a:pt x="605" y="1017"/>
                    <a:pt x="605" y="1017"/>
                    <a:pt x="605" y="1017"/>
                  </a:cubicBezTo>
                  <a:lnTo>
                    <a:pt x="605" y="1017"/>
                  </a:lnTo>
                  <a:cubicBezTo>
                    <a:pt x="605" y="1017"/>
                    <a:pt x="605" y="1017"/>
                    <a:pt x="605" y="1017"/>
                  </a:cubicBezTo>
                  <a:close/>
                  <a:moveTo>
                    <a:pt x="685" y="1074"/>
                  </a:moveTo>
                  <a:cubicBezTo>
                    <a:pt x="689" y="1075"/>
                    <a:pt x="695" y="1077"/>
                    <a:pt x="701" y="1078"/>
                  </a:cubicBezTo>
                  <a:cubicBezTo>
                    <a:pt x="703" y="1079"/>
                    <a:pt x="704" y="1081"/>
                    <a:pt x="705" y="1082"/>
                  </a:cubicBezTo>
                  <a:lnTo>
                    <a:pt x="705" y="1082"/>
                  </a:lnTo>
                  <a:cubicBezTo>
                    <a:pt x="704" y="1081"/>
                    <a:pt x="704" y="1081"/>
                    <a:pt x="703" y="1081"/>
                  </a:cubicBezTo>
                  <a:lnTo>
                    <a:pt x="703" y="1081"/>
                  </a:lnTo>
                  <a:cubicBezTo>
                    <a:pt x="697" y="1079"/>
                    <a:pt x="691" y="1077"/>
                    <a:pt x="685" y="1074"/>
                  </a:cubicBezTo>
                  <a:close/>
                  <a:moveTo>
                    <a:pt x="605" y="1017"/>
                  </a:moveTo>
                  <a:cubicBezTo>
                    <a:pt x="620" y="1039"/>
                    <a:pt x="636" y="1060"/>
                    <a:pt x="654" y="1080"/>
                  </a:cubicBezTo>
                  <a:lnTo>
                    <a:pt x="654" y="1080"/>
                  </a:lnTo>
                  <a:cubicBezTo>
                    <a:pt x="656" y="1084"/>
                    <a:pt x="657" y="1088"/>
                    <a:pt x="656" y="1088"/>
                  </a:cubicBezTo>
                  <a:cubicBezTo>
                    <a:pt x="654" y="1088"/>
                    <a:pt x="640" y="1070"/>
                    <a:pt x="605" y="1017"/>
                  </a:cubicBezTo>
                  <a:close/>
                  <a:moveTo>
                    <a:pt x="840" y="1"/>
                  </a:moveTo>
                  <a:cubicBezTo>
                    <a:pt x="822" y="1"/>
                    <a:pt x="804" y="1"/>
                    <a:pt x="786" y="2"/>
                  </a:cubicBezTo>
                  <a:cubicBezTo>
                    <a:pt x="592" y="15"/>
                    <a:pt x="387" y="87"/>
                    <a:pt x="242" y="244"/>
                  </a:cubicBezTo>
                  <a:cubicBezTo>
                    <a:pt x="60" y="437"/>
                    <a:pt x="1" y="716"/>
                    <a:pt x="170" y="945"/>
                  </a:cubicBezTo>
                  <a:cubicBezTo>
                    <a:pt x="363" y="1223"/>
                    <a:pt x="592" y="1344"/>
                    <a:pt x="931" y="1368"/>
                  </a:cubicBezTo>
                  <a:cubicBezTo>
                    <a:pt x="949" y="1370"/>
                    <a:pt x="968" y="1371"/>
                    <a:pt x="986" y="1371"/>
                  </a:cubicBezTo>
                  <a:cubicBezTo>
                    <a:pt x="1257" y="1371"/>
                    <a:pt x="1520" y="1208"/>
                    <a:pt x="1656" y="982"/>
                  </a:cubicBezTo>
                  <a:cubicBezTo>
                    <a:pt x="1755" y="813"/>
                    <a:pt x="1724" y="604"/>
                    <a:pt x="1597" y="475"/>
                  </a:cubicBezTo>
                  <a:lnTo>
                    <a:pt x="1597" y="475"/>
                  </a:lnTo>
                  <a:cubicBezTo>
                    <a:pt x="1451" y="188"/>
                    <a:pt x="1174" y="1"/>
                    <a:pt x="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3"/>
          <p:cNvSpPr/>
          <p:nvPr/>
        </p:nvSpPr>
        <p:spPr>
          <a:xfrm>
            <a:off x="8667725" y="250750"/>
            <a:ext cx="160200" cy="182600"/>
          </a:xfrm>
          <a:custGeom>
            <a:avLst/>
            <a:gdLst/>
            <a:ahLst/>
            <a:cxnLst/>
            <a:rect l="l" t="t" r="r" b="b"/>
            <a:pathLst>
              <a:path w="6408" h="7304" extrusionOk="0">
                <a:moveTo>
                  <a:pt x="3096" y="2710"/>
                </a:moveTo>
                <a:cubicBezTo>
                  <a:pt x="3124" y="2710"/>
                  <a:pt x="3163" y="2727"/>
                  <a:pt x="3208" y="2775"/>
                </a:cubicBezTo>
                <a:lnTo>
                  <a:pt x="3208" y="2775"/>
                </a:lnTo>
                <a:cubicBezTo>
                  <a:pt x="3167" y="2791"/>
                  <a:pt x="3134" y="2798"/>
                  <a:pt x="3110" y="2798"/>
                </a:cubicBezTo>
                <a:cubicBezTo>
                  <a:pt x="3018" y="2798"/>
                  <a:pt x="3030" y="2710"/>
                  <a:pt x="3096" y="2710"/>
                </a:cubicBezTo>
                <a:close/>
                <a:moveTo>
                  <a:pt x="3961" y="4475"/>
                </a:moveTo>
                <a:cubicBezTo>
                  <a:pt x="3962" y="4482"/>
                  <a:pt x="3963" y="4489"/>
                  <a:pt x="3964" y="4496"/>
                </a:cubicBezTo>
                <a:cubicBezTo>
                  <a:pt x="3963" y="4489"/>
                  <a:pt x="3962" y="4482"/>
                  <a:pt x="3961" y="4475"/>
                </a:cubicBezTo>
                <a:close/>
                <a:moveTo>
                  <a:pt x="3134" y="0"/>
                </a:moveTo>
                <a:cubicBezTo>
                  <a:pt x="2980" y="0"/>
                  <a:pt x="2829" y="16"/>
                  <a:pt x="2683" y="49"/>
                </a:cubicBezTo>
                <a:cubicBezTo>
                  <a:pt x="1825" y="242"/>
                  <a:pt x="1257" y="871"/>
                  <a:pt x="955" y="1668"/>
                </a:cubicBezTo>
                <a:cubicBezTo>
                  <a:pt x="641" y="2514"/>
                  <a:pt x="242" y="3179"/>
                  <a:pt x="158" y="4098"/>
                </a:cubicBezTo>
                <a:cubicBezTo>
                  <a:pt x="0" y="5814"/>
                  <a:pt x="1275" y="7303"/>
                  <a:pt x="2914" y="7303"/>
                </a:cubicBezTo>
                <a:cubicBezTo>
                  <a:pt x="3168" y="7303"/>
                  <a:pt x="3431" y="7267"/>
                  <a:pt x="3698" y="7191"/>
                </a:cubicBezTo>
                <a:cubicBezTo>
                  <a:pt x="5486" y="6671"/>
                  <a:pt x="6369" y="5221"/>
                  <a:pt x="6405" y="3432"/>
                </a:cubicBezTo>
                <a:cubicBezTo>
                  <a:pt x="6408" y="3260"/>
                  <a:pt x="6377" y="3094"/>
                  <a:pt x="6320" y="2939"/>
                </a:cubicBezTo>
                <a:lnTo>
                  <a:pt x="6320" y="2939"/>
                </a:lnTo>
                <a:cubicBezTo>
                  <a:pt x="6320" y="2926"/>
                  <a:pt x="6321" y="2913"/>
                  <a:pt x="6321" y="2901"/>
                </a:cubicBezTo>
                <a:cubicBezTo>
                  <a:pt x="6343" y="1455"/>
                  <a:pt x="4618" y="0"/>
                  <a:pt x="3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8764325" y="353277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65200" y="3732638"/>
            <a:ext cx="101175" cy="127975"/>
          </a:xfrm>
          <a:custGeom>
            <a:avLst/>
            <a:gdLst/>
            <a:ahLst/>
            <a:cxnLst/>
            <a:rect l="l" t="t" r="r" b="b"/>
            <a:pathLst>
              <a:path w="4047" h="5119" extrusionOk="0">
                <a:moveTo>
                  <a:pt x="1930" y="0"/>
                </a:moveTo>
                <a:cubicBezTo>
                  <a:pt x="1753" y="0"/>
                  <a:pt x="1569" y="29"/>
                  <a:pt x="1378" y="92"/>
                </a:cubicBezTo>
                <a:cubicBezTo>
                  <a:pt x="714" y="322"/>
                  <a:pt x="218" y="781"/>
                  <a:pt x="73" y="1482"/>
                </a:cubicBezTo>
                <a:cubicBezTo>
                  <a:pt x="13" y="1759"/>
                  <a:pt x="13" y="2038"/>
                  <a:pt x="1" y="2315"/>
                </a:cubicBezTo>
                <a:cubicBezTo>
                  <a:pt x="1" y="2412"/>
                  <a:pt x="1" y="2497"/>
                  <a:pt x="13" y="2594"/>
                </a:cubicBezTo>
                <a:cubicBezTo>
                  <a:pt x="13" y="2624"/>
                  <a:pt x="56" y="3052"/>
                  <a:pt x="62" y="3052"/>
                </a:cubicBezTo>
                <a:cubicBezTo>
                  <a:pt x="64" y="3052"/>
                  <a:pt x="64" y="3038"/>
                  <a:pt x="62" y="3005"/>
                </a:cubicBezTo>
                <a:lnTo>
                  <a:pt x="62" y="3005"/>
                </a:lnTo>
                <a:cubicBezTo>
                  <a:pt x="146" y="4141"/>
                  <a:pt x="1016" y="5119"/>
                  <a:pt x="2200" y="5119"/>
                </a:cubicBezTo>
                <a:cubicBezTo>
                  <a:pt x="2925" y="5107"/>
                  <a:pt x="3602" y="4539"/>
                  <a:pt x="3808" y="3851"/>
                </a:cubicBezTo>
                <a:cubicBezTo>
                  <a:pt x="3864" y="3642"/>
                  <a:pt x="3887" y="3431"/>
                  <a:pt x="3885" y="3221"/>
                </a:cubicBezTo>
                <a:lnTo>
                  <a:pt x="3885" y="3221"/>
                </a:lnTo>
                <a:cubicBezTo>
                  <a:pt x="3989" y="3021"/>
                  <a:pt x="4046" y="2787"/>
                  <a:pt x="4037" y="2521"/>
                </a:cubicBezTo>
                <a:cubicBezTo>
                  <a:pt x="3995" y="1381"/>
                  <a:pt x="3150" y="0"/>
                  <a:pt x="1930" y="0"/>
                </a:cubicBezTo>
                <a:close/>
              </a:path>
            </a:pathLst>
          </a:custGeom>
          <a:solidFill>
            <a:srgbClr val="FFE6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8573525" y="1487200"/>
            <a:ext cx="82050" cy="83250"/>
          </a:xfrm>
          <a:custGeom>
            <a:avLst/>
            <a:gdLst/>
            <a:ahLst/>
            <a:cxnLst/>
            <a:rect l="l" t="t" r="r" b="b"/>
            <a:pathLst>
              <a:path w="3282" h="3330" extrusionOk="0">
                <a:moveTo>
                  <a:pt x="1483" y="803"/>
                </a:moveTo>
                <a:cubicBezTo>
                  <a:pt x="1477" y="806"/>
                  <a:pt x="1472" y="808"/>
                  <a:pt x="1466" y="809"/>
                </a:cubicBezTo>
                <a:lnTo>
                  <a:pt x="1466" y="809"/>
                </a:lnTo>
                <a:cubicBezTo>
                  <a:pt x="1471" y="807"/>
                  <a:pt x="1477" y="805"/>
                  <a:pt x="1483" y="803"/>
                </a:cubicBezTo>
                <a:close/>
                <a:moveTo>
                  <a:pt x="1468" y="813"/>
                </a:moveTo>
                <a:lnTo>
                  <a:pt x="1468" y="813"/>
                </a:lnTo>
                <a:cubicBezTo>
                  <a:pt x="1446" y="820"/>
                  <a:pt x="1425" y="827"/>
                  <a:pt x="1404" y="835"/>
                </a:cubicBezTo>
                <a:lnTo>
                  <a:pt x="1404" y="835"/>
                </a:lnTo>
                <a:cubicBezTo>
                  <a:pt x="1418" y="829"/>
                  <a:pt x="1433" y="823"/>
                  <a:pt x="1447" y="817"/>
                </a:cubicBezTo>
                <a:lnTo>
                  <a:pt x="1447" y="817"/>
                </a:lnTo>
                <a:cubicBezTo>
                  <a:pt x="1454" y="816"/>
                  <a:pt x="1461" y="814"/>
                  <a:pt x="1468" y="813"/>
                </a:cubicBezTo>
                <a:close/>
                <a:moveTo>
                  <a:pt x="1228" y="907"/>
                </a:moveTo>
                <a:lnTo>
                  <a:pt x="1228" y="907"/>
                </a:lnTo>
                <a:cubicBezTo>
                  <a:pt x="1224" y="909"/>
                  <a:pt x="1220" y="910"/>
                  <a:pt x="1217" y="912"/>
                </a:cubicBezTo>
                <a:cubicBezTo>
                  <a:pt x="1204" y="924"/>
                  <a:pt x="1193" y="924"/>
                  <a:pt x="1180" y="924"/>
                </a:cubicBezTo>
                <a:cubicBezTo>
                  <a:pt x="1196" y="918"/>
                  <a:pt x="1212" y="913"/>
                  <a:pt x="1228" y="907"/>
                </a:cubicBezTo>
                <a:close/>
                <a:moveTo>
                  <a:pt x="2329" y="1043"/>
                </a:moveTo>
                <a:cubicBezTo>
                  <a:pt x="2329" y="1043"/>
                  <a:pt x="2330" y="1043"/>
                  <a:pt x="2330" y="1043"/>
                </a:cubicBezTo>
                <a:lnTo>
                  <a:pt x="2330" y="1043"/>
                </a:lnTo>
                <a:cubicBezTo>
                  <a:pt x="2330" y="1044"/>
                  <a:pt x="2330" y="1044"/>
                  <a:pt x="2330" y="1044"/>
                </a:cubicBezTo>
                <a:lnTo>
                  <a:pt x="2330" y="1044"/>
                </a:lnTo>
                <a:cubicBezTo>
                  <a:pt x="2330" y="1044"/>
                  <a:pt x="2329" y="1043"/>
                  <a:pt x="2329" y="1043"/>
                </a:cubicBezTo>
                <a:close/>
                <a:moveTo>
                  <a:pt x="2482" y="1241"/>
                </a:moveTo>
                <a:cubicBezTo>
                  <a:pt x="2483" y="1243"/>
                  <a:pt x="2484" y="1244"/>
                  <a:pt x="2485" y="1245"/>
                </a:cubicBezTo>
                <a:lnTo>
                  <a:pt x="2485" y="1245"/>
                </a:lnTo>
                <a:cubicBezTo>
                  <a:pt x="2486" y="1246"/>
                  <a:pt x="2486" y="1248"/>
                  <a:pt x="2487" y="1249"/>
                </a:cubicBezTo>
                <a:lnTo>
                  <a:pt x="2487" y="1249"/>
                </a:lnTo>
                <a:cubicBezTo>
                  <a:pt x="2485" y="1246"/>
                  <a:pt x="2484" y="1244"/>
                  <a:pt x="2482" y="1241"/>
                </a:cubicBezTo>
                <a:close/>
                <a:moveTo>
                  <a:pt x="2535" y="2328"/>
                </a:moveTo>
                <a:lnTo>
                  <a:pt x="2509" y="2362"/>
                </a:lnTo>
                <a:cubicBezTo>
                  <a:pt x="2517" y="2347"/>
                  <a:pt x="2525" y="2337"/>
                  <a:pt x="2535" y="2328"/>
                </a:cubicBezTo>
                <a:close/>
                <a:moveTo>
                  <a:pt x="2053" y="2702"/>
                </a:moveTo>
                <a:cubicBezTo>
                  <a:pt x="2044" y="2710"/>
                  <a:pt x="2035" y="2717"/>
                  <a:pt x="2026" y="2725"/>
                </a:cubicBezTo>
                <a:cubicBezTo>
                  <a:pt x="2035" y="2716"/>
                  <a:pt x="2044" y="2708"/>
                  <a:pt x="2053" y="2702"/>
                </a:cubicBezTo>
                <a:close/>
                <a:moveTo>
                  <a:pt x="1880" y="2770"/>
                </a:moveTo>
                <a:cubicBezTo>
                  <a:pt x="1844" y="2784"/>
                  <a:pt x="1808" y="2797"/>
                  <a:pt x="1773" y="2809"/>
                </a:cubicBezTo>
                <a:cubicBezTo>
                  <a:pt x="1808" y="2796"/>
                  <a:pt x="1844" y="2783"/>
                  <a:pt x="1880" y="2770"/>
                </a:cubicBezTo>
                <a:close/>
                <a:moveTo>
                  <a:pt x="1524" y="1"/>
                </a:moveTo>
                <a:cubicBezTo>
                  <a:pt x="1421" y="1"/>
                  <a:pt x="1314" y="13"/>
                  <a:pt x="1132" y="42"/>
                </a:cubicBezTo>
                <a:cubicBezTo>
                  <a:pt x="793" y="102"/>
                  <a:pt x="382" y="405"/>
                  <a:pt x="237" y="730"/>
                </a:cubicBezTo>
                <a:cubicBezTo>
                  <a:pt x="68" y="1069"/>
                  <a:pt x="68" y="1141"/>
                  <a:pt x="20" y="1516"/>
                </a:cubicBezTo>
                <a:cubicBezTo>
                  <a:pt x="1" y="1631"/>
                  <a:pt x="27" y="1769"/>
                  <a:pt x="57" y="1894"/>
                </a:cubicBezTo>
                <a:lnTo>
                  <a:pt x="57" y="1894"/>
                </a:lnTo>
                <a:cubicBezTo>
                  <a:pt x="64" y="1949"/>
                  <a:pt x="71" y="2007"/>
                  <a:pt x="81" y="2072"/>
                </a:cubicBezTo>
                <a:cubicBezTo>
                  <a:pt x="105" y="2217"/>
                  <a:pt x="189" y="2374"/>
                  <a:pt x="237" y="2483"/>
                </a:cubicBezTo>
                <a:cubicBezTo>
                  <a:pt x="371" y="2761"/>
                  <a:pt x="576" y="2906"/>
                  <a:pt x="817" y="3087"/>
                </a:cubicBezTo>
                <a:cubicBezTo>
                  <a:pt x="1035" y="3244"/>
                  <a:pt x="1373" y="3305"/>
                  <a:pt x="1639" y="3329"/>
                </a:cubicBezTo>
                <a:cubicBezTo>
                  <a:pt x="1656" y="3330"/>
                  <a:pt x="1672" y="3330"/>
                  <a:pt x="1689" y="3330"/>
                </a:cubicBezTo>
                <a:cubicBezTo>
                  <a:pt x="1973" y="3330"/>
                  <a:pt x="2246" y="3237"/>
                  <a:pt x="2498" y="3111"/>
                </a:cubicBezTo>
                <a:cubicBezTo>
                  <a:pt x="3099" y="2775"/>
                  <a:pt x="3281" y="1959"/>
                  <a:pt x="2949" y="1379"/>
                </a:cubicBezTo>
                <a:lnTo>
                  <a:pt x="2949" y="1379"/>
                </a:lnTo>
                <a:cubicBezTo>
                  <a:pt x="2950" y="1248"/>
                  <a:pt x="2932" y="1118"/>
                  <a:pt x="2896" y="996"/>
                </a:cubicBezTo>
                <a:cubicBezTo>
                  <a:pt x="2836" y="767"/>
                  <a:pt x="2715" y="561"/>
                  <a:pt x="2558" y="392"/>
                </a:cubicBezTo>
                <a:cubicBezTo>
                  <a:pt x="2388" y="223"/>
                  <a:pt x="2183" y="115"/>
                  <a:pt x="1953" y="42"/>
                </a:cubicBezTo>
                <a:cubicBezTo>
                  <a:pt x="1749" y="16"/>
                  <a:pt x="1639" y="1"/>
                  <a:pt x="1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53763" y="168475"/>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471163" y="3950000"/>
            <a:ext cx="82950" cy="83375"/>
          </a:xfrm>
          <a:custGeom>
            <a:avLst/>
            <a:gdLst/>
            <a:ahLst/>
            <a:cxnLst/>
            <a:rect l="l" t="t" r="r" b="b"/>
            <a:pathLst>
              <a:path w="3318" h="3335" extrusionOk="0">
                <a:moveTo>
                  <a:pt x="217" y="2157"/>
                </a:moveTo>
                <a:lnTo>
                  <a:pt x="217" y="2157"/>
                </a:lnTo>
                <a:cubicBezTo>
                  <a:pt x="226" y="2176"/>
                  <a:pt x="234" y="2195"/>
                  <a:pt x="242" y="2214"/>
                </a:cubicBezTo>
                <a:cubicBezTo>
                  <a:pt x="233" y="2195"/>
                  <a:pt x="225" y="2176"/>
                  <a:pt x="217" y="2157"/>
                </a:cubicBezTo>
                <a:close/>
                <a:moveTo>
                  <a:pt x="1475" y="1"/>
                </a:moveTo>
                <a:cubicBezTo>
                  <a:pt x="1201" y="1"/>
                  <a:pt x="903" y="75"/>
                  <a:pt x="689" y="232"/>
                </a:cubicBezTo>
                <a:cubicBezTo>
                  <a:pt x="484" y="353"/>
                  <a:pt x="327" y="522"/>
                  <a:pt x="206" y="727"/>
                </a:cubicBezTo>
                <a:cubicBezTo>
                  <a:pt x="13" y="1054"/>
                  <a:pt x="0" y="1404"/>
                  <a:pt x="73" y="1766"/>
                </a:cubicBezTo>
                <a:cubicBezTo>
                  <a:pt x="81" y="1824"/>
                  <a:pt x="98" y="1880"/>
                  <a:pt x="119" y="1935"/>
                </a:cubicBezTo>
                <a:lnTo>
                  <a:pt x="119" y="1935"/>
                </a:lnTo>
                <a:cubicBezTo>
                  <a:pt x="308" y="2574"/>
                  <a:pt x="786" y="3171"/>
                  <a:pt x="1474" y="3302"/>
                </a:cubicBezTo>
                <a:cubicBezTo>
                  <a:pt x="1588" y="3322"/>
                  <a:pt x="1699" y="3335"/>
                  <a:pt x="1809" y="3335"/>
                </a:cubicBezTo>
                <a:cubicBezTo>
                  <a:pt x="2016" y="3335"/>
                  <a:pt x="2216" y="3291"/>
                  <a:pt x="2405" y="3181"/>
                </a:cubicBezTo>
                <a:cubicBezTo>
                  <a:pt x="2683" y="3012"/>
                  <a:pt x="2889" y="2757"/>
                  <a:pt x="2973" y="2443"/>
                </a:cubicBezTo>
                <a:cubicBezTo>
                  <a:pt x="2976" y="2431"/>
                  <a:pt x="2979" y="2419"/>
                  <a:pt x="2982" y="2407"/>
                </a:cubicBezTo>
                <a:lnTo>
                  <a:pt x="2982" y="2407"/>
                </a:lnTo>
                <a:cubicBezTo>
                  <a:pt x="3213" y="2084"/>
                  <a:pt x="3317" y="1659"/>
                  <a:pt x="3179" y="1283"/>
                </a:cubicBezTo>
                <a:cubicBezTo>
                  <a:pt x="3131" y="1138"/>
                  <a:pt x="3070" y="969"/>
                  <a:pt x="2973" y="836"/>
                </a:cubicBezTo>
                <a:cubicBezTo>
                  <a:pt x="2780" y="534"/>
                  <a:pt x="2659" y="461"/>
                  <a:pt x="2381" y="232"/>
                </a:cubicBezTo>
                <a:cubicBezTo>
                  <a:pt x="2175" y="87"/>
                  <a:pt x="1764" y="26"/>
                  <a:pt x="1535" y="2"/>
                </a:cubicBezTo>
                <a:cubicBezTo>
                  <a:pt x="1515" y="1"/>
                  <a:pt x="1495" y="1"/>
                  <a:pt x="14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8430900" y="3122925"/>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397"/>
        <p:cNvGrpSpPr/>
        <p:nvPr/>
      </p:nvGrpSpPr>
      <p:grpSpPr>
        <a:xfrm>
          <a:off x="0" y="0"/>
          <a:ext cx="0" cy="0"/>
          <a:chOff x="0" y="0"/>
          <a:chExt cx="0" cy="0"/>
        </a:xfrm>
      </p:grpSpPr>
      <p:pic>
        <p:nvPicPr>
          <p:cNvPr id="398" name="Google Shape;398;p14"/>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399" name="Google Shape;399;p14"/>
          <p:cNvSpPr/>
          <p:nvPr/>
        </p:nvSpPr>
        <p:spPr>
          <a:xfrm rot="8999979">
            <a:off x="3656024" y="3323838"/>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4"/>
          <p:cNvSpPr/>
          <p:nvPr/>
        </p:nvSpPr>
        <p:spPr>
          <a:xfrm rot="-7200021">
            <a:off x="-3169598" y="1112702"/>
            <a:ext cx="6387828" cy="3262072"/>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1" name="Google Shape;401;p14"/>
          <p:cNvGrpSpPr/>
          <p:nvPr/>
        </p:nvGrpSpPr>
        <p:grpSpPr>
          <a:xfrm rot="10800000">
            <a:off x="1672955" y="144363"/>
            <a:ext cx="649950" cy="790075"/>
            <a:chOff x="5938900" y="2150200"/>
            <a:chExt cx="649950" cy="790075"/>
          </a:xfrm>
        </p:grpSpPr>
        <p:sp>
          <p:nvSpPr>
            <p:cNvPr id="402" name="Google Shape;402;p1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4"/>
          <p:cNvGrpSpPr/>
          <p:nvPr/>
        </p:nvGrpSpPr>
        <p:grpSpPr>
          <a:xfrm>
            <a:off x="8042262" y="238135"/>
            <a:ext cx="777275" cy="944851"/>
            <a:chOff x="5938900" y="2150200"/>
            <a:chExt cx="649950" cy="790075"/>
          </a:xfrm>
        </p:grpSpPr>
        <p:sp>
          <p:nvSpPr>
            <p:cNvPr id="417" name="Google Shape;417;p14"/>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4"/>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4"/>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4"/>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4"/>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4"/>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4"/>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4"/>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4"/>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4"/>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4"/>
          <p:cNvSpPr/>
          <p:nvPr/>
        </p:nvSpPr>
        <p:spPr>
          <a:xfrm rot="10800000">
            <a:off x="807630" y="1876425"/>
            <a:ext cx="163450" cy="183600"/>
          </a:xfrm>
          <a:custGeom>
            <a:avLst/>
            <a:gdLst/>
            <a:ahLst/>
            <a:cxnLst/>
            <a:rect l="l" t="t" r="r" b="b"/>
            <a:pathLst>
              <a:path w="6538" h="7344" extrusionOk="0">
                <a:moveTo>
                  <a:pt x="2261" y="0"/>
                </a:moveTo>
                <a:cubicBezTo>
                  <a:pt x="2074" y="0"/>
                  <a:pt x="1888" y="22"/>
                  <a:pt x="1705" y="71"/>
                </a:cubicBezTo>
                <a:cubicBezTo>
                  <a:pt x="666" y="361"/>
                  <a:pt x="255" y="1328"/>
                  <a:pt x="159" y="2295"/>
                </a:cubicBezTo>
                <a:cubicBezTo>
                  <a:pt x="1" y="3878"/>
                  <a:pt x="1330" y="5727"/>
                  <a:pt x="2321" y="6827"/>
                </a:cubicBezTo>
                <a:cubicBezTo>
                  <a:pt x="2642" y="7183"/>
                  <a:pt x="3086" y="7344"/>
                  <a:pt x="3536" y="7344"/>
                </a:cubicBezTo>
                <a:cubicBezTo>
                  <a:pt x="4156" y="7344"/>
                  <a:pt x="4789" y="7038"/>
                  <a:pt x="5125" y="6513"/>
                </a:cubicBezTo>
                <a:cubicBezTo>
                  <a:pt x="5447" y="6004"/>
                  <a:pt x="5532" y="5430"/>
                  <a:pt x="5519" y="4849"/>
                </a:cubicBezTo>
                <a:lnTo>
                  <a:pt x="5519" y="4849"/>
                </a:lnTo>
                <a:cubicBezTo>
                  <a:pt x="6538" y="3474"/>
                  <a:pt x="5583" y="1463"/>
                  <a:pt x="4231" y="651"/>
                </a:cubicBezTo>
                <a:cubicBezTo>
                  <a:pt x="3651" y="300"/>
                  <a:pt x="2951" y="0"/>
                  <a:pt x="2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4"/>
          <p:cNvSpPr/>
          <p:nvPr/>
        </p:nvSpPr>
        <p:spPr>
          <a:xfrm rot="7950245">
            <a:off x="2593043" y="268056"/>
            <a:ext cx="164178" cy="18862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4"/>
          <p:cNvSpPr/>
          <p:nvPr/>
        </p:nvSpPr>
        <p:spPr>
          <a:xfrm rot="7950308">
            <a:off x="6145020" y="288410"/>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4"/>
          <p:cNvSpPr txBox="1">
            <a:spLocks noGrp="1"/>
          </p:cNvSpPr>
          <p:nvPr>
            <p:ph type="title"/>
          </p:nvPr>
        </p:nvSpPr>
        <p:spPr>
          <a:xfrm>
            <a:off x="1504950" y="1302300"/>
            <a:ext cx="6134100" cy="1737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700" b="1"/>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435" name="Google Shape;435;p14"/>
          <p:cNvSpPr txBox="1">
            <a:spLocks noGrp="1"/>
          </p:cNvSpPr>
          <p:nvPr>
            <p:ph type="subTitle" idx="1"/>
          </p:nvPr>
        </p:nvSpPr>
        <p:spPr>
          <a:xfrm>
            <a:off x="1693200" y="3040200"/>
            <a:ext cx="57576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36"/>
        <p:cNvGrpSpPr/>
        <p:nvPr/>
      </p:nvGrpSpPr>
      <p:grpSpPr>
        <a:xfrm>
          <a:off x="0" y="0"/>
          <a:ext cx="0" cy="0"/>
          <a:chOff x="0" y="0"/>
          <a:chExt cx="0" cy="0"/>
        </a:xfrm>
      </p:grpSpPr>
      <p:pic>
        <p:nvPicPr>
          <p:cNvPr id="437" name="Google Shape;437;p15"/>
          <p:cNvPicPr preferRelativeResize="0"/>
          <p:nvPr/>
        </p:nvPicPr>
        <p:blipFill rotWithShape="1">
          <a:blip r:embed="rId2">
            <a:alphaModFix amt="95000"/>
          </a:blip>
          <a:srcRect t="15604"/>
          <a:stretch/>
        </p:blipFill>
        <p:spPr>
          <a:xfrm>
            <a:off x="0" y="0"/>
            <a:ext cx="9144003" cy="5143501"/>
          </a:xfrm>
          <a:prstGeom prst="rect">
            <a:avLst/>
          </a:prstGeom>
          <a:noFill/>
          <a:ln>
            <a:noFill/>
          </a:ln>
        </p:spPr>
      </p:pic>
      <p:sp>
        <p:nvSpPr>
          <p:cNvPr id="438" name="Google Shape;438;p15"/>
          <p:cNvSpPr txBox="1">
            <a:spLocks noGrp="1"/>
          </p:cNvSpPr>
          <p:nvPr>
            <p:ph type="title"/>
          </p:nvPr>
        </p:nvSpPr>
        <p:spPr>
          <a:xfrm>
            <a:off x="2391900" y="3100275"/>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39" name="Google Shape;439;p15"/>
          <p:cNvSpPr txBox="1">
            <a:spLocks noGrp="1"/>
          </p:cNvSpPr>
          <p:nvPr>
            <p:ph type="subTitle" idx="1"/>
          </p:nvPr>
        </p:nvSpPr>
        <p:spPr>
          <a:xfrm>
            <a:off x="969750" y="1511313"/>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440" name="Google Shape;440;p15"/>
          <p:cNvSpPr/>
          <p:nvPr/>
        </p:nvSpPr>
        <p:spPr>
          <a:xfrm rot="-9047054">
            <a:off x="-2962493" y="1867073"/>
            <a:ext cx="7578710" cy="3870220"/>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4035794" y="-964112"/>
            <a:ext cx="7578692" cy="3870211"/>
          </a:xfrm>
          <a:custGeom>
            <a:avLst/>
            <a:gdLst/>
            <a:ahLst/>
            <a:cxnLst/>
            <a:rect l="l" t="t" r="r" b="b"/>
            <a:pathLst>
              <a:path w="37535" h="19168" extrusionOk="0">
                <a:moveTo>
                  <a:pt x="17832" y="1"/>
                </a:moveTo>
                <a:cubicBezTo>
                  <a:pt x="10227" y="1"/>
                  <a:pt x="2510" y="751"/>
                  <a:pt x="1595" y="2294"/>
                </a:cubicBezTo>
                <a:cubicBezTo>
                  <a:pt x="459" y="4227"/>
                  <a:pt x="0" y="8167"/>
                  <a:pt x="2707" y="10015"/>
                </a:cubicBezTo>
                <a:cubicBezTo>
                  <a:pt x="3552" y="10593"/>
                  <a:pt x="4529" y="10799"/>
                  <a:pt x="5595" y="10799"/>
                </a:cubicBezTo>
                <a:cubicBezTo>
                  <a:pt x="7942" y="10799"/>
                  <a:pt x="10719" y="9798"/>
                  <a:pt x="13462" y="9556"/>
                </a:cubicBezTo>
                <a:cubicBezTo>
                  <a:pt x="13848" y="9522"/>
                  <a:pt x="14213" y="9505"/>
                  <a:pt x="14562" y="9505"/>
                </a:cubicBezTo>
                <a:cubicBezTo>
                  <a:pt x="17811" y="9505"/>
                  <a:pt x="19576" y="11021"/>
                  <a:pt x="21922" y="14873"/>
                </a:cubicBezTo>
                <a:cubicBezTo>
                  <a:pt x="23592" y="17607"/>
                  <a:pt x="26748" y="19168"/>
                  <a:pt x="29827" y="19168"/>
                </a:cubicBezTo>
                <a:cubicBezTo>
                  <a:pt x="31540" y="19168"/>
                  <a:pt x="33228" y="18685"/>
                  <a:pt x="34623" y="17653"/>
                </a:cubicBezTo>
                <a:cubicBezTo>
                  <a:pt x="37535" y="15502"/>
                  <a:pt x="36592" y="3768"/>
                  <a:pt x="32834" y="1653"/>
                </a:cubicBezTo>
                <a:cubicBezTo>
                  <a:pt x="30891" y="561"/>
                  <a:pt x="24403" y="1"/>
                  <a:pt x="17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5"/>
          <p:cNvGrpSpPr/>
          <p:nvPr/>
        </p:nvGrpSpPr>
        <p:grpSpPr>
          <a:xfrm rot="5400000">
            <a:off x="4084619" y="4131676"/>
            <a:ext cx="777275" cy="944851"/>
            <a:chOff x="5938900" y="2150200"/>
            <a:chExt cx="649950" cy="790075"/>
          </a:xfrm>
        </p:grpSpPr>
        <p:sp>
          <p:nvSpPr>
            <p:cNvPr id="443" name="Google Shape;443;p15"/>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15"/>
          <p:cNvSpPr/>
          <p:nvPr/>
        </p:nvSpPr>
        <p:spPr>
          <a:xfrm rot="-5400000">
            <a:off x="3440142" y="4413769"/>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458;p15"/>
          <p:cNvGrpSpPr/>
          <p:nvPr/>
        </p:nvGrpSpPr>
        <p:grpSpPr>
          <a:xfrm>
            <a:off x="1963112" y="203872"/>
            <a:ext cx="777275" cy="944851"/>
            <a:chOff x="5938900" y="2150200"/>
            <a:chExt cx="649950" cy="790075"/>
          </a:xfrm>
        </p:grpSpPr>
        <p:sp>
          <p:nvSpPr>
            <p:cNvPr id="459" name="Google Shape;459;p15"/>
            <p:cNvSpPr/>
            <p:nvPr/>
          </p:nvSpPr>
          <p:spPr>
            <a:xfrm>
              <a:off x="6487550" y="2262775"/>
              <a:ext cx="101300" cy="136525"/>
            </a:xfrm>
            <a:custGeom>
              <a:avLst/>
              <a:gdLst/>
              <a:ahLst/>
              <a:cxnLst/>
              <a:rect l="l" t="t" r="r" b="b"/>
              <a:pathLst>
                <a:path w="4052" h="5461" extrusionOk="0">
                  <a:moveTo>
                    <a:pt x="1294" y="1"/>
                  </a:moveTo>
                  <a:cubicBezTo>
                    <a:pt x="1011" y="1"/>
                    <a:pt x="735" y="168"/>
                    <a:pt x="519" y="574"/>
                  </a:cubicBezTo>
                  <a:cubicBezTo>
                    <a:pt x="0" y="1589"/>
                    <a:pt x="121" y="2905"/>
                    <a:pt x="544" y="3920"/>
                  </a:cubicBezTo>
                  <a:cubicBezTo>
                    <a:pt x="794" y="4515"/>
                    <a:pt x="1368" y="5460"/>
                    <a:pt x="2103" y="5460"/>
                  </a:cubicBezTo>
                  <a:cubicBezTo>
                    <a:pt x="2220" y="5460"/>
                    <a:pt x="2341" y="5436"/>
                    <a:pt x="2466" y="5383"/>
                  </a:cubicBezTo>
                  <a:cubicBezTo>
                    <a:pt x="4052" y="4705"/>
                    <a:pt x="3647" y="1470"/>
                    <a:pt x="2255" y="613"/>
                  </a:cubicBezTo>
                  <a:lnTo>
                    <a:pt x="2255" y="613"/>
                  </a:lnTo>
                  <a:cubicBezTo>
                    <a:pt x="1993" y="249"/>
                    <a:pt x="1639" y="1"/>
                    <a:pt x="1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6389875" y="2212525"/>
              <a:ext cx="68375" cy="89550"/>
            </a:xfrm>
            <a:custGeom>
              <a:avLst/>
              <a:gdLst/>
              <a:ahLst/>
              <a:cxnLst/>
              <a:rect l="l" t="t" r="r" b="b"/>
              <a:pathLst>
                <a:path w="2735" h="3582" extrusionOk="0">
                  <a:moveTo>
                    <a:pt x="974" y="1"/>
                  </a:moveTo>
                  <a:cubicBezTo>
                    <a:pt x="870" y="1"/>
                    <a:pt x="764" y="19"/>
                    <a:pt x="656" y="57"/>
                  </a:cubicBezTo>
                  <a:cubicBezTo>
                    <a:pt x="4" y="291"/>
                    <a:pt x="0" y="869"/>
                    <a:pt x="227" y="1447"/>
                  </a:cubicBezTo>
                  <a:lnTo>
                    <a:pt x="227" y="1447"/>
                  </a:lnTo>
                  <a:cubicBezTo>
                    <a:pt x="232" y="2018"/>
                    <a:pt x="438" y="2593"/>
                    <a:pt x="814" y="3019"/>
                  </a:cubicBezTo>
                  <a:cubicBezTo>
                    <a:pt x="1094" y="3340"/>
                    <a:pt x="1428" y="3582"/>
                    <a:pt x="1846" y="3582"/>
                  </a:cubicBezTo>
                  <a:cubicBezTo>
                    <a:pt x="1915" y="3582"/>
                    <a:pt x="1985" y="3575"/>
                    <a:pt x="2058" y="3562"/>
                  </a:cubicBezTo>
                  <a:cubicBezTo>
                    <a:pt x="2565" y="3454"/>
                    <a:pt x="2735" y="2788"/>
                    <a:pt x="2735" y="2353"/>
                  </a:cubicBezTo>
                  <a:cubicBezTo>
                    <a:pt x="2735" y="1557"/>
                    <a:pt x="1946" y="1"/>
                    <a:pt x="9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6382100" y="2377625"/>
              <a:ext cx="101850" cy="121575"/>
            </a:xfrm>
            <a:custGeom>
              <a:avLst/>
              <a:gdLst/>
              <a:ahLst/>
              <a:cxnLst/>
              <a:rect l="l" t="t" r="r" b="b"/>
              <a:pathLst>
                <a:path w="4074" h="4863" extrusionOk="0">
                  <a:moveTo>
                    <a:pt x="1785" y="0"/>
                  </a:moveTo>
                  <a:cubicBezTo>
                    <a:pt x="1583" y="0"/>
                    <a:pt x="1378" y="82"/>
                    <a:pt x="1185" y="282"/>
                  </a:cubicBezTo>
                  <a:cubicBezTo>
                    <a:pt x="0" y="1490"/>
                    <a:pt x="218" y="4765"/>
                    <a:pt x="2321" y="4861"/>
                  </a:cubicBezTo>
                  <a:cubicBezTo>
                    <a:pt x="2347" y="4862"/>
                    <a:pt x="2374" y="4863"/>
                    <a:pt x="2400" y="4863"/>
                  </a:cubicBezTo>
                  <a:cubicBezTo>
                    <a:pt x="3316" y="4863"/>
                    <a:pt x="3811" y="4244"/>
                    <a:pt x="3928" y="3363"/>
                  </a:cubicBezTo>
                  <a:cubicBezTo>
                    <a:pt x="4073" y="2299"/>
                    <a:pt x="3928" y="1212"/>
                    <a:pt x="3010" y="559"/>
                  </a:cubicBezTo>
                  <a:cubicBezTo>
                    <a:pt x="2860" y="454"/>
                    <a:pt x="2707" y="388"/>
                    <a:pt x="2556" y="354"/>
                  </a:cubicBezTo>
                  <a:lnTo>
                    <a:pt x="2556" y="354"/>
                  </a:lnTo>
                  <a:cubicBezTo>
                    <a:pt x="2325" y="147"/>
                    <a:pt x="2057" y="0"/>
                    <a:pt x="17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6379075" y="2740800"/>
              <a:ext cx="101850" cy="121575"/>
            </a:xfrm>
            <a:custGeom>
              <a:avLst/>
              <a:gdLst/>
              <a:ahLst/>
              <a:cxnLst/>
              <a:rect l="l" t="t" r="r" b="b"/>
              <a:pathLst>
                <a:path w="4074" h="4863" extrusionOk="0">
                  <a:moveTo>
                    <a:pt x="1782" y="1"/>
                  </a:moveTo>
                  <a:cubicBezTo>
                    <a:pt x="1580" y="1"/>
                    <a:pt x="1377" y="82"/>
                    <a:pt x="1185" y="280"/>
                  </a:cubicBezTo>
                  <a:cubicBezTo>
                    <a:pt x="0" y="1500"/>
                    <a:pt x="218" y="4776"/>
                    <a:pt x="2321" y="4860"/>
                  </a:cubicBezTo>
                  <a:cubicBezTo>
                    <a:pt x="2356" y="4862"/>
                    <a:pt x="2390" y="4863"/>
                    <a:pt x="2424" y="4863"/>
                  </a:cubicBezTo>
                  <a:cubicBezTo>
                    <a:pt x="3325" y="4863"/>
                    <a:pt x="3812" y="4247"/>
                    <a:pt x="3928" y="3374"/>
                  </a:cubicBezTo>
                  <a:cubicBezTo>
                    <a:pt x="4073" y="2298"/>
                    <a:pt x="3928" y="1223"/>
                    <a:pt x="3010" y="570"/>
                  </a:cubicBezTo>
                  <a:cubicBezTo>
                    <a:pt x="2863" y="467"/>
                    <a:pt x="2713" y="401"/>
                    <a:pt x="2565" y="366"/>
                  </a:cubicBezTo>
                  <a:lnTo>
                    <a:pt x="2565" y="366"/>
                  </a:lnTo>
                  <a:cubicBezTo>
                    <a:pt x="2331" y="153"/>
                    <a:pt x="20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6295400" y="2150200"/>
              <a:ext cx="61050" cy="70375"/>
            </a:xfrm>
            <a:custGeom>
              <a:avLst/>
              <a:gdLst/>
              <a:ahLst/>
              <a:cxnLst/>
              <a:rect l="l" t="t" r="r" b="b"/>
              <a:pathLst>
                <a:path w="2442" h="2815" extrusionOk="0">
                  <a:moveTo>
                    <a:pt x="608" y="0"/>
                  </a:moveTo>
                  <a:cubicBezTo>
                    <a:pt x="482" y="0"/>
                    <a:pt x="364" y="36"/>
                    <a:pt x="278" y="122"/>
                  </a:cubicBezTo>
                  <a:cubicBezTo>
                    <a:pt x="1" y="399"/>
                    <a:pt x="25" y="1040"/>
                    <a:pt x="85" y="1390"/>
                  </a:cubicBezTo>
                  <a:cubicBezTo>
                    <a:pt x="181" y="1886"/>
                    <a:pt x="423" y="2333"/>
                    <a:pt x="798" y="2684"/>
                  </a:cubicBezTo>
                  <a:cubicBezTo>
                    <a:pt x="885" y="2771"/>
                    <a:pt x="1002" y="2814"/>
                    <a:pt x="1122" y="2814"/>
                  </a:cubicBezTo>
                  <a:cubicBezTo>
                    <a:pt x="1201" y="2814"/>
                    <a:pt x="1281" y="2795"/>
                    <a:pt x="1354" y="2756"/>
                  </a:cubicBezTo>
                  <a:cubicBezTo>
                    <a:pt x="2442" y="2152"/>
                    <a:pt x="2115" y="267"/>
                    <a:pt x="895" y="49"/>
                  </a:cubicBezTo>
                  <a:cubicBezTo>
                    <a:pt x="889" y="48"/>
                    <a:pt x="884" y="47"/>
                    <a:pt x="878" y="47"/>
                  </a:cubicBezTo>
                  <a:lnTo>
                    <a:pt x="878" y="47"/>
                  </a:lnTo>
                  <a:cubicBezTo>
                    <a:pt x="789" y="18"/>
                    <a:pt x="696" y="0"/>
                    <a:pt x="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6479375" y="2152425"/>
              <a:ext cx="44450" cy="48975"/>
            </a:xfrm>
            <a:custGeom>
              <a:avLst/>
              <a:gdLst/>
              <a:ahLst/>
              <a:cxnLst/>
              <a:rect l="l" t="t" r="r" b="b"/>
              <a:pathLst>
                <a:path w="1778" h="1959" extrusionOk="0">
                  <a:moveTo>
                    <a:pt x="637" y="0"/>
                  </a:moveTo>
                  <a:cubicBezTo>
                    <a:pt x="574" y="0"/>
                    <a:pt x="514" y="21"/>
                    <a:pt x="472" y="69"/>
                  </a:cubicBezTo>
                  <a:cubicBezTo>
                    <a:pt x="1" y="685"/>
                    <a:pt x="351" y="1567"/>
                    <a:pt x="991" y="1905"/>
                  </a:cubicBezTo>
                  <a:cubicBezTo>
                    <a:pt x="1063" y="1941"/>
                    <a:pt x="1134" y="1958"/>
                    <a:pt x="1201" y="1958"/>
                  </a:cubicBezTo>
                  <a:cubicBezTo>
                    <a:pt x="1383" y="1958"/>
                    <a:pt x="1538" y="1837"/>
                    <a:pt x="1608" y="1652"/>
                  </a:cubicBezTo>
                  <a:cubicBezTo>
                    <a:pt x="1777" y="1241"/>
                    <a:pt x="1681" y="685"/>
                    <a:pt x="1318" y="395"/>
                  </a:cubicBezTo>
                  <a:cubicBezTo>
                    <a:pt x="1242" y="325"/>
                    <a:pt x="1153" y="279"/>
                    <a:pt x="1059" y="266"/>
                  </a:cubicBezTo>
                  <a:lnTo>
                    <a:pt x="1059" y="266"/>
                  </a:lnTo>
                  <a:cubicBezTo>
                    <a:pt x="982" y="173"/>
                    <a:pt x="883" y="93"/>
                    <a:pt x="774" y="33"/>
                  </a:cubicBezTo>
                  <a:cubicBezTo>
                    <a:pt x="732" y="12"/>
                    <a:pt x="684" y="0"/>
                    <a:pt x="6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6176050" y="2349100"/>
              <a:ext cx="125100" cy="150225"/>
            </a:xfrm>
            <a:custGeom>
              <a:avLst/>
              <a:gdLst/>
              <a:ahLst/>
              <a:cxnLst/>
              <a:rect l="l" t="t" r="r" b="b"/>
              <a:pathLst>
                <a:path w="5004" h="6009" extrusionOk="0">
                  <a:moveTo>
                    <a:pt x="2186" y="1432"/>
                  </a:moveTo>
                  <a:cubicBezTo>
                    <a:pt x="2243" y="1489"/>
                    <a:pt x="2300" y="1554"/>
                    <a:pt x="2356" y="1624"/>
                  </a:cubicBezTo>
                  <a:lnTo>
                    <a:pt x="2356" y="1624"/>
                  </a:lnTo>
                  <a:cubicBezTo>
                    <a:pt x="1969" y="2247"/>
                    <a:pt x="1899" y="2947"/>
                    <a:pt x="2147" y="3649"/>
                  </a:cubicBezTo>
                  <a:lnTo>
                    <a:pt x="2147" y="3649"/>
                  </a:lnTo>
                  <a:cubicBezTo>
                    <a:pt x="2145" y="3644"/>
                    <a:pt x="2142" y="3639"/>
                    <a:pt x="2140" y="3634"/>
                  </a:cubicBezTo>
                  <a:cubicBezTo>
                    <a:pt x="1869" y="2998"/>
                    <a:pt x="1736" y="2008"/>
                    <a:pt x="2186" y="1432"/>
                  </a:cubicBezTo>
                  <a:close/>
                  <a:moveTo>
                    <a:pt x="2595" y="1"/>
                  </a:moveTo>
                  <a:cubicBezTo>
                    <a:pt x="2308" y="1"/>
                    <a:pt x="2043" y="83"/>
                    <a:pt x="1808" y="225"/>
                  </a:cubicBezTo>
                  <a:lnTo>
                    <a:pt x="1808" y="225"/>
                  </a:lnTo>
                  <a:cubicBezTo>
                    <a:pt x="1179" y="252"/>
                    <a:pt x="876" y="691"/>
                    <a:pt x="617" y="1278"/>
                  </a:cubicBezTo>
                  <a:cubicBezTo>
                    <a:pt x="1" y="2667"/>
                    <a:pt x="376" y="4323"/>
                    <a:pt x="1402" y="5411"/>
                  </a:cubicBezTo>
                  <a:cubicBezTo>
                    <a:pt x="1796" y="5829"/>
                    <a:pt x="2244" y="6009"/>
                    <a:pt x="2682" y="6009"/>
                  </a:cubicBezTo>
                  <a:cubicBezTo>
                    <a:pt x="3520" y="6009"/>
                    <a:pt x="4320" y="5349"/>
                    <a:pt x="4629" y="4444"/>
                  </a:cubicBezTo>
                  <a:cubicBezTo>
                    <a:pt x="5004" y="3356"/>
                    <a:pt x="4605" y="878"/>
                    <a:pt x="3481" y="250"/>
                  </a:cubicBezTo>
                  <a:cubicBezTo>
                    <a:pt x="3169" y="77"/>
                    <a:pt x="2872" y="1"/>
                    <a:pt x="25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6191475" y="2582200"/>
              <a:ext cx="125100" cy="150050"/>
            </a:xfrm>
            <a:custGeom>
              <a:avLst/>
              <a:gdLst/>
              <a:ahLst/>
              <a:cxnLst/>
              <a:rect l="l" t="t" r="r" b="b"/>
              <a:pathLst>
                <a:path w="5004" h="6002" extrusionOk="0">
                  <a:moveTo>
                    <a:pt x="2194" y="1430"/>
                  </a:moveTo>
                  <a:cubicBezTo>
                    <a:pt x="2251" y="1489"/>
                    <a:pt x="2310" y="1556"/>
                    <a:pt x="2367" y="1629"/>
                  </a:cubicBezTo>
                  <a:lnTo>
                    <a:pt x="2367" y="1629"/>
                  </a:lnTo>
                  <a:cubicBezTo>
                    <a:pt x="1968" y="2269"/>
                    <a:pt x="1907" y="2987"/>
                    <a:pt x="2183" y="3711"/>
                  </a:cubicBezTo>
                  <a:lnTo>
                    <a:pt x="2183" y="3711"/>
                  </a:lnTo>
                  <a:cubicBezTo>
                    <a:pt x="2172" y="3689"/>
                    <a:pt x="2162" y="3665"/>
                    <a:pt x="2151" y="3639"/>
                  </a:cubicBezTo>
                  <a:cubicBezTo>
                    <a:pt x="1881" y="2994"/>
                    <a:pt x="1748" y="2007"/>
                    <a:pt x="2194" y="1430"/>
                  </a:cubicBezTo>
                  <a:close/>
                  <a:moveTo>
                    <a:pt x="2614" y="0"/>
                  </a:moveTo>
                  <a:cubicBezTo>
                    <a:pt x="2330" y="0"/>
                    <a:pt x="2068" y="80"/>
                    <a:pt x="1834" y="218"/>
                  </a:cubicBezTo>
                  <a:lnTo>
                    <a:pt x="1834" y="218"/>
                  </a:lnTo>
                  <a:cubicBezTo>
                    <a:pt x="1197" y="234"/>
                    <a:pt x="880" y="688"/>
                    <a:pt x="629" y="1270"/>
                  </a:cubicBezTo>
                  <a:cubicBezTo>
                    <a:pt x="0" y="2661"/>
                    <a:pt x="387" y="4316"/>
                    <a:pt x="1414" y="5403"/>
                  </a:cubicBezTo>
                  <a:cubicBezTo>
                    <a:pt x="1808" y="5822"/>
                    <a:pt x="2254" y="6002"/>
                    <a:pt x="2690" y="6002"/>
                  </a:cubicBezTo>
                  <a:cubicBezTo>
                    <a:pt x="3526" y="6002"/>
                    <a:pt x="4323" y="5342"/>
                    <a:pt x="4641" y="4437"/>
                  </a:cubicBezTo>
                  <a:cubicBezTo>
                    <a:pt x="5003" y="3349"/>
                    <a:pt x="4617" y="872"/>
                    <a:pt x="3492" y="244"/>
                  </a:cubicBezTo>
                  <a:cubicBezTo>
                    <a:pt x="3183" y="75"/>
                    <a:pt x="2888" y="0"/>
                    <a:pt x="26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6147975" y="2249750"/>
              <a:ext cx="42925" cy="64625"/>
            </a:xfrm>
            <a:custGeom>
              <a:avLst/>
              <a:gdLst/>
              <a:ahLst/>
              <a:cxnLst/>
              <a:rect l="l" t="t" r="r" b="b"/>
              <a:pathLst>
                <a:path w="1717" h="2585" extrusionOk="0">
                  <a:moveTo>
                    <a:pt x="870" y="0"/>
                  </a:moveTo>
                  <a:cubicBezTo>
                    <a:pt x="764" y="0"/>
                    <a:pt x="659" y="38"/>
                    <a:pt x="592" y="115"/>
                  </a:cubicBezTo>
                  <a:cubicBezTo>
                    <a:pt x="97" y="719"/>
                    <a:pt x="0" y="1686"/>
                    <a:pt x="484" y="2339"/>
                  </a:cubicBezTo>
                  <a:cubicBezTo>
                    <a:pt x="598" y="2492"/>
                    <a:pt x="780" y="2584"/>
                    <a:pt x="955" y="2584"/>
                  </a:cubicBezTo>
                  <a:cubicBezTo>
                    <a:pt x="1112" y="2584"/>
                    <a:pt x="1262" y="2510"/>
                    <a:pt x="1354" y="2339"/>
                  </a:cubicBezTo>
                  <a:cubicBezTo>
                    <a:pt x="1571" y="1940"/>
                    <a:pt x="1716" y="1396"/>
                    <a:pt x="1547" y="949"/>
                  </a:cubicBezTo>
                  <a:cubicBezTo>
                    <a:pt x="1516" y="866"/>
                    <a:pt x="1466" y="786"/>
                    <a:pt x="1402" y="724"/>
                  </a:cubicBezTo>
                  <a:lnTo>
                    <a:pt x="1402" y="724"/>
                  </a:lnTo>
                  <a:cubicBezTo>
                    <a:pt x="1375" y="549"/>
                    <a:pt x="1305" y="391"/>
                    <a:pt x="1220" y="200"/>
                  </a:cubicBezTo>
                  <a:cubicBezTo>
                    <a:pt x="1158" y="68"/>
                    <a:pt x="1013" y="0"/>
                    <a:pt x="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6039800" y="2500475"/>
              <a:ext cx="119350" cy="140350"/>
            </a:xfrm>
            <a:custGeom>
              <a:avLst/>
              <a:gdLst/>
              <a:ahLst/>
              <a:cxnLst/>
              <a:rect l="l" t="t" r="r" b="b"/>
              <a:pathLst>
                <a:path w="4774" h="5614" extrusionOk="0">
                  <a:moveTo>
                    <a:pt x="2046" y="0"/>
                  </a:moveTo>
                  <a:cubicBezTo>
                    <a:pt x="1994" y="0"/>
                    <a:pt x="1941" y="3"/>
                    <a:pt x="1886" y="8"/>
                  </a:cubicBezTo>
                  <a:cubicBezTo>
                    <a:pt x="37" y="189"/>
                    <a:pt x="1" y="3113"/>
                    <a:pt x="509" y="4443"/>
                  </a:cubicBezTo>
                  <a:cubicBezTo>
                    <a:pt x="829" y="5259"/>
                    <a:pt x="1495" y="5613"/>
                    <a:pt x="2191" y="5613"/>
                  </a:cubicBezTo>
                  <a:cubicBezTo>
                    <a:pt x="2991" y="5613"/>
                    <a:pt x="3830" y="5145"/>
                    <a:pt x="4231" y="4370"/>
                  </a:cubicBezTo>
                  <a:cubicBezTo>
                    <a:pt x="4774" y="3325"/>
                    <a:pt x="4409" y="1865"/>
                    <a:pt x="3536" y="1116"/>
                  </a:cubicBezTo>
                  <a:lnTo>
                    <a:pt x="3536" y="1116"/>
                  </a:lnTo>
                  <a:cubicBezTo>
                    <a:pt x="3276" y="487"/>
                    <a:pt x="2773" y="0"/>
                    <a:pt x="2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6044925" y="2800150"/>
              <a:ext cx="119450" cy="140125"/>
            </a:xfrm>
            <a:custGeom>
              <a:avLst/>
              <a:gdLst/>
              <a:ahLst/>
              <a:cxnLst/>
              <a:rect l="l" t="t" r="r" b="b"/>
              <a:pathLst>
                <a:path w="4778" h="5605" extrusionOk="0">
                  <a:moveTo>
                    <a:pt x="2057" y="0"/>
                  </a:moveTo>
                  <a:cubicBezTo>
                    <a:pt x="2001" y="0"/>
                    <a:pt x="1944" y="3"/>
                    <a:pt x="1886" y="9"/>
                  </a:cubicBezTo>
                  <a:cubicBezTo>
                    <a:pt x="49" y="178"/>
                    <a:pt x="1" y="3114"/>
                    <a:pt x="521" y="4444"/>
                  </a:cubicBezTo>
                  <a:cubicBezTo>
                    <a:pt x="835" y="5252"/>
                    <a:pt x="1496" y="5604"/>
                    <a:pt x="2191" y="5604"/>
                  </a:cubicBezTo>
                  <a:cubicBezTo>
                    <a:pt x="2991" y="5604"/>
                    <a:pt x="3835" y="5136"/>
                    <a:pt x="4243" y="4360"/>
                  </a:cubicBezTo>
                  <a:cubicBezTo>
                    <a:pt x="4778" y="3322"/>
                    <a:pt x="4410" y="1859"/>
                    <a:pt x="3537" y="1111"/>
                  </a:cubicBezTo>
                  <a:lnTo>
                    <a:pt x="3537" y="1111"/>
                  </a:lnTo>
                  <a:cubicBezTo>
                    <a:pt x="3278" y="485"/>
                    <a:pt x="2778" y="0"/>
                    <a:pt x="2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a:off x="5973625" y="2347075"/>
              <a:ext cx="88850" cy="106825"/>
            </a:xfrm>
            <a:custGeom>
              <a:avLst/>
              <a:gdLst/>
              <a:ahLst/>
              <a:cxnLst/>
              <a:rect l="l" t="t" r="r" b="b"/>
              <a:pathLst>
                <a:path w="3554" h="4273" extrusionOk="0">
                  <a:moveTo>
                    <a:pt x="1393" y="0"/>
                  </a:moveTo>
                  <a:cubicBezTo>
                    <a:pt x="982" y="0"/>
                    <a:pt x="703" y="219"/>
                    <a:pt x="529" y="531"/>
                  </a:cubicBezTo>
                  <a:lnTo>
                    <a:pt x="529" y="531"/>
                  </a:lnTo>
                  <a:cubicBezTo>
                    <a:pt x="245" y="794"/>
                    <a:pt x="85" y="1213"/>
                    <a:pt x="49" y="1612"/>
                  </a:cubicBezTo>
                  <a:cubicBezTo>
                    <a:pt x="1" y="2350"/>
                    <a:pt x="581" y="3316"/>
                    <a:pt x="1016" y="3872"/>
                  </a:cubicBezTo>
                  <a:cubicBezTo>
                    <a:pt x="1230" y="4155"/>
                    <a:pt x="1484" y="4272"/>
                    <a:pt x="1740" y="4272"/>
                  </a:cubicBezTo>
                  <a:cubicBezTo>
                    <a:pt x="2151" y="4272"/>
                    <a:pt x="2564" y="3971"/>
                    <a:pt x="2817" y="3570"/>
                  </a:cubicBezTo>
                  <a:cubicBezTo>
                    <a:pt x="3554" y="2446"/>
                    <a:pt x="3083" y="247"/>
                    <a:pt x="1596" y="17"/>
                  </a:cubicBezTo>
                  <a:cubicBezTo>
                    <a:pt x="1525" y="6"/>
                    <a:pt x="1458" y="0"/>
                    <a:pt x="1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6021075" y="2223925"/>
              <a:ext cx="53275" cy="50975"/>
            </a:xfrm>
            <a:custGeom>
              <a:avLst/>
              <a:gdLst/>
              <a:ahLst/>
              <a:cxnLst/>
              <a:rect l="l" t="t" r="r" b="b"/>
              <a:pathLst>
                <a:path w="2131" h="2039" extrusionOk="0">
                  <a:moveTo>
                    <a:pt x="770" y="1387"/>
                  </a:moveTo>
                  <a:cubicBezTo>
                    <a:pt x="771" y="1387"/>
                    <a:pt x="771" y="1388"/>
                    <a:pt x="771" y="1388"/>
                  </a:cubicBezTo>
                  <a:lnTo>
                    <a:pt x="771" y="1388"/>
                  </a:lnTo>
                  <a:cubicBezTo>
                    <a:pt x="772" y="1388"/>
                    <a:pt x="773" y="1389"/>
                    <a:pt x="774" y="1390"/>
                  </a:cubicBezTo>
                  <a:lnTo>
                    <a:pt x="774" y="1390"/>
                  </a:lnTo>
                  <a:cubicBezTo>
                    <a:pt x="773" y="1390"/>
                    <a:pt x="773" y="1389"/>
                    <a:pt x="772" y="1389"/>
                  </a:cubicBezTo>
                  <a:lnTo>
                    <a:pt x="772" y="1389"/>
                  </a:lnTo>
                  <a:cubicBezTo>
                    <a:pt x="772" y="1389"/>
                    <a:pt x="771" y="1388"/>
                    <a:pt x="770" y="1387"/>
                  </a:cubicBezTo>
                  <a:close/>
                  <a:moveTo>
                    <a:pt x="773" y="1389"/>
                  </a:moveTo>
                  <a:cubicBezTo>
                    <a:pt x="779" y="1391"/>
                    <a:pt x="786" y="1394"/>
                    <a:pt x="792" y="1396"/>
                  </a:cubicBezTo>
                  <a:lnTo>
                    <a:pt x="792" y="1396"/>
                  </a:lnTo>
                  <a:cubicBezTo>
                    <a:pt x="785" y="1394"/>
                    <a:pt x="779" y="1392"/>
                    <a:pt x="774" y="1390"/>
                  </a:cubicBezTo>
                  <a:lnTo>
                    <a:pt x="774" y="1390"/>
                  </a:lnTo>
                  <a:cubicBezTo>
                    <a:pt x="774" y="1389"/>
                    <a:pt x="774" y="1389"/>
                    <a:pt x="773" y="1389"/>
                  </a:cubicBezTo>
                  <a:close/>
                  <a:moveTo>
                    <a:pt x="557" y="1"/>
                  </a:moveTo>
                  <a:cubicBezTo>
                    <a:pt x="254" y="1"/>
                    <a:pt x="73" y="242"/>
                    <a:pt x="36" y="532"/>
                  </a:cubicBezTo>
                  <a:cubicBezTo>
                    <a:pt x="1" y="858"/>
                    <a:pt x="97" y="1221"/>
                    <a:pt x="302" y="1499"/>
                  </a:cubicBezTo>
                  <a:cubicBezTo>
                    <a:pt x="505" y="1777"/>
                    <a:pt x="832" y="2038"/>
                    <a:pt x="1163" y="2038"/>
                  </a:cubicBezTo>
                  <a:cubicBezTo>
                    <a:pt x="1305" y="2038"/>
                    <a:pt x="1449" y="1990"/>
                    <a:pt x="1583" y="1873"/>
                  </a:cubicBezTo>
                  <a:cubicBezTo>
                    <a:pt x="2130" y="1387"/>
                    <a:pt x="1701" y="358"/>
                    <a:pt x="1071" y="358"/>
                  </a:cubicBezTo>
                  <a:cubicBezTo>
                    <a:pt x="1069" y="358"/>
                    <a:pt x="1068" y="358"/>
                    <a:pt x="1066" y="358"/>
                  </a:cubicBezTo>
                  <a:lnTo>
                    <a:pt x="1066" y="358"/>
                  </a:lnTo>
                  <a:cubicBezTo>
                    <a:pt x="995" y="151"/>
                    <a:pt x="776" y="1"/>
                    <a:pt x="5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5938900" y="2644500"/>
              <a:ext cx="98800" cy="104450"/>
            </a:xfrm>
            <a:custGeom>
              <a:avLst/>
              <a:gdLst/>
              <a:ahLst/>
              <a:cxnLst/>
              <a:rect l="l" t="t" r="r" b="b"/>
              <a:pathLst>
                <a:path w="3952" h="4178" extrusionOk="0">
                  <a:moveTo>
                    <a:pt x="1559" y="1914"/>
                  </a:moveTo>
                  <a:cubicBezTo>
                    <a:pt x="1618" y="2012"/>
                    <a:pt x="1694" y="2104"/>
                    <a:pt x="1789" y="2186"/>
                  </a:cubicBezTo>
                  <a:cubicBezTo>
                    <a:pt x="1904" y="2286"/>
                    <a:pt x="2025" y="2343"/>
                    <a:pt x="2145" y="2364"/>
                  </a:cubicBezTo>
                  <a:lnTo>
                    <a:pt x="2145" y="2364"/>
                  </a:lnTo>
                  <a:cubicBezTo>
                    <a:pt x="2179" y="2401"/>
                    <a:pt x="2220" y="2429"/>
                    <a:pt x="2266" y="2448"/>
                  </a:cubicBezTo>
                  <a:lnTo>
                    <a:pt x="2266" y="2448"/>
                  </a:lnTo>
                  <a:cubicBezTo>
                    <a:pt x="2221" y="2645"/>
                    <a:pt x="2133" y="2808"/>
                    <a:pt x="1988" y="2808"/>
                  </a:cubicBezTo>
                  <a:cubicBezTo>
                    <a:pt x="1922" y="2808"/>
                    <a:pt x="1844" y="2774"/>
                    <a:pt x="1752" y="2694"/>
                  </a:cubicBezTo>
                  <a:cubicBezTo>
                    <a:pt x="1543" y="2497"/>
                    <a:pt x="1517" y="2207"/>
                    <a:pt x="1559" y="1914"/>
                  </a:cubicBezTo>
                  <a:close/>
                  <a:moveTo>
                    <a:pt x="1666" y="1"/>
                  </a:moveTo>
                  <a:cubicBezTo>
                    <a:pt x="1329" y="1"/>
                    <a:pt x="1001" y="147"/>
                    <a:pt x="810" y="470"/>
                  </a:cubicBezTo>
                  <a:cubicBezTo>
                    <a:pt x="1" y="1812"/>
                    <a:pt x="97" y="3939"/>
                    <a:pt x="1983" y="4168"/>
                  </a:cubicBezTo>
                  <a:cubicBezTo>
                    <a:pt x="2035" y="4174"/>
                    <a:pt x="2087" y="4177"/>
                    <a:pt x="2137" y="4177"/>
                  </a:cubicBezTo>
                  <a:cubicBezTo>
                    <a:pt x="3448" y="4177"/>
                    <a:pt x="3951" y="2112"/>
                    <a:pt x="3614" y="1111"/>
                  </a:cubicBezTo>
                  <a:cubicBezTo>
                    <a:pt x="3449" y="637"/>
                    <a:pt x="2996" y="217"/>
                    <a:pt x="2492" y="217"/>
                  </a:cubicBezTo>
                  <a:cubicBezTo>
                    <a:pt x="2452" y="217"/>
                    <a:pt x="2411" y="220"/>
                    <a:pt x="2371" y="225"/>
                  </a:cubicBezTo>
                  <a:lnTo>
                    <a:pt x="2371" y="225"/>
                  </a:lnTo>
                  <a:cubicBezTo>
                    <a:pt x="2164" y="79"/>
                    <a:pt x="1913" y="1"/>
                    <a:pt x="16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30" name="9Slide.vn - 2019">
            <a:extLst>
              <a:ext uri="{FF2B5EF4-FFF2-40B4-BE49-F238E27FC236}">
                <a16:creationId xmlns:a16="http://schemas.microsoft.com/office/drawing/2014/main" xmlns="" id="{DFECBB46-EB79-4076-BDD0-FA4C600F1D3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8" name="Picture 27">
            <a:extLst>
              <a:ext uri="{FF2B5EF4-FFF2-40B4-BE49-F238E27FC236}">
                <a16:creationId xmlns:a16="http://schemas.microsoft.com/office/drawing/2014/main" xmlns="" id="{79A41F3D-92FC-46FC-A66B-BB0968AE04C3}"/>
              </a:ext>
            </a:extLst>
          </p:cNvPr>
          <p:cNvPicPr>
            <a:picLocks noChangeAspect="1"/>
          </p:cNvPicPr>
          <p:nvPr userDrawn="1"/>
        </p:nvPicPr>
        <p:blipFill>
          <a:blip r:embed="rId15"/>
          <a:stretch>
            <a:fillRect/>
          </a:stretch>
        </p:blipFill>
        <p:spPr>
          <a:xfrm>
            <a:off x="-51949350" y="-23571200"/>
            <a:ext cx="5143500" cy="5143500"/>
          </a:xfrm>
          <a:prstGeom prst="rect">
            <a:avLst/>
          </a:prstGeom>
        </p:spPr>
      </p:pic>
      <p:pic>
        <p:nvPicPr>
          <p:cNvPr id="29" name="Picture 28">
            <a:extLst>
              <a:ext uri="{FF2B5EF4-FFF2-40B4-BE49-F238E27FC236}">
                <a16:creationId xmlns:a16="http://schemas.microsoft.com/office/drawing/2014/main" xmlns="" id="{85496D2F-F287-487D-BC92-A61CBB1153DE}"/>
              </a:ext>
            </a:extLst>
          </p:cNvPr>
          <p:cNvPicPr>
            <a:picLocks noChangeAspect="1"/>
          </p:cNvPicPr>
          <p:nvPr userDrawn="1"/>
        </p:nvPicPr>
        <p:blipFill>
          <a:blip r:embed="rId15"/>
          <a:stretch>
            <a:fillRect/>
          </a:stretch>
        </p:blipFill>
        <p:spPr>
          <a:xfrm>
            <a:off x="52800250" y="17475200"/>
            <a:ext cx="5143500" cy="5143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59" r:id="rId7"/>
    <p:sldLayoutId id="2147483660" r:id="rId8"/>
    <p:sldLayoutId id="2147483661" r:id="rId9"/>
    <p:sldLayoutId id="2147483667" r:id="rId10"/>
    <p:sldLayoutId id="2147483674" r:id="rId11"/>
    <p:sldLayoutId id="2147483677" r:id="rId12"/>
    <p:sldLayoutId id="214748367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jpg"/><Relationship Id="rId11" Type="http://schemas.openxmlformats.org/officeDocument/2006/relationships/image" Target="../media/image9.png"/><Relationship Id="rId5" Type="http://schemas.openxmlformats.org/officeDocument/2006/relationships/audio" Target="../media/audio4.wav"/><Relationship Id="rId10" Type="http://schemas.microsoft.com/office/2007/relationships/hdphoto" Target="../media/hdphoto3.wdp"/><Relationship Id="rId4" Type="http://schemas.openxmlformats.org/officeDocument/2006/relationships/notesSlide" Target="../notesSlides/notesSlide14.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jpg"/><Relationship Id="rId5" Type="http://schemas.openxmlformats.org/officeDocument/2006/relationships/audio" Target="../media/audio4.wav"/><Relationship Id="rId10" Type="http://schemas.openxmlformats.org/officeDocument/2006/relationships/image" Target="../media/image33.png"/><Relationship Id="rId4" Type="http://schemas.openxmlformats.org/officeDocument/2006/relationships/notesSlide" Target="../notesSlides/notesSlide22.xml"/><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wav"/><Relationship Id="rId7" Type="http://schemas.microsoft.com/office/2007/relationships/hdphoto" Target="../media/hdphoto4.wdp"/><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39.png"/><Relationship Id="rId11" Type="http://schemas.microsoft.com/office/2007/relationships/hdphoto" Target="../media/hdphoto3.wdp"/><Relationship Id="rId5" Type="http://schemas.openxmlformats.org/officeDocument/2006/relationships/image" Target="../media/image36.jpg"/><Relationship Id="rId10" Type="http://schemas.openxmlformats.org/officeDocument/2006/relationships/image" Target="../media/image32.png"/><Relationship Id="rId4" Type="http://schemas.openxmlformats.org/officeDocument/2006/relationships/audio" Target="../media/audio5.wav"/><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4.xml"/><Relationship Id="rId7" Type="http://schemas.openxmlformats.org/officeDocument/2006/relationships/image" Target="../media/image4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42.jpg"/><Relationship Id="rId5" Type="http://schemas.openxmlformats.org/officeDocument/2006/relationships/audio" Target="../media/audio6.wav"/><Relationship Id="rId4" Type="http://schemas.openxmlformats.org/officeDocument/2006/relationships/notesSlide" Target="../notesSlides/notesSlide30.xml"/><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4.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5" name="Google Shape;1215;p36"/>
          <p:cNvSpPr/>
          <p:nvPr/>
        </p:nvSpPr>
        <p:spPr>
          <a:xfrm>
            <a:off x="8317455" y="171123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6"/>
          <p:cNvSpPr/>
          <p:nvPr/>
        </p:nvSpPr>
        <p:spPr>
          <a:xfrm>
            <a:off x="1256488" y="148263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rgbClr val="AA91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6"/>
          <p:cNvSpPr/>
          <p:nvPr/>
        </p:nvSpPr>
        <p:spPr>
          <a:xfrm>
            <a:off x="2467738" y="4450288"/>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6"/>
          <p:cNvSpPr/>
          <p:nvPr/>
        </p:nvSpPr>
        <p:spPr>
          <a:xfrm rot="-1381881">
            <a:off x="5550952" y="556113"/>
            <a:ext cx="400917" cy="460628"/>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6"/>
          <p:cNvSpPr/>
          <p:nvPr/>
        </p:nvSpPr>
        <p:spPr>
          <a:xfrm rot="-1381981">
            <a:off x="7531290" y="1458173"/>
            <a:ext cx="238890" cy="27447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1" name="Google Shape;1221;p36"/>
          <p:cNvPicPr preferRelativeResize="0"/>
          <p:nvPr/>
        </p:nvPicPr>
        <p:blipFill rotWithShape="1">
          <a:blip r:embed="rId5">
            <a:alphaModFix/>
          </a:blip>
          <a:srcRect l="17754" t="15150" r="12593" b="14968"/>
          <a:stretch/>
        </p:blipFill>
        <p:spPr>
          <a:xfrm rot="-1637554">
            <a:off x="-108823" y="4347593"/>
            <a:ext cx="777277" cy="805847"/>
          </a:xfrm>
          <a:prstGeom prst="rect">
            <a:avLst/>
          </a:prstGeom>
          <a:noFill/>
          <a:ln>
            <a:noFill/>
          </a:ln>
        </p:spPr>
      </p:pic>
      <p:pic>
        <p:nvPicPr>
          <p:cNvPr id="1222" name="Google Shape;1222;p36"/>
          <p:cNvPicPr preferRelativeResize="0"/>
          <p:nvPr/>
        </p:nvPicPr>
        <p:blipFill rotWithShape="1">
          <a:blip r:embed="rId5">
            <a:alphaModFix/>
          </a:blip>
          <a:srcRect l="17754" t="15150" r="12593" b="14968"/>
          <a:stretch/>
        </p:blipFill>
        <p:spPr>
          <a:xfrm rot="1637554" flipH="1">
            <a:off x="3765564" y="-302020"/>
            <a:ext cx="777277" cy="805847"/>
          </a:xfrm>
          <a:prstGeom prst="rect">
            <a:avLst/>
          </a:prstGeom>
          <a:noFill/>
          <a:ln>
            <a:noFill/>
          </a:ln>
        </p:spPr>
      </p:pic>
      <p:pic>
        <p:nvPicPr>
          <p:cNvPr id="1223" name="Google Shape;1223;p36"/>
          <p:cNvPicPr preferRelativeResize="0"/>
          <p:nvPr/>
        </p:nvPicPr>
        <p:blipFill rotWithShape="1">
          <a:blip r:embed="rId6">
            <a:alphaModFix/>
          </a:blip>
          <a:srcRect l="4192" t="8428" r="6234" b="15160"/>
          <a:stretch/>
        </p:blipFill>
        <p:spPr>
          <a:xfrm>
            <a:off x="-816597" y="-431677"/>
            <a:ext cx="1873325" cy="1651301"/>
          </a:xfrm>
          <a:prstGeom prst="rect">
            <a:avLst/>
          </a:prstGeom>
          <a:noFill/>
          <a:ln>
            <a:noFill/>
          </a:ln>
        </p:spPr>
      </p:pic>
      <p:pic>
        <p:nvPicPr>
          <p:cNvPr id="1224" name="Google Shape;1224;p36"/>
          <p:cNvPicPr preferRelativeResize="0"/>
          <p:nvPr/>
        </p:nvPicPr>
        <p:blipFill rotWithShape="1">
          <a:blip r:embed="rId7">
            <a:alphaModFix/>
          </a:blip>
          <a:srcRect l="7022" t="6156" r="7957" b="8809"/>
          <a:stretch/>
        </p:blipFill>
        <p:spPr>
          <a:xfrm>
            <a:off x="8671704" y="3853157"/>
            <a:ext cx="1155550" cy="1194261"/>
          </a:xfrm>
          <a:prstGeom prst="rect">
            <a:avLst/>
          </a:prstGeom>
          <a:noFill/>
          <a:ln>
            <a:noFill/>
          </a:ln>
        </p:spPr>
      </p:pic>
      <p:pic>
        <p:nvPicPr>
          <p:cNvPr id="1225" name="Google Shape;1225;p36"/>
          <p:cNvPicPr preferRelativeResize="0"/>
          <p:nvPr/>
        </p:nvPicPr>
        <p:blipFill rotWithShape="1">
          <a:blip r:embed="rId8">
            <a:alphaModFix/>
          </a:blip>
          <a:srcRect t="9255" b="20736"/>
          <a:stretch/>
        </p:blipFill>
        <p:spPr>
          <a:xfrm rot="-3567450" flipH="1">
            <a:off x="7895883" y="-227275"/>
            <a:ext cx="1242701" cy="898976"/>
          </a:xfrm>
          <a:prstGeom prst="rect">
            <a:avLst/>
          </a:prstGeom>
          <a:noFill/>
          <a:ln>
            <a:noFill/>
          </a:ln>
        </p:spPr>
      </p:pic>
      <p:pic>
        <p:nvPicPr>
          <p:cNvPr id="6" name="口哨版轻松欢快夏日旅行配乐-26秒">
            <a:hlinkClick r:id="" action="ppaction://media"/>
            <a:extLst>
              <a:ext uri="{FF2B5EF4-FFF2-40B4-BE49-F238E27FC236}">
                <a16:creationId xmlns:a16="http://schemas.microsoft.com/office/drawing/2014/main" xmlns="" id="{015A52AF-6A83-B8AC-8EF5-A73475E7B47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9"/>
          <a:stretch>
            <a:fillRect/>
          </a:stretch>
        </p:blipFill>
        <p:spPr>
          <a:xfrm>
            <a:off x="7315200" y="7410239"/>
            <a:ext cx="609600" cy="609600"/>
          </a:xfrm>
          <a:prstGeom prst="rect">
            <a:avLst/>
          </a:prstGeom>
        </p:spPr>
      </p:pic>
      <p:sp>
        <p:nvSpPr>
          <p:cNvPr id="9" name="Hộp Văn bản 8">
            <a:extLst>
              <a:ext uri="{FF2B5EF4-FFF2-40B4-BE49-F238E27FC236}">
                <a16:creationId xmlns:a16="http://schemas.microsoft.com/office/drawing/2014/main" xmlns="" id="{78D9F62E-1442-A6D6-EA37-0DACE6E4572E}"/>
              </a:ext>
            </a:extLst>
          </p:cNvPr>
          <p:cNvSpPr txBox="1"/>
          <p:nvPr/>
        </p:nvSpPr>
        <p:spPr>
          <a:xfrm>
            <a:off x="3048000" y="1249078"/>
            <a:ext cx="4184764" cy="830997"/>
          </a:xfrm>
          <a:prstGeom prst="rect">
            <a:avLst/>
          </a:prstGeom>
          <a:noFill/>
        </p:spPr>
        <p:txBody>
          <a:bodyPr wrap="square" rtlCol="0">
            <a:spAutoFit/>
          </a:bodyPr>
          <a:lstStyle/>
          <a:p>
            <a:r>
              <a:rPr lang="en-US" sz="4800" dirty="0" err="1">
                <a:ln w="28575">
                  <a:solidFill>
                    <a:srgbClr val="FFFFFF"/>
                  </a:solidFill>
                </a:ln>
                <a:solidFill>
                  <a:schemeClr val="accent6">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Tiếng</a:t>
            </a:r>
            <a:r>
              <a:rPr lang="en-US" sz="4800" dirty="0">
                <a:ln w="28575">
                  <a:solidFill>
                    <a:srgbClr val="FFFFFF"/>
                  </a:solidFill>
                </a:ln>
                <a:solidFill>
                  <a:srgbClr val="FFC000"/>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 </a:t>
            </a:r>
            <a:r>
              <a:rPr lang="en-US" sz="4800" dirty="0" err="1">
                <a:ln w="28575">
                  <a:solidFill>
                    <a:srgbClr val="FFFFFF"/>
                  </a:solidFill>
                </a:ln>
                <a:solidFill>
                  <a:schemeClr val="bg2">
                    <a:lumMod val="50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rPr>
              <a:t>việt</a:t>
            </a:r>
            <a:endParaRPr lang="en-US" sz="4800" dirty="0">
              <a:ln w="28575">
                <a:solidFill>
                  <a:srgbClr val="FFFFFF"/>
                </a:solidFill>
              </a:ln>
              <a:solidFill>
                <a:schemeClr val="bg2">
                  <a:lumMod val="50000"/>
                </a:schemeClr>
              </a:solidFill>
              <a:effectLst>
                <a:glow rad="101600">
                  <a:schemeClr val="accent2">
                    <a:satMod val="175000"/>
                    <a:alpha val="40000"/>
                  </a:schemeClr>
                </a:glow>
                <a:outerShdw blurRad="38100" dist="19050" dir="2700000" algn="tl" rotWithShape="0">
                  <a:schemeClr val="dk1">
                    <a:alpha val="40000"/>
                  </a:schemeClr>
                </a:outerShdw>
              </a:effectLst>
              <a:latin typeface="iCiel Crocante" panose="02000000000000000000" pitchFamily="2" charset="0"/>
            </a:endParaRPr>
          </a:p>
        </p:txBody>
      </p:sp>
      <p:sp>
        <p:nvSpPr>
          <p:cNvPr id="10" name="Hộp Văn bản 9">
            <a:extLst>
              <a:ext uri="{FF2B5EF4-FFF2-40B4-BE49-F238E27FC236}">
                <a16:creationId xmlns:a16="http://schemas.microsoft.com/office/drawing/2014/main" xmlns="" id="{282ABC96-7279-0F03-FACB-77905C2AB827}"/>
              </a:ext>
            </a:extLst>
          </p:cNvPr>
          <p:cNvSpPr txBox="1"/>
          <p:nvPr/>
        </p:nvSpPr>
        <p:spPr>
          <a:xfrm>
            <a:off x="315466" y="2236364"/>
            <a:ext cx="2119393" cy="707886"/>
          </a:xfrm>
          <a:prstGeom prst="rect">
            <a:avLst/>
          </a:prstGeom>
          <a:noFill/>
        </p:spPr>
        <p:txBody>
          <a:bodyPr wrap="square" rtlCol="0">
            <a:spAutoFit/>
          </a:bodyPr>
          <a:lstStyle/>
          <a:p>
            <a:pPr algn="ctr"/>
            <a:r>
              <a:rPr lang="en-US" sz="4000" b="1" dirty="0" err="1">
                <a:solidFill>
                  <a:srgbClr val="FF0000"/>
                </a:solidFill>
                <a:latin typeface="UTM French Vanilla" panose="02040603050506020204" pitchFamily="18" charset="0"/>
              </a:rPr>
              <a:t>Chủ</a:t>
            </a:r>
            <a:r>
              <a:rPr lang="en-US" sz="4000" b="1" dirty="0">
                <a:solidFill>
                  <a:srgbClr val="FF0000"/>
                </a:solidFill>
                <a:latin typeface="UTM French Vanilla" panose="02040603050506020204" pitchFamily="18" charset="0"/>
              </a:rPr>
              <a:t> </a:t>
            </a:r>
            <a:r>
              <a:rPr lang="en-US" sz="4000" b="1" err="1">
                <a:solidFill>
                  <a:srgbClr val="FF0000"/>
                </a:solidFill>
                <a:latin typeface="UTM French Vanilla" panose="02040603050506020204" pitchFamily="18" charset="0"/>
              </a:rPr>
              <a:t>điểm</a:t>
            </a:r>
            <a:r>
              <a:rPr lang="en-US" sz="4000" b="1">
                <a:solidFill>
                  <a:srgbClr val="FF0000"/>
                </a:solidFill>
              </a:rPr>
              <a:t>:</a:t>
            </a:r>
            <a:endParaRPr lang="en-US" sz="4000" b="1" dirty="0">
              <a:solidFill>
                <a:srgbClr val="FF0000"/>
              </a:solidFill>
              <a:latin typeface="UTM Cookies" panose="02040603050506020204" pitchFamily="18" charset="0"/>
            </a:endParaRPr>
          </a:p>
        </p:txBody>
      </p:sp>
      <p:sp>
        <p:nvSpPr>
          <p:cNvPr id="11" name="Hộp Văn bản 10">
            <a:extLst>
              <a:ext uri="{FF2B5EF4-FFF2-40B4-BE49-F238E27FC236}">
                <a16:creationId xmlns:a16="http://schemas.microsoft.com/office/drawing/2014/main" xmlns="" id="{E24D4C8D-BA1E-A67E-1C79-26AC0C49FAEA}"/>
              </a:ext>
            </a:extLst>
          </p:cNvPr>
          <p:cNvSpPr txBox="1"/>
          <p:nvPr/>
        </p:nvSpPr>
        <p:spPr>
          <a:xfrm>
            <a:off x="652507" y="3106994"/>
            <a:ext cx="8332784" cy="1415772"/>
          </a:xfrm>
          <a:prstGeom prst="rect">
            <a:avLst/>
          </a:prstGeom>
          <a:noFill/>
        </p:spPr>
        <p:txBody>
          <a:bodyPr wrap="square" rtlCol="0">
            <a:spAutoFit/>
          </a:bodyPr>
          <a:lstStyle/>
          <a:p>
            <a:pPr algn="ctr"/>
            <a:r>
              <a:rPr lang="en-US" sz="3200" b="1" err="1">
                <a:latin typeface="UTM French Vanilla" panose="02040603050506020204" pitchFamily="18" charset="0"/>
              </a:rPr>
              <a:t>Bài</a:t>
            </a:r>
            <a:r>
              <a:rPr lang="en-US" sz="3200" b="1">
                <a:latin typeface="UTM French Vanilla" panose="02040603050506020204" pitchFamily="18" charset="0"/>
              </a:rPr>
              <a:t> 3 - Tiết 3</a:t>
            </a:r>
            <a:endParaRPr lang="en-US" sz="3200" b="1" dirty="0">
              <a:latin typeface="UTM French Vanilla" panose="02040603050506020204" pitchFamily="18" charset="0"/>
            </a:endParaRPr>
          </a:p>
          <a:p>
            <a:pPr algn="ctr"/>
            <a:r>
              <a:rPr lang="en-US" sz="4000" b="1">
                <a:ln>
                  <a:solidFill>
                    <a:srgbClr val="000000"/>
                  </a:solidFill>
                </a:ln>
                <a:solidFill>
                  <a:srgbClr val="92D050"/>
                </a:solidFill>
                <a:latin typeface="UTM Duepuntozero" panose="02040603050506020204" pitchFamily="18" charset="0"/>
              </a:rPr>
              <a:t>  </a:t>
            </a:r>
            <a:r>
              <a:rPr lang="en-US" sz="5400" b="1">
                <a:ln>
                  <a:solidFill>
                    <a:srgbClr val="000000"/>
                  </a:solidFill>
                </a:ln>
                <a:solidFill>
                  <a:srgbClr val="92D050"/>
                </a:solidFill>
                <a:latin typeface="iCiel Crocante" panose="02000000000000000000" pitchFamily="2" charset="0"/>
              </a:rPr>
              <a:t>LUYỆN TẬP VỀ ĐỘNG TỪ</a:t>
            </a:r>
            <a:endParaRPr lang="en-US" sz="4000" b="1" dirty="0">
              <a:ln>
                <a:solidFill>
                  <a:srgbClr val="000000"/>
                </a:solidFill>
              </a:ln>
              <a:solidFill>
                <a:schemeClr val="accent5">
                  <a:lumMod val="40000"/>
                  <a:lumOff val="60000"/>
                </a:schemeClr>
              </a:solidFill>
              <a:latin typeface="iCiel Crocante" panose="02000000000000000000" pitchFamily="2" charset="0"/>
            </a:endParaRPr>
          </a:p>
        </p:txBody>
      </p:sp>
      <p:sp>
        <p:nvSpPr>
          <p:cNvPr id="12" name="Hộp Văn bản 11">
            <a:extLst>
              <a:ext uri="{FF2B5EF4-FFF2-40B4-BE49-F238E27FC236}">
                <a16:creationId xmlns:a16="http://schemas.microsoft.com/office/drawing/2014/main" xmlns="" id="{6FA91F9A-667E-FF02-B67C-A142C1598E76}"/>
              </a:ext>
            </a:extLst>
          </p:cNvPr>
          <p:cNvSpPr txBox="1"/>
          <p:nvPr/>
        </p:nvSpPr>
        <p:spPr>
          <a:xfrm>
            <a:off x="2299432" y="2019486"/>
            <a:ext cx="6299819" cy="923330"/>
          </a:xfrm>
          <a:prstGeom prst="rect">
            <a:avLst/>
          </a:prstGeom>
          <a:noFill/>
        </p:spPr>
        <p:txBody>
          <a:bodyPr wrap="square">
            <a:spAutoFit/>
          </a:bodyPr>
          <a:lstStyle/>
          <a:p>
            <a:r>
              <a:rPr lang="en-US" sz="5400">
                <a:blipFill>
                  <a:blip r:embed="rId10"/>
                  <a:stretch>
                    <a:fillRect/>
                  </a:stretch>
                </a:blipFill>
                <a:effectLst>
                  <a:glow rad="139700">
                    <a:schemeClr val="accent5">
                      <a:satMod val="175000"/>
                      <a:alpha val="40000"/>
                    </a:schemeClr>
                  </a:glow>
                </a:effectLst>
                <a:latin typeface="#9Slide05 SVNClementine" panose="020F0502020204030203" pitchFamily="34" charset="0"/>
                <a:ea typeface="LNTH-LuoLuoNotangYuanTi 1" pitchFamily="2" charset="-128"/>
                <a:cs typeface="LNTH-LuoLuoNotangYuanTi 1" pitchFamily="2" charset="-128"/>
              </a:rPr>
              <a:t>Mảnh ghép yêu thương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6"/>
                </p:tgtEl>
              </p:cMediaNode>
            </p:audio>
          </p:childTnLst>
        </p:cTn>
      </p:par>
    </p:tnLst>
    <p:bldLst>
      <p:bldP spid="9"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B372827-0F0E-4A86-B9C7-3E60F46677DB}"/>
              </a:ext>
            </a:extLst>
          </p:cNvPr>
          <p:cNvSpPr/>
          <p:nvPr/>
        </p:nvSpPr>
        <p:spPr>
          <a:xfrm>
            <a:off x="314325" y="152400"/>
            <a:ext cx="8515350" cy="47434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D1BB4C07-D691-4E35-93C7-AB74B6C4D693}"/>
              </a:ext>
            </a:extLst>
          </p:cNvPr>
          <p:cNvSpPr txBox="1"/>
          <p:nvPr/>
        </p:nvSpPr>
        <p:spPr>
          <a:xfrm>
            <a:off x="652463" y="326206"/>
            <a:ext cx="75778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a:cs typeface="Arial"/>
                <a:sym typeface="Arial"/>
              </a:rPr>
              <a:t> </a:t>
            </a:r>
            <a:r>
              <a:rPr kumimoji="0" lang="en-US" sz="3200" b="0" i="0" u="none" strike="noStrike" kern="0" cap="none" spc="0" normalizeH="0" baseline="0" noProof="0">
                <a:ln>
                  <a:noFill/>
                </a:ln>
                <a:solidFill>
                  <a:srgbClr val="FF0000"/>
                </a:solidFill>
                <a:effectLst/>
                <a:uLnTx/>
                <a:uFillTx/>
                <a:latin typeface="Arial"/>
                <a:cs typeface="Arial"/>
                <a:sym typeface="Arial"/>
              </a:rPr>
              <a:t>1. </a:t>
            </a:r>
            <a:r>
              <a:rPr kumimoji="0" lang="vi-VN" sz="3200" b="0" i="0" u="none" strike="noStrike" kern="0" cap="none" spc="0" normalizeH="0" baseline="0" noProof="0">
                <a:ln>
                  <a:noFill/>
                </a:ln>
                <a:solidFill>
                  <a:srgbClr val="000000"/>
                </a:solidFill>
                <a:effectLst/>
                <a:uLnTx/>
                <a:uFillTx/>
                <a:latin typeface="Arial"/>
                <a:cs typeface="Arial"/>
                <a:sym typeface="Arial"/>
              </a:rPr>
              <a:t>Tìm 2 – 3 động từ phù hợp với yêu cầu ghi trên mỗi thẻ</a:t>
            </a:r>
            <a:r>
              <a:rPr kumimoji="0" lang="en-US" sz="3200" b="0" i="0" u="none" strike="noStrike" kern="0" cap="none" spc="0" normalizeH="0" baseline="0" noProof="0">
                <a:ln>
                  <a:noFill/>
                </a:ln>
                <a:solidFill>
                  <a:srgbClr val="000000"/>
                </a:solidFill>
                <a:effectLst/>
                <a:uLnTx/>
                <a:uFillTx/>
                <a:latin typeface="Arial"/>
                <a:cs typeface="Arial"/>
                <a:sym typeface="Arial"/>
              </a:rPr>
              <a:t>.</a:t>
            </a:r>
          </a:p>
        </p:txBody>
      </p:sp>
      <p:sp>
        <p:nvSpPr>
          <p:cNvPr id="2" name="Rectangle: Rounded Corners 1">
            <a:extLst>
              <a:ext uri="{FF2B5EF4-FFF2-40B4-BE49-F238E27FC236}">
                <a16:creationId xmlns:a16="http://schemas.microsoft.com/office/drawing/2014/main" xmlns="" id="{CCE7F6B8-374B-4753-8053-59836F06F82A}"/>
              </a:ext>
            </a:extLst>
          </p:cNvPr>
          <p:cNvSpPr/>
          <p:nvPr/>
        </p:nvSpPr>
        <p:spPr>
          <a:xfrm>
            <a:off x="4989819" y="1386305"/>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soạn nhạc</a:t>
            </a:r>
          </a:p>
        </p:txBody>
      </p:sp>
      <p:pic>
        <p:nvPicPr>
          <p:cNvPr id="4" name="Picture 3">
            <a:extLst>
              <a:ext uri="{FF2B5EF4-FFF2-40B4-BE49-F238E27FC236}">
                <a16:creationId xmlns:a16="http://schemas.microsoft.com/office/drawing/2014/main" xmlns="" id="{B8D1F966-321F-4A3B-ABFB-739A925248A8}"/>
              </a:ext>
            </a:extLst>
          </p:cNvPr>
          <p:cNvPicPr>
            <a:picLocks noChangeAspect="1"/>
          </p:cNvPicPr>
          <p:nvPr/>
        </p:nvPicPr>
        <p:blipFill>
          <a:blip r:embed="rId4"/>
          <a:stretch>
            <a:fillRect/>
          </a:stretch>
        </p:blipFill>
        <p:spPr>
          <a:xfrm>
            <a:off x="601515" y="1768315"/>
            <a:ext cx="4101114" cy="2091871"/>
          </a:xfrm>
          <a:prstGeom prst="rect">
            <a:avLst/>
          </a:prstGeom>
        </p:spPr>
      </p:pic>
      <p:pic>
        <p:nvPicPr>
          <p:cNvPr id="17" name="Picture 16">
            <a:extLst>
              <a:ext uri="{FF2B5EF4-FFF2-40B4-BE49-F238E27FC236}">
                <a16:creationId xmlns:a16="http://schemas.microsoft.com/office/drawing/2014/main" xmlns="" id="{41BC9DBA-AF5E-4538-A99B-D42EC6FA7F9D}"/>
              </a:ext>
            </a:extLst>
          </p:cNvPr>
          <p:cNvPicPr>
            <a:picLocks noChangeAspect="1"/>
          </p:cNvPicPr>
          <p:nvPr/>
        </p:nvPicPr>
        <p:blipFill>
          <a:blip r:embed="rId5"/>
          <a:stretch>
            <a:fillRect/>
          </a:stretch>
        </p:blipFill>
        <p:spPr>
          <a:xfrm>
            <a:off x="1153685" y="2975591"/>
            <a:ext cx="2924174" cy="638466"/>
          </a:xfrm>
          <a:prstGeom prst="rect">
            <a:avLst/>
          </a:prstGeom>
        </p:spPr>
      </p:pic>
      <p:sp>
        <p:nvSpPr>
          <p:cNvPr id="16" name="Rectangle: Rounded Corners 15">
            <a:extLst>
              <a:ext uri="{FF2B5EF4-FFF2-40B4-BE49-F238E27FC236}">
                <a16:creationId xmlns:a16="http://schemas.microsoft.com/office/drawing/2014/main" xmlns="" id="{9212C1F3-BBCA-44A2-9692-7272ABC97ADA}"/>
              </a:ext>
            </a:extLst>
          </p:cNvPr>
          <p:cNvSpPr/>
          <p:nvPr/>
        </p:nvSpPr>
        <p:spPr>
          <a:xfrm>
            <a:off x="4989819" y="2571750"/>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viết truyện</a:t>
            </a:r>
          </a:p>
        </p:txBody>
      </p:sp>
      <p:sp>
        <p:nvSpPr>
          <p:cNvPr id="18" name="Rectangle: Rounded Corners 17">
            <a:extLst>
              <a:ext uri="{FF2B5EF4-FFF2-40B4-BE49-F238E27FC236}">
                <a16:creationId xmlns:a16="http://schemas.microsoft.com/office/drawing/2014/main" xmlns="" id="{E47595EB-2EE8-49BC-8927-95CDFE106D7C}"/>
              </a:ext>
            </a:extLst>
          </p:cNvPr>
          <p:cNvSpPr/>
          <p:nvPr/>
        </p:nvSpPr>
        <p:spPr>
          <a:xfrm>
            <a:off x="4989819" y="3757195"/>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thiết kế</a:t>
            </a:r>
          </a:p>
        </p:txBody>
      </p:sp>
    </p:spTree>
    <p:extLst>
      <p:ext uri="{BB962C8B-B14F-4D97-AF65-F5344CB8AC3E}">
        <p14:creationId xmlns:p14="http://schemas.microsoft.com/office/powerpoint/2010/main" val="1932768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B372827-0F0E-4A86-B9C7-3E60F46677DB}"/>
              </a:ext>
            </a:extLst>
          </p:cNvPr>
          <p:cNvSpPr/>
          <p:nvPr/>
        </p:nvSpPr>
        <p:spPr>
          <a:xfrm>
            <a:off x="314325" y="152400"/>
            <a:ext cx="8515350" cy="47434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D1BB4C07-D691-4E35-93C7-AB74B6C4D693}"/>
              </a:ext>
            </a:extLst>
          </p:cNvPr>
          <p:cNvSpPr txBox="1"/>
          <p:nvPr/>
        </p:nvSpPr>
        <p:spPr>
          <a:xfrm>
            <a:off x="652463" y="326206"/>
            <a:ext cx="75778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a:cs typeface="Arial"/>
                <a:sym typeface="Arial"/>
              </a:rPr>
              <a:t> </a:t>
            </a:r>
            <a:r>
              <a:rPr kumimoji="0" lang="en-US" sz="3200" b="0" i="0" u="none" strike="noStrike" kern="0" cap="none" spc="0" normalizeH="0" baseline="0" noProof="0">
                <a:ln>
                  <a:noFill/>
                </a:ln>
                <a:solidFill>
                  <a:srgbClr val="FF0000"/>
                </a:solidFill>
                <a:effectLst/>
                <a:uLnTx/>
                <a:uFillTx/>
                <a:latin typeface="Arial"/>
                <a:cs typeface="Arial"/>
                <a:sym typeface="Arial"/>
              </a:rPr>
              <a:t>1. </a:t>
            </a:r>
            <a:r>
              <a:rPr kumimoji="0" lang="vi-VN" sz="3200" b="0" i="0" u="none" strike="noStrike" kern="0" cap="none" spc="0" normalizeH="0" baseline="0" noProof="0">
                <a:ln>
                  <a:noFill/>
                </a:ln>
                <a:solidFill>
                  <a:srgbClr val="000000"/>
                </a:solidFill>
                <a:effectLst/>
                <a:uLnTx/>
                <a:uFillTx/>
                <a:latin typeface="Arial"/>
                <a:cs typeface="Arial"/>
                <a:sym typeface="Arial"/>
              </a:rPr>
              <a:t>Tìm 2 – 3 động từ phù hợp với yêu cầu ghi trên mỗi thẻ</a:t>
            </a:r>
            <a:r>
              <a:rPr kumimoji="0" lang="en-US" sz="3200" b="0" i="0" u="none" strike="noStrike" kern="0" cap="none" spc="0" normalizeH="0" baseline="0" noProof="0">
                <a:ln>
                  <a:noFill/>
                </a:ln>
                <a:solidFill>
                  <a:srgbClr val="000000"/>
                </a:solidFill>
                <a:effectLst/>
                <a:uLnTx/>
                <a:uFillTx/>
                <a:latin typeface="Arial"/>
                <a:cs typeface="Arial"/>
                <a:sym typeface="Arial"/>
              </a:rPr>
              <a:t>.</a:t>
            </a:r>
          </a:p>
        </p:txBody>
      </p:sp>
      <p:sp>
        <p:nvSpPr>
          <p:cNvPr id="2" name="Rectangle: Rounded Corners 1">
            <a:extLst>
              <a:ext uri="{FF2B5EF4-FFF2-40B4-BE49-F238E27FC236}">
                <a16:creationId xmlns:a16="http://schemas.microsoft.com/office/drawing/2014/main" xmlns="" id="{CCE7F6B8-374B-4753-8053-59836F06F82A}"/>
              </a:ext>
            </a:extLst>
          </p:cNvPr>
          <p:cNvSpPr/>
          <p:nvPr/>
        </p:nvSpPr>
        <p:spPr>
          <a:xfrm>
            <a:off x="490391" y="1577230"/>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191919"/>
                </a:solidFill>
              </a:rPr>
              <a:t>hiến máu</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xmlns="" id="{9212C1F3-BBCA-44A2-9692-7272ABC97ADA}"/>
              </a:ext>
            </a:extLst>
          </p:cNvPr>
          <p:cNvSpPr/>
          <p:nvPr/>
        </p:nvSpPr>
        <p:spPr>
          <a:xfrm>
            <a:off x="490391" y="2762675"/>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191919"/>
                </a:solidFill>
                <a:effectLst/>
                <a:uLnTx/>
                <a:uFillTx/>
                <a:latin typeface="Arial"/>
                <a:ea typeface="+mn-ea"/>
                <a:cs typeface="+mn-cs"/>
                <a:sym typeface="Arial"/>
              </a:rPr>
              <a:t>gây</a:t>
            </a:r>
            <a:r>
              <a:rPr kumimoji="0" lang="en-US" sz="3600" b="0" i="0" u="none" strike="noStrike" kern="0" cap="none" spc="0" normalizeH="0" noProof="0">
                <a:ln>
                  <a:noFill/>
                </a:ln>
                <a:solidFill>
                  <a:srgbClr val="191919"/>
                </a:solidFill>
                <a:effectLst/>
                <a:uLnTx/>
                <a:uFillTx/>
                <a:latin typeface="Arial"/>
                <a:ea typeface="+mn-ea"/>
                <a:cs typeface="+mn-cs"/>
                <a:sym typeface="Arial"/>
              </a:rPr>
              <a:t> quỹ</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ectangle: Rounded Corners 17">
            <a:extLst>
              <a:ext uri="{FF2B5EF4-FFF2-40B4-BE49-F238E27FC236}">
                <a16:creationId xmlns:a16="http://schemas.microsoft.com/office/drawing/2014/main" xmlns="" id="{E47595EB-2EE8-49BC-8927-95CDFE106D7C}"/>
              </a:ext>
            </a:extLst>
          </p:cNvPr>
          <p:cNvSpPr/>
          <p:nvPr/>
        </p:nvSpPr>
        <p:spPr>
          <a:xfrm>
            <a:off x="490391" y="3948120"/>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a:solidFill>
                  <a:srgbClr val="191919"/>
                </a:solidFill>
                <a:latin typeface="Arial"/>
              </a:rPr>
              <a:t>đóng góp</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xmlns="" id="{2CD9627E-FEE6-4F83-BFAE-473264EA929D}"/>
              </a:ext>
            </a:extLst>
          </p:cNvPr>
          <p:cNvPicPr>
            <a:picLocks noChangeAspect="1"/>
          </p:cNvPicPr>
          <p:nvPr/>
        </p:nvPicPr>
        <p:blipFill>
          <a:blip r:embed="rId4"/>
          <a:stretch>
            <a:fillRect/>
          </a:stretch>
        </p:blipFill>
        <p:spPr>
          <a:xfrm>
            <a:off x="4135371" y="1776391"/>
            <a:ext cx="4257676" cy="2171729"/>
          </a:xfrm>
          <a:prstGeom prst="rect">
            <a:avLst/>
          </a:prstGeom>
        </p:spPr>
      </p:pic>
      <p:pic>
        <p:nvPicPr>
          <p:cNvPr id="10" name="Picture 9">
            <a:extLst>
              <a:ext uri="{FF2B5EF4-FFF2-40B4-BE49-F238E27FC236}">
                <a16:creationId xmlns:a16="http://schemas.microsoft.com/office/drawing/2014/main" xmlns="" id="{7722B5AD-AF3A-450C-82EB-A925973A8B7F}"/>
              </a:ext>
            </a:extLst>
          </p:cNvPr>
          <p:cNvPicPr>
            <a:picLocks noChangeAspect="1"/>
          </p:cNvPicPr>
          <p:nvPr/>
        </p:nvPicPr>
        <p:blipFill>
          <a:blip r:embed="rId5"/>
          <a:stretch>
            <a:fillRect/>
          </a:stretch>
        </p:blipFill>
        <p:spPr>
          <a:xfrm>
            <a:off x="4572000" y="3027415"/>
            <a:ext cx="3470189" cy="660863"/>
          </a:xfrm>
          <a:prstGeom prst="rect">
            <a:avLst/>
          </a:prstGeom>
        </p:spPr>
      </p:pic>
    </p:spTree>
    <p:extLst>
      <p:ext uri="{BB962C8B-B14F-4D97-AF65-F5344CB8AC3E}">
        <p14:creationId xmlns:p14="http://schemas.microsoft.com/office/powerpoint/2010/main" val="2947622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B372827-0F0E-4A86-B9C7-3E60F46677DB}"/>
              </a:ext>
            </a:extLst>
          </p:cNvPr>
          <p:cNvSpPr/>
          <p:nvPr/>
        </p:nvSpPr>
        <p:spPr>
          <a:xfrm>
            <a:off x="314325" y="152400"/>
            <a:ext cx="8515350" cy="47434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D1BB4C07-D691-4E35-93C7-AB74B6C4D693}"/>
              </a:ext>
            </a:extLst>
          </p:cNvPr>
          <p:cNvSpPr txBox="1"/>
          <p:nvPr/>
        </p:nvSpPr>
        <p:spPr>
          <a:xfrm>
            <a:off x="652463" y="326206"/>
            <a:ext cx="75778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a:cs typeface="Arial"/>
                <a:sym typeface="Arial"/>
              </a:rPr>
              <a:t> </a:t>
            </a:r>
            <a:r>
              <a:rPr kumimoji="0" lang="en-US" sz="3200" b="0" i="0" u="none" strike="noStrike" kern="0" cap="none" spc="0" normalizeH="0" baseline="0" noProof="0">
                <a:ln>
                  <a:noFill/>
                </a:ln>
                <a:solidFill>
                  <a:srgbClr val="FF0000"/>
                </a:solidFill>
                <a:effectLst/>
                <a:uLnTx/>
                <a:uFillTx/>
                <a:latin typeface="Arial"/>
                <a:cs typeface="Arial"/>
                <a:sym typeface="Arial"/>
              </a:rPr>
              <a:t>1. </a:t>
            </a:r>
            <a:r>
              <a:rPr kumimoji="0" lang="vi-VN" sz="3200" b="0" i="0" u="none" strike="noStrike" kern="0" cap="none" spc="0" normalizeH="0" baseline="0" noProof="0">
                <a:ln>
                  <a:noFill/>
                </a:ln>
                <a:solidFill>
                  <a:srgbClr val="000000"/>
                </a:solidFill>
                <a:effectLst/>
                <a:uLnTx/>
                <a:uFillTx/>
                <a:latin typeface="Arial"/>
                <a:cs typeface="Arial"/>
                <a:sym typeface="Arial"/>
              </a:rPr>
              <a:t>Tìm 2 – 3 động từ phù hợp với yêu cầu ghi trên mỗi thẻ</a:t>
            </a:r>
            <a:r>
              <a:rPr kumimoji="0" lang="en-US" sz="3200" b="0" i="0" u="none" strike="noStrike" kern="0" cap="none" spc="0" normalizeH="0" baseline="0" noProof="0">
                <a:ln>
                  <a:noFill/>
                </a:ln>
                <a:solidFill>
                  <a:srgbClr val="000000"/>
                </a:solidFill>
                <a:effectLst/>
                <a:uLnTx/>
                <a:uFillTx/>
                <a:latin typeface="Arial"/>
                <a:cs typeface="Arial"/>
                <a:sym typeface="Arial"/>
              </a:rPr>
              <a:t>.</a:t>
            </a:r>
          </a:p>
        </p:txBody>
      </p:sp>
      <p:sp>
        <p:nvSpPr>
          <p:cNvPr id="2" name="Rectangle: Rounded Corners 1">
            <a:extLst>
              <a:ext uri="{FF2B5EF4-FFF2-40B4-BE49-F238E27FC236}">
                <a16:creationId xmlns:a16="http://schemas.microsoft.com/office/drawing/2014/main" xmlns="" id="{CCE7F6B8-374B-4753-8053-59836F06F82A}"/>
              </a:ext>
            </a:extLst>
          </p:cNvPr>
          <p:cNvSpPr/>
          <p:nvPr/>
        </p:nvSpPr>
        <p:spPr>
          <a:xfrm>
            <a:off x="4989819" y="1386305"/>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srgbClr val="191919"/>
                </a:solidFill>
              </a:rPr>
              <a:t>trồng trọt</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xmlns="" id="{9212C1F3-BBCA-44A2-9692-7272ABC97ADA}"/>
              </a:ext>
            </a:extLst>
          </p:cNvPr>
          <p:cNvSpPr/>
          <p:nvPr/>
        </p:nvSpPr>
        <p:spPr>
          <a:xfrm>
            <a:off x="4989819" y="2571750"/>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191919"/>
                </a:solidFill>
                <a:effectLst/>
                <a:uLnTx/>
                <a:uFillTx/>
                <a:latin typeface="Arial"/>
                <a:ea typeface="+mn-ea"/>
                <a:cs typeface="+mn-cs"/>
                <a:sym typeface="Arial"/>
              </a:rPr>
              <a:t>tưới</a:t>
            </a:r>
            <a:r>
              <a:rPr kumimoji="0" lang="en-US" sz="3600" b="0" i="0" u="none" strike="noStrike" kern="0" cap="none" spc="0" normalizeH="0" noProof="0">
                <a:ln>
                  <a:noFill/>
                </a:ln>
                <a:solidFill>
                  <a:srgbClr val="191919"/>
                </a:solidFill>
                <a:effectLst/>
                <a:uLnTx/>
                <a:uFillTx/>
                <a:latin typeface="Arial"/>
                <a:ea typeface="+mn-ea"/>
                <a:cs typeface="+mn-cs"/>
                <a:sym typeface="Arial"/>
              </a:rPr>
              <a:t> cây</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8" name="Rectangle: Rounded Corners 17">
            <a:extLst>
              <a:ext uri="{FF2B5EF4-FFF2-40B4-BE49-F238E27FC236}">
                <a16:creationId xmlns:a16="http://schemas.microsoft.com/office/drawing/2014/main" xmlns="" id="{E47595EB-2EE8-49BC-8927-95CDFE106D7C}"/>
              </a:ext>
            </a:extLst>
          </p:cNvPr>
          <p:cNvSpPr/>
          <p:nvPr/>
        </p:nvSpPr>
        <p:spPr>
          <a:xfrm>
            <a:off x="4989819" y="3757195"/>
            <a:ext cx="3468914"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a:solidFill>
                  <a:srgbClr val="191919"/>
                </a:solidFill>
                <a:latin typeface="Arial"/>
              </a:rPr>
              <a:t>nuôi gà</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xmlns="" id="{EDE7789B-6C59-456E-A705-4B6133522BFD}"/>
              </a:ext>
            </a:extLst>
          </p:cNvPr>
          <p:cNvPicPr>
            <a:picLocks noChangeAspect="1"/>
          </p:cNvPicPr>
          <p:nvPr/>
        </p:nvPicPr>
        <p:blipFill>
          <a:blip r:embed="rId4"/>
          <a:stretch>
            <a:fillRect/>
          </a:stretch>
        </p:blipFill>
        <p:spPr>
          <a:xfrm>
            <a:off x="492806" y="1803597"/>
            <a:ext cx="4317700" cy="2202346"/>
          </a:xfrm>
          <a:prstGeom prst="rect">
            <a:avLst/>
          </a:prstGeom>
        </p:spPr>
      </p:pic>
      <p:pic>
        <p:nvPicPr>
          <p:cNvPr id="10" name="Picture 9">
            <a:extLst>
              <a:ext uri="{FF2B5EF4-FFF2-40B4-BE49-F238E27FC236}">
                <a16:creationId xmlns:a16="http://schemas.microsoft.com/office/drawing/2014/main" xmlns="" id="{CA1E675B-1CC8-4122-B738-D1E1051E5D03}"/>
              </a:ext>
            </a:extLst>
          </p:cNvPr>
          <p:cNvPicPr>
            <a:picLocks noChangeAspect="1"/>
          </p:cNvPicPr>
          <p:nvPr/>
        </p:nvPicPr>
        <p:blipFill>
          <a:blip r:embed="rId5"/>
          <a:stretch>
            <a:fillRect/>
          </a:stretch>
        </p:blipFill>
        <p:spPr>
          <a:xfrm>
            <a:off x="1116944" y="3087015"/>
            <a:ext cx="3069424" cy="670180"/>
          </a:xfrm>
          <a:prstGeom prst="rect">
            <a:avLst/>
          </a:prstGeom>
        </p:spPr>
      </p:pic>
    </p:spTree>
    <p:extLst>
      <p:ext uri="{BB962C8B-B14F-4D97-AF65-F5344CB8AC3E}">
        <p14:creationId xmlns:p14="http://schemas.microsoft.com/office/powerpoint/2010/main" val="1090634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B372827-0F0E-4A86-B9C7-3E60F46677DB}"/>
              </a:ext>
            </a:extLst>
          </p:cNvPr>
          <p:cNvSpPr/>
          <p:nvPr/>
        </p:nvSpPr>
        <p:spPr>
          <a:xfrm>
            <a:off x="314325" y="152400"/>
            <a:ext cx="8515350" cy="47434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D1BB4C07-D691-4E35-93C7-AB74B6C4D693}"/>
              </a:ext>
            </a:extLst>
          </p:cNvPr>
          <p:cNvSpPr txBox="1"/>
          <p:nvPr/>
        </p:nvSpPr>
        <p:spPr>
          <a:xfrm>
            <a:off x="652463" y="326206"/>
            <a:ext cx="75778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a:cs typeface="Arial"/>
                <a:sym typeface="Arial"/>
              </a:rPr>
              <a:t> </a:t>
            </a:r>
            <a:r>
              <a:rPr kumimoji="0" lang="en-US" sz="3200" b="0" i="0" u="none" strike="noStrike" kern="0" cap="none" spc="0" normalizeH="0" baseline="0" noProof="0">
                <a:ln>
                  <a:noFill/>
                </a:ln>
                <a:solidFill>
                  <a:srgbClr val="FF0000"/>
                </a:solidFill>
                <a:effectLst/>
                <a:uLnTx/>
                <a:uFillTx/>
                <a:latin typeface="Arial"/>
                <a:cs typeface="Arial"/>
                <a:sym typeface="Arial"/>
              </a:rPr>
              <a:t>1. </a:t>
            </a:r>
            <a:r>
              <a:rPr kumimoji="0" lang="vi-VN" sz="3200" b="0" i="0" u="none" strike="noStrike" kern="0" cap="none" spc="0" normalizeH="0" baseline="0" noProof="0">
                <a:ln>
                  <a:noFill/>
                </a:ln>
                <a:solidFill>
                  <a:srgbClr val="000000"/>
                </a:solidFill>
                <a:effectLst/>
                <a:uLnTx/>
                <a:uFillTx/>
                <a:latin typeface="Arial"/>
                <a:cs typeface="Arial"/>
                <a:sym typeface="Arial"/>
              </a:rPr>
              <a:t>Tìm 2 – 3 động từ phù hợp với yêu cầu ghi trên mỗi thẻ</a:t>
            </a:r>
            <a:r>
              <a:rPr kumimoji="0" lang="en-US" sz="3200" b="0" i="0" u="none" strike="noStrike" kern="0" cap="none" spc="0" normalizeH="0" baseline="0" noProof="0">
                <a:ln>
                  <a:noFill/>
                </a:ln>
                <a:solidFill>
                  <a:srgbClr val="000000"/>
                </a:solidFill>
                <a:effectLst/>
                <a:uLnTx/>
                <a:uFillTx/>
                <a:latin typeface="Arial"/>
                <a:cs typeface="Arial"/>
                <a:sym typeface="Arial"/>
              </a:rPr>
              <a:t>.</a:t>
            </a:r>
          </a:p>
        </p:txBody>
      </p:sp>
      <p:sp>
        <p:nvSpPr>
          <p:cNvPr id="2" name="Rectangle: Rounded Corners 1">
            <a:extLst>
              <a:ext uri="{FF2B5EF4-FFF2-40B4-BE49-F238E27FC236}">
                <a16:creationId xmlns:a16="http://schemas.microsoft.com/office/drawing/2014/main" xmlns="" id="{CCE7F6B8-374B-4753-8053-59836F06F82A}"/>
              </a:ext>
            </a:extLst>
          </p:cNvPr>
          <p:cNvSpPr/>
          <p:nvPr/>
        </p:nvSpPr>
        <p:spPr>
          <a:xfrm>
            <a:off x="675754" y="1403424"/>
            <a:ext cx="1654389"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a:solidFill>
                  <a:srgbClr val="191919"/>
                </a:solidFill>
                <a:latin typeface="Arial"/>
              </a:rPr>
              <a:t>đi</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xmlns="" id="{9212C1F3-BBCA-44A2-9692-7272ABC97ADA}"/>
              </a:ext>
            </a:extLst>
          </p:cNvPr>
          <p:cNvSpPr/>
          <p:nvPr/>
        </p:nvSpPr>
        <p:spPr>
          <a:xfrm>
            <a:off x="679916" y="2743483"/>
            <a:ext cx="1654389"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191919"/>
                </a:solidFill>
                <a:effectLst/>
                <a:uLnTx/>
                <a:uFillTx/>
                <a:latin typeface="Arial"/>
                <a:ea typeface="+mn-ea"/>
                <a:cs typeface="+mn-cs"/>
                <a:sym typeface="Arial"/>
              </a:rPr>
              <a:t>chạy</a:t>
            </a:r>
          </a:p>
        </p:txBody>
      </p:sp>
      <p:sp>
        <p:nvSpPr>
          <p:cNvPr id="18" name="Rectangle: Rounded Corners 17">
            <a:extLst>
              <a:ext uri="{FF2B5EF4-FFF2-40B4-BE49-F238E27FC236}">
                <a16:creationId xmlns:a16="http://schemas.microsoft.com/office/drawing/2014/main" xmlns="" id="{E47595EB-2EE8-49BC-8927-95CDFE106D7C}"/>
              </a:ext>
            </a:extLst>
          </p:cNvPr>
          <p:cNvSpPr/>
          <p:nvPr/>
        </p:nvSpPr>
        <p:spPr>
          <a:xfrm>
            <a:off x="699193" y="3973191"/>
            <a:ext cx="1654389"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191919"/>
                </a:solidFill>
                <a:effectLst/>
                <a:uLnTx/>
                <a:uFillTx/>
                <a:latin typeface="Arial"/>
                <a:ea typeface="+mn-ea"/>
                <a:cs typeface="+mn-cs"/>
                <a:sym typeface="Arial"/>
              </a:rPr>
              <a:t>bò</a:t>
            </a:r>
          </a:p>
        </p:txBody>
      </p:sp>
      <p:pic>
        <p:nvPicPr>
          <p:cNvPr id="11" name="Picture 10">
            <a:extLst>
              <a:ext uri="{FF2B5EF4-FFF2-40B4-BE49-F238E27FC236}">
                <a16:creationId xmlns:a16="http://schemas.microsoft.com/office/drawing/2014/main" xmlns="" id="{D269540F-B94E-4837-B890-E5CB4B267290}"/>
              </a:ext>
            </a:extLst>
          </p:cNvPr>
          <p:cNvPicPr>
            <a:picLocks noChangeAspect="1"/>
          </p:cNvPicPr>
          <p:nvPr/>
        </p:nvPicPr>
        <p:blipFill>
          <a:blip r:embed="rId4"/>
          <a:stretch>
            <a:fillRect/>
          </a:stretch>
        </p:blipFill>
        <p:spPr>
          <a:xfrm>
            <a:off x="4135371" y="1596212"/>
            <a:ext cx="4610914" cy="2351907"/>
          </a:xfrm>
          <a:prstGeom prst="rect">
            <a:avLst/>
          </a:prstGeom>
        </p:spPr>
      </p:pic>
      <p:pic>
        <p:nvPicPr>
          <p:cNvPr id="12" name="Picture 11">
            <a:extLst>
              <a:ext uri="{FF2B5EF4-FFF2-40B4-BE49-F238E27FC236}">
                <a16:creationId xmlns:a16="http://schemas.microsoft.com/office/drawing/2014/main" xmlns="" id="{E4EE452B-F199-4C09-9B7F-A34A5D5129E4}"/>
              </a:ext>
            </a:extLst>
          </p:cNvPr>
          <p:cNvPicPr>
            <a:picLocks noChangeAspect="1"/>
          </p:cNvPicPr>
          <p:nvPr/>
        </p:nvPicPr>
        <p:blipFill>
          <a:blip r:embed="rId5"/>
          <a:stretch>
            <a:fillRect/>
          </a:stretch>
        </p:blipFill>
        <p:spPr>
          <a:xfrm>
            <a:off x="4572000" y="2881225"/>
            <a:ext cx="3758091" cy="715691"/>
          </a:xfrm>
          <a:prstGeom prst="rect">
            <a:avLst/>
          </a:prstGeom>
        </p:spPr>
      </p:pic>
      <p:sp>
        <p:nvSpPr>
          <p:cNvPr id="13" name="Rectangle: Rounded Corners 12">
            <a:extLst>
              <a:ext uri="{FF2B5EF4-FFF2-40B4-BE49-F238E27FC236}">
                <a16:creationId xmlns:a16="http://schemas.microsoft.com/office/drawing/2014/main" xmlns="" id="{7D5F5F8E-ACC1-4F75-96FC-005682C4DD1F}"/>
              </a:ext>
            </a:extLst>
          </p:cNvPr>
          <p:cNvSpPr/>
          <p:nvPr/>
        </p:nvSpPr>
        <p:spPr>
          <a:xfrm>
            <a:off x="2378315" y="2075826"/>
            <a:ext cx="1654389"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a:solidFill>
                  <a:srgbClr val="191919"/>
                </a:solidFill>
                <a:latin typeface="Arial"/>
              </a:rPr>
              <a:t>bơi</a:t>
            </a:r>
            <a:endParaRPr kumimoji="0" lang="en-US" sz="3600" b="0" i="0" u="none" strike="noStrike" kern="0" cap="none" spc="0" normalizeH="0" baseline="0" noProof="0">
              <a:ln>
                <a:noFill/>
              </a:ln>
              <a:solidFill>
                <a:srgbClr val="191919"/>
              </a:solidFill>
              <a:effectLst/>
              <a:uLnTx/>
              <a:uFillTx/>
              <a:latin typeface="Arial"/>
              <a:ea typeface="+mn-ea"/>
              <a:cs typeface="+mn-cs"/>
              <a:sym typeface="Arial"/>
            </a:endParaRPr>
          </a:p>
        </p:txBody>
      </p:sp>
      <p:sp>
        <p:nvSpPr>
          <p:cNvPr id="14" name="Rectangle: Rounded Corners 13">
            <a:extLst>
              <a:ext uri="{FF2B5EF4-FFF2-40B4-BE49-F238E27FC236}">
                <a16:creationId xmlns:a16="http://schemas.microsoft.com/office/drawing/2014/main" xmlns="" id="{D4CB1AB5-D22A-4088-A3E1-A746E80E21ED}"/>
              </a:ext>
            </a:extLst>
          </p:cNvPr>
          <p:cNvSpPr/>
          <p:nvPr/>
        </p:nvSpPr>
        <p:spPr>
          <a:xfrm>
            <a:off x="2397592" y="3305534"/>
            <a:ext cx="1654389" cy="667657"/>
          </a:xfrm>
          <a:prstGeom prst="roundRect">
            <a:avLst>
              <a:gd name="adj" fmla="val 50000"/>
            </a:avLst>
          </a:prstGeom>
          <a:solidFill>
            <a:srgbClr val="F2E75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191919"/>
                </a:solidFill>
                <a:effectLst/>
                <a:uLnTx/>
                <a:uFillTx/>
                <a:latin typeface="Arial"/>
                <a:ea typeface="+mn-ea"/>
                <a:cs typeface="+mn-cs"/>
                <a:sym typeface="Arial"/>
              </a:rPr>
              <a:t>nhảy</a:t>
            </a:r>
          </a:p>
        </p:txBody>
      </p:sp>
    </p:spTree>
    <p:extLst>
      <p:ext uri="{BB962C8B-B14F-4D97-AF65-F5344CB8AC3E}">
        <p14:creationId xmlns:p14="http://schemas.microsoft.com/office/powerpoint/2010/main" val="129634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Shape 1229"/>
        <p:cNvGrpSpPr/>
        <p:nvPr/>
      </p:nvGrpSpPr>
      <p:grpSpPr>
        <a:xfrm>
          <a:off x="0" y="0"/>
          <a:ext cx="0" cy="0"/>
          <a:chOff x="0" y="0"/>
          <a:chExt cx="0" cy="0"/>
        </a:xfrm>
      </p:grpSpPr>
      <p:pic>
        <p:nvPicPr>
          <p:cNvPr id="5" name="Picture 6" descr="Fruity robo">
            <a:extLst>
              <a:ext uri="{FF2B5EF4-FFF2-40B4-BE49-F238E27FC236}">
                <a16:creationId xmlns:a16="http://schemas.microsoft.com/office/drawing/2014/main" xmlns="" id="{D25CCD1A-C67A-814F-5700-99501B462C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343016" y="2571750"/>
            <a:ext cx="4042633" cy="2424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092;p15">
            <a:extLst>
              <a:ext uri="{FF2B5EF4-FFF2-40B4-BE49-F238E27FC236}">
                <a16:creationId xmlns:a16="http://schemas.microsoft.com/office/drawing/2014/main" xmlns="" id="{C37B8248-C5AB-FE4A-F449-2BCABB1376A6}"/>
              </a:ext>
            </a:extLst>
          </p:cNvPr>
          <p:cNvGrpSpPr/>
          <p:nvPr/>
        </p:nvGrpSpPr>
        <p:grpSpPr>
          <a:xfrm>
            <a:off x="1769366" y="0"/>
            <a:ext cx="4862286" cy="2742146"/>
            <a:chOff x="1444602" y="598610"/>
            <a:chExt cx="5602773" cy="3868387"/>
          </a:xfrm>
          <a:solidFill>
            <a:srgbClr val="FFFFFF"/>
          </a:solidFill>
        </p:grpSpPr>
        <p:grpSp>
          <p:nvGrpSpPr>
            <p:cNvPr id="8" name="Google Shape;1093;p15">
              <a:extLst>
                <a:ext uri="{FF2B5EF4-FFF2-40B4-BE49-F238E27FC236}">
                  <a16:creationId xmlns:a16="http://schemas.microsoft.com/office/drawing/2014/main" xmlns="" id="{886EB4CA-EC1A-50E6-6A39-53676F41D8FB}"/>
                </a:ext>
              </a:extLst>
            </p:cNvPr>
            <p:cNvGrpSpPr/>
            <p:nvPr/>
          </p:nvGrpSpPr>
          <p:grpSpPr>
            <a:xfrm>
              <a:off x="2152600" y="598610"/>
              <a:ext cx="859715" cy="864033"/>
              <a:chOff x="157363" y="438585"/>
              <a:chExt cx="859715" cy="864033"/>
            </a:xfrm>
            <a:grpFill/>
          </p:grpSpPr>
          <p:sp>
            <p:nvSpPr>
              <p:cNvPr id="18" name="Google Shape;1094;p15">
                <a:extLst>
                  <a:ext uri="{FF2B5EF4-FFF2-40B4-BE49-F238E27FC236}">
                    <a16:creationId xmlns:a16="http://schemas.microsoft.com/office/drawing/2014/main" xmlns="" id="{F71542A3-8883-78A9-1790-7EB0C894CCAD}"/>
                  </a:ext>
                </a:extLst>
              </p:cNvPr>
              <p:cNvSpPr/>
              <p:nvPr/>
            </p:nvSpPr>
            <p:spPr>
              <a:xfrm>
                <a:off x="157363" y="458269"/>
                <a:ext cx="772567" cy="824161"/>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9" name="Google Shape;1095;p15">
                <a:extLst>
                  <a:ext uri="{FF2B5EF4-FFF2-40B4-BE49-F238E27FC236}">
                    <a16:creationId xmlns:a16="http://schemas.microsoft.com/office/drawing/2014/main" xmlns="" id="{33E97B2F-389B-71C8-CDD6-E886664B2099}"/>
                  </a:ext>
                </a:extLst>
              </p:cNvPr>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grpSp>
        <p:grpSp>
          <p:nvGrpSpPr>
            <p:cNvPr id="9" name="Google Shape;1096;p15">
              <a:extLst>
                <a:ext uri="{FF2B5EF4-FFF2-40B4-BE49-F238E27FC236}">
                  <a16:creationId xmlns:a16="http://schemas.microsoft.com/office/drawing/2014/main" xmlns="" id="{626219DF-1F87-CF17-6EC5-F8120FF00B64}"/>
                </a:ext>
              </a:extLst>
            </p:cNvPr>
            <p:cNvGrpSpPr/>
            <p:nvPr/>
          </p:nvGrpSpPr>
          <p:grpSpPr>
            <a:xfrm>
              <a:off x="1444602" y="676502"/>
              <a:ext cx="5602773" cy="3790495"/>
              <a:chOff x="-450873" y="340527"/>
              <a:chExt cx="5602773" cy="3790495"/>
            </a:xfrm>
            <a:grpFill/>
          </p:grpSpPr>
          <p:sp>
            <p:nvSpPr>
              <p:cNvPr id="10" name="Google Shape;1097;p15">
                <a:extLst>
                  <a:ext uri="{FF2B5EF4-FFF2-40B4-BE49-F238E27FC236}">
                    <a16:creationId xmlns:a16="http://schemas.microsoft.com/office/drawing/2014/main" xmlns="" id="{05AA30CE-3EF2-3C0F-5454-3398CEBEBDC7}"/>
                  </a:ext>
                </a:extLst>
              </p:cNvPr>
              <p:cNvSpPr/>
              <p:nvPr/>
            </p:nvSpPr>
            <p:spPr>
              <a:xfrm>
                <a:off x="-450873" y="376747"/>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1" name="Google Shape;1098;p15">
                <a:extLst>
                  <a:ext uri="{FF2B5EF4-FFF2-40B4-BE49-F238E27FC236}">
                    <a16:creationId xmlns:a16="http://schemas.microsoft.com/office/drawing/2014/main" xmlns="" id="{854E1938-BC68-39F4-EBF8-DC59ECB436F7}"/>
                  </a:ext>
                </a:extLst>
              </p:cNvPr>
              <p:cNvSpPr/>
              <p:nvPr/>
            </p:nvSpPr>
            <p:spPr>
              <a:xfrm>
                <a:off x="-305329"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2" name="Google Shape;1099;p15">
                <a:extLst>
                  <a:ext uri="{FF2B5EF4-FFF2-40B4-BE49-F238E27FC236}">
                    <a16:creationId xmlns:a16="http://schemas.microsoft.com/office/drawing/2014/main" xmlns="" id="{CA95D287-29B6-B98D-3023-30253BC5AF90}"/>
                  </a:ext>
                </a:extLst>
              </p:cNvPr>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3" name="Google Shape;1100;p15">
                <a:extLst>
                  <a:ext uri="{FF2B5EF4-FFF2-40B4-BE49-F238E27FC236}">
                    <a16:creationId xmlns:a16="http://schemas.microsoft.com/office/drawing/2014/main" xmlns="" id="{BD9F718D-BEB0-EEF0-E861-D54E9E244BA2}"/>
                  </a:ext>
                </a:extLst>
              </p:cNvPr>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4" name="Google Shape;1101;p15">
                <a:extLst>
                  <a:ext uri="{FF2B5EF4-FFF2-40B4-BE49-F238E27FC236}">
                    <a16:creationId xmlns:a16="http://schemas.microsoft.com/office/drawing/2014/main" xmlns="" id="{67E13AAF-FAB2-3170-C8DA-C4894C887164}"/>
                  </a:ext>
                </a:extLst>
              </p:cNvPr>
              <p:cNvSpPr/>
              <p:nvPr/>
            </p:nvSpPr>
            <p:spPr>
              <a:xfrm>
                <a:off x="189372" y="1714811"/>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5" name="Google Shape;1102;p15">
                <a:extLst>
                  <a:ext uri="{FF2B5EF4-FFF2-40B4-BE49-F238E27FC236}">
                    <a16:creationId xmlns:a16="http://schemas.microsoft.com/office/drawing/2014/main" xmlns="" id="{F4F35C04-5959-54C6-5E5C-A3C1445AB0BA}"/>
                  </a:ext>
                </a:extLst>
              </p:cNvPr>
              <p:cNvSpPr/>
              <p:nvPr/>
            </p:nvSpPr>
            <p:spPr>
              <a:xfrm>
                <a:off x="231629" y="1377212"/>
                <a:ext cx="314121"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6" name="Google Shape;1103;p15">
                <a:extLst>
                  <a:ext uri="{FF2B5EF4-FFF2-40B4-BE49-F238E27FC236}">
                    <a16:creationId xmlns:a16="http://schemas.microsoft.com/office/drawing/2014/main" xmlns="" id="{D9911389-44D2-F721-D637-EB71DBF9CCDE}"/>
                  </a:ext>
                </a:extLst>
              </p:cNvPr>
              <p:cNvSpPr/>
              <p:nvPr/>
            </p:nvSpPr>
            <p:spPr>
              <a:xfrm>
                <a:off x="35362"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7" name="Google Shape;1104;p15">
                <a:extLst>
                  <a:ext uri="{FF2B5EF4-FFF2-40B4-BE49-F238E27FC236}">
                    <a16:creationId xmlns:a16="http://schemas.microsoft.com/office/drawing/2014/main" xmlns="" id="{3739F33A-63DA-1416-DEE5-56F4AB3A5185}"/>
                  </a:ext>
                </a:extLst>
              </p:cNvPr>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grpSp>
      </p:grpSp>
      <p:sp>
        <p:nvSpPr>
          <p:cNvPr id="20" name="Hộp Văn bản 19">
            <a:extLst>
              <a:ext uri="{FF2B5EF4-FFF2-40B4-BE49-F238E27FC236}">
                <a16:creationId xmlns:a16="http://schemas.microsoft.com/office/drawing/2014/main" xmlns="" id="{D7000C67-E609-4CF9-5F27-23422FE0B839}"/>
              </a:ext>
            </a:extLst>
          </p:cNvPr>
          <p:cNvSpPr txBox="1"/>
          <p:nvPr/>
        </p:nvSpPr>
        <p:spPr>
          <a:xfrm>
            <a:off x="2943247" y="490738"/>
            <a:ext cx="2993321" cy="1815882"/>
          </a:xfrm>
          <a:prstGeom prst="rect">
            <a:avLst/>
          </a:prstGeom>
          <a:noFill/>
        </p:spPr>
        <p:txBody>
          <a:bodyPr wrap="square" rtlCol="0">
            <a:spAutoFit/>
          </a:bodyPr>
          <a:lstStyle/>
          <a:p>
            <a:r>
              <a:rPr lang="en-US" sz="2800" b="1">
                <a:solidFill>
                  <a:schemeClr val="tx2">
                    <a:lumMod val="50000"/>
                  </a:schemeClr>
                </a:solidFill>
                <a:latin typeface="Calibri" panose="020F0502020204030204" pitchFamily="34" charset="0"/>
                <a:cs typeface="Calibri" panose="020F0502020204030204" pitchFamily="34" charset="0"/>
              </a:rPr>
              <a:t>Cảm ơn các bạn đã giúp chúng mình thu thập đủ vũ khí để cứu công chúa</a:t>
            </a:r>
          </a:p>
        </p:txBody>
      </p:sp>
      <p:pic>
        <p:nvPicPr>
          <p:cNvPr id="1026" name="Picture 2" descr="Hình ảnh Phim Hoạt Hình Kiếm Kim Loại Phim Hoạt Hình Vũ Khí Kiếm Phim Hoạt  Hình Kiếm PNG , Phim, Kiếm, Kim PNG miễn phí tải tập tin PSDComment và  Vector">
            <a:extLst>
              <a:ext uri="{FF2B5EF4-FFF2-40B4-BE49-F238E27FC236}">
                <a16:creationId xmlns:a16="http://schemas.microsoft.com/office/drawing/2014/main" xmlns="" id="{7B005A75-2C7E-673D-6E5F-4279112C411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44" b="92500" l="10000" r="90000">
                        <a14:foregroundMark x1="21406" y1="13750" x2="20000" y2="21563"/>
                        <a14:foregroundMark x1="22188" y1="10938" x2="34688" y2="33125"/>
                        <a14:foregroundMark x1="20625" y1="23750" x2="24531" y2="38125"/>
                        <a14:foregroundMark x1="24531" y1="38125" x2="34531" y2="47188"/>
                        <a14:foregroundMark x1="34531" y1="47188" x2="56406" y2="57344"/>
                        <a14:foregroundMark x1="36875" y1="32969" x2="46094" y2="45625"/>
                        <a14:foregroundMark x1="38594" y1="36094" x2="45938" y2="46094"/>
                        <a14:foregroundMark x1="19375" y1="27969" x2="22188" y2="37344"/>
                        <a14:foregroundMark x1="22188" y1="37344" x2="55000" y2="70313"/>
                        <a14:foregroundMark x1="21563" y1="10469" x2="43750" y2="15000"/>
                        <a14:foregroundMark x1="46406" y1="15781" x2="67500" y2="61094"/>
                        <a14:foregroundMark x1="67500" y1="61094" x2="67656" y2="61719"/>
                        <a14:foregroundMark x1="20156" y1="9844" x2="22031" y2="9844"/>
                        <a14:backgroundMark x1="76094" y1="92656" x2="78906" y2="92813"/>
                        <a14:backgroundMark x1="73594" y1="92969" x2="82031" y2="92031"/>
                      </a14:backgroundRemoval>
                    </a14:imgEffect>
                  </a14:imgLayer>
                </a14:imgProps>
              </a:ext>
              <a:ext uri="{28A0092B-C50C-407E-A947-70E740481C1C}">
                <a14:useLocalDpi xmlns:a14="http://schemas.microsoft.com/office/drawing/2010/main" val="0"/>
              </a:ext>
            </a:extLst>
          </a:blip>
          <a:srcRect/>
          <a:stretch>
            <a:fillRect/>
          </a:stretch>
        </p:blipFill>
        <p:spPr bwMode="auto">
          <a:xfrm>
            <a:off x="5670636" y="1205003"/>
            <a:ext cx="1577690" cy="1577690"/>
          </a:xfrm>
          <a:prstGeom prst="rect">
            <a:avLst/>
          </a:prstGeom>
          <a:noFill/>
          <a:extLst>
            <a:ext uri="{909E8E84-426E-40DD-AFC4-6F175D3DCCD1}">
              <a14:hiddenFill xmlns:a14="http://schemas.microsoft.com/office/drawing/2010/main">
                <a:solidFill>
                  <a:srgbClr val="FFFFFF"/>
                </a:solidFill>
              </a14:hiddenFill>
            </a:ext>
          </a:extLst>
        </p:spPr>
      </p:pic>
      <p:pic>
        <p:nvPicPr>
          <p:cNvPr id="21" name="Am-thanh-chien-thang-www_tiengdong_com">
            <a:hlinkClick r:id="" action="ppaction://media"/>
            <a:extLst>
              <a:ext uri="{FF2B5EF4-FFF2-40B4-BE49-F238E27FC236}">
                <a16:creationId xmlns:a16="http://schemas.microsoft.com/office/drawing/2014/main" xmlns="" id="{496C0878-630B-1763-0075-A216F1BB325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4491" y="717640"/>
            <a:ext cx="487363" cy="487363"/>
          </a:xfrm>
          <a:prstGeom prst="rect">
            <a:avLst/>
          </a:prstGeom>
        </p:spPr>
      </p:pic>
    </p:spTree>
    <p:extLst>
      <p:ext uri="{BB962C8B-B14F-4D97-AF65-F5344CB8AC3E}">
        <p14:creationId xmlns:p14="http://schemas.microsoft.com/office/powerpoint/2010/main" val="126806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par>
                                <p:cTn id="16" presetID="1" presetClass="mediacall" presetSubtype="0" fill="hold" nodeType="withEffect">
                                  <p:stCondLst>
                                    <p:cond delay="0"/>
                                  </p:stCondLst>
                                  <p:childTnLst>
                                    <p:cmd type="call" cmd="playFrom(0.0)">
                                      <p:cBhvr>
                                        <p:cTn id="17" dur="5276" fill="hold"/>
                                        <p:tgtEl>
                                          <p:spTgt spid="21"/>
                                        </p:tgtEl>
                                      </p:cBhvr>
                                    </p:cmd>
                                  </p:childTnLst>
                                </p:cTn>
                              </p:par>
                              <p:par>
                                <p:cTn id="18" presetID="3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1000" fill="hold"/>
                                        <p:tgtEl>
                                          <p:spTgt spid="1026"/>
                                        </p:tgtEl>
                                        <p:attrNameLst>
                                          <p:attrName>ppt_w</p:attrName>
                                        </p:attrNameLst>
                                      </p:cBhvr>
                                      <p:tavLst>
                                        <p:tav tm="0">
                                          <p:val>
                                            <p:fltVal val="0"/>
                                          </p:val>
                                        </p:tav>
                                        <p:tav tm="100000">
                                          <p:val>
                                            <p:strVal val="#ppt_w"/>
                                          </p:val>
                                        </p:tav>
                                      </p:tavLst>
                                    </p:anim>
                                    <p:anim calcmode="lin" valueType="num">
                                      <p:cBhvr>
                                        <p:cTn id="21" dur="1000" fill="hold"/>
                                        <p:tgtEl>
                                          <p:spTgt spid="1026"/>
                                        </p:tgtEl>
                                        <p:attrNameLst>
                                          <p:attrName>ppt_h</p:attrName>
                                        </p:attrNameLst>
                                      </p:cBhvr>
                                      <p:tavLst>
                                        <p:tav tm="0">
                                          <p:val>
                                            <p:fltVal val="0"/>
                                          </p:val>
                                        </p:tav>
                                        <p:tav tm="100000">
                                          <p:val>
                                            <p:strVal val="#ppt_h"/>
                                          </p:val>
                                        </p:tav>
                                      </p:tavLst>
                                    </p:anim>
                                    <p:anim calcmode="lin" valueType="num">
                                      <p:cBhvr>
                                        <p:cTn id="22" dur="1000" fill="hold"/>
                                        <p:tgtEl>
                                          <p:spTgt spid="1026"/>
                                        </p:tgtEl>
                                        <p:attrNameLst>
                                          <p:attrName>style.rotation</p:attrName>
                                        </p:attrNameLst>
                                      </p:cBhvr>
                                      <p:tavLst>
                                        <p:tav tm="0">
                                          <p:val>
                                            <p:fltVal val="90"/>
                                          </p:val>
                                        </p:tav>
                                        <p:tav tm="100000">
                                          <p:val>
                                            <p:fltVal val="0"/>
                                          </p:val>
                                        </p:tav>
                                      </p:tavLst>
                                    </p:anim>
                                    <p:animEffect transition="in" filter="fade">
                                      <p:cBhvr>
                                        <p:cTn id="23" dur="1000"/>
                                        <p:tgtEl>
                                          <p:spTgt spid="1026"/>
                                        </p:tgtEl>
                                      </p:cBhvr>
                                    </p:animEffect>
                                  </p:childTnLst>
                                  <p:subTnLst>
                                    <p:audio>
                                      <p:cMediaNode>
                                        <p:cTn display="0" masterRel="sameClick">
                                          <p:stCondLst>
                                            <p:cond evt="begin" delay="0">
                                              <p:tn val="18"/>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a:extLst>
              <a:ext uri="{FF2B5EF4-FFF2-40B4-BE49-F238E27FC236}">
                <a16:creationId xmlns:a16="http://schemas.microsoft.com/office/drawing/2014/main" xmlns="" id="{B22F697A-9DFB-93C8-C747-8F1855FCB354}"/>
              </a:ext>
            </a:extLst>
          </p:cNvPr>
          <p:cNvGrpSpPr/>
          <p:nvPr/>
        </p:nvGrpSpPr>
        <p:grpSpPr>
          <a:xfrm>
            <a:off x="2575419" y="1463754"/>
            <a:ext cx="5612236" cy="1107996"/>
            <a:chOff x="2575419" y="1463754"/>
            <a:chExt cx="5612236" cy="1107996"/>
          </a:xfrm>
        </p:grpSpPr>
        <p:sp>
          <p:nvSpPr>
            <p:cNvPr id="5" name="Hộp Văn bản 4">
              <a:extLst>
                <a:ext uri="{FF2B5EF4-FFF2-40B4-BE49-F238E27FC236}">
                  <a16:creationId xmlns:a16="http://schemas.microsoft.com/office/drawing/2014/main" xmlns="" id="{892F6A42-3864-5FC3-BC8B-4B39AE9860C9}"/>
                </a:ext>
              </a:extLst>
            </p:cNvPr>
            <p:cNvSpPr txBox="1"/>
            <p:nvPr/>
          </p:nvSpPr>
          <p:spPr>
            <a:xfrm>
              <a:off x="2575420" y="1463754"/>
              <a:ext cx="5612235" cy="1107996"/>
            </a:xfrm>
            <a:prstGeom prst="rect">
              <a:avLst/>
            </a:prstGeom>
            <a:noFill/>
          </p:spPr>
          <p:txBody>
            <a:bodyPr wrap="square" rtlCol="0">
              <a:spAutoFit/>
            </a:bodyPr>
            <a:lstStyle/>
            <a:p>
              <a:r>
                <a:rPr lang="en-US" sz="6600">
                  <a:ln w="292100">
                    <a:gradFill>
                      <a:gsLst>
                        <a:gs pos="0">
                          <a:schemeClr val="accent5">
                            <a:lumMod val="20000"/>
                            <a:lumOff val="80000"/>
                          </a:schemeClr>
                        </a:gs>
                        <a:gs pos="100000">
                          <a:schemeClr val="accent5">
                            <a:lumMod val="60000"/>
                            <a:lumOff val="40000"/>
                          </a:schemeClr>
                        </a:gs>
                      </a:gsLst>
                      <a:lin ang="5400000" scaled="1"/>
                    </a:gradFill>
                  </a:ln>
                  <a:solidFill>
                    <a:srgbClr val="F49EEA"/>
                  </a:solidFill>
                  <a:latin typeface="SVN-Poky's" panose="020B0606040200020203" pitchFamily="34" charset="0"/>
                </a:rPr>
                <a:t>Thử</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1">
                      <a:lumMod val="75000"/>
                    </a:schemeClr>
                  </a:solidFill>
                  <a:latin typeface="SVN-Poky's" panose="020B0606040200020203" pitchFamily="34" charset="0"/>
                </a:rPr>
                <a:t>thách</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rPr>
                <a:t>2</a:t>
              </a:r>
            </a:p>
          </p:txBody>
        </p:sp>
        <p:sp>
          <p:nvSpPr>
            <p:cNvPr id="2" name="Hộp Văn bản 1">
              <a:extLst>
                <a:ext uri="{FF2B5EF4-FFF2-40B4-BE49-F238E27FC236}">
                  <a16:creationId xmlns:a16="http://schemas.microsoft.com/office/drawing/2014/main" xmlns="" id="{0B3DB7CE-C514-2A44-D760-B81C65CD6694}"/>
                </a:ext>
              </a:extLst>
            </p:cNvPr>
            <p:cNvSpPr txBox="1"/>
            <p:nvPr/>
          </p:nvSpPr>
          <p:spPr>
            <a:xfrm>
              <a:off x="2575419" y="1463754"/>
              <a:ext cx="5612235" cy="1107996"/>
            </a:xfrm>
            <a:prstGeom prst="rect">
              <a:avLst/>
            </a:prstGeom>
            <a:noFill/>
          </p:spPr>
          <p:txBody>
            <a:bodyPr wrap="square" rtlCol="0">
              <a:spAutoFit/>
            </a:bodyPr>
            <a:lstStyle/>
            <a:p>
              <a:r>
                <a:rPr lang="en-US" sz="6600">
                  <a:ln>
                    <a:solidFill>
                      <a:schemeClr val="tx1">
                        <a:lumMod val="90000"/>
                        <a:lumOff val="10000"/>
                      </a:schemeClr>
                    </a:solidFill>
                  </a:ln>
                  <a:solidFill>
                    <a:srgbClr val="002060"/>
                  </a:solidFill>
                  <a:latin typeface="SVN-Poky's" panose="020B0606040200020203" pitchFamily="34" charset="0"/>
                </a:rPr>
                <a:t>T</a:t>
              </a:r>
              <a:r>
                <a:rPr lang="en-US" sz="6600">
                  <a:ln>
                    <a:solidFill>
                      <a:schemeClr val="tx1">
                        <a:lumMod val="90000"/>
                        <a:lumOff val="10000"/>
                      </a:schemeClr>
                    </a:solidFill>
                  </a:ln>
                  <a:solidFill>
                    <a:schemeClr val="accent3">
                      <a:lumMod val="75000"/>
                    </a:schemeClr>
                  </a:solidFill>
                  <a:latin typeface="SVN-Poky's" panose="020B0606040200020203" pitchFamily="34" charset="0"/>
                </a:rPr>
                <a:t>h</a:t>
              </a:r>
              <a:r>
                <a:rPr lang="en-US" sz="6600">
                  <a:ln>
                    <a:solidFill>
                      <a:schemeClr val="tx1">
                        <a:lumMod val="90000"/>
                        <a:lumOff val="10000"/>
                      </a:schemeClr>
                    </a:solidFill>
                  </a:ln>
                  <a:solidFill>
                    <a:schemeClr val="tx2">
                      <a:lumMod val="50000"/>
                    </a:schemeClr>
                  </a:solidFill>
                  <a:latin typeface="SVN-Poky's" panose="020B0606040200020203" pitchFamily="34" charset="0"/>
                </a:rPr>
                <a:t>ử</a:t>
              </a:r>
              <a:r>
                <a:rPr lang="en-US" sz="6600">
                  <a:ln>
                    <a:solidFill>
                      <a:schemeClr val="tx1">
                        <a:lumMod val="90000"/>
                        <a:lumOff val="10000"/>
                      </a:schemeClr>
                    </a:solidFill>
                  </a:ln>
                  <a:solidFill>
                    <a:srgbClr val="002060"/>
                  </a:solidFill>
                  <a:latin typeface="SVN-Poky's" panose="020B0606040200020203" pitchFamily="34" charset="0"/>
                </a:rPr>
                <a:t> </a:t>
              </a:r>
              <a:r>
                <a:rPr lang="en-US" sz="6600">
                  <a:ln>
                    <a:solidFill>
                      <a:schemeClr val="tx1">
                        <a:lumMod val="90000"/>
                        <a:lumOff val="10000"/>
                      </a:schemeClr>
                    </a:solidFill>
                  </a:ln>
                  <a:solidFill>
                    <a:schemeClr val="bg2">
                      <a:lumMod val="25000"/>
                    </a:schemeClr>
                  </a:solidFill>
                  <a:latin typeface="SVN-Poky's" panose="020B0606040200020203" pitchFamily="34" charset="0"/>
                </a:rPr>
                <a:t>t</a:t>
              </a:r>
              <a:r>
                <a:rPr lang="en-US" sz="6600">
                  <a:ln>
                    <a:solidFill>
                      <a:schemeClr val="tx1">
                        <a:lumMod val="90000"/>
                        <a:lumOff val="10000"/>
                      </a:schemeClr>
                    </a:solidFill>
                  </a:ln>
                  <a:solidFill>
                    <a:schemeClr val="tx2">
                      <a:lumMod val="75000"/>
                    </a:schemeClr>
                  </a:solidFill>
                  <a:latin typeface="SVN-Poky's" panose="020B0606040200020203" pitchFamily="34" charset="0"/>
                </a:rPr>
                <a:t>h</a:t>
              </a:r>
              <a:r>
                <a:rPr lang="en-US" sz="6600">
                  <a:ln>
                    <a:solidFill>
                      <a:schemeClr val="tx1">
                        <a:lumMod val="90000"/>
                        <a:lumOff val="10000"/>
                      </a:schemeClr>
                    </a:solidFill>
                  </a:ln>
                  <a:solidFill>
                    <a:schemeClr val="tx1">
                      <a:lumMod val="50000"/>
                      <a:lumOff val="50000"/>
                    </a:schemeClr>
                  </a:solidFill>
                  <a:latin typeface="SVN-Poky's" panose="020B0606040200020203" pitchFamily="34" charset="0"/>
                </a:rPr>
                <a:t>á</a:t>
              </a:r>
              <a:r>
                <a:rPr lang="en-US" sz="6600">
                  <a:ln>
                    <a:solidFill>
                      <a:schemeClr val="tx1">
                        <a:lumMod val="90000"/>
                        <a:lumOff val="10000"/>
                      </a:schemeClr>
                    </a:solidFill>
                  </a:ln>
                  <a:solidFill>
                    <a:schemeClr val="accent6">
                      <a:lumMod val="75000"/>
                    </a:schemeClr>
                  </a:solidFill>
                  <a:latin typeface="SVN-Poky's" panose="020B0606040200020203" pitchFamily="34" charset="0"/>
                </a:rPr>
                <a:t>c</a:t>
              </a:r>
              <a:r>
                <a:rPr lang="en-US" sz="6600">
                  <a:ln>
                    <a:solidFill>
                      <a:schemeClr val="tx1">
                        <a:lumMod val="90000"/>
                        <a:lumOff val="10000"/>
                      </a:schemeClr>
                    </a:solidFill>
                  </a:ln>
                  <a:solidFill>
                    <a:schemeClr val="accent3">
                      <a:lumMod val="75000"/>
                    </a:schemeClr>
                  </a:solidFill>
                  <a:latin typeface="SVN-Poky's" panose="020B0606040200020203" pitchFamily="34" charset="0"/>
                </a:rPr>
                <a:t>h</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2">
                      <a:lumMod val="75000"/>
                    </a:schemeClr>
                  </a:solidFill>
                  <a:latin typeface="SVN-Poky's" panose="020B0606040200020203" pitchFamily="34" charset="0"/>
                </a:rPr>
                <a:t>2</a:t>
              </a:r>
            </a:p>
          </p:txBody>
        </p:sp>
      </p:grpSp>
    </p:spTree>
    <p:extLst>
      <p:ext uri="{BB962C8B-B14F-4D97-AF65-F5344CB8AC3E}">
        <p14:creationId xmlns:p14="http://schemas.microsoft.com/office/powerpoint/2010/main" val="330531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a:extLst>
              <a:ext uri="{FF2B5EF4-FFF2-40B4-BE49-F238E27FC236}">
                <a16:creationId xmlns:a16="http://schemas.microsoft.com/office/drawing/2014/main" xmlns="" id="{FFDF6BF8-647E-123C-D601-549C7EEDF83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0877"/>
          <a:stretch/>
        </p:blipFill>
        <p:spPr>
          <a:xfrm>
            <a:off x="58723" y="-58724"/>
            <a:ext cx="9085277" cy="5469921"/>
          </a:xfrm>
          <a:prstGeom prst="rect">
            <a:avLst/>
          </a:prstGeom>
        </p:spPr>
      </p:pic>
      <p:pic>
        <p:nvPicPr>
          <p:cNvPr id="5" name="Picture 6" descr="Fruity robo">
            <a:extLst>
              <a:ext uri="{FF2B5EF4-FFF2-40B4-BE49-F238E27FC236}">
                <a16:creationId xmlns:a16="http://schemas.microsoft.com/office/drawing/2014/main" xmlns="" id="{D25CCD1A-C67A-814F-5700-99501B462C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xmlns="" id="{537438C2-737B-1B20-9A88-2C427E68B822}"/>
              </a:ext>
            </a:extLst>
          </p:cNvPr>
          <p:cNvSpPr txBox="1"/>
          <p:nvPr/>
        </p:nvSpPr>
        <p:spPr>
          <a:xfrm>
            <a:off x="2223082" y="1709790"/>
            <a:ext cx="5444455" cy="2246769"/>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Ở thử thách này, các bạn hãy cùng chúng mình đi tìm chìa khóa của mụ phù thủy để mở cửa nơi giam giữ công chúa nhé! Muốn vậy, các bạn phải giải được câu đố sau.</a:t>
            </a:r>
          </a:p>
        </p:txBody>
      </p:sp>
      <p:pic>
        <p:nvPicPr>
          <p:cNvPr id="3" name="Hình ảnh 2">
            <a:extLst>
              <a:ext uri="{FF2B5EF4-FFF2-40B4-BE49-F238E27FC236}">
                <a16:creationId xmlns:a16="http://schemas.microsoft.com/office/drawing/2014/main" xmlns="" id="{E4707CE9-4D27-2FFF-20BA-C3743F50FF41}"/>
              </a:ext>
            </a:extLst>
          </p:cNvPr>
          <p:cNvPicPr>
            <a:picLocks noChangeAspect="1"/>
          </p:cNvPicPr>
          <p:nvPr/>
        </p:nvPicPr>
        <p:blipFill>
          <a:blip r:embed="rId9"/>
          <a:stretch>
            <a:fillRect/>
          </a:stretch>
        </p:blipFill>
        <p:spPr>
          <a:xfrm rot="18864165">
            <a:off x="3794749" y="3617694"/>
            <a:ext cx="1921520" cy="1921520"/>
          </a:xfrm>
          <a:prstGeom prst="rect">
            <a:avLst/>
          </a:prstGeom>
        </p:spPr>
      </p:pic>
    </p:spTree>
    <p:extLst>
      <p:ext uri="{BB962C8B-B14F-4D97-AF65-F5344CB8AC3E}">
        <p14:creationId xmlns:p14="http://schemas.microsoft.com/office/powerpoint/2010/main" val="1046983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3"/>
        <p:cNvGrpSpPr/>
        <p:nvPr/>
      </p:nvGrpSpPr>
      <p:grpSpPr>
        <a:xfrm>
          <a:off x="0" y="0"/>
          <a:ext cx="0" cy="0"/>
          <a:chOff x="0" y="0"/>
          <a:chExt cx="0" cy="0"/>
        </a:xfrm>
      </p:grpSpPr>
      <p:grpSp>
        <p:nvGrpSpPr>
          <p:cNvPr id="2" name="Nhóm 1">
            <a:extLst>
              <a:ext uri="{FF2B5EF4-FFF2-40B4-BE49-F238E27FC236}">
                <a16:creationId xmlns:a16="http://schemas.microsoft.com/office/drawing/2014/main" xmlns="" id="{EC16AE7F-FE0E-F081-FA8E-00E460D7E840}"/>
              </a:ext>
            </a:extLst>
          </p:cNvPr>
          <p:cNvGrpSpPr/>
          <p:nvPr/>
        </p:nvGrpSpPr>
        <p:grpSpPr>
          <a:xfrm>
            <a:off x="419176" y="0"/>
            <a:ext cx="8453604" cy="1449092"/>
            <a:chOff x="657099" y="30909"/>
            <a:chExt cx="7904240" cy="825709"/>
          </a:xfrm>
        </p:grpSpPr>
        <p:sp>
          <p:nvSpPr>
            <p:cNvPr id="3" name="Hình chữ nhật: Góc Chéo Tròn 2">
              <a:extLst>
                <a:ext uri="{FF2B5EF4-FFF2-40B4-BE49-F238E27FC236}">
                  <a16:creationId xmlns:a16="http://schemas.microsoft.com/office/drawing/2014/main" xmlns="" id="{C763ADFD-7D00-D1ED-2C7A-2B7188DE2580}"/>
                </a:ext>
              </a:extLst>
            </p:cNvPr>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sp>
          <p:nvSpPr>
            <p:cNvPr id="4" name="Hình chữ nhật: Góc Chéo Tròn 3">
              <a:extLst>
                <a:ext uri="{FF2B5EF4-FFF2-40B4-BE49-F238E27FC236}">
                  <a16:creationId xmlns:a16="http://schemas.microsoft.com/office/drawing/2014/main" xmlns="" id="{FC824F1B-7DDB-82BB-CCDF-DAC2F7D46BA8}"/>
                </a:ext>
              </a:extLst>
            </p:cNvPr>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alibri" panose="020F0502020204030204" pitchFamily="34" charset="0"/>
                  <a:cs typeface="Calibri" panose="020F0502020204030204" pitchFamily="34" charset="0"/>
                </a:rPr>
                <a:t>2. Tìm 2 – 3 động từ:</a:t>
              </a:r>
            </a:p>
          </p:txBody>
        </p:sp>
      </p:grpSp>
      <p:sp>
        <p:nvSpPr>
          <p:cNvPr id="5" name="Hình chữ nhật 4">
            <a:extLst>
              <a:ext uri="{FF2B5EF4-FFF2-40B4-BE49-F238E27FC236}">
                <a16:creationId xmlns:a16="http://schemas.microsoft.com/office/drawing/2014/main" xmlns="" id="{6DD16B42-EE57-0CC7-5839-69E6E1ADC15C}"/>
              </a:ext>
            </a:extLst>
          </p:cNvPr>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xmlns="" id="{F73CC100-3DC5-3863-1579-1B0BBD7AD2EE}"/>
              </a:ext>
            </a:extLst>
          </p:cNvPr>
          <p:cNvSpPr txBox="1"/>
          <p:nvPr/>
        </p:nvSpPr>
        <p:spPr>
          <a:xfrm>
            <a:off x="566441" y="1369074"/>
            <a:ext cx="8872780" cy="3261214"/>
          </a:xfrm>
          <a:prstGeom prst="rect">
            <a:avLst/>
          </a:prstGeom>
          <a:noFill/>
        </p:spPr>
        <p:txBody>
          <a:bodyPr wrap="square" rtlCol="0">
            <a:spAutoFit/>
          </a:bodyPr>
          <a:lstStyle/>
          <a:p>
            <a:pPr>
              <a:lnSpc>
                <a:spcPct val="200000"/>
              </a:lnSpc>
            </a:pPr>
            <a:r>
              <a:rPr lang="vi-VN" sz="3600" b="1">
                <a:solidFill>
                  <a:srgbClr val="C00000"/>
                </a:solidFill>
                <a:latin typeface="Calibri" panose="020F0502020204030204" pitchFamily="34" charset="0"/>
                <a:cs typeface="Calibri" panose="020F0502020204030204" pitchFamily="34" charset="0"/>
              </a:rPr>
              <a:t>a.	</a:t>
            </a:r>
            <a:r>
              <a:rPr lang="vi-VN" sz="3600" b="1">
                <a:latin typeface="Calibri" panose="020F0502020204030204" pitchFamily="34" charset="0"/>
                <a:cs typeface="Calibri" panose="020F0502020204030204" pitchFamily="34" charset="0"/>
              </a:rPr>
              <a:t>Có tiếng thương</a:t>
            </a:r>
          </a:p>
          <a:p>
            <a:pPr>
              <a:lnSpc>
                <a:spcPct val="200000"/>
              </a:lnSpc>
            </a:pPr>
            <a:r>
              <a:rPr lang="vi-VN" sz="3600" b="1">
                <a:solidFill>
                  <a:srgbClr val="C00000"/>
                </a:solidFill>
                <a:latin typeface="Calibri" panose="020F0502020204030204" pitchFamily="34" charset="0"/>
                <a:cs typeface="Calibri" panose="020F0502020204030204" pitchFamily="34" charset="0"/>
              </a:rPr>
              <a:t>b.</a:t>
            </a:r>
            <a:r>
              <a:rPr lang="vi-VN" sz="3600" b="1">
                <a:latin typeface="Calibri" panose="020F0502020204030204" pitchFamily="34" charset="0"/>
                <a:cs typeface="Calibri" panose="020F0502020204030204" pitchFamily="34" charset="0"/>
              </a:rPr>
              <a:t>	Có tiếng quý</a:t>
            </a:r>
          </a:p>
          <a:p>
            <a:pPr>
              <a:lnSpc>
                <a:spcPct val="200000"/>
              </a:lnSpc>
            </a:pPr>
            <a:r>
              <a:rPr lang="vi-VN" sz="3600" b="1">
                <a:solidFill>
                  <a:srgbClr val="C00000"/>
                </a:solidFill>
                <a:latin typeface="Calibri" panose="020F0502020204030204" pitchFamily="34" charset="0"/>
                <a:cs typeface="Calibri" panose="020F0502020204030204" pitchFamily="34" charset="0"/>
              </a:rPr>
              <a:t>c.</a:t>
            </a:r>
            <a:r>
              <a:rPr lang="vi-VN" sz="3600" b="1">
                <a:latin typeface="Calibri" panose="020F0502020204030204" pitchFamily="34" charset="0"/>
                <a:cs typeface="Calibri" panose="020F0502020204030204" pitchFamily="34" charset="0"/>
              </a:rPr>
              <a:t>	Có tiếng mong</a:t>
            </a:r>
            <a:endParaRPr lang="en-US" sz="3600" b="1">
              <a:latin typeface="Calibri" panose="020F0502020204030204" pitchFamily="34" charset="0"/>
              <a:cs typeface="Calibri" panose="020F0502020204030204" pitchFamily="34" charset="0"/>
            </a:endParaRPr>
          </a:p>
        </p:txBody>
      </p:sp>
      <p:pic>
        <p:nvPicPr>
          <p:cNvPr id="10" name="Hình ảnh 9">
            <a:extLst>
              <a:ext uri="{FF2B5EF4-FFF2-40B4-BE49-F238E27FC236}">
                <a16:creationId xmlns:a16="http://schemas.microsoft.com/office/drawing/2014/main" xmlns="" id="{0A6E18DA-766B-EB5D-13FD-806BEB709DDE}"/>
              </a:ext>
            </a:extLst>
          </p:cNvPr>
          <p:cNvPicPr>
            <a:picLocks noChangeAspect="1"/>
          </p:cNvPicPr>
          <p:nvPr/>
        </p:nvPicPr>
        <p:blipFill>
          <a:blip r:embed="rId4"/>
          <a:stretch>
            <a:fillRect/>
          </a:stretch>
        </p:blipFill>
        <p:spPr>
          <a:xfrm>
            <a:off x="7506649" y="4377708"/>
            <a:ext cx="1799522" cy="899761"/>
          </a:xfrm>
          <a:prstGeom prst="rect">
            <a:avLst/>
          </a:prstGeom>
        </p:spPr>
      </p:pic>
      <p:pic>
        <p:nvPicPr>
          <p:cNvPr id="12" name="Hình ảnh 11">
            <a:extLst>
              <a:ext uri="{FF2B5EF4-FFF2-40B4-BE49-F238E27FC236}">
                <a16:creationId xmlns:a16="http://schemas.microsoft.com/office/drawing/2014/main" xmlns="" id="{17669107-4646-FF30-F136-9AAC7F01898B}"/>
              </a:ext>
            </a:extLst>
          </p:cNvPr>
          <p:cNvPicPr>
            <a:picLocks noChangeAspect="1"/>
          </p:cNvPicPr>
          <p:nvPr/>
        </p:nvPicPr>
        <p:blipFill>
          <a:blip r:embed="rId5"/>
          <a:stretch>
            <a:fillRect/>
          </a:stretch>
        </p:blipFill>
        <p:spPr>
          <a:xfrm flipH="1">
            <a:off x="7868032" y="643968"/>
            <a:ext cx="1504368" cy="1504368"/>
          </a:xfrm>
          <a:prstGeom prst="rect">
            <a:avLst/>
          </a:prstGeom>
        </p:spPr>
      </p:pic>
      <p:pic>
        <p:nvPicPr>
          <p:cNvPr id="13" name="Hình ảnh 12">
            <a:extLst>
              <a:ext uri="{FF2B5EF4-FFF2-40B4-BE49-F238E27FC236}">
                <a16:creationId xmlns:a16="http://schemas.microsoft.com/office/drawing/2014/main" xmlns="" id="{0B87EEC4-8422-8B5C-C888-5DFF72EBB741}"/>
              </a:ext>
            </a:extLst>
          </p:cNvPr>
          <p:cNvPicPr>
            <a:picLocks noChangeAspect="1"/>
          </p:cNvPicPr>
          <p:nvPr/>
        </p:nvPicPr>
        <p:blipFill>
          <a:blip r:embed="rId4"/>
          <a:stretch>
            <a:fillRect/>
          </a:stretch>
        </p:blipFill>
        <p:spPr>
          <a:xfrm>
            <a:off x="-82040" y="4350173"/>
            <a:ext cx="1799522" cy="899761"/>
          </a:xfrm>
          <a:prstGeom prst="rect">
            <a:avLst/>
          </a:prstGeom>
        </p:spPr>
      </p:pic>
      <p:pic>
        <p:nvPicPr>
          <p:cNvPr id="16" name="Hình ảnh 15" descr="Ảnh có chứa văn bản&#10;&#10;Mô tả được tạo tự động">
            <a:extLst>
              <a:ext uri="{FF2B5EF4-FFF2-40B4-BE49-F238E27FC236}">
                <a16:creationId xmlns:a16="http://schemas.microsoft.com/office/drawing/2014/main" xmlns="" id="{23864FA6-5512-F04A-B16B-108DBC494C50}"/>
              </a:ext>
            </a:extLst>
          </p:cNvPr>
          <p:cNvPicPr>
            <a:picLocks noChangeAspect="1"/>
          </p:cNvPicPr>
          <p:nvPr/>
        </p:nvPicPr>
        <p:blipFill>
          <a:blip r:embed="rId6"/>
          <a:stretch>
            <a:fillRect/>
          </a:stretch>
        </p:blipFill>
        <p:spPr>
          <a:xfrm>
            <a:off x="-270529" y="1284893"/>
            <a:ext cx="836970" cy="836970"/>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xmlns="" id="{213AD354-F0FC-2242-53BC-9863A4DAA319}"/>
              </a:ext>
            </a:extLst>
          </p:cNvPr>
          <p:cNvPicPr>
            <a:picLocks noChangeAspect="1"/>
          </p:cNvPicPr>
          <p:nvPr/>
        </p:nvPicPr>
        <p:blipFill>
          <a:blip r:embed="rId6"/>
          <a:stretch>
            <a:fillRect/>
          </a:stretch>
        </p:blipFill>
        <p:spPr>
          <a:xfrm flipH="1">
            <a:off x="351390" y="965344"/>
            <a:ext cx="836970" cy="836970"/>
          </a:xfrm>
          <a:prstGeom prst="rect">
            <a:avLst/>
          </a:prstGeom>
        </p:spPr>
      </p:pic>
      <p:pic>
        <p:nvPicPr>
          <p:cNvPr id="18" name="Hình ảnh 17" descr="Ảnh có chứa văn bản&#10;&#10;Mô tả được tạo tự động">
            <a:extLst>
              <a:ext uri="{FF2B5EF4-FFF2-40B4-BE49-F238E27FC236}">
                <a16:creationId xmlns:a16="http://schemas.microsoft.com/office/drawing/2014/main" xmlns="" id="{CD03BE74-8A43-53DA-0861-F443970AD7D3}"/>
              </a:ext>
            </a:extLst>
          </p:cNvPr>
          <p:cNvPicPr>
            <a:picLocks noChangeAspect="1"/>
          </p:cNvPicPr>
          <p:nvPr/>
        </p:nvPicPr>
        <p:blipFill>
          <a:blip r:embed="rId6"/>
          <a:stretch>
            <a:fillRect/>
          </a:stretch>
        </p:blipFill>
        <p:spPr>
          <a:xfrm>
            <a:off x="3900744" y="4519398"/>
            <a:ext cx="836970" cy="836970"/>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C91DCF84-8559-ECE8-AB38-5B9A4001B87E}"/>
              </a:ext>
            </a:extLst>
          </p:cNvPr>
          <p:cNvPicPr>
            <a:picLocks noChangeAspect="1"/>
          </p:cNvPicPr>
          <p:nvPr/>
        </p:nvPicPr>
        <p:blipFill>
          <a:blip r:embed="rId6"/>
          <a:stretch>
            <a:fillRect/>
          </a:stretch>
        </p:blipFill>
        <p:spPr>
          <a:xfrm flipH="1">
            <a:off x="4486417" y="4499250"/>
            <a:ext cx="836970" cy="836970"/>
          </a:xfrm>
          <a:prstGeom prst="rect">
            <a:avLst/>
          </a:prstGeom>
        </p:spPr>
      </p:pic>
      <p:pic>
        <p:nvPicPr>
          <p:cNvPr id="9" name="Hình ảnh 8">
            <a:extLst>
              <a:ext uri="{FF2B5EF4-FFF2-40B4-BE49-F238E27FC236}">
                <a16:creationId xmlns:a16="http://schemas.microsoft.com/office/drawing/2014/main" xmlns="" id="{F817F5E6-A449-0B8D-0346-DE33D2226007}"/>
              </a:ext>
            </a:extLst>
          </p:cNvPr>
          <p:cNvPicPr>
            <a:picLocks noChangeAspect="1"/>
          </p:cNvPicPr>
          <p:nvPr/>
        </p:nvPicPr>
        <p:blipFill>
          <a:blip r:embed="rId7"/>
          <a:stretch>
            <a:fillRect/>
          </a:stretch>
        </p:blipFill>
        <p:spPr>
          <a:xfrm rot="18864165">
            <a:off x="6478093" y="492188"/>
            <a:ext cx="1317440" cy="1317440"/>
          </a:xfrm>
          <a:prstGeom prst="rect">
            <a:avLst/>
          </a:prstGeom>
        </p:spPr>
      </p:pic>
      <p:sp>
        <p:nvSpPr>
          <p:cNvPr id="20" name="Hộp Văn bản 5">
            <a:extLst>
              <a:ext uri="{FF2B5EF4-FFF2-40B4-BE49-F238E27FC236}">
                <a16:creationId xmlns:a16="http://schemas.microsoft.com/office/drawing/2014/main" xmlns="" id="{174DF14C-1A22-44DC-B345-4179731C6357}"/>
              </a:ext>
            </a:extLst>
          </p:cNvPr>
          <p:cNvSpPr txBox="1"/>
          <p:nvPr/>
        </p:nvSpPr>
        <p:spPr>
          <a:xfrm>
            <a:off x="5070711" y="1792563"/>
            <a:ext cx="3335699" cy="646331"/>
          </a:xfrm>
          <a:prstGeom prst="rect">
            <a:avLst/>
          </a:prstGeom>
          <a:noFill/>
        </p:spPr>
        <p:txBody>
          <a:bodyPr wrap="square" rtlCol="0">
            <a:spAutoFit/>
          </a:bodyPr>
          <a:lstStyle/>
          <a:p>
            <a:r>
              <a:rPr lang="vi-VN" sz="3600" b="1">
                <a:solidFill>
                  <a:srgbClr val="FF0000"/>
                </a:solidFill>
                <a:latin typeface="Calibri" panose="020F0502020204030204" pitchFamily="34" charset="0"/>
                <a:cs typeface="Calibri" panose="020F0502020204030204" pitchFamily="34" charset="0"/>
              </a:rPr>
              <a:t>M: </a:t>
            </a:r>
            <a:r>
              <a:rPr lang="vi-VN" sz="3600" b="1">
                <a:solidFill>
                  <a:srgbClr val="0070C0"/>
                </a:solidFill>
                <a:latin typeface="Calibri" panose="020F0502020204030204" pitchFamily="34" charset="0"/>
                <a:cs typeface="Calibri" panose="020F0502020204030204" pitchFamily="34" charset="0"/>
              </a:rPr>
              <a:t>thương cảm </a:t>
            </a:r>
            <a:endParaRPr lang="en-US" sz="3600" b="1">
              <a:solidFill>
                <a:srgbClr val="0070C0"/>
              </a:solidFill>
              <a:latin typeface="Calibri" panose="020F0502020204030204" pitchFamily="34" charset="0"/>
              <a:cs typeface="Calibri" panose="020F0502020204030204" pitchFamily="34" charset="0"/>
            </a:endParaRPr>
          </a:p>
        </p:txBody>
      </p:sp>
      <p:sp>
        <p:nvSpPr>
          <p:cNvPr id="21" name="Hộp Văn bản 5">
            <a:extLst>
              <a:ext uri="{FF2B5EF4-FFF2-40B4-BE49-F238E27FC236}">
                <a16:creationId xmlns:a16="http://schemas.microsoft.com/office/drawing/2014/main" xmlns="" id="{F9F7AE8C-B8F2-4088-904B-06E5798E529C}"/>
              </a:ext>
            </a:extLst>
          </p:cNvPr>
          <p:cNvSpPr txBox="1"/>
          <p:nvPr/>
        </p:nvSpPr>
        <p:spPr>
          <a:xfrm>
            <a:off x="5020346" y="2822740"/>
            <a:ext cx="3335699" cy="646331"/>
          </a:xfrm>
          <a:prstGeom prst="rect">
            <a:avLst/>
          </a:prstGeom>
          <a:noFill/>
        </p:spPr>
        <p:txBody>
          <a:bodyPr wrap="square" rtlCol="0">
            <a:spAutoFit/>
          </a:bodyPr>
          <a:lstStyle/>
          <a:p>
            <a:r>
              <a:rPr lang="vi-VN" sz="3600" b="1">
                <a:solidFill>
                  <a:srgbClr val="FF0000"/>
                </a:solidFill>
                <a:latin typeface="Calibri" panose="020F0502020204030204" pitchFamily="34" charset="0"/>
                <a:cs typeface="Calibri" panose="020F0502020204030204" pitchFamily="34" charset="0"/>
              </a:rPr>
              <a:t>M: </a:t>
            </a:r>
            <a:r>
              <a:rPr lang="en-US" sz="3600" b="1">
                <a:solidFill>
                  <a:srgbClr val="0070C0"/>
                </a:solidFill>
                <a:latin typeface="Calibri" panose="020F0502020204030204" pitchFamily="34" charset="0"/>
                <a:cs typeface="Calibri" panose="020F0502020204030204" pitchFamily="34" charset="0"/>
              </a:rPr>
              <a:t>quý mến</a:t>
            </a:r>
          </a:p>
        </p:txBody>
      </p:sp>
      <p:sp>
        <p:nvSpPr>
          <p:cNvPr id="22" name="Hộp Văn bản 5">
            <a:extLst>
              <a:ext uri="{FF2B5EF4-FFF2-40B4-BE49-F238E27FC236}">
                <a16:creationId xmlns:a16="http://schemas.microsoft.com/office/drawing/2014/main" xmlns="" id="{B9AB9E6E-BEA9-44C0-8EAA-7142A9076056}"/>
              </a:ext>
            </a:extLst>
          </p:cNvPr>
          <p:cNvSpPr txBox="1"/>
          <p:nvPr/>
        </p:nvSpPr>
        <p:spPr>
          <a:xfrm>
            <a:off x="5070710" y="3979579"/>
            <a:ext cx="3335699" cy="646331"/>
          </a:xfrm>
          <a:prstGeom prst="rect">
            <a:avLst/>
          </a:prstGeom>
          <a:noFill/>
        </p:spPr>
        <p:txBody>
          <a:bodyPr wrap="square" rtlCol="0">
            <a:spAutoFit/>
          </a:bodyPr>
          <a:lstStyle/>
          <a:p>
            <a:r>
              <a:rPr lang="vi-VN" sz="3600" b="1">
                <a:solidFill>
                  <a:srgbClr val="FF0000"/>
                </a:solidFill>
                <a:latin typeface="Calibri" panose="020F0502020204030204" pitchFamily="34" charset="0"/>
                <a:cs typeface="Calibri" panose="020F0502020204030204" pitchFamily="34" charset="0"/>
              </a:rPr>
              <a:t>M: </a:t>
            </a:r>
            <a:r>
              <a:rPr lang="en-US" sz="3600" b="1">
                <a:solidFill>
                  <a:srgbClr val="0070C0"/>
                </a:solidFill>
                <a:latin typeface="Calibri" panose="020F0502020204030204" pitchFamily="34" charset="0"/>
                <a:cs typeface="Calibri" panose="020F0502020204030204" pitchFamily="34" charset="0"/>
              </a:rPr>
              <a:t>nhớ mong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in)">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ppt_x"/>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par>
                          <p:cTn id="53" fill="hold">
                            <p:stCondLst>
                              <p:cond delay="1500"/>
                            </p:stCondLst>
                            <p:childTnLst>
                              <p:par>
                                <p:cTn id="54" presetID="53" presetClass="entr" presetSubtype="16"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Effect transition="in" filter="wipe(down)">
                                      <p:cBhvr>
                                        <p:cTn id="63" dur="500"/>
                                        <p:tgtEl>
                                          <p:spTgt spid="20">
                                            <p:txEl>
                                              <p:pRg st="0" end="0"/>
                                            </p:txEl>
                                          </p:spTgt>
                                        </p:tgtEl>
                                      </p:cBhvr>
                                    </p:animEffect>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1">
                                            <p:txEl>
                                              <p:pRg st="0" end="0"/>
                                            </p:txEl>
                                          </p:spTgt>
                                        </p:tgtEl>
                                        <p:attrNameLst>
                                          <p:attrName>style.visibility</p:attrName>
                                        </p:attrNameLst>
                                      </p:cBhvr>
                                      <p:to>
                                        <p:strVal val="visible"/>
                                      </p:to>
                                    </p:set>
                                    <p:animEffect transition="in" filter="wipe(down)">
                                      <p:cBhvr>
                                        <p:cTn id="74" dur="500"/>
                                        <p:tgtEl>
                                          <p:spTgt spid="21">
                                            <p:txEl>
                                              <p:pRg st="0" end="0"/>
                                            </p:txEl>
                                          </p:spTgt>
                                        </p:tgtEl>
                                      </p:cBhvr>
                                    </p:animEffect>
                                  </p:childTnLst>
                                </p:cTn>
                              </p:par>
                            </p:childTnLst>
                          </p:cTn>
                        </p:par>
                        <p:par>
                          <p:cTn id="75" fill="hold">
                            <p:stCondLst>
                              <p:cond delay="500"/>
                            </p:stCondLst>
                            <p:childTnLst>
                              <p:par>
                                <p:cTn id="76" presetID="53" presetClass="entr" presetSubtype="16"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p:cTn id="78" dur="500" fill="hold"/>
                                        <p:tgtEl>
                                          <p:spTgt spid="22"/>
                                        </p:tgtEl>
                                        <p:attrNameLst>
                                          <p:attrName>ppt_w</p:attrName>
                                        </p:attrNameLst>
                                      </p:cBhvr>
                                      <p:tavLst>
                                        <p:tav tm="0">
                                          <p:val>
                                            <p:fltVal val="0"/>
                                          </p:val>
                                        </p:tav>
                                        <p:tav tm="100000">
                                          <p:val>
                                            <p:strVal val="#ppt_w"/>
                                          </p:val>
                                        </p:tav>
                                      </p:tavLst>
                                    </p:anim>
                                    <p:anim calcmode="lin" valueType="num">
                                      <p:cBhvr>
                                        <p:cTn id="79" dur="500" fill="hold"/>
                                        <p:tgtEl>
                                          <p:spTgt spid="22"/>
                                        </p:tgtEl>
                                        <p:attrNameLst>
                                          <p:attrName>ppt_h</p:attrName>
                                        </p:attrNameLst>
                                      </p:cBhvr>
                                      <p:tavLst>
                                        <p:tav tm="0">
                                          <p:val>
                                            <p:fltVal val="0"/>
                                          </p:val>
                                        </p:tav>
                                        <p:tav tm="100000">
                                          <p:val>
                                            <p:strVal val="#ppt_h"/>
                                          </p:val>
                                        </p:tav>
                                      </p:tavLst>
                                    </p:anim>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22">
                                            <p:txEl>
                                              <p:pRg st="0" end="0"/>
                                            </p:txEl>
                                          </p:spTgt>
                                        </p:tgtEl>
                                        <p:attrNameLst>
                                          <p:attrName>style.visibility</p:attrName>
                                        </p:attrNameLst>
                                      </p:cBhvr>
                                      <p:to>
                                        <p:strVal val="visible"/>
                                      </p:to>
                                    </p:set>
                                    <p:animEffect transition="in" filter="wipe(down)">
                                      <p:cBhvr>
                                        <p:cTn id="8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Shape 1431"/>
        <p:cNvGrpSpPr/>
        <p:nvPr/>
      </p:nvGrpSpPr>
      <p:grpSpPr>
        <a:xfrm>
          <a:off x="0" y="0"/>
          <a:ext cx="0" cy="0"/>
          <a:chOff x="0" y="0"/>
          <a:chExt cx="0" cy="0"/>
        </a:xfrm>
      </p:grpSpPr>
      <p:grpSp>
        <p:nvGrpSpPr>
          <p:cNvPr id="1440" name="Google Shape;1440;p42"/>
          <p:cNvGrpSpPr/>
          <p:nvPr/>
        </p:nvGrpSpPr>
        <p:grpSpPr>
          <a:xfrm>
            <a:off x="1577336" y="3290530"/>
            <a:ext cx="5815554" cy="1289950"/>
            <a:chOff x="1577336" y="3290530"/>
            <a:chExt cx="5815554" cy="1289950"/>
          </a:xfrm>
        </p:grpSpPr>
        <p:sp>
          <p:nvSpPr>
            <p:cNvPr id="1441" name="Google Shape;1441;p42"/>
            <p:cNvSpPr/>
            <p:nvPr/>
          </p:nvSpPr>
          <p:spPr>
            <a:xfrm rot="7950308">
              <a:off x="7155083" y="43294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rot="7950308">
              <a:off x="1626608" y="33248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ợn sóng Kép 24">
            <a:extLst>
              <a:ext uri="{FF2B5EF4-FFF2-40B4-BE49-F238E27FC236}">
                <a16:creationId xmlns:a16="http://schemas.microsoft.com/office/drawing/2014/main" xmlns="" id="{1C5C4586-3595-8889-13A9-EB9AF5B3DD7D}"/>
              </a:ext>
            </a:extLst>
          </p:cNvPr>
          <p:cNvSpPr/>
          <p:nvPr/>
        </p:nvSpPr>
        <p:spPr>
          <a:xfrm>
            <a:off x="2239505" y="1247614"/>
            <a:ext cx="5540152" cy="3332866"/>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xmlns="" id="{7A42FFC2-1E7E-2E83-29D2-CBC753EF188C}"/>
              </a:ext>
            </a:extLst>
          </p:cNvPr>
          <p:cNvSpPr txBox="1"/>
          <p:nvPr/>
        </p:nvSpPr>
        <p:spPr>
          <a:xfrm>
            <a:off x="1508969" y="1403075"/>
            <a:ext cx="7359260" cy="2585323"/>
          </a:xfrm>
          <a:prstGeom prst="rect">
            <a:avLst/>
          </a:prstGeom>
          <a:noFill/>
        </p:spPr>
        <p:txBody>
          <a:bodyPr wrap="square" rtlCol="0">
            <a:spAutoFit/>
          </a:bodyPr>
          <a:lstStyle/>
          <a:p>
            <a:pPr algn="ctr"/>
            <a:r>
              <a:rPr lang="en-US" sz="5400" b="1">
                <a:ln w="28575" cmpd="sng">
                  <a:solidFill>
                    <a:srgbClr val="FFFFFF"/>
                  </a:solidFill>
                  <a:prstDash val="solid"/>
                </a:ln>
                <a:solidFill>
                  <a:schemeClr val="accent2">
                    <a:lumMod val="75000"/>
                  </a:schemeClr>
                </a:solidFill>
                <a:latin typeface="UTM Cookies" panose="02040603050506020204" pitchFamily="18" charset="0"/>
                <a:cs typeface="Calibri" panose="020F0502020204030204" pitchFamily="34" charset="0"/>
              </a:rPr>
              <a:t>GÓC</a:t>
            </a:r>
            <a:endParaRPr lang="en-US" sz="5400" b="1">
              <a:ln w="28575" cmpd="sng">
                <a:solidFill>
                  <a:srgbClr val="FFFFFF"/>
                </a:solidFill>
                <a:prstDash val="solid"/>
              </a:ln>
              <a:solidFill>
                <a:schemeClr val="accent2">
                  <a:lumMod val="75000"/>
                </a:schemeClr>
              </a:solidFill>
              <a:effectLst/>
              <a:latin typeface="UTM Cookies" panose="02040603050506020204" pitchFamily="18" charset="0"/>
              <a:cs typeface="Calibri" panose="020F0502020204030204" pitchFamily="34" charset="0"/>
            </a:endParaRPr>
          </a:p>
          <a:p>
            <a:pPr algn="ctr"/>
            <a:r>
              <a:rPr lang="en-US" sz="5400" b="1">
                <a:ln w="28575" cmpd="sng">
                  <a:solidFill>
                    <a:srgbClr val="FFFFFF"/>
                  </a:solidFill>
                  <a:prstDash val="solid"/>
                </a:ln>
                <a:solidFill>
                  <a:schemeClr val="accent4">
                    <a:lumMod val="75000"/>
                  </a:schemeClr>
                </a:solidFill>
                <a:effectLst/>
                <a:latin typeface="UTM Cookies" panose="02040603050506020204" pitchFamily="18" charset="0"/>
                <a:cs typeface="Calibri" panose="020F0502020204030204" pitchFamily="34" charset="0"/>
              </a:rPr>
              <a:t>THẢO</a:t>
            </a:r>
            <a:r>
              <a:rPr lang="en-US" sz="5400" b="1">
                <a:ln w="28575" cmpd="sng">
                  <a:solidFill>
                    <a:srgbClr val="FFFFFF"/>
                  </a:solidFill>
                  <a:prstDash val="solid"/>
                </a:ln>
                <a:solidFill>
                  <a:srgbClr val="7030A0"/>
                </a:solidFill>
                <a:effectLst/>
                <a:latin typeface="UTM Cookies" panose="02040603050506020204" pitchFamily="18" charset="0"/>
                <a:cs typeface="Calibri" panose="020F0502020204030204" pitchFamily="34" charset="0"/>
              </a:rPr>
              <a:t> </a:t>
            </a:r>
            <a:r>
              <a:rPr lang="en-US" sz="5400" b="1">
                <a:ln w="28575" cmpd="sng">
                  <a:solidFill>
                    <a:srgbClr val="FFFFFF"/>
                  </a:solidFill>
                  <a:prstDash val="solid"/>
                </a:ln>
                <a:solidFill>
                  <a:schemeClr val="accent6">
                    <a:lumMod val="75000"/>
                  </a:schemeClr>
                </a:solidFill>
                <a:effectLst/>
                <a:latin typeface="UTM Cookies" panose="02040603050506020204" pitchFamily="18" charset="0"/>
                <a:cs typeface="Calibri" panose="020F0502020204030204" pitchFamily="34" charset="0"/>
              </a:rPr>
              <a:t>LUẬN</a:t>
            </a:r>
          </a:p>
          <a:p>
            <a:pPr algn="ctr"/>
            <a:r>
              <a:rPr lang="en-US" sz="5400" b="1">
                <a:ln w="28575" cmpd="sng">
                  <a:solidFill>
                    <a:srgbClr val="FFFFFF"/>
                  </a:solidFill>
                  <a:prstDash val="solid"/>
                </a:ln>
                <a:solidFill>
                  <a:schemeClr val="accent6">
                    <a:lumMod val="75000"/>
                  </a:schemeClr>
                </a:solidFill>
                <a:effectLst/>
                <a:latin typeface="UTM Cookies" panose="02040603050506020204" pitchFamily="18" charset="0"/>
                <a:cs typeface="Calibri" panose="020F0502020204030204" pitchFamily="34" charset="0"/>
              </a:rPr>
              <a:t> </a:t>
            </a:r>
            <a:r>
              <a:rPr lang="en-US" sz="5400" b="1">
                <a:ln w="28575" cmpd="sng">
                  <a:solidFill>
                    <a:srgbClr val="FFFFFF"/>
                  </a:solidFill>
                  <a:prstDash val="solid"/>
                </a:ln>
                <a:solidFill>
                  <a:srgbClr val="C00000"/>
                </a:solidFill>
                <a:effectLst/>
                <a:latin typeface="UTM Cookies" panose="02040603050506020204" pitchFamily="18" charset="0"/>
                <a:cs typeface="Calibri" panose="020F0502020204030204" pitchFamily="34" charset="0"/>
              </a:rPr>
              <a:t>NHÓM </a:t>
            </a:r>
            <a:r>
              <a:rPr lang="en-US" sz="5400" b="1">
                <a:ln w="28575" cmpd="sng">
                  <a:solidFill>
                    <a:srgbClr val="FFFFFF"/>
                  </a:solidFill>
                  <a:prstDash val="solid"/>
                </a:ln>
                <a:solidFill>
                  <a:srgbClr val="00B0F0"/>
                </a:solidFill>
                <a:effectLst/>
                <a:latin typeface="UTM Cookies" panose="02040603050506020204" pitchFamily="18" charset="0"/>
                <a:cs typeface="Calibri" panose="020F0502020204030204" pitchFamily="34" charset="0"/>
              </a:rPr>
              <a:t>ĐÔI</a:t>
            </a:r>
          </a:p>
        </p:txBody>
      </p:sp>
      <p:pic>
        <p:nvPicPr>
          <p:cNvPr id="27" name="Hình ảnh 26">
            <a:extLst>
              <a:ext uri="{FF2B5EF4-FFF2-40B4-BE49-F238E27FC236}">
                <a16:creationId xmlns:a16="http://schemas.microsoft.com/office/drawing/2014/main" xmlns="" id="{7D2A32EB-5279-7C24-7D60-8FF535185DCF}"/>
              </a:ext>
            </a:extLst>
          </p:cNvPr>
          <p:cNvPicPr>
            <a:picLocks noChangeAspect="1"/>
          </p:cNvPicPr>
          <p:nvPr/>
        </p:nvPicPr>
        <p:blipFill>
          <a:blip r:embed="rId5"/>
          <a:stretch>
            <a:fillRect/>
          </a:stretch>
        </p:blipFill>
        <p:spPr>
          <a:xfrm>
            <a:off x="3274836" y="436374"/>
            <a:ext cx="2896246" cy="1448123"/>
          </a:xfrm>
          <a:prstGeom prst="rect">
            <a:avLst/>
          </a:prstGeom>
        </p:spPr>
      </p:pic>
    </p:spTree>
    <p:extLst>
      <p:ext uri="{BB962C8B-B14F-4D97-AF65-F5344CB8AC3E}">
        <p14:creationId xmlns:p14="http://schemas.microsoft.com/office/powerpoint/2010/main" val="3089515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3"/>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3"/>
        <p:cNvGrpSpPr/>
        <p:nvPr/>
      </p:nvGrpSpPr>
      <p:grpSpPr>
        <a:xfrm>
          <a:off x="0" y="0"/>
          <a:ext cx="0" cy="0"/>
          <a:chOff x="0" y="0"/>
          <a:chExt cx="0" cy="0"/>
        </a:xfrm>
      </p:grpSpPr>
      <p:grpSp>
        <p:nvGrpSpPr>
          <p:cNvPr id="2" name="Nhóm 1">
            <a:extLst>
              <a:ext uri="{FF2B5EF4-FFF2-40B4-BE49-F238E27FC236}">
                <a16:creationId xmlns:a16="http://schemas.microsoft.com/office/drawing/2014/main" xmlns="" id="{EC16AE7F-FE0E-F081-FA8E-00E460D7E840}"/>
              </a:ext>
            </a:extLst>
          </p:cNvPr>
          <p:cNvGrpSpPr/>
          <p:nvPr/>
        </p:nvGrpSpPr>
        <p:grpSpPr>
          <a:xfrm>
            <a:off x="419176" y="0"/>
            <a:ext cx="8453604" cy="1449092"/>
            <a:chOff x="657099" y="30909"/>
            <a:chExt cx="7904240" cy="825709"/>
          </a:xfrm>
        </p:grpSpPr>
        <p:sp>
          <p:nvSpPr>
            <p:cNvPr id="3" name="Hình chữ nhật: Góc Chéo Tròn 2">
              <a:extLst>
                <a:ext uri="{FF2B5EF4-FFF2-40B4-BE49-F238E27FC236}">
                  <a16:creationId xmlns:a16="http://schemas.microsoft.com/office/drawing/2014/main" xmlns="" id="{C763ADFD-7D00-D1ED-2C7A-2B7188DE2580}"/>
                </a:ext>
              </a:extLst>
            </p:cNvPr>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endParaRPr>
            </a:p>
          </p:txBody>
        </p:sp>
        <p:sp>
          <p:nvSpPr>
            <p:cNvPr id="4" name="Hình chữ nhật: Góc Chéo Tròn 3">
              <a:extLst>
                <a:ext uri="{FF2B5EF4-FFF2-40B4-BE49-F238E27FC236}">
                  <a16:creationId xmlns:a16="http://schemas.microsoft.com/office/drawing/2014/main" xmlns="" id="{FC824F1B-7DDB-82BB-CCDF-DAC2F7D46BA8}"/>
                </a:ext>
              </a:extLst>
            </p:cNvPr>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rPr>
                <a:t>2. Tìm 2 – 3 động từ:</a:t>
              </a:r>
            </a:p>
          </p:txBody>
        </p:sp>
      </p:grpSp>
      <p:sp>
        <p:nvSpPr>
          <p:cNvPr id="5" name="Hình chữ nhật 4">
            <a:extLst>
              <a:ext uri="{FF2B5EF4-FFF2-40B4-BE49-F238E27FC236}">
                <a16:creationId xmlns:a16="http://schemas.microsoft.com/office/drawing/2014/main" xmlns="" id="{6DD16B42-EE57-0CC7-5839-69E6E1ADC15C}"/>
              </a:ext>
            </a:extLst>
          </p:cNvPr>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6" name="Hộp Văn bản 5">
            <a:extLst>
              <a:ext uri="{FF2B5EF4-FFF2-40B4-BE49-F238E27FC236}">
                <a16:creationId xmlns:a16="http://schemas.microsoft.com/office/drawing/2014/main" xmlns="" id="{F73CC100-3DC5-3863-1579-1B0BBD7AD2EE}"/>
              </a:ext>
            </a:extLst>
          </p:cNvPr>
          <p:cNvSpPr txBox="1"/>
          <p:nvPr/>
        </p:nvSpPr>
        <p:spPr>
          <a:xfrm>
            <a:off x="566441" y="1369074"/>
            <a:ext cx="8872780" cy="104522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a.	</a:t>
            </a:r>
            <a:r>
              <a:rPr kumimoji="0" lang="vi-VN"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Có tiếng thương</a:t>
            </a:r>
          </a:p>
        </p:txBody>
      </p:sp>
      <p:pic>
        <p:nvPicPr>
          <p:cNvPr id="10" name="Hình ảnh 9">
            <a:extLst>
              <a:ext uri="{FF2B5EF4-FFF2-40B4-BE49-F238E27FC236}">
                <a16:creationId xmlns:a16="http://schemas.microsoft.com/office/drawing/2014/main" xmlns="" id="{0A6E18DA-766B-EB5D-13FD-806BEB709DDE}"/>
              </a:ext>
            </a:extLst>
          </p:cNvPr>
          <p:cNvPicPr>
            <a:picLocks noChangeAspect="1"/>
          </p:cNvPicPr>
          <p:nvPr/>
        </p:nvPicPr>
        <p:blipFill>
          <a:blip r:embed="rId4"/>
          <a:stretch>
            <a:fillRect/>
          </a:stretch>
        </p:blipFill>
        <p:spPr>
          <a:xfrm>
            <a:off x="7506649" y="4377708"/>
            <a:ext cx="1799522" cy="899761"/>
          </a:xfrm>
          <a:prstGeom prst="rect">
            <a:avLst/>
          </a:prstGeom>
        </p:spPr>
      </p:pic>
      <p:pic>
        <p:nvPicPr>
          <p:cNvPr id="12" name="Hình ảnh 11">
            <a:extLst>
              <a:ext uri="{FF2B5EF4-FFF2-40B4-BE49-F238E27FC236}">
                <a16:creationId xmlns:a16="http://schemas.microsoft.com/office/drawing/2014/main" xmlns="" id="{17669107-4646-FF30-F136-9AAC7F01898B}"/>
              </a:ext>
            </a:extLst>
          </p:cNvPr>
          <p:cNvPicPr>
            <a:picLocks noChangeAspect="1"/>
          </p:cNvPicPr>
          <p:nvPr/>
        </p:nvPicPr>
        <p:blipFill>
          <a:blip r:embed="rId5"/>
          <a:stretch>
            <a:fillRect/>
          </a:stretch>
        </p:blipFill>
        <p:spPr>
          <a:xfrm flipH="1">
            <a:off x="7868032" y="643968"/>
            <a:ext cx="1504368" cy="1504368"/>
          </a:xfrm>
          <a:prstGeom prst="rect">
            <a:avLst/>
          </a:prstGeom>
        </p:spPr>
      </p:pic>
      <p:pic>
        <p:nvPicPr>
          <p:cNvPr id="13" name="Hình ảnh 12">
            <a:extLst>
              <a:ext uri="{FF2B5EF4-FFF2-40B4-BE49-F238E27FC236}">
                <a16:creationId xmlns:a16="http://schemas.microsoft.com/office/drawing/2014/main" xmlns="" id="{0B87EEC4-8422-8B5C-C888-5DFF72EBB741}"/>
              </a:ext>
            </a:extLst>
          </p:cNvPr>
          <p:cNvPicPr>
            <a:picLocks noChangeAspect="1"/>
          </p:cNvPicPr>
          <p:nvPr/>
        </p:nvPicPr>
        <p:blipFill>
          <a:blip r:embed="rId4"/>
          <a:stretch>
            <a:fillRect/>
          </a:stretch>
        </p:blipFill>
        <p:spPr>
          <a:xfrm>
            <a:off x="-82040" y="4350173"/>
            <a:ext cx="1799522" cy="899761"/>
          </a:xfrm>
          <a:prstGeom prst="rect">
            <a:avLst/>
          </a:prstGeom>
        </p:spPr>
      </p:pic>
      <p:pic>
        <p:nvPicPr>
          <p:cNvPr id="16" name="Hình ảnh 15" descr="Ảnh có chứa văn bản&#10;&#10;Mô tả được tạo tự động">
            <a:extLst>
              <a:ext uri="{FF2B5EF4-FFF2-40B4-BE49-F238E27FC236}">
                <a16:creationId xmlns:a16="http://schemas.microsoft.com/office/drawing/2014/main" xmlns="" id="{23864FA6-5512-F04A-B16B-108DBC494C50}"/>
              </a:ext>
            </a:extLst>
          </p:cNvPr>
          <p:cNvPicPr>
            <a:picLocks noChangeAspect="1"/>
          </p:cNvPicPr>
          <p:nvPr/>
        </p:nvPicPr>
        <p:blipFill>
          <a:blip r:embed="rId6"/>
          <a:stretch>
            <a:fillRect/>
          </a:stretch>
        </p:blipFill>
        <p:spPr>
          <a:xfrm>
            <a:off x="-270529" y="1284893"/>
            <a:ext cx="836970" cy="836970"/>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xmlns="" id="{213AD354-F0FC-2242-53BC-9863A4DAA319}"/>
              </a:ext>
            </a:extLst>
          </p:cNvPr>
          <p:cNvPicPr>
            <a:picLocks noChangeAspect="1"/>
          </p:cNvPicPr>
          <p:nvPr/>
        </p:nvPicPr>
        <p:blipFill>
          <a:blip r:embed="rId6"/>
          <a:stretch>
            <a:fillRect/>
          </a:stretch>
        </p:blipFill>
        <p:spPr>
          <a:xfrm flipH="1">
            <a:off x="351390" y="965344"/>
            <a:ext cx="836970" cy="836970"/>
          </a:xfrm>
          <a:prstGeom prst="rect">
            <a:avLst/>
          </a:prstGeom>
        </p:spPr>
      </p:pic>
      <p:pic>
        <p:nvPicPr>
          <p:cNvPr id="18" name="Hình ảnh 17" descr="Ảnh có chứa văn bản&#10;&#10;Mô tả được tạo tự động">
            <a:extLst>
              <a:ext uri="{FF2B5EF4-FFF2-40B4-BE49-F238E27FC236}">
                <a16:creationId xmlns:a16="http://schemas.microsoft.com/office/drawing/2014/main" xmlns="" id="{CD03BE74-8A43-53DA-0861-F443970AD7D3}"/>
              </a:ext>
            </a:extLst>
          </p:cNvPr>
          <p:cNvPicPr>
            <a:picLocks noChangeAspect="1"/>
          </p:cNvPicPr>
          <p:nvPr/>
        </p:nvPicPr>
        <p:blipFill>
          <a:blip r:embed="rId6"/>
          <a:stretch>
            <a:fillRect/>
          </a:stretch>
        </p:blipFill>
        <p:spPr>
          <a:xfrm>
            <a:off x="3900744" y="4519398"/>
            <a:ext cx="836970" cy="836970"/>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C91DCF84-8559-ECE8-AB38-5B9A4001B87E}"/>
              </a:ext>
            </a:extLst>
          </p:cNvPr>
          <p:cNvPicPr>
            <a:picLocks noChangeAspect="1"/>
          </p:cNvPicPr>
          <p:nvPr/>
        </p:nvPicPr>
        <p:blipFill>
          <a:blip r:embed="rId6"/>
          <a:stretch>
            <a:fillRect/>
          </a:stretch>
        </p:blipFill>
        <p:spPr>
          <a:xfrm flipH="1">
            <a:off x="4486417" y="4499250"/>
            <a:ext cx="836970" cy="836970"/>
          </a:xfrm>
          <a:prstGeom prst="rect">
            <a:avLst/>
          </a:prstGeom>
        </p:spPr>
      </p:pic>
      <p:pic>
        <p:nvPicPr>
          <p:cNvPr id="9" name="Hình ảnh 8">
            <a:extLst>
              <a:ext uri="{FF2B5EF4-FFF2-40B4-BE49-F238E27FC236}">
                <a16:creationId xmlns:a16="http://schemas.microsoft.com/office/drawing/2014/main" xmlns="" id="{F817F5E6-A449-0B8D-0346-DE33D2226007}"/>
              </a:ext>
            </a:extLst>
          </p:cNvPr>
          <p:cNvPicPr>
            <a:picLocks noChangeAspect="1"/>
          </p:cNvPicPr>
          <p:nvPr/>
        </p:nvPicPr>
        <p:blipFill>
          <a:blip r:embed="rId7"/>
          <a:stretch>
            <a:fillRect/>
          </a:stretch>
        </p:blipFill>
        <p:spPr>
          <a:xfrm rot="18864165">
            <a:off x="6478093" y="492188"/>
            <a:ext cx="1317440" cy="1317440"/>
          </a:xfrm>
          <a:prstGeom prst="rect">
            <a:avLst/>
          </a:prstGeom>
        </p:spPr>
      </p:pic>
      <p:sp>
        <p:nvSpPr>
          <p:cNvPr id="20" name="Hộp Văn bản 5">
            <a:extLst>
              <a:ext uri="{FF2B5EF4-FFF2-40B4-BE49-F238E27FC236}">
                <a16:creationId xmlns:a16="http://schemas.microsoft.com/office/drawing/2014/main" xmlns="" id="{174DF14C-1A22-44DC-B345-4179731C6357}"/>
              </a:ext>
            </a:extLst>
          </p:cNvPr>
          <p:cNvSpPr txBox="1"/>
          <p:nvPr/>
        </p:nvSpPr>
        <p:spPr>
          <a:xfrm>
            <a:off x="5070711" y="1792563"/>
            <a:ext cx="3335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 </a:t>
            </a:r>
            <a:r>
              <a:rPr kumimoji="0" lang="vi-VN"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thương cảm </a:t>
            </a:r>
            <a:endParaRPr kumimoji="0" lang="en-US"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endParaRPr>
          </a:p>
        </p:txBody>
      </p:sp>
      <p:sp>
        <p:nvSpPr>
          <p:cNvPr id="15" name="Oval 14">
            <a:extLst>
              <a:ext uri="{FF2B5EF4-FFF2-40B4-BE49-F238E27FC236}">
                <a16:creationId xmlns:a16="http://schemas.microsoft.com/office/drawing/2014/main" xmlns="" id="{11871115-8689-4855-88AE-29DC0DAD496A}"/>
              </a:ext>
            </a:extLst>
          </p:cNvPr>
          <p:cNvSpPr/>
          <p:nvPr/>
        </p:nvSpPr>
        <p:spPr>
          <a:xfrm>
            <a:off x="351390" y="2571750"/>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thương mến</a:t>
            </a:r>
          </a:p>
        </p:txBody>
      </p:sp>
      <p:sp>
        <p:nvSpPr>
          <p:cNvPr id="23" name="Oval 22">
            <a:extLst>
              <a:ext uri="{FF2B5EF4-FFF2-40B4-BE49-F238E27FC236}">
                <a16:creationId xmlns:a16="http://schemas.microsoft.com/office/drawing/2014/main" xmlns="" id="{DE15F872-DFBA-426D-BFF6-C9A07194B906}"/>
              </a:ext>
            </a:extLst>
          </p:cNvPr>
          <p:cNvSpPr/>
          <p:nvPr/>
        </p:nvSpPr>
        <p:spPr>
          <a:xfrm>
            <a:off x="3268625" y="3216258"/>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yêu thương</a:t>
            </a:r>
          </a:p>
        </p:txBody>
      </p:sp>
      <p:sp>
        <p:nvSpPr>
          <p:cNvPr id="24" name="Oval 23">
            <a:extLst>
              <a:ext uri="{FF2B5EF4-FFF2-40B4-BE49-F238E27FC236}">
                <a16:creationId xmlns:a16="http://schemas.microsoft.com/office/drawing/2014/main" xmlns="" id="{7207C991-D62A-42E2-9267-2DBAF961D141}"/>
              </a:ext>
            </a:extLst>
          </p:cNvPr>
          <p:cNvSpPr/>
          <p:nvPr/>
        </p:nvSpPr>
        <p:spPr>
          <a:xfrm>
            <a:off x="6205292" y="2552066"/>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rPr>
              <a:t>thương xót</a:t>
            </a:r>
          </a:p>
        </p:txBody>
      </p:sp>
    </p:spTree>
    <p:extLst>
      <p:ext uri="{BB962C8B-B14F-4D97-AF65-F5344CB8AC3E}">
        <p14:creationId xmlns:p14="http://schemas.microsoft.com/office/powerpoint/2010/main" val="312353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2"/>
        </a:solidFill>
        <a:effectLst/>
      </p:bgPr>
    </p:bg>
    <p:spTree>
      <p:nvGrpSpPr>
        <p:cNvPr id="1" name="Shape 1235"/>
        <p:cNvGrpSpPr/>
        <p:nvPr/>
      </p:nvGrpSpPr>
      <p:grpSpPr>
        <a:xfrm>
          <a:off x="0" y="0"/>
          <a:ext cx="0" cy="0"/>
          <a:chOff x="0" y="0"/>
          <a:chExt cx="0" cy="0"/>
        </a:xfrm>
      </p:grpSpPr>
      <p:pic>
        <p:nvPicPr>
          <p:cNvPr id="28" name="Google Shape;1274;p39">
            <a:extLst>
              <a:ext uri="{FF2B5EF4-FFF2-40B4-BE49-F238E27FC236}">
                <a16:creationId xmlns:a16="http://schemas.microsoft.com/office/drawing/2014/main" xmlns="" id="{4B9AA687-52DC-AC87-723C-C42AA5F65E80}"/>
              </a:ext>
            </a:extLst>
          </p:cNvPr>
          <p:cNvPicPr preferRelativeResize="0"/>
          <p:nvPr/>
        </p:nvPicPr>
        <p:blipFill rotWithShape="1">
          <a:blip r:embed="rId3">
            <a:alphaModFix/>
          </a:blip>
          <a:srcRect t="9255" b="20736"/>
          <a:stretch/>
        </p:blipFill>
        <p:spPr>
          <a:xfrm rot="7857323">
            <a:off x="308457" y="743318"/>
            <a:ext cx="1242700" cy="898975"/>
          </a:xfrm>
          <a:prstGeom prst="rect">
            <a:avLst/>
          </a:prstGeom>
          <a:noFill/>
          <a:ln>
            <a:noFill/>
          </a:ln>
        </p:spPr>
      </p:pic>
      <p:pic>
        <p:nvPicPr>
          <p:cNvPr id="30" name="Google Shape;1277;p39">
            <a:extLst>
              <a:ext uri="{FF2B5EF4-FFF2-40B4-BE49-F238E27FC236}">
                <a16:creationId xmlns:a16="http://schemas.microsoft.com/office/drawing/2014/main" xmlns="" id="{372B62E9-A753-0FDC-7855-878B866E541B}"/>
              </a:ext>
            </a:extLst>
          </p:cNvPr>
          <p:cNvPicPr preferRelativeResize="0"/>
          <p:nvPr/>
        </p:nvPicPr>
        <p:blipFill rotWithShape="1">
          <a:blip r:embed="rId4">
            <a:alphaModFix/>
          </a:blip>
          <a:srcRect l="8437" t="3479" r="14229" b="7977"/>
          <a:stretch/>
        </p:blipFill>
        <p:spPr>
          <a:xfrm rot="1834380">
            <a:off x="7676194" y="3625234"/>
            <a:ext cx="1137438" cy="1506408"/>
          </a:xfrm>
          <a:prstGeom prst="rect">
            <a:avLst/>
          </a:prstGeom>
          <a:noFill/>
          <a:ln>
            <a:noFill/>
          </a:ln>
        </p:spPr>
      </p:pic>
      <p:grpSp>
        <p:nvGrpSpPr>
          <p:cNvPr id="31" name="Google Shape;1280;p39">
            <a:extLst>
              <a:ext uri="{FF2B5EF4-FFF2-40B4-BE49-F238E27FC236}">
                <a16:creationId xmlns:a16="http://schemas.microsoft.com/office/drawing/2014/main" xmlns="" id="{520B9772-0402-7419-07EA-743B3ECAFAAF}"/>
              </a:ext>
            </a:extLst>
          </p:cNvPr>
          <p:cNvGrpSpPr/>
          <p:nvPr/>
        </p:nvGrpSpPr>
        <p:grpSpPr>
          <a:xfrm rot="10800000">
            <a:off x="1990477" y="2462544"/>
            <a:ext cx="400925" cy="495275"/>
            <a:chOff x="4366700" y="549275"/>
            <a:chExt cx="400925" cy="495275"/>
          </a:xfrm>
        </p:grpSpPr>
        <p:sp>
          <p:nvSpPr>
            <p:cNvPr id="1216" name="Google Shape;1281;p39">
              <a:extLst>
                <a:ext uri="{FF2B5EF4-FFF2-40B4-BE49-F238E27FC236}">
                  <a16:creationId xmlns:a16="http://schemas.microsoft.com/office/drawing/2014/main" xmlns="" id="{3FC23F5E-B3CC-FD61-191B-9A2B3BF23378}"/>
                </a:ext>
              </a:extLst>
            </p:cNvPr>
            <p:cNvSpPr/>
            <p:nvPr/>
          </p:nvSpPr>
          <p:spPr>
            <a:xfrm>
              <a:off x="4651575" y="601175"/>
              <a:ext cx="53950" cy="50075"/>
            </a:xfrm>
            <a:custGeom>
              <a:avLst/>
              <a:gdLst/>
              <a:ahLst/>
              <a:cxnLst/>
              <a:rect l="l" t="t" r="r" b="b"/>
              <a:pathLst>
                <a:path w="2158" h="2003" extrusionOk="0">
                  <a:moveTo>
                    <a:pt x="1205" y="0"/>
                  </a:moveTo>
                  <a:cubicBezTo>
                    <a:pt x="1023" y="0"/>
                    <a:pt x="836" y="52"/>
                    <a:pt x="666" y="125"/>
                  </a:cubicBezTo>
                  <a:cubicBezTo>
                    <a:pt x="62" y="390"/>
                    <a:pt x="1" y="1188"/>
                    <a:pt x="412" y="1660"/>
                  </a:cubicBezTo>
                  <a:cubicBezTo>
                    <a:pt x="617" y="1887"/>
                    <a:pt x="896" y="2002"/>
                    <a:pt x="1173" y="2002"/>
                  </a:cubicBezTo>
                  <a:cubicBezTo>
                    <a:pt x="1484" y="2002"/>
                    <a:pt x="1791" y="1857"/>
                    <a:pt x="1983" y="1563"/>
                  </a:cubicBezTo>
                  <a:cubicBezTo>
                    <a:pt x="2135" y="1322"/>
                    <a:pt x="2158" y="1040"/>
                    <a:pt x="2085" y="781"/>
                  </a:cubicBezTo>
                  <a:lnTo>
                    <a:pt x="2085" y="781"/>
                  </a:lnTo>
                  <a:cubicBezTo>
                    <a:pt x="2124" y="421"/>
                    <a:pt x="1799" y="149"/>
                    <a:pt x="1464" y="40"/>
                  </a:cubicBezTo>
                  <a:cubicBezTo>
                    <a:pt x="1380" y="13"/>
                    <a:pt x="1293" y="0"/>
                    <a:pt x="1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82;p39">
              <a:extLst>
                <a:ext uri="{FF2B5EF4-FFF2-40B4-BE49-F238E27FC236}">
                  <a16:creationId xmlns:a16="http://schemas.microsoft.com/office/drawing/2014/main" xmlns="" id="{7E0631EE-89EA-F962-6CC8-9C04D2180176}"/>
                </a:ext>
              </a:extLst>
            </p:cNvPr>
            <p:cNvSpPr/>
            <p:nvPr/>
          </p:nvSpPr>
          <p:spPr>
            <a:xfrm>
              <a:off x="4692075" y="685475"/>
              <a:ext cx="47000" cy="46650"/>
            </a:xfrm>
            <a:custGeom>
              <a:avLst/>
              <a:gdLst/>
              <a:ahLst/>
              <a:cxnLst/>
              <a:rect l="l" t="t" r="r" b="b"/>
              <a:pathLst>
                <a:path w="1880" h="1866" extrusionOk="0">
                  <a:moveTo>
                    <a:pt x="807" y="992"/>
                  </a:moveTo>
                  <a:cubicBezTo>
                    <a:pt x="806" y="993"/>
                    <a:pt x="806" y="995"/>
                    <a:pt x="806" y="996"/>
                  </a:cubicBezTo>
                  <a:lnTo>
                    <a:pt x="806" y="996"/>
                  </a:lnTo>
                  <a:cubicBezTo>
                    <a:pt x="806" y="996"/>
                    <a:pt x="806" y="995"/>
                    <a:pt x="806" y="995"/>
                  </a:cubicBezTo>
                  <a:lnTo>
                    <a:pt x="806" y="995"/>
                  </a:lnTo>
                  <a:cubicBezTo>
                    <a:pt x="806" y="994"/>
                    <a:pt x="806" y="993"/>
                    <a:pt x="807" y="992"/>
                  </a:cubicBezTo>
                  <a:close/>
                  <a:moveTo>
                    <a:pt x="804" y="999"/>
                  </a:moveTo>
                  <a:lnTo>
                    <a:pt x="804" y="999"/>
                  </a:lnTo>
                  <a:cubicBezTo>
                    <a:pt x="804" y="1000"/>
                    <a:pt x="804" y="1001"/>
                    <a:pt x="805" y="1001"/>
                  </a:cubicBezTo>
                  <a:lnTo>
                    <a:pt x="805" y="1001"/>
                  </a:lnTo>
                  <a:cubicBezTo>
                    <a:pt x="804" y="1003"/>
                    <a:pt x="803" y="1005"/>
                    <a:pt x="803" y="1007"/>
                  </a:cubicBezTo>
                  <a:lnTo>
                    <a:pt x="803" y="1007"/>
                  </a:lnTo>
                  <a:cubicBezTo>
                    <a:pt x="802" y="1009"/>
                    <a:pt x="801" y="1010"/>
                    <a:pt x="800" y="1012"/>
                  </a:cubicBezTo>
                  <a:lnTo>
                    <a:pt x="800" y="1012"/>
                  </a:lnTo>
                  <a:cubicBezTo>
                    <a:pt x="801" y="1008"/>
                    <a:pt x="803" y="1003"/>
                    <a:pt x="804" y="999"/>
                  </a:cubicBezTo>
                  <a:close/>
                  <a:moveTo>
                    <a:pt x="830" y="1160"/>
                  </a:moveTo>
                  <a:cubicBezTo>
                    <a:pt x="850" y="1167"/>
                    <a:pt x="876" y="1178"/>
                    <a:pt x="908" y="1190"/>
                  </a:cubicBezTo>
                  <a:lnTo>
                    <a:pt x="908" y="1190"/>
                  </a:lnTo>
                  <a:cubicBezTo>
                    <a:pt x="906" y="1190"/>
                    <a:pt x="903" y="1190"/>
                    <a:pt x="901" y="1190"/>
                  </a:cubicBezTo>
                  <a:lnTo>
                    <a:pt x="901" y="1190"/>
                  </a:lnTo>
                  <a:cubicBezTo>
                    <a:pt x="875" y="1181"/>
                    <a:pt x="852" y="1172"/>
                    <a:pt x="834" y="1164"/>
                  </a:cubicBezTo>
                  <a:cubicBezTo>
                    <a:pt x="833" y="1163"/>
                    <a:pt x="831" y="1161"/>
                    <a:pt x="830" y="1160"/>
                  </a:cubicBezTo>
                  <a:close/>
                  <a:moveTo>
                    <a:pt x="950" y="1"/>
                  </a:moveTo>
                  <a:cubicBezTo>
                    <a:pt x="781" y="1"/>
                    <a:pt x="604" y="58"/>
                    <a:pt x="472" y="149"/>
                  </a:cubicBezTo>
                  <a:cubicBezTo>
                    <a:pt x="279" y="270"/>
                    <a:pt x="97" y="475"/>
                    <a:pt x="61" y="716"/>
                  </a:cubicBezTo>
                  <a:cubicBezTo>
                    <a:pt x="0" y="1030"/>
                    <a:pt x="97" y="1296"/>
                    <a:pt x="303" y="1538"/>
                  </a:cubicBezTo>
                  <a:cubicBezTo>
                    <a:pt x="448" y="1696"/>
                    <a:pt x="689" y="1804"/>
                    <a:pt x="894" y="1841"/>
                  </a:cubicBezTo>
                  <a:cubicBezTo>
                    <a:pt x="978" y="1856"/>
                    <a:pt x="1061" y="1865"/>
                    <a:pt x="1142" y="1865"/>
                  </a:cubicBezTo>
                  <a:cubicBezTo>
                    <a:pt x="1432" y="1865"/>
                    <a:pt x="1685" y="1749"/>
                    <a:pt x="1789" y="1417"/>
                  </a:cubicBezTo>
                  <a:cubicBezTo>
                    <a:pt x="1880" y="1158"/>
                    <a:pt x="1833" y="867"/>
                    <a:pt x="1700" y="623"/>
                  </a:cubicBezTo>
                  <a:lnTo>
                    <a:pt x="1700" y="623"/>
                  </a:lnTo>
                  <a:cubicBezTo>
                    <a:pt x="1642" y="340"/>
                    <a:pt x="1475" y="137"/>
                    <a:pt x="1173" y="40"/>
                  </a:cubicBezTo>
                  <a:cubicBezTo>
                    <a:pt x="1104" y="13"/>
                    <a:pt x="1028"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83;p39">
              <a:extLst>
                <a:ext uri="{FF2B5EF4-FFF2-40B4-BE49-F238E27FC236}">
                  <a16:creationId xmlns:a16="http://schemas.microsoft.com/office/drawing/2014/main" xmlns="" id="{9CF6B9CB-30D8-C664-E909-F066815CB857}"/>
                </a:ext>
              </a:extLst>
            </p:cNvPr>
            <p:cNvSpPr/>
            <p:nvPr/>
          </p:nvSpPr>
          <p:spPr>
            <a:xfrm>
              <a:off x="4621975" y="687350"/>
              <a:ext cx="58025" cy="49200"/>
            </a:xfrm>
            <a:custGeom>
              <a:avLst/>
              <a:gdLst/>
              <a:ahLst/>
              <a:cxnLst/>
              <a:rect l="l" t="t" r="r" b="b"/>
              <a:pathLst>
                <a:path w="2321" h="1968" extrusionOk="0">
                  <a:moveTo>
                    <a:pt x="942" y="770"/>
                  </a:moveTo>
                  <a:lnTo>
                    <a:pt x="942" y="770"/>
                  </a:lnTo>
                  <a:cubicBezTo>
                    <a:pt x="942" y="771"/>
                    <a:pt x="943" y="771"/>
                    <a:pt x="944" y="771"/>
                  </a:cubicBezTo>
                  <a:cubicBezTo>
                    <a:pt x="945" y="771"/>
                    <a:pt x="946" y="771"/>
                    <a:pt x="947" y="770"/>
                  </a:cubicBezTo>
                  <a:lnTo>
                    <a:pt x="947" y="770"/>
                  </a:lnTo>
                  <a:cubicBezTo>
                    <a:pt x="933" y="788"/>
                    <a:pt x="920" y="806"/>
                    <a:pt x="907" y="823"/>
                  </a:cubicBezTo>
                  <a:cubicBezTo>
                    <a:pt x="925" y="797"/>
                    <a:pt x="936" y="780"/>
                    <a:pt x="942" y="770"/>
                  </a:cubicBezTo>
                  <a:close/>
                  <a:moveTo>
                    <a:pt x="1000" y="1"/>
                  </a:moveTo>
                  <a:cubicBezTo>
                    <a:pt x="747" y="1"/>
                    <a:pt x="493" y="107"/>
                    <a:pt x="327" y="303"/>
                  </a:cubicBezTo>
                  <a:cubicBezTo>
                    <a:pt x="25" y="641"/>
                    <a:pt x="1" y="1076"/>
                    <a:pt x="182" y="1487"/>
                  </a:cubicBezTo>
                  <a:cubicBezTo>
                    <a:pt x="333" y="1826"/>
                    <a:pt x="696" y="1967"/>
                    <a:pt x="1050" y="1967"/>
                  </a:cubicBezTo>
                  <a:cubicBezTo>
                    <a:pt x="1150" y="1967"/>
                    <a:pt x="1249" y="1956"/>
                    <a:pt x="1342" y="1935"/>
                  </a:cubicBezTo>
                  <a:cubicBezTo>
                    <a:pt x="1886" y="1801"/>
                    <a:pt x="2321" y="1113"/>
                    <a:pt x="1874" y="641"/>
                  </a:cubicBezTo>
                  <a:cubicBezTo>
                    <a:pt x="1865" y="632"/>
                    <a:pt x="1857" y="624"/>
                    <a:pt x="1847" y="615"/>
                  </a:cubicBezTo>
                  <a:lnTo>
                    <a:pt x="1847" y="615"/>
                  </a:lnTo>
                  <a:cubicBezTo>
                    <a:pt x="1776" y="417"/>
                    <a:pt x="1636" y="245"/>
                    <a:pt x="1439" y="122"/>
                  </a:cubicBezTo>
                  <a:cubicBezTo>
                    <a:pt x="1307" y="40"/>
                    <a:pt x="1154" y="1"/>
                    <a:pt x="10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84;p39">
              <a:extLst>
                <a:ext uri="{FF2B5EF4-FFF2-40B4-BE49-F238E27FC236}">
                  <a16:creationId xmlns:a16="http://schemas.microsoft.com/office/drawing/2014/main" xmlns="" id="{42D7DF11-422B-F84D-D66B-D4F74EFA3A26}"/>
                </a:ext>
              </a:extLst>
            </p:cNvPr>
            <p:cNvSpPr/>
            <p:nvPr/>
          </p:nvSpPr>
          <p:spPr>
            <a:xfrm>
              <a:off x="4541000" y="621900"/>
              <a:ext cx="57475" cy="58925"/>
            </a:xfrm>
            <a:custGeom>
              <a:avLst/>
              <a:gdLst/>
              <a:ahLst/>
              <a:cxnLst/>
              <a:rect l="l" t="t" r="r" b="b"/>
              <a:pathLst>
                <a:path w="2299" h="2357" extrusionOk="0">
                  <a:moveTo>
                    <a:pt x="1274" y="0"/>
                  </a:moveTo>
                  <a:cubicBezTo>
                    <a:pt x="956" y="0"/>
                    <a:pt x="635" y="159"/>
                    <a:pt x="473" y="444"/>
                  </a:cubicBezTo>
                  <a:cubicBezTo>
                    <a:pt x="1" y="1266"/>
                    <a:pt x="678" y="2051"/>
                    <a:pt x="1439" y="2329"/>
                  </a:cubicBezTo>
                  <a:cubicBezTo>
                    <a:pt x="1490" y="2348"/>
                    <a:pt x="1540" y="2357"/>
                    <a:pt x="1589" y="2357"/>
                  </a:cubicBezTo>
                  <a:cubicBezTo>
                    <a:pt x="1820" y="2357"/>
                    <a:pt x="2024" y="2162"/>
                    <a:pt x="2104" y="1943"/>
                  </a:cubicBezTo>
                  <a:cubicBezTo>
                    <a:pt x="2197" y="1683"/>
                    <a:pt x="2167" y="1423"/>
                    <a:pt x="2057" y="1199"/>
                  </a:cubicBezTo>
                  <a:lnTo>
                    <a:pt x="2057" y="1199"/>
                  </a:lnTo>
                  <a:cubicBezTo>
                    <a:pt x="2298" y="810"/>
                    <a:pt x="2112" y="359"/>
                    <a:pt x="1717" y="117"/>
                  </a:cubicBezTo>
                  <a:cubicBezTo>
                    <a:pt x="1582" y="38"/>
                    <a:pt x="1428" y="0"/>
                    <a:pt x="1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85;p39">
              <a:extLst>
                <a:ext uri="{FF2B5EF4-FFF2-40B4-BE49-F238E27FC236}">
                  <a16:creationId xmlns:a16="http://schemas.microsoft.com/office/drawing/2014/main" xmlns="" id="{7EBC93A3-032C-2288-A7B8-15E76F202F76}"/>
                </a:ext>
              </a:extLst>
            </p:cNvPr>
            <p:cNvSpPr/>
            <p:nvPr/>
          </p:nvSpPr>
          <p:spPr>
            <a:xfrm>
              <a:off x="4554000" y="711375"/>
              <a:ext cx="52600" cy="57825"/>
            </a:xfrm>
            <a:custGeom>
              <a:avLst/>
              <a:gdLst/>
              <a:ahLst/>
              <a:cxnLst/>
              <a:rect l="l" t="t" r="r" b="b"/>
              <a:pathLst>
                <a:path w="2104" h="2313" extrusionOk="0">
                  <a:moveTo>
                    <a:pt x="1059" y="1"/>
                  </a:moveTo>
                  <a:cubicBezTo>
                    <a:pt x="457" y="1"/>
                    <a:pt x="1" y="583"/>
                    <a:pt x="1" y="1191"/>
                  </a:cubicBezTo>
                  <a:cubicBezTo>
                    <a:pt x="1" y="1790"/>
                    <a:pt x="557" y="2312"/>
                    <a:pt x="1138" y="2312"/>
                  </a:cubicBezTo>
                  <a:cubicBezTo>
                    <a:pt x="1284" y="2312"/>
                    <a:pt x="1431" y="2279"/>
                    <a:pt x="1572" y="2206"/>
                  </a:cubicBezTo>
                  <a:cubicBezTo>
                    <a:pt x="1914" y="2035"/>
                    <a:pt x="2092" y="1620"/>
                    <a:pt x="2047" y="1246"/>
                  </a:cubicBezTo>
                  <a:lnTo>
                    <a:pt x="2047" y="1246"/>
                  </a:lnTo>
                  <a:cubicBezTo>
                    <a:pt x="2099" y="1102"/>
                    <a:pt x="2104" y="927"/>
                    <a:pt x="2067" y="780"/>
                  </a:cubicBezTo>
                  <a:cubicBezTo>
                    <a:pt x="1959" y="442"/>
                    <a:pt x="1693" y="140"/>
                    <a:pt x="1342" y="43"/>
                  </a:cubicBezTo>
                  <a:cubicBezTo>
                    <a:pt x="1245" y="14"/>
                    <a:pt x="1150"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86;p39">
              <a:extLst>
                <a:ext uri="{FF2B5EF4-FFF2-40B4-BE49-F238E27FC236}">
                  <a16:creationId xmlns:a16="http://schemas.microsoft.com/office/drawing/2014/main" xmlns="" id="{A46546DB-2C0A-8E2C-EEEF-9E0246D70108}"/>
                </a:ext>
              </a:extLst>
            </p:cNvPr>
            <p:cNvSpPr/>
            <p:nvPr/>
          </p:nvSpPr>
          <p:spPr>
            <a:xfrm>
              <a:off x="4594500" y="556650"/>
              <a:ext cx="43200" cy="48775"/>
            </a:xfrm>
            <a:custGeom>
              <a:avLst/>
              <a:gdLst/>
              <a:ahLst/>
              <a:cxnLst/>
              <a:rect l="l" t="t" r="r" b="b"/>
              <a:pathLst>
                <a:path w="1728" h="1951" extrusionOk="0">
                  <a:moveTo>
                    <a:pt x="779" y="0"/>
                  </a:moveTo>
                  <a:cubicBezTo>
                    <a:pt x="726" y="0"/>
                    <a:pt x="674" y="7"/>
                    <a:pt x="629" y="20"/>
                  </a:cubicBezTo>
                  <a:cubicBezTo>
                    <a:pt x="423" y="69"/>
                    <a:pt x="302" y="226"/>
                    <a:pt x="229" y="407"/>
                  </a:cubicBezTo>
                  <a:cubicBezTo>
                    <a:pt x="0" y="1011"/>
                    <a:pt x="411" y="1736"/>
                    <a:pt x="1003" y="1930"/>
                  </a:cubicBezTo>
                  <a:cubicBezTo>
                    <a:pt x="1046" y="1944"/>
                    <a:pt x="1091" y="1951"/>
                    <a:pt x="1136" y="1951"/>
                  </a:cubicBezTo>
                  <a:cubicBezTo>
                    <a:pt x="1360" y="1951"/>
                    <a:pt x="1593" y="1788"/>
                    <a:pt x="1644" y="1567"/>
                  </a:cubicBezTo>
                  <a:cubicBezTo>
                    <a:pt x="1728" y="1084"/>
                    <a:pt x="1607" y="613"/>
                    <a:pt x="1269" y="262"/>
                  </a:cubicBezTo>
                  <a:cubicBezTo>
                    <a:pt x="1242" y="233"/>
                    <a:pt x="1212" y="210"/>
                    <a:pt x="1180" y="191"/>
                  </a:cubicBezTo>
                  <a:lnTo>
                    <a:pt x="1180" y="191"/>
                  </a:lnTo>
                  <a:cubicBezTo>
                    <a:pt x="1174" y="182"/>
                    <a:pt x="1167" y="174"/>
                    <a:pt x="1160" y="165"/>
                  </a:cubicBezTo>
                  <a:cubicBezTo>
                    <a:pt x="1081" y="51"/>
                    <a:pt x="924"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87;p39">
              <a:extLst>
                <a:ext uri="{FF2B5EF4-FFF2-40B4-BE49-F238E27FC236}">
                  <a16:creationId xmlns:a16="http://schemas.microsoft.com/office/drawing/2014/main" xmlns="" id="{C913DC76-A167-83FD-EE2F-0399CF82DB1C}"/>
                </a:ext>
              </a:extLst>
            </p:cNvPr>
            <p:cNvSpPr/>
            <p:nvPr/>
          </p:nvSpPr>
          <p:spPr>
            <a:xfrm>
              <a:off x="4640100" y="791450"/>
              <a:ext cx="58350" cy="65575"/>
            </a:xfrm>
            <a:custGeom>
              <a:avLst/>
              <a:gdLst/>
              <a:ahLst/>
              <a:cxnLst/>
              <a:rect l="l" t="t" r="r" b="b"/>
              <a:pathLst>
                <a:path w="2334" h="2623" extrusionOk="0">
                  <a:moveTo>
                    <a:pt x="1159" y="1"/>
                  </a:moveTo>
                  <a:cubicBezTo>
                    <a:pt x="887" y="1"/>
                    <a:pt x="587" y="133"/>
                    <a:pt x="411" y="309"/>
                  </a:cubicBezTo>
                  <a:cubicBezTo>
                    <a:pt x="146" y="562"/>
                    <a:pt x="1" y="900"/>
                    <a:pt x="25" y="1263"/>
                  </a:cubicBezTo>
                  <a:cubicBezTo>
                    <a:pt x="58" y="1907"/>
                    <a:pt x="693" y="2622"/>
                    <a:pt x="1367" y="2622"/>
                  </a:cubicBezTo>
                  <a:cubicBezTo>
                    <a:pt x="1427" y="2622"/>
                    <a:pt x="1487" y="2616"/>
                    <a:pt x="1547" y="2605"/>
                  </a:cubicBezTo>
                  <a:cubicBezTo>
                    <a:pt x="1898" y="2520"/>
                    <a:pt x="2116" y="2242"/>
                    <a:pt x="2237" y="1915"/>
                  </a:cubicBezTo>
                  <a:cubicBezTo>
                    <a:pt x="2333" y="1650"/>
                    <a:pt x="2263" y="1354"/>
                    <a:pt x="2152" y="1085"/>
                  </a:cubicBezTo>
                  <a:lnTo>
                    <a:pt x="2152" y="1085"/>
                  </a:lnTo>
                  <a:cubicBezTo>
                    <a:pt x="2159" y="974"/>
                    <a:pt x="2149" y="860"/>
                    <a:pt x="2127" y="755"/>
                  </a:cubicBezTo>
                  <a:cubicBezTo>
                    <a:pt x="2043" y="393"/>
                    <a:pt x="1729" y="175"/>
                    <a:pt x="1402" y="43"/>
                  </a:cubicBezTo>
                  <a:cubicBezTo>
                    <a:pt x="1327" y="14"/>
                    <a:pt x="1245" y="1"/>
                    <a:pt x="1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88;p39">
              <a:extLst>
                <a:ext uri="{FF2B5EF4-FFF2-40B4-BE49-F238E27FC236}">
                  <a16:creationId xmlns:a16="http://schemas.microsoft.com/office/drawing/2014/main" xmlns="" id="{C7E35FE0-D256-4C57-0836-8E3034802F9D}"/>
                </a:ext>
              </a:extLst>
            </p:cNvPr>
            <p:cNvSpPr/>
            <p:nvPr/>
          </p:nvSpPr>
          <p:spPr>
            <a:xfrm>
              <a:off x="4694800" y="894500"/>
              <a:ext cx="48450" cy="47775"/>
            </a:xfrm>
            <a:custGeom>
              <a:avLst/>
              <a:gdLst/>
              <a:ahLst/>
              <a:cxnLst/>
              <a:rect l="l" t="t" r="r" b="b"/>
              <a:pathLst>
                <a:path w="1938" h="1911" extrusionOk="0">
                  <a:moveTo>
                    <a:pt x="893" y="1429"/>
                  </a:moveTo>
                  <a:cubicBezTo>
                    <a:pt x="894" y="1429"/>
                    <a:pt x="895" y="1430"/>
                    <a:pt x="895" y="1430"/>
                  </a:cubicBezTo>
                  <a:lnTo>
                    <a:pt x="895" y="1430"/>
                  </a:lnTo>
                  <a:cubicBezTo>
                    <a:pt x="933" y="1476"/>
                    <a:pt x="977" y="1517"/>
                    <a:pt x="1027" y="1552"/>
                  </a:cubicBezTo>
                  <a:cubicBezTo>
                    <a:pt x="971" y="1515"/>
                    <a:pt x="927" y="1473"/>
                    <a:pt x="893" y="1429"/>
                  </a:cubicBezTo>
                  <a:close/>
                  <a:moveTo>
                    <a:pt x="1009" y="1"/>
                  </a:moveTo>
                  <a:cubicBezTo>
                    <a:pt x="702" y="1"/>
                    <a:pt x="392" y="176"/>
                    <a:pt x="230" y="428"/>
                  </a:cubicBezTo>
                  <a:cubicBezTo>
                    <a:pt x="0" y="803"/>
                    <a:pt x="49" y="1250"/>
                    <a:pt x="315" y="1576"/>
                  </a:cubicBezTo>
                  <a:cubicBezTo>
                    <a:pt x="502" y="1802"/>
                    <a:pt x="792" y="1903"/>
                    <a:pt x="1082" y="1903"/>
                  </a:cubicBezTo>
                  <a:cubicBezTo>
                    <a:pt x="1094" y="1903"/>
                    <a:pt x="1106" y="1902"/>
                    <a:pt x="1119" y="1902"/>
                  </a:cubicBezTo>
                  <a:lnTo>
                    <a:pt x="1119" y="1902"/>
                  </a:lnTo>
                  <a:cubicBezTo>
                    <a:pt x="1151" y="1908"/>
                    <a:pt x="1183" y="1910"/>
                    <a:pt x="1216" y="1910"/>
                  </a:cubicBezTo>
                  <a:cubicBezTo>
                    <a:pt x="1471" y="1910"/>
                    <a:pt x="1731" y="1750"/>
                    <a:pt x="1837" y="1528"/>
                  </a:cubicBezTo>
                  <a:cubicBezTo>
                    <a:pt x="1926" y="1321"/>
                    <a:pt x="1938" y="1092"/>
                    <a:pt x="1856" y="901"/>
                  </a:cubicBezTo>
                  <a:lnTo>
                    <a:pt x="1856" y="901"/>
                  </a:lnTo>
                  <a:cubicBezTo>
                    <a:pt x="1858" y="830"/>
                    <a:pt x="1851" y="756"/>
                    <a:pt x="1837" y="682"/>
                  </a:cubicBezTo>
                  <a:cubicBezTo>
                    <a:pt x="1800" y="452"/>
                    <a:pt x="1620" y="271"/>
                    <a:pt x="1438" y="138"/>
                  </a:cubicBezTo>
                  <a:cubicBezTo>
                    <a:pt x="1307" y="43"/>
                    <a:pt x="1158"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89;p39">
              <a:extLst>
                <a:ext uri="{FF2B5EF4-FFF2-40B4-BE49-F238E27FC236}">
                  <a16:creationId xmlns:a16="http://schemas.microsoft.com/office/drawing/2014/main" xmlns="" id="{66C60527-DD7F-C59E-387C-3D5D5AFA8A96}"/>
                </a:ext>
              </a:extLst>
            </p:cNvPr>
            <p:cNvSpPr/>
            <p:nvPr/>
          </p:nvSpPr>
          <p:spPr>
            <a:xfrm>
              <a:off x="4553400" y="823425"/>
              <a:ext cx="57900" cy="52825"/>
            </a:xfrm>
            <a:custGeom>
              <a:avLst/>
              <a:gdLst/>
              <a:ahLst/>
              <a:cxnLst/>
              <a:rect l="l" t="t" r="r" b="b"/>
              <a:pathLst>
                <a:path w="2316" h="2113" extrusionOk="0">
                  <a:moveTo>
                    <a:pt x="1029" y="0"/>
                  </a:moveTo>
                  <a:cubicBezTo>
                    <a:pt x="864" y="0"/>
                    <a:pt x="700" y="24"/>
                    <a:pt x="544" y="80"/>
                  </a:cubicBezTo>
                  <a:cubicBezTo>
                    <a:pt x="254" y="177"/>
                    <a:pt x="1" y="491"/>
                    <a:pt x="122" y="818"/>
                  </a:cubicBezTo>
                  <a:cubicBezTo>
                    <a:pt x="254" y="1168"/>
                    <a:pt x="375" y="1519"/>
                    <a:pt x="653" y="1785"/>
                  </a:cubicBezTo>
                  <a:cubicBezTo>
                    <a:pt x="850" y="1982"/>
                    <a:pt x="1147" y="2113"/>
                    <a:pt x="1435" y="2113"/>
                  </a:cubicBezTo>
                  <a:cubicBezTo>
                    <a:pt x="1535" y="2113"/>
                    <a:pt x="1635" y="2097"/>
                    <a:pt x="1728" y="2062"/>
                  </a:cubicBezTo>
                  <a:cubicBezTo>
                    <a:pt x="2091" y="1942"/>
                    <a:pt x="2308" y="1627"/>
                    <a:pt x="2308" y="1253"/>
                  </a:cubicBezTo>
                  <a:cubicBezTo>
                    <a:pt x="2315" y="1069"/>
                    <a:pt x="2259" y="893"/>
                    <a:pt x="2155" y="752"/>
                  </a:cubicBezTo>
                  <a:lnTo>
                    <a:pt x="2155" y="752"/>
                  </a:lnTo>
                  <a:cubicBezTo>
                    <a:pt x="2153" y="705"/>
                    <a:pt x="2145" y="658"/>
                    <a:pt x="2128" y="612"/>
                  </a:cubicBezTo>
                  <a:cubicBezTo>
                    <a:pt x="2007" y="262"/>
                    <a:pt x="1728" y="105"/>
                    <a:pt x="1378" y="32"/>
                  </a:cubicBezTo>
                  <a:cubicBezTo>
                    <a:pt x="1263" y="12"/>
                    <a:pt x="1146" y="0"/>
                    <a:pt x="10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90;p39">
              <a:extLst>
                <a:ext uri="{FF2B5EF4-FFF2-40B4-BE49-F238E27FC236}">
                  <a16:creationId xmlns:a16="http://schemas.microsoft.com/office/drawing/2014/main" xmlns="" id="{026A04BC-90A1-2983-30A9-EDA03F72E9B9}"/>
                </a:ext>
              </a:extLst>
            </p:cNvPr>
            <p:cNvSpPr/>
            <p:nvPr/>
          </p:nvSpPr>
          <p:spPr>
            <a:xfrm>
              <a:off x="4467300" y="670300"/>
              <a:ext cx="59550" cy="58600"/>
            </a:xfrm>
            <a:custGeom>
              <a:avLst/>
              <a:gdLst/>
              <a:ahLst/>
              <a:cxnLst/>
              <a:rect l="l" t="t" r="r" b="b"/>
              <a:pathLst>
                <a:path w="2382" h="2344" extrusionOk="0">
                  <a:moveTo>
                    <a:pt x="919" y="1009"/>
                  </a:moveTo>
                  <a:cubicBezTo>
                    <a:pt x="919" y="1024"/>
                    <a:pt x="919" y="1036"/>
                    <a:pt x="919" y="1045"/>
                  </a:cubicBezTo>
                  <a:lnTo>
                    <a:pt x="919" y="1045"/>
                  </a:lnTo>
                  <a:cubicBezTo>
                    <a:pt x="919" y="1045"/>
                    <a:pt x="919" y="1045"/>
                    <a:pt x="919" y="1045"/>
                  </a:cubicBezTo>
                  <a:lnTo>
                    <a:pt x="919" y="1045"/>
                  </a:lnTo>
                  <a:lnTo>
                    <a:pt x="919" y="1009"/>
                  </a:lnTo>
                  <a:close/>
                  <a:moveTo>
                    <a:pt x="1125" y="0"/>
                  </a:moveTo>
                  <a:cubicBezTo>
                    <a:pt x="1061" y="0"/>
                    <a:pt x="996" y="6"/>
                    <a:pt x="931" y="18"/>
                  </a:cubicBezTo>
                  <a:cubicBezTo>
                    <a:pt x="435" y="115"/>
                    <a:pt x="37" y="574"/>
                    <a:pt x="13" y="1082"/>
                  </a:cubicBezTo>
                  <a:cubicBezTo>
                    <a:pt x="0" y="1589"/>
                    <a:pt x="290" y="2037"/>
                    <a:pt x="725" y="2266"/>
                  </a:cubicBezTo>
                  <a:cubicBezTo>
                    <a:pt x="811" y="2312"/>
                    <a:pt x="917" y="2344"/>
                    <a:pt x="1022" y="2344"/>
                  </a:cubicBezTo>
                  <a:cubicBezTo>
                    <a:pt x="1110" y="2344"/>
                    <a:pt x="1197" y="2321"/>
                    <a:pt x="1270" y="2266"/>
                  </a:cubicBezTo>
                  <a:cubicBezTo>
                    <a:pt x="1608" y="2024"/>
                    <a:pt x="1922" y="1747"/>
                    <a:pt x="2175" y="1420"/>
                  </a:cubicBezTo>
                  <a:cubicBezTo>
                    <a:pt x="2345" y="1215"/>
                    <a:pt x="2381" y="937"/>
                    <a:pt x="2175" y="743"/>
                  </a:cubicBezTo>
                  <a:cubicBezTo>
                    <a:pt x="2151" y="719"/>
                    <a:pt x="2124" y="697"/>
                    <a:pt x="2095" y="678"/>
                  </a:cubicBezTo>
                  <a:lnTo>
                    <a:pt x="2095" y="678"/>
                  </a:lnTo>
                  <a:cubicBezTo>
                    <a:pt x="1948" y="262"/>
                    <a:pt x="1552" y="0"/>
                    <a:pt x="1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91;p39">
              <a:extLst>
                <a:ext uri="{FF2B5EF4-FFF2-40B4-BE49-F238E27FC236}">
                  <a16:creationId xmlns:a16="http://schemas.microsoft.com/office/drawing/2014/main" xmlns="" id="{1E0F68BD-9729-DF6A-5C33-05B128DA1DE3}"/>
                </a:ext>
              </a:extLst>
            </p:cNvPr>
            <p:cNvSpPr/>
            <p:nvPr/>
          </p:nvSpPr>
          <p:spPr>
            <a:xfrm>
              <a:off x="4436800" y="589650"/>
              <a:ext cx="56725" cy="49750"/>
            </a:xfrm>
            <a:custGeom>
              <a:avLst/>
              <a:gdLst/>
              <a:ahLst/>
              <a:cxnLst/>
              <a:rect l="l" t="t" r="r" b="b"/>
              <a:pathLst>
                <a:path w="2269" h="1990" extrusionOk="0">
                  <a:moveTo>
                    <a:pt x="1102" y="0"/>
                  </a:moveTo>
                  <a:cubicBezTo>
                    <a:pt x="1008" y="0"/>
                    <a:pt x="914" y="10"/>
                    <a:pt x="822" y="30"/>
                  </a:cubicBezTo>
                  <a:cubicBezTo>
                    <a:pt x="229" y="150"/>
                    <a:pt x="0" y="767"/>
                    <a:pt x="73" y="1299"/>
                  </a:cubicBezTo>
                  <a:cubicBezTo>
                    <a:pt x="134" y="1731"/>
                    <a:pt x="524" y="1989"/>
                    <a:pt x="918" y="1989"/>
                  </a:cubicBezTo>
                  <a:cubicBezTo>
                    <a:pt x="1064" y="1989"/>
                    <a:pt x="1211" y="1954"/>
                    <a:pt x="1341" y="1879"/>
                  </a:cubicBezTo>
                  <a:cubicBezTo>
                    <a:pt x="1511" y="1781"/>
                    <a:pt x="1637" y="1634"/>
                    <a:pt x="1709" y="1468"/>
                  </a:cubicBezTo>
                  <a:lnTo>
                    <a:pt x="1709" y="1468"/>
                  </a:lnTo>
                  <a:cubicBezTo>
                    <a:pt x="2014" y="1430"/>
                    <a:pt x="2268" y="1082"/>
                    <a:pt x="2187" y="767"/>
                  </a:cubicBezTo>
                  <a:cubicBezTo>
                    <a:pt x="2065" y="261"/>
                    <a:pt x="1587" y="0"/>
                    <a:pt x="11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92;p39">
              <a:extLst>
                <a:ext uri="{FF2B5EF4-FFF2-40B4-BE49-F238E27FC236}">
                  <a16:creationId xmlns:a16="http://schemas.microsoft.com/office/drawing/2014/main" xmlns="" id="{329614D9-8B84-FE86-E666-10AE4115E880}"/>
                </a:ext>
              </a:extLst>
            </p:cNvPr>
            <p:cNvSpPr/>
            <p:nvPr/>
          </p:nvSpPr>
          <p:spPr>
            <a:xfrm>
              <a:off x="4730250" y="776775"/>
              <a:ext cx="31025" cy="28150"/>
            </a:xfrm>
            <a:custGeom>
              <a:avLst/>
              <a:gdLst/>
              <a:ahLst/>
              <a:cxnLst/>
              <a:rect l="l" t="t" r="r" b="b"/>
              <a:pathLst>
                <a:path w="1241" h="1126" extrusionOk="0">
                  <a:moveTo>
                    <a:pt x="587" y="93"/>
                  </a:moveTo>
                  <a:cubicBezTo>
                    <a:pt x="587" y="93"/>
                    <a:pt x="587" y="93"/>
                    <a:pt x="587" y="94"/>
                  </a:cubicBezTo>
                  <a:lnTo>
                    <a:pt x="587" y="94"/>
                  </a:lnTo>
                  <a:cubicBezTo>
                    <a:pt x="580" y="95"/>
                    <a:pt x="572" y="96"/>
                    <a:pt x="564" y="98"/>
                  </a:cubicBezTo>
                  <a:lnTo>
                    <a:pt x="528" y="98"/>
                  </a:lnTo>
                  <a:cubicBezTo>
                    <a:pt x="549" y="98"/>
                    <a:pt x="568" y="96"/>
                    <a:pt x="587" y="93"/>
                  </a:cubicBezTo>
                  <a:close/>
                  <a:moveTo>
                    <a:pt x="323" y="122"/>
                  </a:moveTo>
                  <a:lnTo>
                    <a:pt x="323" y="134"/>
                  </a:lnTo>
                  <a:cubicBezTo>
                    <a:pt x="318" y="136"/>
                    <a:pt x="313" y="139"/>
                    <a:pt x="308" y="141"/>
                  </a:cubicBezTo>
                  <a:lnTo>
                    <a:pt x="308" y="141"/>
                  </a:lnTo>
                  <a:lnTo>
                    <a:pt x="323" y="122"/>
                  </a:lnTo>
                  <a:close/>
                  <a:moveTo>
                    <a:pt x="654" y="0"/>
                  </a:moveTo>
                  <a:cubicBezTo>
                    <a:pt x="484" y="0"/>
                    <a:pt x="314" y="82"/>
                    <a:pt x="203" y="223"/>
                  </a:cubicBezTo>
                  <a:lnTo>
                    <a:pt x="203" y="223"/>
                  </a:lnTo>
                  <a:cubicBezTo>
                    <a:pt x="50" y="383"/>
                    <a:pt x="1" y="657"/>
                    <a:pt x="129" y="835"/>
                  </a:cubicBezTo>
                  <a:cubicBezTo>
                    <a:pt x="245" y="996"/>
                    <a:pt x="393" y="1126"/>
                    <a:pt x="607" y="1126"/>
                  </a:cubicBezTo>
                  <a:cubicBezTo>
                    <a:pt x="617" y="1126"/>
                    <a:pt x="627" y="1125"/>
                    <a:pt x="637" y="1125"/>
                  </a:cubicBezTo>
                  <a:cubicBezTo>
                    <a:pt x="830" y="1125"/>
                    <a:pt x="1048" y="1028"/>
                    <a:pt x="1144" y="835"/>
                  </a:cubicBezTo>
                  <a:cubicBezTo>
                    <a:pt x="1228" y="678"/>
                    <a:pt x="1241" y="496"/>
                    <a:pt x="1144" y="327"/>
                  </a:cubicBezTo>
                  <a:cubicBezTo>
                    <a:pt x="1135" y="312"/>
                    <a:pt x="1125" y="297"/>
                    <a:pt x="1115" y="283"/>
                  </a:cubicBezTo>
                  <a:lnTo>
                    <a:pt x="1115" y="283"/>
                  </a:lnTo>
                  <a:cubicBezTo>
                    <a:pt x="1093" y="237"/>
                    <a:pt x="1062" y="194"/>
                    <a:pt x="1023" y="158"/>
                  </a:cubicBezTo>
                  <a:cubicBezTo>
                    <a:pt x="919" y="50"/>
                    <a:pt x="787" y="0"/>
                    <a:pt x="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93;p39">
              <a:extLst>
                <a:ext uri="{FF2B5EF4-FFF2-40B4-BE49-F238E27FC236}">
                  <a16:creationId xmlns:a16="http://schemas.microsoft.com/office/drawing/2014/main" xmlns="" id="{A1E646AF-E8CE-D013-5D91-8AADA84ADBF8}"/>
                </a:ext>
              </a:extLst>
            </p:cNvPr>
            <p:cNvSpPr/>
            <p:nvPr/>
          </p:nvSpPr>
          <p:spPr>
            <a:xfrm>
              <a:off x="4715150" y="549275"/>
              <a:ext cx="52475" cy="56850"/>
            </a:xfrm>
            <a:custGeom>
              <a:avLst/>
              <a:gdLst/>
              <a:ahLst/>
              <a:cxnLst/>
              <a:rect l="l" t="t" r="r" b="b"/>
              <a:pathLst>
                <a:path w="2099" h="2274" extrusionOk="0">
                  <a:moveTo>
                    <a:pt x="1097" y="0"/>
                  </a:moveTo>
                  <a:cubicBezTo>
                    <a:pt x="363" y="0"/>
                    <a:pt x="0" y="812"/>
                    <a:pt x="226" y="1475"/>
                  </a:cubicBezTo>
                  <a:cubicBezTo>
                    <a:pt x="383" y="1940"/>
                    <a:pt x="796" y="2273"/>
                    <a:pt x="1231" y="2273"/>
                  </a:cubicBezTo>
                  <a:cubicBezTo>
                    <a:pt x="1431" y="2273"/>
                    <a:pt x="1635" y="2203"/>
                    <a:pt x="1821" y="2044"/>
                  </a:cubicBezTo>
                  <a:cubicBezTo>
                    <a:pt x="2014" y="1875"/>
                    <a:pt x="2098" y="1572"/>
                    <a:pt x="2098" y="1330"/>
                  </a:cubicBezTo>
                  <a:cubicBezTo>
                    <a:pt x="2098" y="1245"/>
                    <a:pt x="2085" y="1166"/>
                    <a:pt x="2061" y="1094"/>
                  </a:cubicBezTo>
                  <a:lnTo>
                    <a:pt x="2061" y="1094"/>
                  </a:lnTo>
                  <a:cubicBezTo>
                    <a:pt x="2069" y="615"/>
                    <a:pt x="1741" y="93"/>
                    <a:pt x="1265" y="14"/>
                  </a:cubicBezTo>
                  <a:cubicBezTo>
                    <a:pt x="1207" y="5"/>
                    <a:pt x="1151" y="0"/>
                    <a:pt x="10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94;p39">
              <a:extLst>
                <a:ext uri="{FF2B5EF4-FFF2-40B4-BE49-F238E27FC236}">
                  <a16:creationId xmlns:a16="http://schemas.microsoft.com/office/drawing/2014/main" xmlns="" id="{22B4400D-551F-2F6D-7E63-E2CA17699612}"/>
                </a:ext>
              </a:extLst>
            </p:cNvPr>
            <p:cNvSpPr/>
            <p:nvPr/>
          </p:nvSpPr>
          <p:spPr>
            <a:xfrm>
              <a:off x="4464875" y="760475"/>
              <a:ext cx="32050" cy="32475"/>
            </a:xfrm>
            <a:custGeom>
              <a:avLst/>
              <a:gdLst/>
              <a:ahLst/>
              <a:cxnLst/>
              <a:rect l="l" t="t" r="r" b="b"/>
              <a:pathLst>
                <a:path w="1282" h="1299" extrusionOk="0">
                  <a:moveTo>
                    <a:pt x="980" y="785"/>
                  </a:moveTo>
                  <a:lnTo>
                    <a:pt x="980" y="785"/>
                  </a:lnTo>
                  <a:cubicBezTo>
                    <a:pt x="980" y="785"/>
                    <a:pt x="980" y="785"/>
                    <a:pt x="980" y="786"/>
                  </a:cubicBezTo>
                  <a:lnTo>
                    <a:pt x="980" y="786"/>
                  </a:lnTo>
                  <a:cubicBezTo>
                    <a:pt x="980" y="786"/>
                    <a:pt x="980" y="786"/>
                    <a:pt x="980" y="786"/>
                  </a:cubicBezTo>
                  <a:lnTo>
                    <a:pt x="980" y="786"/>
                  </a:lnTo>
                  <a:cubicBezTo>
                    <a:pt x="980" y="785"/>
                    <a:pt x="980" y="785"/>
                    <a:pt x="980" y="785"/>
                  </a:cubicBezTo>
                  <a:close/>
                  <a:moveTo>
                    <a:pt x="980" y="786"/>
                  </a:moveTo>
                  <a:cubicBezTo>
                    <a:pt x="974" y="796"/>
                    <a:pt x="967" y="806"/>
                    <a:pt x="960" y="815"/>
                  </a:cubicBezTo>
                  <a:lnTo>
                    <a:pt x="960" y="815"/>
                  </a:lnTo>
                  <a:cubicBezTo>
                    <a:pt x="962" y="810"/>
                    <a:pt x="965" y="804"/>
                    <a:pt x="967" y="798"/>
                  </a:cubicBezTo>
                  <a:lnTo>
                    <a:pt x="980" y="786"/>
                  </a:lnTo>
                  <a:close/>
                  <a:moveTo>
                    <a:pt x="693" y="962"/>
                  </a:moveTo>
                  <a:cubicBezTo>
                    <a:pt x="694" y="962"/>
                    <a:pt x="694" y="962"/>
                    <a:pt x="695" y="962"/>
                  </a:cubicBezTo>
                  <a:lnTo>
                    <a:pt x="695" y="962"/>
                  </a:lnTo>
                  <a:cubicBezTo>
                    <a:pt x="694" y="963"/>
                    <a:pt x="693" y="963"/>
                    <a:pt x="692" y="963"/>
                  </a:cubicBezTo>
                  <a:lnTo>
                    <a:pt x="692" y="963"/>
                  </a:lnTo>
                  <a:cubicBezTo>
                    <a:pt x="691" y="963"/>
                    <a:pt x="691" y="963"/>
                    <a:pt x="690" y="963"/>
                  </a:cubicBezTo>
                  <a:lnTo>
                    <a:pt x="690" y="963"/>
                  </a:lnTo>
                  <a:cubicBezTo>
                    <a:pt x="691" y="962"/>
                    <a:pt x="692" y="962"/>
                    <a:pt x="693" y="962"/>
                  </a:cubicBezTo>
                  <a:close/>
                  <a:moveTo>
                    <a:pt x="653" y="1"/>
                  </a:moveTo>
                  <a:cubicBezTo>
                    <a:pt x="363" y="1"/>
                    <a:pt x="61" y="218"/>
                    <a:pt x="25" y="520"/>
                  </a:cubicBezTo>
                  <a:cubicBezTo>
                    <a:pt x="1" y="689"/>
                    <a:pt x="1" y="858"/>
                    <a:pt x="97" y="1016"/>
                  </a:cubicBezTo>
                  <a:cubicBezTo>
                    <a:pt x="204" y="1171"/>
                    <a:pt x="364" y="1279"/>
                    <a:pt x="548" y="1279"/>
                  </a:cubicBezTo>
                  <a:cubicBezTo>
                    <a:pt x="566" y="1279"/>
                    <a:pt x="584" y="1278"/>
                    <a:pt x="602" y="1276"/>
                  </a:cubicBezTo>
                  <a:lnTo>
                    <a:pt x="602" y="1276"/>
                  </a:lnTo>
                  <a:cubicBezTo>
                    <a:pt x="645" y="1291"/>
                    <a:pt x="690" y="1299"/>
                    <a:pt x="735" y="1299"/>
                  </a:cubicBezTo>
                  <a:cubicBezTo>
                    <a:pt x="772" y="1299"/>
                    <a:pt x="810" y="1293"/>
                    <a:pt x="846" y="1282"/>
                  </a:cubicBezTo>
                  <a:cubicBezTo>
                    <a:pt x="991" y="1221"/>
                    <a:pt x="1101" y="1148"/>
                    <a:pt x="1185" y="1003"/>
                  </a:cubicBezTo>
                  <a:cubicBezTo>
                    <a:pt x="1246" y="907"/>
                    <a:pt x="1281" y="762"/>
                    <a:pt x="1270" y="641"/>
                  </a:cubicBezTo>
                  <a:cubicBezTo>
                    <a:pt x="1233" y="315"/>
                    <a:pt x="1016" y="12"/>
                    <a:pt x="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95;p39">
              <a:extLst>
                <a:ext uri="{FF2B5EF4-FFF2-40B4-BE49-F238E27FC236}">
                  <a16:creationId xmlns:a16="http://schemas.microsoft.com/office/drawing/2014/main" xmlns="" id="{08969955-783A-72C8-9C45-AB2D32287EAA}"/>
                </a:ext>
              </a:extLst>
            </p:cNvPr>
            <p:cNvSpPr/>
            <p:nvPr/>
          </p:nvSpPr>
          <p:spPr>
            <a:xfrm>
              <a:off x="4644650" y="992850"/>
              <a:ext cx="56450" cy="51700"/>
            </a:xfrm>
            <a:custGeom>
              <a:avLst/>
              <a:gdLst/>
              <a:ahLst/>
              <a:cxnLst/>
              <a:rect l="l" t="t" r="r" b="b"/>
              <a:pathLst>
                <a:path w="2258" h="2068" extrusionOk="0">
                  <a:moveTo>
                    <a:pt x="810" y="1231"/>
                  </a:moveTo>
                  <a:cubicBezTo>
                    <a:pt x="814" y="1235"/>
                    <a:pt x="818" y="1239"/>
                    <a:pt x="822" y="1242"/>
                  </a:cubicBezTo>
                  <a:lnTo>
                    <a:pt x="822" y="1242"/>
                  </a:lnTo>
                  <a:cubicBezTo>
                    <a:pt x="822" y="1242"/>
                    <a:pt x="822" y="1242"/>
                    <a:pt x="822" y="1243"/>
                  </a:cubicBezTo>
                  <a:lnTo>
                    <a:pt x="822" y="1243"/>
                  </a:lnTo>
                  <a:cubicBezTo>
                    <a:pt x="818" y="1239"/>
                    <a:pt x="814" y="1235"/>
                    <a:pt x="810" y="1231"/>
                  </a:cubicBezTo>
                  <a:close/>
                  <a:moveTo>
                    <a:pt x="921" y="0"/>
                  </a:moveTo>
                  <a:cubicBezTo>
                    <a:pt x="850" y="0"/>
                    <a:pt x="776" y="8"/>
                    <a:pt x="701" y="23"/>
                  </a:cubicBezTo>
                  <a:cubicBezTo>
                    <a:pt x="278" y="108"/>
                    <a:pt x="84" y="446"/>
                    <a:pt x="49" y="844"/>
                  </a:cubicBezTo>
                  <a:cubicBezTo>
                    <a:pt x="0" y="1437"/>
                    <a:pt x="471" y="2029"/>
                    <a:pt x="1075" y="2065"/>
                  </a:cubicBezTo>
                  <a:cubicBezTo>
                    <a:pt x="1096" y="2066"/>
                    <a:pt x="1116" y="2067"/>
                    <a:pt x="1136" y="2067"/>
                  </a:cubicBezTo>
                  <a:cubicBezTo>
                    <a:pt x="1304" y="2067"/>
                    <a:pt x="1464" y="2026"/>
                    <a:pt x="1608" y="1954"/>
                  </a:cubicBezTo>
                  <a:lnTo>
                    <a:pt x="1608" y="1954"/>
                  </a:lnTo>
                  <a:cubicBezTo>
                    <a:pt x="1845" y="1906"/>
                    <a:pt x="1990" y="1743"/>
                    <a:pt x="2063" y="1543"/>
                  </a:cubicBezTo>
                  <a:lnTo>
                    <a:pt x="2063" y="1543"/>
                  </a:lnTo>
                  <a:cubicBezTo>
                    <a:pt x="2169" y="1378"/>
                    <a:pt x="2236" y="1188"/>
                    <a:pt x="2248" y="989"/>
                  </a:cubicBezTo>
                  <a:cubicBezTo>
                    <a:pt x="2258" y="763"/>
                    <a:pt x="2091" y="568"/>
                    <a:pt x="1891" y="504"/>
                  </a:cubicBezTo>
                  <a:lnTo>
                    <a:pt x="1891" y="504"/>
                  </a:lnTo>
                  <a:cubicBezTo>
                    <a:pt x="1828" y="421"/>
                    <a:pt x="1757" y="347"/>
                    <a:pt x="1680" y="288"/>
                  </a:cubicBezTo>
                  <a:cubicBezTo>
                    <a:pt x="1450" y="107"/>
                    <a:pt x="1197" y="0"/>
                    <a:pt x="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96;p39">
              <a:extLst>
                <a:ext uri="{FF2B5EF4-FFF2-40B4-BE49-F238E27FC236}">
                  <a16:creationId xmlns:a16="http://schemas.microsoft.com/office/drawing/2014/main" xmlns="" id="{F7EF4CD9-623A-8C05-C406-7B2D1D8B6E21}"/>
                </a:ext>
              </a:extLst>
            </p:cNvPr>
            <p:cNvSpPr/>
            <p:nvPr/>
          </p:nvSpPr>
          <p:spPr>
            <a:xfrm>
              <a:off x="4366700" y="699700"/>
              <a:ext cx="43875" cy="34275"/>
            </a:xfrm>
            <a:custGeom>
              <a:avLst/>
              <a:gdLst/>
              <a:ahLst/>
              <a:cxnLst/>
              <a:rect l="l" t="t" r="r" b="b"/>
              <a:pathLst>
                <a:path w="1755" h="1371" extrusionOk="0">
                  <a:moveTo>
                    <a:pt x="954" y="475"/>
                  </a:moveTo>
                  <a:cubicBezTo>
                    <a:pt x="957" y="475"/>
                    <a:pt x="966" y="476"/>
                    <a:pt x="985" y="480"/>
                  </a:cubicBezTo>
                  <a:lnTo>
                    <a:pt x="985" y="480"/>
                  </a:lnTo>
                  <a:cubicBezTo>
                    <a:pt x="984" y="481"/>
                    <a:pt x="983" y="481"/>
                    <a:pt x="982" y="482"/>
                  </a:cubicBezTo>
                  <a:lnTo>
                    <a:pt x="982" y="482"/>
                  </a:lnTo>
                  <a:cubicBezTo>
                    <a:pt x="964" y="479"/>
                    <a:pt x="949" y="475"/>
                    <a:pt x="954" y="475"/>
                  </a:cubicBezTo>
                  <a:close/>
                  <a:moveTo>
                    <a:pt x="986" y="480"/>
                  </a:moveTo>
                  <a:cubicBezTo>
                    <a:pt x="986" y="480"/>
                    <a:pt x="986" y="480"/>
                    <a:pt x="987" y="480"/>
                  </a:cubicBezTo>
                  <a:lnTo>
                    <a:pt x="987" y="480"/>
                  </a:lnTo>
                  <a:cubicBezTo>
                    <a:pt x="986" y="481"/>
                    <a:pt x="985" y="482"/>
                    <a:pt x="985" y="483"/>
                  </a:cubicBezTo>
                  <a:lnTo>
                    <a:pt x="985" y="483"/>
                  </a:lnTo>
                  <a:cubicBezTo>
                    <a:pt x="984" y="482"/>
                    <a:pt x="984" y="482"/>
                    <a:pt x="983" y="482"/>
                  </a:cubicBezTo>
                  <a:lnTo>
                    <a:pt x="983" y="482"/>
                  </a:lnTo>
                  <a:cubicBezTo>
                    <a:pt x="984" y="481"/>
                    <a:pt x="985" y="481"/>
                    <a:pt x="986" y="480"/>
                  </a:cubicBezTo>
                  <a:close/>
                  <a:moveTo>
                    <a:pt x="973" y="494"/>
                  </a:moveTo>
                  <a:lnTo>
                    <a:pt x="973" y="494"/>
                  </a:lnTo>
                  <a:cubicBezTo>
                    <a:pt x="973" y="494"/>
                    <a:pt x="973" y="495"/>
                    <a:pt x="973" y="495"/>
                  </a:cubicBezTo>
                  <a:lnTo>
                    <a:pt x="973" y="495"/>
                  </a:lnTo>
                  <a:cubicBezTo>
                    <a:pt x="958" y="511"/>
                    <a:pt x="944" y="528"/>
                    <a:pt x="931" y="547"/>
                  </a:cubicBezTo>
                  <a:cubicBezTo>
                    <a:pt x="940" y="529"/>
                    <a:pt x="955" y="512"/>
                    <a:pt x="972" y="494"/>
                  </a:cubicBezTo>
                  <a:lnTo>
                    <a:pt x="972" y="494"/>
                  </a:lnTo>
                  <a:cubicBezTo>
                    <a:pt x="972" y="494"/>
                    <a:pt x="972" y="494"/>
                    <a:pt x="973" y="494"/>
                  </a:cubicBezTo>
                  <a:close/>
                  <a:moveTo>
                    <a:pt x="605" y="1017"/>
                  </a:moveTo>
                  <a:cubicBezTo>
                    <a:pt x="611" y="1021"/>
                    <a:pt x="617" y="1028"/>
                    <a:pt x="623" y="1035"/>
                  </a:cubicBezTo>
                  <a:lnTo>
                    <a:pt x="623" y="1035"/>
                  </a:lnTo>
                  <a:cubicBezTo>
                    <a:pt x="617" y="1030"/>
                    <a:pt x="611" y="1024"/>
                    <a:pt x="605" y="1017"/>
                  </a:cubicBezTo>
                  <a:lnTo>
                    <a:pt x="605" y="1017"/>
                  </a:lnTo>
                  <a:cubicBezTo>
                    <a:pt x="605" y="1017"/>
                    <a:pt x="605" y="1017"/>
                    <a:pt x="605" y="1017"/>
                  </a:cubicBezTo>
                  <a:lnTo>
                    <a:pt x="605" y="1017"/>
                  </a:lnTo>
                  <a:cubicBezTo>
                    <a:pt x="605" y="1017"/>
                    <a:pt x="605" y="1017"/>
                    <a:pt x="605" y="1017"/>
                  </a:cubicBezTo>
                  <a:close/>
                  <a:moveTo>
                    <a:pt x="685" y="1074"/>
                  </a:moveTo>
                  <a:cubicBezTo>
                    <a:pt x="689" y="1075"/>
                    <a:pt x="695" y="1077"/>
                    <a:pt x="701" y="1078"/>
                  </a:cubicBezTo>
                  <a:cubicBezTo>
                    <a:pt x="703" y="1079"/>
                    <a:pt x="704" y="1081"/>
                    <a:pt x="705" y="1082"/>
                  </a:cubicBezTo>
                  <a:lnTo>
                    <a:pt x="705" y="1082"/>
                  </a:lnTo>
                  <a:cubicBezTo>
                    <a:pt x="704" y="1081"/>
                    <a:pt x="704" y="1081"/>
                    <a:pt x="703" y="1081"/>
                  </a:cubicBezTo>
                  <a:lnTo>
                    <a:pt x="703" y="1081"/>
                  </a:lnTo>
                  <a:cubicBezTo>
                    <a:pt x="697" y="1079"/>
                    <a:pt x="691" y="1077"/>
                    <a:pt x="685" y="1074"/>
                  </a:cubicBezTo>
                  <a:close/>
                  <a:moveTo>
                    <a:pt x="605" y="1017"/>
                  </a:moveTo>
                  <a:cubicBezTo>
                    <a:pt x="620" y="1039"/>
                    <a:pt x="636" y="1060"/>
                    <a:pt x="654" y="1080"/>
                  </a:cubicBezTo>
                  <a:lnTo>
                    <a:pt x="654" y="1080"/>
                  </a:lnTo>
                  <a:cubicBezTo>
                    <a:pt x="656" y="1084"/>
                    <a:pt x="657" y="1088"/>
                    <a:pt x="656" y="1088"/>
                  </a:cubicBezTo>
                  <a:cubicBezTo>
                    <a:pt x="654" y="1088"/>
                    <a:pt x="640" y="1070"/>
                    <a:pt x="605" y="1017"/>
                  </a:cubicBezTo>
                  <a:close/>
                  <a:moveTo>
                    <a:pt x="840" y="1"/>
                  </a:moveTo>
                  <a:cubicBezTo>
                    <a:pt x="822" y="1"/>
                    <a:pt x="804" y="1"/>
                    <a:pt x="786" y="2"/>
                  </a:cubicBezTo>
                  <a:cubicBezTo>
                    <a:pt x="592" y="15"/>
                    <a:pt x="387" y="87"/>
                    <a:pt x="242" y="244"/>
                  </a:cubicBezTo>
                  <a:cubicBezTo>
                    <a:pt x="60" y="437"/>
                    <a:pt x="1" y="716"/>
                    <a:pt x="170" y="945"/>
                  </a:cubicBezTo>
                  <a:cubicBezTo>
                    <a:pt x="363" y="1223"/>
                    <a:pt x="592" y="1344"/>
                    <a:pt x="931" y="1368"/>
                  </a:cubicBezTo>
                  <a:cubicBezTo>
                    <a:pt x="949" y="1370"/>
                    <a:pt x="968" y="1371"/>
                    <a:pt x="986" y="1371"/>
                  </a:cubicBezTo>
                  <a:cubicBezTo>
                    <a:pt x="1257" y="1371"/>
                    <a:pt x="1520" y="1208"/>
                    <a:pt x="1656" y="982"/>
                  </a:cubicBezTo>
                  <a:cubicBezTo>
                    <a:pt x="1755" y="813"/>
                    <a:pt x="1724" y="604"/>
                    <a:pt x="1597" y="475"/>
                  </a:cubicBezTo>
                  <a:lnTo>
                    <a:pt x="1597" y="475"/>
                  </a:lnTo>
                  <a:cubicBezTo>
                    <a:pt x="1451" y="188"/>
                    <a:pt x="1174" y="1"/>
                    <a:pt x="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97;p39">
            <a:extLst>
              <a:ext uri="{FF2B5EF4-FFF2-40B4-BE49-F238E27FC236}">
                <a16:creationId xmlns:a16="http://schemas.microsoft.com/office/drawing/2014/main" xmlns="" id="{C912615B-07E3-FB3F-F20F-0170DE397659}"/>
              </a:ext>
            </a:extLst>
          </p:cNvPr>
          <p:cNvGrpSpPr/>
          <p:nvPr/>
        </p:nvGrpSpPr>
        <p:grpSpPr>
          <a:xfrm>
            <a:off x="8059890" y="3457394"/>
            <a:ext cx="1137888" cy="727850"/>
            <a:chOff x="6877043" y="3490950"/>
            <a:chExt cx="1137888" cy="727850"/>
          </a:xfrm>
        </p:grpSpPr>
        <p:sp>
          <p:nvSpPr>
            <p:cNvPr id="1233" name="Google Shape;1298;p39">
              <a:extLst>
                <a:ext uri="{FF2B5EF4-FFF2-40B4-BE49-F238E27FC236}">
                  <a16:creationId xmlns:a16="http://schemas.microsoft.com/office/drawing/2014/main" xmlns="" id="{F9EEEFB2-3D78-D26B-96E3-9425F68FF8D8}"/>
                </a:ext>
              </a:extLst>
            </p:cNvPr>
            <p:cNvSpPr/>
            <p:nvPr/>
          </p:nvSpPr>
          <p:spPr>
            <a:xfrm rot="10800000">
              <a:off x="7854730" y="3490950"/>
              <a:ext cx="160200" cy="182600"/>
            </a:xfrm>
            <a:custGeom>
              <a:avLst/>
              <a:gdLst/>
              <a:ahLst/>
              <a:cxnLst/>
              <a:rect l="l" t="t" r="r" b="b"/>
              <a:pathLst>
                <a:path w="6408" h="7304" extrusionOk="0">
                  <a:moveTo>
                    <a:pt x="3096" y="2710"/>
                  </a:moveTo>
                  <a:cubicBezTo>
                    <a:pt x="3124" y="2710"/>
                    <a:pt x="3163" y="2727"/>
                    <a:pt x="3208" y="2775"/>
                  </a:cubicBezTo>
                  <a:lnTo>
                    <a:pt x="3208" y="2775"/>
                  </a:lnTo>
                  <a:cubicBezTo>
                    <a:pt x="3167" y="2791"/>
                    <a:pt x="3134" y="2798"/>
                    <a:pt x="3110" y="2798"/>
                  </a:cubicBezTo>
                  <a:cubicBezTo>
                    <a:pt x="3018" y="2798"/>
                    <a:pt x="3030" y="2710"/>
                    <a:pt x="3096" y="2710"/>
                  </a:cubicBezTo>
                  <a:close/>
                  <a:moveTo>
                    <a:pt x="3961" y="4475"/>
                  </a:moveTo>
                  <a:cubicBezTo>
                    <a:pt x="3962" y="4482"/>
                    <a:pt x="3963" y="4489"/>
                    <a:pt x="3964" y="4496"/>
                  </a:cubicBezTo>
                  <a:cubicBezTo>
                    <a:pt x="3963" y="4489"/>
                    <a:pt x="3962" y="4482"/>
                    <a:pt x="3961" y="4475"/>
                  </a:cubicBezTo>
                  <a:close/>
                  <a:moveTo>
                    <a:pt x="3134" y="0"/>
                  </a:moveTo>
                  <a:cubicBezTo>
                    <a:pt x="2980" y="0"/>
                    <a:pt x="2829" y="16"/>
                    <a:pt x="2683" y="49"/>
                  </a:cubicBezTo>
                  <a:cubicBezTo>
                    <a:pt x="1825" y="242"/>
                    <a:pt x="1257" y="871"/>
                    <a:pt x="955" y="1668"/>
                  </a:cubicBezTo>
                  <a:cubicBezTo>
                    <a:pt x="641" y="2514"/>
                    <a:pt x="242" y="3179"/>
                    <a:pt x="158" y="4098"/>
                  </a:cubicBezTo>
                  <a:cubicBezTo>
                    <a:pt x="0" y="5814"/>
                    <a:pt x="1275" y="7303"/>
                    <a:pt x="2914" y="7303"/>
                  </a:cubicBezTo>
                  <a:cubicBezTo>
                    <a:pt x="3168" y="7303"/>
                    <a:pt x="3431" y="7267"/>
                    <a:pt x="3698" y="7191"/>
                  </a:cubicBezTo>
                  <a:cubicBezTo>
                    <a:pt x="5486" y="6671"/>
                    <a:pt x="6369" y="5221"/>
                    <a:pt x="6405" y="3432"/>
                  </a:cubicBezTo>
                  <a:cubicBezTo>
                    <a:pt x="6408" y="3260"/>
                    <a:pt x="6377" y="3094"/>
                    <a:pt x="6320" y="2939"/>
                  </a:cubicBezTo>
                  <a:lnTo>
                    <a:pt x="6320" y="2939"/>
                  </a:lnTo>
                  <a:cubicBezTo>
                    <a:pt x="6320" y="2926"/>
                    <a:pt x="6321" y="2913"/>
                    <a:pt x="6321" y="2901"/>
                  </a:cubicBezTo>
                  <a:cubicBezTo>
                    <a:pt x="6343" y="1455"/>
                    <a:pt x="4618" y="0"/>
                    <a:pt x="3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99;p39">
              <a:extLst>
                <a:ext uri="{FF2B5EF4-FFF2-40B4-BE49-F238E27FC236}">
                  <a16:creationId xmlns:a16="http://schemas.microsoft.com/office/drawing/2014/main" xmlns="" id="{F077A9D5-5B4B-1554-688E-E135C9F6AEC6}"/>
                </a:ext>
              </a:extLst>
            </p:cNvPr>
            <p:cNvSpPr/>
            <p:nvPr/>
          </p:nvSpPr>
          <p:spPr>
            <a:xfrm rot="10800000">
              <a:off x="6877043" y="4082450"/>
              <a:ext cx="118675" cy="136350"/>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300;p39">
            <a:extLst>
              <a:ext uri="{FF2B5EF4-FFF2-40B4-BE49-F238E27FC236}">
                <a16:creationId xmlns:a16="http://schemas.microsoft.com/office/drawing/2014/main" xmlns="" id="{152C9BD1-359F-BC8C-F471-C536CF0F80DD}"/>
              </a:ext>
            </a:extLst>
          </p:cNvPr>
          <p:cNvSpPr/>
          <p:nvPr/>
        </p:nvSpPr>
        <p:spPr>
          <a:xfrm rot="10800000">
            <a:off x="2153927" y="3130457"/>
            <a:ext cx="142625" cy="157675"/>
          </a:xfrm>
          <a:custGeom>
            <a:avLst/>
            <a:gdLst/>
            <a:ahLst/>
            <a:cxnLst/>
            <a:rect l="l" t="t" r="r" b="b"/>
            <a:pathLst>
              <a:path w="5705" h="6307" extrusionOk="0">
                <a:moveTo>
                  <a:pt x="2131" y="3759"/>
                </a:moveTo>
                <a:cubicBezTo>
                  <a:pt x="2130" y="3771"/>
                  <a:pt x="2129" y="3782"/>
                  <a:pt x="2127" y="3794"/>
                </a:cubicBezTo>
                <a:cubicBezTo>
                  <a:pt x="2128" y="3782"/>
                  <a:pt x="2130" y="3770"/>
                  <a:pt x="2131" y="3759"/>
                </a:cubicBezTo>
                <a:close/>
                <a:moveTo>
                  <a:pt x="2549" y="0"/>
                </a:moveTo>
                <a:cubicBezTo>
                  <a:pt x="2020" y="0"/>
                  <a:pt x="1492" y="180"/>
                  <a:pt x="1124" y="555"/>
                </a:cubicBezTo>
                <a:cubicBezTo>
                  <a:pt x="1" y="1702"/>
                  <a:pt x="254" y="3238"/>
                  <a:pt x="834" y="4567"/>
                </a:cubicBezTo>
                <a:cubicBezTo>
                  <a:pt x="1239" y="5524"/>
                  <a:pt x="2262" y="6306"/>
                  <a:pt x="3271" y="6306"/>
                </a:cubicBezTo>
                <a:cubicBezTo>
                  <a:pt x="3740" y="6306"/>
                  <a:pt x="4206" y="6137"/>
                  <a:pt x="4604" y="5739"/>
                </a:cubicBezTo>
                <a:cubicBezTo>
                  <a:pt x="5704" y="4640"/>
                  <a:pt x="5039" y="2742"/>
                  <a:pt x="4689" y="1437"/>
                </a:cubicBezTo>
                <a:cubicBezTo>
                  <a:pt x="4608" y="1121"/>
                  <a:pt x="4406" y="860"/>
                  <a:pt x="4146" y="685"/>
                </a:cubicBezTo>
                <a:lnTo>
                  <a:pt x="4146" y="685"/>
                </a:lnTo>
                <a:cubicBezTo>
                  <a:pt x="4013" y="535"/>
                  <a:pt x="3852" y="401"/>
                  <a:pt x="3662" y="289"/>
                </a:cubicBezTo>
                <a:cubicBezTo>
                  <a:pt x="3333" y="99"/>
                  <a:pt x="2940" y="0"/>
                  <a:pt x="2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0" name="Google Shape;1301;p39">
            <a:extLst>
              <a:ext uri="{FF2B5EF4-FFF2-40B4-BE49-F238E27FC236}">
                <a16:creationId xmlns:a16="http://schemas.microsoft.com/office/drawing/2014/main" xmlns="" id="{E061A6DA-A303-9C48-36AD-1577F19AC549}"/>
              </a:ext>
            </a:extLst>
          </p:cNvPr>
          <p:cNvPicPr preferRelativeResize="0"/>
          <p:nvPr/>
        </p:nvPicPr>
        <p:blipFill rotWithShape="1">
          <a:blip r:embed="rId5">
            <a:alphaModFix/>
          </a:blip>
          <a:srcRect l="4192" t="8428" r="6234" b="15160"/>
          <a:stretch/>
        </p:blipFill>
        <p:spPr>
          <a:xfrm flipH="1">
            <a:off x="7638123" y="606523"/>
            <a:ext cx="1412225" cy="1398416"/>
          </a:xfrm>
          <a:prstGeom prst="rect">
            <a:avLst/>
          </a:prstGeom>
          <a:noFill/>
          <a:ln>
            <a:noFill/>
          </a:ln>
        </p:spPr>
      </p:pic>
      <p:pic>
        <p:nvPicPr>
          <p:cNvPr id="1271" name="Hình ảnh 1270">
            <a:extLst>
              <a:ext uri="{FF2B5EF4-FFF2-40B4-BE49-F238E27FC236}">
                <a16:creationId xmlns:a16="http://schemas.microsoft.com/office/drawing/2014/main" xmlns="" id="{6B1DF1E8-8790-3FB0-2BA0-6158B0AC6E66}"/>
              </a:ext>
            </a:extLst>
          </p:cNvPr>
          <p:cNvPicPr>
            <a:picLocks noChangeAspect="1"/>
          </p:cNvPicPr>
          <p:nvPr/>
        </p:nvPicPr>
        <p:blipFill rotWithShape="1">
          <a:blip r:embed="rId6">
            <a:extLst>
              <a:ext uri="{28A0092B-C50C-407E-A947-70E740481C1C}">
                <a14:useLocalDpi xmlns:a14="http://schemas.microsoft.com/office/drawing/2010/main" val="0"/>
              </a:ext>
            </a:extLst>
          </a:blip>
          <a:srcRect t="4228" b="64282"/>
          <a:stretch/>
        </p:blipFill>
        <p:spPr>
          <a:xfrm>
            <a:off x="1847214" y="465852"/>
            <a:ext cx="5449572" cy="1533734"/>
          </a:xfrm>
          <a:prstGeom prst="rect">
            <a:avLst/>
          </a:prstGeom>
        </p:spPr>
      </p:pic>
      <p:sp>
        <p:nvSpPr>
          <p:cNvPr id="1275" name="Hộp Văn bản 1274">
            <a:extLst>
              <a:ext uri="{FF2B5EF4-FFF2-40B4-BE49-F238E27FC236}">
                <a16:creationId xmlns:a16="http://schemas.microsoft.com/office/drawing/2014/main" xmlns="" id="{DC9BBAA2-0F22-3535-EFD2-B6A3CAFD76D1}"/>
              </a:ext>
            </a:extLst>
          </p:cNvPr>
          <p:cNvSpPr txBox="1"/>
          <p:nvPr/>
        </p:nvSpPr>
        <p:spPr>
          <a:xfrm>
            <a:off x="1371600" y="885232"/>
            <a:ext cx="6400800" cy="646331"/>
          </a:xfrm>
          <a:prstGeom prst="rect">
            <a:avLst/>
          </a:prstGeom>
          <a:noFill/>
          <a:ln>
            <a:noFill/>
          </a:ln>
        </p:spPr>
        <p:txBody>
          <a:bodyPr wrap="square">
            <a:spAutoFit/>
          </a:bodyPr>
          <a:lstStyle/>
          <a:p>
            <a:pPr algn="ctr"/>
            <a:r>
              <a:rPr lang="en-US" sz="3600">
                <a:ln>
                  <a:solidFill>
                    <a:schemeClr val="tx2">
                      <a:lumMod val="75000"/>
                    </a:schemeClr>
                  </a:solidFill>
                </a:ln>
                <a:solidFill>
                  <a:srgbClr val="7030A0"/>
                </a:solidFill>
                <a:latin typeface="SVN-Poky's" panose="020B0606040200020203" pitchFamily="34" charset="0"/>
              </a:rPr>
              <a:t>YÊU</a:t>
            </a:r>
            <a:r>
              <a:rPr lang="en-US" sz="3600">
                <a:ln>
                  <a:solidFill>
                    <a:schemeClr val="tx2">
                      <a:lumMod val="75000"/>
                    </a:schemeClr>
                  </a:solidFill>
                </a:ln>
                <a:solidFill>
                  <a:srgbClr val="FF0000"/>
                </a:solidFill>
                <a:latin typeface="SVN-Poky's" panose="020B0606040200020203" pitchFamily="34" charset="0"/>
              </a:rPr>
              <a:t> </a:t>
            </a:r>
            <a:r>
              <a:rPr lang="en-US" sz="3600">
                <a:ln>
                  <a:solidFill>
                    <a:schemeClr val="tx2">
                      <a:lumMod val="75000"/>
                    </a:schemeClr>
                  </a:solidFill>
                </a:ln>
                <a:solidFill>
                  <a:srgbClr val="00B0F0"/>
                </a:solidFill>
                <a:latin typeface="SVN-Poky's" panose="020B0606040200020203" pitchFamily="34" charset="0"/>
              </a:rPr>
              <a:t>CẦU </a:t>
            </a:r>
            <a:r>
              <a:rPr lang="en-US" sz="3600">
                <a:ln>
                  <a:solidFill>
                    <a:schemeClr val="tx2">
                      <a:lumMod val="75000"/>
                    </a:schemeClr>
                  </a:solidFill>
                </a:ln>
                <a:solidFill>
                  <a:sysClr val="windowText" lastClr="000000"/>
                </a:solidFill>
                <a:latin typeface="SVN-Poky's" panose="020B0606040200020203" pitchFamily="34" charset="0"/>
              </a:rPr>
              <a:t>CẦN</a:t>
            </a:r>
            <a:r>
              <a:rPr lang="en-US" sz="3600">
                <a:ln>
                  <a:solidFill>
                    <a:schemeClr val="tx2">
                      <a:lumMod val="75000"/>
                    </a:schemeClr>
                  </a:solidFill>
                </a:ln>
                <a:solidFill>
                  <a:srgbClr val="00B0F0"/>
                </a:solidFill>
                <a:latin typeface="SVN-Poky's" panose="020B0606040200020203" pitchFamily="34" charset="0"/>
              </a:rPr>
              <a:t> </a:t>
            </a:r>
            <a:r>
              <a:rPr lang="en-US" sz="3600">
                <a:ln>
                  <a:solidFill>
                    <a:schemeClr val="tx2">
                      <a:lumMod val="75000"/>
                    </a:schemeClr>
                  </a:solidFill>
                </a:ln>
                <a:solidFill>
                  <a:srgbClr val="FF0000"/>
                </a:solidFill>
                <a:latin typeface="SVN-Poky's" panose="020B0606040200020203" pitchFamily="34" charset="0"/>
              </a:rPr>
              <a:t>ĐẠT</a:t>
            </a:r>
          </a:p>
        </p:txBody>
      </p:sp>
      <p:grpSp>
        <p:nvGrpSpPr>
          <p:cNvPr id="1281" name="Nhóm 1280">
            <a:extLst>
              <a:ext uri="{FF2B5EF4-FFF2-40B4-BE49-F238E27FC236}">
                <a16:creationId xmlns:a16="http://schemas.microsoft.com/office/drawing/2014/main" xmlns="" id="{56410A8D-7A1E-D066-DDF6-44FD68D4C7CD}"/>
              </a:ext>
            </a:extLst>
          </p:cNvPr>
          <p:cNvGrpSpPr/>
          <p:nvPr/>
        </p:nvGrpSpPr>
        <p:grpSpPr>
          <a:xfrm>
            <a:off x="1730456" y="2632646"/>
            <a:ext cx="6126480" cy="1018784"/>
            <a:chOff x="2346657" y="2471562"/>
            <a:chExt cx="6126480" cy="1018784"/>
          </a:xfrm>
        </p:grpSpPr>
        <p:sp>
          <p:nvSpPr>
            <p:cNvPr id="1272" name="Hình chữ nhật: Góc Tròn 1271">
              <a:extLst>
                <a:ext uri="{FF2B5EF4-FFF2-40B4-BE49-F238E27FC236}">
                  <a16:creationId xmlns:a16="http://schemas.microsoft.com/office/drawing/2014/main" xmlns="" id="{4A5C634D-C516-0805-B478-0E693D79E382}"/>
                </a:ext>
              </a:extLst>
            </p:cNvPr>
            <p:cNvSpPr/>
            <p:nvPr/>
          </p:nvSpPr>
          <p:spPr>
            <a:xfrm>
              <a:off x="2346657" y="2471562"/>
              <a:ext cx="6126480" cy="1018784"/>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77" name="Hộp Văn bản 1276">
              <a:extLst>
                <a:ext uri="{FF2B5EF4-FFF2-40B4-BE49-F238E27FC236}">
                  <a16:creationId xmlns:a16="http://schemas.microsoft.com/office/drawing/2014/main" xmlns="" id="{5BC0D29A-D8AF-DF37-43B2-3924EBF6AD3E}"/>
                </a:ext>
              </a:extLst>
            </p:cNvPr>
            <p:cNvSpPr txBox="1"/>
            <p:nvPr/>
          </p:nvSpPr>
          <p:spPr>
            <a:xfrm>
              <a:off x="2606678" y="2535333"/>
              <a:ext cx="5423067" cy="954107"/>
            </a:xfrm>
            <a:prstGeom prst="rect">
              <a:avLst/>
            </a:prstGeom>
            <a:noFill/>
          </p:spPr>
          <p:txBody>
            <a:bodyPr wrap="square">
              <a:spAutoFit/>
            </a:bodyPr>
            <a:lstStyle/>
            <a:p>
              <a:pPr algn="ctr"/>
              <a:r>
                <a:rPr lang="en-GB" sz="2800" b="1">
                  <a:solidFill>
                    <a:srgbClr val="000000"/>
                  </a:solidFill>
                  <a:latin typeface="Calibri" panose="020F0502020204030204" pitchFamily="34" charset="0"/>
                  <a:ea typeface="Calibri" panose="020F0502020204030204" pitchFamily="34" charset="0"/>
                  <a:cs typeface="Calibri" panose="020F0502020204030204" pitchFamily="34" charset="0"/>
                </a:rPr>
                <a:t>Tìm và sử dụng động từ phù hợp trong dùng từ, đặt câu.</a:t>
              </a:r>
            </a:p>
          </p:txBody>
        </p:sp>
      </p:grpSp>
      <p:pic>
        <p:nvPicPr>
          <p:cNvPr id="1283" name="Google Shape;1276;p39">
            <a:extLst>
              <a:ext uri="{FF2B5EF4-FFF2-40B4-BE49-F238E27FC236}">
                <a16:creationId xmlns:a16="http://schemas.microsoft.com/office/drawing/2014/main" xmlns="" id="{30EA5DC0-2BB5-8910-0FAE-84C02F6AD4E9}"/>
              </a:ext>
            </a:extLst>
          </p:cNvPr>
          <p:cNvPicPr preferRelativeResize="0"/>
          <p:nvPr/>
        </p:nvPicPr>
        <p:blipFill rotWithShape="1">
          <a:blip r:embed="rId7">
            <a:alphaModFix/>
          </a:blip>
          <a:srcRect l="9795" t="21310" r="18964" b="12857"/>
          <a:stretch/>
        </p:blipFill>
        <p:spPr>
          <a:xfrm>
            <a:off x="1234050" y="2744724"/>
            <a:ext cx="838789" cy="801001"/>
          </a:xfrm>
          <a:prstGeom prst="rect">
            <a:avLst/>
          </a:prstGeom>
          <a:noFill/>
          <a:ln>
            <a:noFill/>
          </a:ln>
        </p:spPr>
      </p:pic>
      <p:pic>
        <p:nvPicPr>
          <p:cNvPr id="40" name="Google Shape;1277;p39">
            <a:extLst>
              <a:ext uri="{FF2B5EF4-FFF2-40B4-BE49-F238E27FC236}">
                <a16:creationId xmlns:a16="http://schemas.microsoft.com/office/drawing/2014/main" xmlns="" id="{B3249804-8F9D-4992-A303-21CB65B30206}"/>
              </a:ext>
            </a:extLst>
          </p:cNvPr>
          <p:cNvPicPr preferRelativeResize="0"/>
          <p:nvPr/>
        </p:nvPicPr>
        <p:blipFill rotWithShape="1">
          <a:blip r:embed="rId4">
            <a:alphaModFix/>
          </a:blip>
          <a:srcRect l="8437" t="3479" r="14229" b="7977"/>
          <a:stretch/>
        </p:blipFill>
        <p:spPr>
          <a:xfrm rot="19765620" flipH="1">
            <a:off x="321460" y="3666236"/>
            <a:ext cx="1137438" cy="150640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70"/>
                                        </p:tgtEl>
                                        <p:attrNameLst>
                                          <p:attrName>style.visibility</p:attrName>
                                        </p:attrNameLst>
                                      </p:cBhvr>
                                      <p:to>
                                        <p:strVal val="visible"/>
                                      </p:to>
                                    </p:set>
                                    <p:anim calcmode="lin" valueType="num">
                                      <p:cBhvr additive="base">
                                        <p:cTn id="11" dur="500" fill="hold"/>
                                        <p:tgtEl>
                                          <p:spTgt spid="1270"/>
                                        </p:tgtEl>
                                        <p:attrNameLst>
                                          <p:attrName>ppt_x</p:attrName>
                                        </p:attrNameLst>
                                      </p:cBhvr>
                                      <p:tavLst>
                                        <p:tav tm="0">
                                          <p:val>
                                            <p:strVal val="1+#ppt_w/2"/>
                                          </p:val>
                                        </p:tav>
                                        <p:tav tm="100000">
                                          <p:val>
                                            <p:strVal val="#ppt_x"/>
                                          </p:val>
                                        </p:tav>
                                      </p:tavLst>
                                    </p:anim>
                                    <p:anim calcmode="lin" valueType="num">
                                      <p:cBhvr additive="base">
                                        <p:cTn id="12" dur="500" fill="hold"/>
                                        <p:tgtEl>
                                          <p:spTgt spid="1270"/>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1+#ppt_w/2"/>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71"/>
                                        </p:tgtEl>
                                        <p:attrNameLst>
                                          <p:attrName>style.visibility</p:attrName>
                                        </p:attrNameLst>
                                      </p:cBhvr>
                                      <p:to>
                                        <p:strVal val="visible"/>
                                      </p:to>
                                    </p:set>
                                    <p:anim calcmode="lin" valueType="num">
                                      <p:cBhvr additive="base">
                                        <p:cTn id="19" dur="500" fill="hold"/>
                                        <p:tgtEl>
                                          <p:spTgt spid="1271"/>
                                        </p:tgtEl>
                                        <p:attrNameLst>
                                          <p:attrName>ppt_x</p:attrName>
                                        </p:attrNameLst>
                                      </p:cBhvr>
                                      <p:tavLst>
                                        <p:tav tm="0">
                                          <p:val>
                                            <p:strVal val="#ppt_x"/>
                                          </p:val>
                                        </p:tav>
                                        <p:tav tm="100000">
                                          <p:val>
                                            <p:strVal val="#ppt_x"/>
                                          </p:val>
                                        </p:tav>
                                      </p:tavLst>
                                    </p:anim>
                                    <p:anim calcmode="lin" valueType="num">
                                      <p:cBhvr additive="base">
                                        <p:cTn id="20" dur="500" fill="hold"/>
                                        <p:tgtEl>
                                          <p:spTgt spid="1271"/>
                                        </p:tgtEl>
                                        <p:attrNameLst>
                                          <p:attrName>ppt_y</p:attrName>
                                        </p:attrNameLst>
                                      </p:cBhvr>
                                      <p:tavLst>
                                        <p:tav tm="0">
                                          <p:val>
                                            <p:strVal val="1+#ppt_h/2"/>
                                          </p:val>
                                        </p:tav>
                                        <p:tav tm="100000">
                                          <p:val>
                                            <p:strVal val="#ppt_y"/>
                                          </p:val>
                                        </p:tav>
                                      </p:tavLst>
                                    </p:anim>
                                  </p:childTnLst>
                                </p:cTn>
                              </p:par>
                              <p:par>
                                <p:cTn id="21" presetID="50" presetClass="entr" presetSubtype="0" decel="100000" fill="hold" grpId="0" nodeType="withEffect">
                                  <p:stCondLst>
                                    <p:cond delay="0"/>
                                  </p:stCondLst>
                                  <p:childTnLst>
                                    <p:set>
                                      <p:cBhvr>
                                        <p:cTn id="22" dur="1" fill="hold">
                                          <p:stCondLst>
                                            <p:cond delay="0"/>
                                          </p:stCondLst>
                                        </p:cTn>
                                        <p:tgtEl>
                                          <p:spTgt spid="1275"/>
                                        </p:tgtEl>
                                        <p:attrNameLst>
                                          <p:attrName>style.visibility</p:attrName>
                                        </p:attrNameLst>
                                      </p:cBhvr>
                                      <p:to>
                                        <p:strVal val="visible"/>
                                      </p:to>
                                    </p:set>
                                    <p:anim calcmode="lin" valueType="num">
                                      <p:cBhvr>
                                        <p:cTn id="23" dur="1000" fill="hold"/>
                                        <p:tgtEl>
                                          <p:spTgt spid="1275"/>
                                        </p:tgtEl>
                                        <p:attrNameLst>
                                          <p:attrName>ppt_w</p:attrName>
                                        </p:attrNameLst>
                                      </p:cBhvr>
                                      <p:tavLst>
                                        <p:tav tm="0">
                                          <p:val>
                                            <p:strVal val="#ppt_w+.3"/>
                                          </p:val>
                                        </p:tav>
                                        <p:tav tm="100000">
                                          <p:val>
                                            <p:strVal val="#ppt_w"/>
                                          </p:val>
                                        </p:tav>
                                      </p:tavLst>
                                    </p:anim>
                                    <p:anim calcmode="lin" valueType="num">
                                      <p:cBhvr>
                                        <p:cTn id="24" dur="1000" fill="hold"/>
                                        <p:tgtEl>
                                          <p:spTgt spid="1275"/>
                                        </p:tgtEl>
                                        <p:attrNameLst>
                                          <p:attrName>ppt_h</p:attrName>
                                        </p:attrNameLst>
                                      </p:cBhvr>
                                      <p:tavLst>
                                        <p:tav tm="0">
                                          <p:val>
                                            <p:strVal val="#ppt_h"/>
                                          </p:val>
                                        </p:tav>
                                        <p:tav tm="100000">
                                          <p:val>
                                            <p:strVal val="#ppt_h"/>
                                          </p:val>
                                        </p:tav>
                                      </p:tavLst>
                                    </p:anim>
                                    <p:animEffect transition="in" filter="fade">
                                      <p:cBhvr>
                                        <p:cTn id="25" dur="1000"/>
                                        <p:tgtEl>
                                          <p:spTgt spid="1275"/>
                                        </p:tgtEl>
                                      </p:cBhvr>
                                    </p:animEffect>
                                  </p:childTnLst>
                                </p:cTn>
                              </p:par>
                            </p:childTnLst>
                          </p:cTn>
                        </p:par>
                        <p:par>
                          <p:cTn id="26" fill="hold">
                            <p:stCondLst>
                              <p:cond delay="1000"/>
                            </p:stCondLst>
                            <p:childTnLst>
                              <p:par>
                                <p:cTn id="27" presetID="21" presetClass="entr" presetSubtype="1" fill="hold" nodeType="afterEffect">
                                  <p:stCondLst>
                                    <p:cond delay="0"/>
                                  </p:stCondLst>
                                  <p:childTnLst>
                                    <p:set>
                                      <p:cBhvr>
                                        <p:cTn id="28" dur="1" fill="hold">
                                          <p:stCondLst>
                                            <p:cond delay="0"/>
                                          </p:stCondLst>
                                        </p:cTn>
                                        <p:tgtEl>
                                          <p:spTgt spid="1283"/>
                                        </p:tgtEl>
                                        <p:attrNameLst>
                                          <p:attrName>style.visibility</p:attrName>
                                        </p:attrNameLst>
                                      </p:cBhvr>
                                      <p:to>
                                        <p:strVal val="visible"/>
                                      </p:to>
                                    </p:set>
                                    <p:animEffect transition="in" filter="wheel(1)">
                                      <p:cBhvr>
                                        <p:cTn id="29" dur="2000"/>
                                        <p:tgtEl>
                                          <p:spTgt spid="1283"/>
                                        </p:tgtEl>
                                      </p:cBhvr>
                                    </p:animEffect>
                                  </p:childTnLst>
                                </p:cTn>
                              </p:par>
                            </p:childTnLst>
                          </p:cTn>
                        </p:par>
                        <p:par>
                          <p:cTn id="30" fill="hold">
                            <p:stCondLst>
                              <p:cond delay="3000"/>
                            </p:stCondLst>
                            <p:childTnLst>
                              <p:par>
                                <p:cTn id="31" presetID="21" presetClass="entr" presetSubtype="1" fill="hold" nodeType="afterEffect">
                                  <p:stCondLst>
                                    <p:cond delay="0"/>
                                  </p:stCondLst>
                                  <p:childTnLst>
                                    <p:set>
                                      <p:cBhvr>
                                        <p:cTn id="32" dur="1" fill="hold">
                                          <p:stCondLst>
                                            <p:cond delay="0"/>
                                          </p:stCondLst>
                                        </p:cTn>
                                        <p:tgtEl>
                                          <p:spTgt spid="1281"/>
                                        </p:tgtEl>
                                        <p:attrNameLst>
                                          <p:attrName>style.visibility</p:attrName>
                                        </p:attrNameLst>
                                      </p:cBhvr>
                                      <p:to>
                                        <p:strVal val="visible"/>
                                      </p:to>
                                    </p:set>
                                    <p:animEffect transition="in" filter="wheel(1)">
                                      <p:cBhvr>
                                        <p:cTn id="33" dur="2000"/>
                                        <p:tgtEl>
                                          <p:spTgt spid="1281"/>
                                        </p:tgtEl>
                                      </p:cBhvr>
                                    </p:animEffect>
                                  </p:childTnLst>
                                </p:cTn>
                              </p:par>
                              <p:par>
                                <p:cTn id="34" presetID="2" presetClass="entr" presetSubtype="6"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1+#ppt_w/2"/>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3"/>
        <p:cNvGrpSpPr/>
        <p:nvPr/>
      </p:nvGrpSpPr>
      <p:grpSpPr>
        <a:xfrm>
          <a:off x="0" y="0"/>
          <a:ext cx="0" cy="0"/>
          <a:chOff x="0" y="0"/>
          <a:chExt cx="0" cy="0"/>
        </a:xfrm>
      </p:grpSpPr>
      <p:grpSp>
        <p:nvGrpSpPr>
          <p:cNvPr id="2" name="Nhóm 1">
            <a:extLst>
              <a:ext uri="{FF2B5EF4-FFF2-40B4-BE49-F238E27FC236}">
                <a16:creationId xmlns:a16="http://schemas.microsoft.com/office/drawing/2014/main" xmlns="" id="{EC16AE7F-FE0E-F081-FA8E-00E460D7E840}"/>
              </a:ext>
            </a:extLst>
          </p:cNvPr>
          <p:cNvGrpSpPr/>
          <p:nvPr/>
        </p:nvGrpSpPr>
        <p:grpSpPr>
          <a:xfrm>
            <a:off x="419176" y="0"/>
            <a:ext cx="8453604" cy="1449092"/>
            <a:chOff x="657099" y="30909"/>
            <a:chExt cx="7904240" cy="825709"/>
          </a:xfrm>
        </p:grpSpPr>
        <p:sp>
          <p:nvSpPr>
            <p:cNvPr id="3" name="Hình chữ nhật: Góc Chéo Tròn 2">
              <a:extLst>
                <a:ext uri="{FF2B5EF4-FFF2-40B4-BE49-F238E27FC236}">
                  <a16:creationId xmlns:a16="http://schemas.microsoft.com/office/drawing/2014/main" xmlns="" id="{C763ADFD-7D00-D1ED-2C7A-2B7188DE2580}"/>
                </a:ext>
              </a:extLst>
            </p:cNvPr>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endParaRPr>
            </a:p>
          </p:txBody>
        </p:sp>
        <p:sp>
          <p:nvSpPr>
            <p:cNvPr id="4" name="Hình chữ nhật: Góc Chéo Tròn 3">
              <a:extLst>
                <a:ext uri="{FF2B5EF4-FFF2-40B4-BE49-F238E27FC236}">
                  <a16:creationId xmlns:a16="http://schemas.microsoft.com/office/drawing/2014/main" xmlns="" id="{FC824F1B-7DDB-82BB-CCDF-DAC2F7D46BA8}"/>
                </a:ext>
              </a:extLst>
            </p:cNvPr>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rPr>
                <a:t>2. Tìm 2 – 3 động từ:</a:t>
              </a:r>
            </a:p>
          </p:txBody>
        </p:sp>
      </p:grpSp>
      <p:sp>
        <p:nvSpPr>
          <p:cNvPr id="5" name="Hình chữ nhật 4">
            <a:extLst>
              <a:ext uri="{FF2B5EF4-FFF2-40B4-BE49-F238E27FC236}">
                <a16:creationId xmlns:a16="http://schemas.microsoft.com/office/drawing/2014/main" xmlns="" id="{6DD16B42-EE57-0CC7-5839-69E6E1ADC15C}"/>
              </a:ext>
            </a:extLst>
          </p:cNvPr>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6" name="Hộp Văn bản 5">
            <a:extLst>
              <a:ext uri="{FF2B5EF4-FFF2-40B4-BE49-F238E27FC236}">
                <a16:creationId xmlns:a16="http://schemas.microsoft.com/office/drawing/2014/main" xmlns="" id="{F73CC100-3DC5-3863-1579-1B0BBD7AD2EE}"/>
              </a:ext>
            </a:extLst>
          </p:cNvPr>
          <p:cNvSpPr txBox="1"/>
          <p:nvPr/>
        </p:nvSpPr>
        <p:spPr>
          <a:xfrm>
            <a:off x="566441" y="1369074"/>
            <a:ext cx="8872780" cy="104522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b</a:t>
            </a:r>
            <a:r>
              <a:rPr kumimoji="0" lang="vi-VN" sz="36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Có tiếng </a:t>
            </a:r>
            <a:r>
              <a:rPr kumimoji="0" lang="en-US"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quý</a:t>
            </a:r>
            <a:endParaRPr kumimoji="0" lang="vi-VN"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 name="Hình ảnh 9">
            <a:extLst>
              <a:ext uri="{FF2B5EF4-FFF2-40B4-BE49-F238E27FC236}">
                <a16:creationId xmlns:a16="http://schemas.microsoft.com/office/drawing/2014/main" xmlns="" id="{0A6E18DA-766B-EB5D-13FD-806BEB709DDE}"/>
              </a:ext>
            </a:extLst>
          </p:cNvPr>
          <p:cNvPicPr>
            <a:picLocks noChangeAspect="1"/>
          </p:cNvPicPr>
          <p:nvPr/>
        </p:nvPicPr>
        <p:blipFill>
          <a:blip r:embed="rId4"/>
          <a:stretch>
            <a:fillRect/>
          </a:stretch>
        </p:blipFill>
        <p:spPr>
          <a:xfrm>
            <a:off x="7506649" y="4377708"/>
            <a:ext cx="1799522" cy="899761"/>
          </a:xfrm>
          <a:prstGeom prst="rect">
            <a:avLst/>
          </a:prstGeom>
        </p:spPr>
      </p:pic>
      <p:pic>
        <p:nvPicPr>
          <p:cNvPr id="12" name="Hình ảnh 11">
            <a:extLst>
              <a:ext uri="{FF2B5EF4-FFF2-40B4-BE49-F238E27FC236}">
                <a16:creationId xmlns:a16="http://schemas.microsoft.com/office/drawing/2014/main" xmlns="" id="{17669107-4646-FF30-F136-9AAC7F01898B}"/>
              </a:ext>
            </a:extLst>
          </p:cNvPr>
          <p:cNvPicPr>
            <a:picLocks noChangeAspect="1"/>
          </p:cNvPicPr>
          <p:nvPr/>
        </p:nvPicPr>
        <p:blipFill>
          <a:blip r:embed="rId5"/>
          <a:stretch>
            <a:fillRect/>
          </a:stretch>
        </p:blipFill>
        <p:spPr>
          <a:xfrm flipH="1">
            <a:off x="7868032" y="643968"/>
            <a:ext cx="1504368" cy="1504368"/>
          </a:xfrm>
          <a:prstGeom prst="rect">
            <a:avLst/>
          </a:prstGeom>
        </p:spPr>
      </p:pic>
      <p:pic>
        <p:nvPicPr>
          <p:cNvPr id="13" name="Hình ảnh 12">
            <a:extLst>
              <a:ext uri="{FF2B5EF4-FFF2-40B4-BE49-F238E27FC236}">
                <a16:creationId xmlns:a16="http://schemas.microsoft.com/office/drawing/2014/main" xmlns="" id="{0B87EEC4-8422-8B5C-C888-5DFF72EBB741}"/>
              </a:ext>
            </a:extLst>
          </p:cNvPr>
          <p:cNvPicPr>
            <a:picLocks noChangeAspect="1"/>
          </p:cNvPicPr>
          <p:nvPr/>
        </p:nvPicPr>
        <p:blipFill>
          <a:blip r:embed="rId4"/>
          <a:stretch>
            <a:fillRect/>
          </a:stretch>
        </p:blipFill>
        <p:spPr>
          <a:xfrm>
            <a:off x="-82040" y="4350173"/>
            <a:ext cx="1799522" cy="899761"/>
          </a:xfrm>
          <a:prstGeom prst="rect">
            <a:avLst/>
          </a:prstGeom>
        </p:spPr>
      </p:pic>
      <p:pic>
        <p:nvPicPr>
          <p:cNvPr id="16" name="Hình ảnh 15" descr="Ảnh có chứa văn bản&#10;&#10;Mô tả được tạo tự động">
            <a:extLst>
              <a:ext uri="{FF2B5EF4-FFF2-40B4-BE49-F238E27FC236}">
                <a16:creationId xmlns:a16="http://schemas.microsoft.com/office/drawing/2014/main" xmlns="" id="{23864FA6-5512-F04A-B16B-108DBC494C50}"/>
              </a:ext>
            </a:extLst>
          </p:cNvPr>
          <p:cNvPicPr>
            <a:picLocks noChangeAspect="1"/>
          </p:cNvPicPr>
          <p:nvPr/>
        </p:nvPicPr>
        <p:blipFill>
          <a:blip r:embed="rId6"/>
          <a:stretch>
            <a:fillRect/>
          </a:stretch>
        </p:blipFill>
        <p:spPr>
          <a:xfrm>
            <a:off x="-270529" y="1284893"/>
            <a:ext cx="836970" cy="836970"/>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xmlns="" id="{213AD354-F0FC-2242-53BC-9863A4DAA319}"/>
              </a:ext>
            </a:extLst>
          </p:cNvPr>
          <p:cNvPicPr>
            <a:picLocks noChangeAspect="1"/>
          </p:cNvPicPr>
          <p:nvPr/>
        </p:nvPicPr>
        <p:blipFill>
          <a:blip r:embed="rId6"/>
          <a:stretch>
            <a:fillRect/>
          </a:stretch>
        </p:blipFill>
        <p:spPr>
          <a:xfrm flipH="1">
            <a:off x="351390" y="965344"/>
            <a:ext cx="836970" cy="836970"/>
          </a:xfrm>
          <a:prstGeom prst="rect">
            <a:avLst/>
          </a:prstGeom>
        </p:spPr>
      </p:pic>
      <p:pic>
        <p:nvPicPr>
          <p:cNvPr id="18" name="Hình ảnh 17" descr="Ảnh có chứa văn bản&#10;&#10;Mô tả được tạo tự động">
            <a:extLst>
              <a:ext uri="{FF2B5EF4-FFF2-40B4-BE49-F238E27FC236}">
                <a16:creationId xmlns:a16="http://schemas.microsoft.com/office/drawing/2014/main" xmlns="" id="{CD03BE74-8A43-53DA-0861-F443970AD7D3}"/>
              </a:ext>
            </a:extLst>
          </p:cNvPr>
          <p:cNvPicPr>
            <a:picLocks noChangeAspect="1"/>
          </p:cNvPicPr>
          <p:nvPr/>
        </p:nvPicPr>
        <p:blipFill>
          <a:blip r:embed="rId6"/>
          <a:stretch>
            <a:fillRect/>
          </a:stretch>
        </p:blipFill>
        <p:spPr>
          <a:xfrm>
            <a:off x="3900744" y="4519398"/>
            <a:ext cx="836970" cy="836970"/>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C91DCF84-8559-ECE8-AB38-5B9A4001B87E}"/>
              </a:ext>
            </a:extLst>
          </p:cNvPr>
          <p:cNvPicPr>
            <a:picLocks noChangeAspect="1"/>
          </p:cNvPicPr>
          <p:nvPr/>
        </p:nvPicPr>
        <p:blipFill>
          <a:blip r:embed="rId6"/>
          <a:stretch>
            <a:fillRect/>
          </a:stretch>
        </p:blipFill>
        <p:spPr>
          <a:xfrm flipH="1">
            <a:off x="4486417" y="4499250"/>
            <a:ext cx="836970" cy="836970"/>
          </a:xfrm>
          <a:prstGeom prst="rect">
            <a:avLst/>
          </a:prstGeom>
        </p:spPr>
      </p:pic>
      <p:pic>
        <p:nvPicPr>
          <p:cNvPr id="9" name="Hình ảnh 8">
            <a:extLst>
              <a:ext uri="{FF2B5EF4-FFF2-40B4-BE49-F238E27FC236}">
                <a16:creationId xmlns:a16="http://schemas.microsoft.com/office/drawing/2014/main" xmlns="" id="{F817F5E6-A449-0B8D-0346-DE33D2226007}"/>
              </a:ext>
            </a:extLst>
          </p:cNvPr>
          <p:cNvPicPr>
            <a:picLocks noChangeAspect="1"/>
          </p:cNvPicPr>
          <p:nvPr/>
        </p:nvPicPr>
        <p:blipFill>
          <a:blip r:embed="rId7"/>
          <a:stretch>
            <a:fillRect/>
          </a:stretch>
        </p:blipFill>
        <p:spPr>
          <a:xfrm rot="18864165">
            <a:off x="6478093" y="492188"/>
            <a:ext cx="1317440" cy="1317440"/>
          </a:xfrm>
          <a:prstGeom prst="rect">
            <a:avLst/>
          </a:prstGeom>
        </p:spPr>
      </p:pic>
      <p:sp>
        <p:nvSpPr>
          <p:cNvPr id="20" name="Hộp Văn bản 5">
            <a:extLst>
              <a:ext uri="{FF2B5EF4-FFF2-40B4-BE49-F238E27FC236}">
                <a16:creationId xmlns:a16="http://schemas.microsoft.com/office/drawing/2014/main" xmlns="" id="{174DF14C-1A22-44DC-B345-4179731C6357}"/>
              </a:ext>
            </a:extLst>
          </p:cNvPr>
          <p:cNvSpPr txBox="1"/>
          <p:nvPr/>
        </p:nvSpPr>
        <p:spPr>
          <a:xfrm>
            <a:off x="5070711" y="1792563"/>
            <a:ext cx="3335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 </a:t>
            </a:r>
            <a:r>
              <a:rPr kumimoji="0" lang="en-US"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quý mến</a:t>
            </a:r>
          </a:p>
        </p:txBody>
      </p:sp>
      <p:sp>
        <p:nvSpPr>
          <p:cNvPr id="15" name="Oval 14">
            <a:extLst>
              <a:ext uri="{FF2B5EF4-FFF2-40B4-BE49-F238E27FC236}">
                <a16:creationId xmlns:a16="http://schemas.microsoft.com/office/drawing/2014/main" xmlns="" id="{11871115-8689-4855-88AE-29DC0DAD496A}"/>
              </a:ext>
            </a:extLst>
          </p:cNvPr>
          <p:cNvSpPr/>
          <p:nvPr/>
        </p:nvSpPr>
        <p:spPr>
          <a:xfrm>
            <a:off x="351390" y="2571750"/>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a:solidFill>
                  <a:srgbClr val="C00000"/>
                </a:solidFill>
                <a:latin typeface="Arial"/>
              </a:rPr>
              <a:t>yêu quý</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xmlns="" id="{DE15F872-DFBA-426D-BFF6-C9A07194B906}"/>
              </a:ext>
            </a:extLst>
          </p:cNvPr>
          <p:cNvSpPr/>
          <p:nvPr/>
        </p:nvSpPr>
        <p:spPr>
          <a:xfrm>
            <a:off x="3268625" y="3216258"/>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Arial"/>
                <a:ea typeface="+mn-ea"/>
                <a:cs typeface="+mn-cs"/>
                <a:sym typeface="Arial"/>
              </a:rPr>
              <a:t>quý</a:t>
            </a:r>
            <a:r>
              <a:rPr kumimoji="0" lang="en-US" sz="3600" b="0" i="0" u="none" strike="noStrike" kern="0" cap="none" spc="0" normalizeH="0" noProof="0">
                <a:ln>
                  <a:noFill/>
                </a:ln>
                <a:solidFill>
                  <a:srgbClr val="C00000"/>
                </a:solidFill>
                <a:effectLst/>
                <a:uLnTx/>
                <a:uFillTx/>
                <a:latin typeface="Arial"/>
                <a:ea typeface="+mn-ea"/>
                <a:cs typeface="+mn-cs"/>
                <a:sym typeface="Arial"/>
              </a:rPr>
              <a:t> trọng</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xmlns="" id="{7207C991-D62A-42E2-9267-2DBAF961D141}"/>
              </a:ext>
            </a:extLst>
          </p:cNvPr>
          <p:cNvSpPr/>
          <p:nvPr/>
        </p:nvSpPr>
        <p:spPr>
          <a:xfrm>
            <a:off x="6205292" y="2552066"/>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Arial"/>
                <a:ea typeface="+mn-ea"/>
                <a:cs typeface="+mn-cs"/>
                <a:sym typeface="Arial"/>
              </a:rPr>
              <a:t>trân</a:t>
            </a:r>
            <a:r>
              <a:rPr kumimoji="0" lang="en-US" sz="3600" b="0" i="0" u="none" strike="noStrike" kern="0" cap="none" spc="0" normalizeH="0" noProof="0">
                <a:ln>
                  <a:noFill/>
                </a:ln>
                <a:solidFill>
                  <a:srgbClr val="C00000"/>
                </a:solidFill>
                <a:effectLst/>
                <a:uLnTx/>
                <a:uFillTx/>
                <a:latin typeface="Arial"/>
                <a:ea typeface="+mn-ea"/>
                <a:cs typeface="+mn-cs"/>
                <a:sym typeface="Arial"/>
              </a:rPr>
              <a:t> quý</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Tree>
    <p:extLst>
      <p:ext uri="{BB962C8B-B14F-4D97-AF65-F5344CB8AC3E}">
        <p14:creationId xmlns:p14="http://schemas.microsoft.com/office/powerpoint/2010/main" val="364140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3"/>
        <p:cNvGrpSpPr/>
        <p:nvPr/>
      </p:nvGrpSpPr>
      <p:grpSpPr>
        <a:xfrm>
          <a:off x="0" y="0"/>
          <a:ext cx="0" cy="0"/>
          <a:chOff x="0" y="0"/>
          <a:chExt cx="0" cy="0"/>
        </a:xfrm>
      </p:grpSpPr>
      <p:grpSp>
        <p:nvGrpSpPr>
          <p:cNvPr id="2" name="Nhóm 1">
            <a:extLst>
              <a:ext uri="{FF2B5EF4-FFF2-40B4-BE49-F238E27FC236}">
                <a16:creationId xmlns:a16="http://schemas.microsoft.com/office/drawing/2014/main" xmlns="" id="{EC16AE7F-FE0E-F081-FA8E-00E460D7E840}"/>
              </a:ext>
            </a:extLst>
          </p:cNvPr>
          <p:cNvGrpSpPr/>
          <p:nvPr/>
        </p:nvGrpSpPr>
        <p:grpSpPr>
          <a:xfrm>
            <a:off x="419176" y="0"/>
            <a:ext cx="8453604" cy="1449092"/>
            <a:chOff x="657099" y="30909"/>
            <a:chExt cx="7904240" cy="825709"/>
          </a:xfrm>
        </p:grpSpPr>
        <p:sp>
          <p:nvSpPr>
            <p:cNvPr id="3" name="Hình chữ nhật: Góc Chéo Tròn 2">
              <a:extLst>
                <a:ext uri="{FF2B5EF4-FFF2-40B4-BE49-F238E27FC236}">
                  <a16:creationId xmlns:a16="http://schemas.microsoft.com/office/drawing/2014/main" xmlns="" id="{C763ADFD-7D00-D1ED-2C7A-2B7188DE2580}"/>
                </a:ext>
              </a:extLst>
            </p:cNvPr>
            <p:cNvSpPr/>
            <p:nvPr/>
          </p:nvSpPr>
          <p:spPr>
            <a:xfrm>
              <a:off x="657099" y="30909"/>
              <a:ext cx="7904240" cy="825709"/>
            </a:xfrm>
            <a:prstGeom prst="round2DiagRect">
              <a:avLst>
                <a:gd name="adj1" fmla="val 36667"/>
                <a:gd name="adj2" fmla="val 0"/>
              </a:avLst>
            </a:prstGeom>
            <a:gradFill>
              <a:gsLst>
                <a:gs pos="44000">
                  <a:schemeClr val="tx1">
                    <a:lumMod val="75000"/>
                    <a:lumOff val="25000"/>
                  </a:schemeClr>
                </a:gs>
                <a:gs pos="48000">
                  <a:schemeClr val="tx2">
                    <a:lumMod val="50000"/>
                  </a:schemeClr>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endParaRPr>
            </a:p>
          </p:txBody>
        </p:sp>
        <p:sp>
          <p:nvSpPr>
            <p:cNvPr id="4" name="Hình chữ nhật: Góc Chéo Tròn 3">
              <a:extLst>
                <a:ext uri="{FF2B5EF4-FFF2-40B4-BE49-F238E27FC236}">
                  <a16:creationId xmlns:a16="http://schemas.microsoft.com/office/drawing/2014/main" xmlns="" id="{FC824F1B-7DDB-82BB-CCDF-DAC2F7D46BA8}"/>
                </a:ext>
              </a:extLst>
            </p:cNvPr>
            <p:cNvSpPr/>
            <p:nvPr/>
          </p:nvSpPr>
          <p:spPr>
            <a:xfrm>
              <a:off x="807275" y="121376"/>
              <a:ext cx="7630214" cy="651347"/>
            </a:xfrm>
            <a:prstGeom prst="round2DiagRect">
              <a:avLst>
                <a:gd name="adj1" fmla="val 37578"/>
                <a:gd name="adj2" fmla="val 0"/>
              </a:avLst>
            </a:prstGeom>
            <a:solidFill>
              <a:schemeClr val="accent1">
                <a:lumMod val="20000"/>
                <a:lumOff val="80000"/>
              </a:schemeClr>
            </a:solidFill>
            <a:ln w="38100">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ED5469"/>
                  </a:solidFill>
                  <a:effectLst/>
                  <a:uLnTx/>
                  <a:uFillTx/>
                  <a:latin typeface="Calibri" panose="020F0502020204030204" pitchFamily="34" charset="0"/>
                  <a:ea typeface="+mn-ea"/>
                  <a:cs typeface="Calibri" panose="020F0502020204030204" pitchFamily="34" charset="0"/>
                  <a:sym typeface="Arial"/>
                </a:rPr>
                <a:t>2. Tìm 2 – 3 động từ:</a:t>
              </a:r>
            </a:p>
          </p:txBody>
        </p:sp>
      </p:grpSp>
      <p:sp>
        <p:nvSpPr>
          <p:cNvPr id="5" name="Hình chữ nhật 4">
            <a:extLst>
              <a:ext uri="{FF2B5EF4-FFF2-40B4-BE49-F238E27FC236}">
                <a16:creationId xmlns:a16="http://schemas.microsoft.com/office/drawing/2014/main" xmlns="" id="{6DD16B42-EE57-0CC7-5839-69E6E1ADC15C}"/>
              </a:ext>
            </a:extLst>
          </p:cNvPr>
          <p:cNvSpPr/>
          <p:nvPr/>
        </p:nvSpPr>
        <p:spPr>
          <a:xfrm>
            <a:off x="0" y="1449092"/>
            <a:ext cx="9144000" cy="3694408"/>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6" name="Hộp Văn bản 5">
            <a:extLst>
              <a:ext uri="{FF2B5EF4-FFF2-40B4-BE49-F238E27FC236}">
                <a16:creationId xmlns:a16="http://schemas.microsoft.com/office/drawing/2014/main" xmlns="" id="{F73CC100-3DC5-3863-1579-1B0BBD7AD2EE}"/>
              </a:ext>
            </a:extLst>
          </p:cNvPr>
          <p:cNvSpPr txBox="1"/>
          <p:nvPr/>
        </p:nvSpPr>
        <p:spPr>
          <a:xfrm>
            <a:off x="566441" y="1369074"/>
            <a:ext cx="8872780" cy="104522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c</a:t>
            </a:r>
            <a:r>
              <a:rPr kumimoji="0" lang="vi-VN" sz="3600" b="1" i="0" u="none" strike="noStrike" kern="0" cap="none" spc="0" normalizeH="0" baseline="0" noProof="0">
                <a:ln>
                  <a:noFill/>
                </a:ln>
                <a:solidFill>
                  <a:srgbClr val="C00000"/>
                </a:solidFill>
                <a:effectLst/>
                <a:uLnTx/>
                <a:uFillTx/>
                <a:latin typeface="Calibri" panose="020F0502020204030204" pitchFamily="34" charset="0"/>
                <a:cs typeface="Calibri" panose="020F0502020204030204" pitchFamily="34" charset="0"/>
                <a:sym typeface="Arial"/>
              </a:rPr>
              <a:t>.	</a:t>
            </a:r>
            <a:r>
              <a:rPr kumimoji="0" lang="vi-VN"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Có tiếng </a:t>
            </a:r>
            <a:r>
              <a:rPr kumimoji="0" lang="en-US"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mong</a:t>
            </a:r>
            <a:endParaRPr kumimoji="0" lang="vi-VN" sz="36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 name="Hình ảnh 9">
            <a:extLst>
              <a:ext uri="{FF2B5EF4-FFF2-40B4-BE49-F238E27FC236}">
                <a16:creationId xmlns:a16="http://schemas.microsoft.com/office/drawing/2014/main" xmlns="" id="{0A6E18DA-766B-EB5D-13FD-806BEB709DDE}"/>
              </a:ext>
            </a:extLst>
          </p:cNvPr>
          <p:cNvPicPr>
            <a:picLocks noChangeAspect="1"/>
          </p:cNvPicPr>
          <p:nvPr/>
        </p:nvPicPr>
        <p:blipFill>
          <a:blip r:embed="rId4"/>
          <a:stretch>
            <a:fillRect/>
          </a:stretch>
        </p:blipFill>
        <p:spPr>
          <a:xfrm>
            <a:off x="7506649" y="4377708"/>
            <a:ext cx="1799522" cy="899761"/>
          </a:xfrm>
          <a:prstGeom prst="rect">
            <a:avLst/>
          </a:prstGeom>
        </p:spPr>
      </p:pic>
      <p:pic>
        <p:nvPicPr>
          <p:cNvPr id="12" name="Hình ảnh 11">
            <a:extLst>
              <a:ext uri="{FF2B5EF4-FFF2-40B4-BE49-F238E27FC236}">
                <a16:creationId xmlns:a16="http://schemas.microsoft.com/office/drawing/2014/main" xmlns="" id="{17669107-4646-FF30-F136-9AAC7F01898B}"/>
              </a:ext>
            </a:extLst>
          </p:cNvPr>
          <p:cNvPicPr>
            <a:picLocks noChangeAspect="1"/>
          </p:cNvPicPr>
          <p:nvPr/>
        </p:nvPicPr>
        <p:blipFill>
          <a:blip r:embed="rId5"/>
          <a:stretch>
            <a:fillRect/>
          </a:stretch>
        </p:blipFill>
        <p:spPr>
          <a:xfrm flipH="1">
            <a:off x="7868032" y="643968"/>
            <a:ext cx="1504368" cy="1504368"/>
          </a:xfrm>
          <a:prstGeom prst="rect">
            <a:avLst/>
          </a:prstGeom>
        </p:spPr>
      </p:pic>
      <p:pic>
        <p:nvPicPr>
          <p:cNvPr id="13" name="Hình ảnh 12">
            <a:extLst>
              <a:ext uri="{FF2B5EF4-FFF2-40B4-BE49-F238E27FC236}">
                <a16:creationId xmlns:a16="http://schemas.microsoft.com/office/drawing/2014/main" xmlns="" id="{0B87EEC4-8422-8B5C-C888-5DFF72EBB741}"/>
              </a:ext>
            </a:extLst>
          </p:cNvPr>
          <p:cNvPicPr>
            <a:picLocks noChangeAspect="1"/>
          </p:cNvPicPr>
          <p:nvPr/>
        </p:nvPicPr>
        <p:blipFill>
          <a:blip r:embed="rId4"/>
          <a:stretch>
            <a:fillRect/>
          </a:stretch>
        </p:blipFill>
        <p:spPr>
          <a:xfrm>
            <a:off x="-82040" y="4350173"/>
            <a:ext cx="1799522" cy="899761"/>
          </a:xfrm>
          <a:prstGeom prst="rect">
            <a:avLst/>
          </a:prstGeom>
        </p:spPr>
      </p:pic>
      <p:pic>
        <p:nvPicPr>
          <p:cNvPr id="16" name="Hình ảnh 15" descr="Ảnh có chứa văn bản&#10;&#10;Mô tả được tạo tự động">
            <a:extLst>
              <a:ext uri="{FF2B5EF4-FFF2-40B4-BE49-F238E27FC236}">
                <a16:creationId xmlns:a16="http://schemas.microsoft.com/office/drawing/2014/main" xmlns="" id="{23864FA6-5512-F04A-B16B-108DBC494C50}"/>
              </a:ext>
            </a:extLst>
          </p:cNvPr>
          <p:cNvPicPr>
            <a:picLocks noChangeAspect="1"/>
          </p:cNvPicPr>
          <p:nvPr/>
        </p:nvPicPr>
        <p:blipFill>
          <a:blip r:embed="rId6"/>
          <a:stretch>
            <a:fillRect/>
          </a:stretch>
        </p:blipFill>
        <p:spPr>
          <a:xfrm>
            <a:off x="-270529" y="1284893"/>
            <a:ext cx="836970" cy="836970"/>
          </a:xfrm>
          <a:prstGeom prst="rect">
            <a:avLst/>
          </a:prstGeom>
        </p:spPr>
      </p:pic>
      <p:pic>
        <p:nvPicPr>
          <p:cNvPr id="17" name="Hình ảnh 16" descr="Ảnh có chứa văn bản&#10;&#10;Mô tả được tạo tự động">
            <a:extLst>
              <a:ext uri="{FF2B5EF4-FFF2-40B4-BE49-F238E27FC236}">
                <a16:creationId xmlns:a16="http://schemas.microsoft.com/office/drawing/2014/main" xmlns="" id="{213AD354-F0FC-2242-53BC-9863A4DAA319}"/>
              </a:ext>
            </a:extLst>
          </p:cNvPr>
          <p:cNvPicPr>
            <a:picLocks noChangeAspect="1"/>
          </p:cNvPicPr>
          <p:nvPr/>
        </p:nvPicPr>
        <p:blipFill>
          <a:blip r:embed="rId6"/>
          <a:stretch>
            <a:fillRect/>
          </a:stretch>
        </p:blipFill>
        <p:spPr>
          <a:xfrm flipH="1">
            <a:off x="351390" y="965344"/>
            <a:ext cx="836970" cy="836970"/>
          </a:xfrm>
          <a:prstGeom prst="rect">
            <a:avLst/>
          </a:prstGeom>
        </p:spPr>
      </p:pic>
      <p:pic>
        <p:nvPicPr>
          <p:cNvPr id="18" name="Hình ảnh 17" descr="Ảnh có chứa văn bản&#10;&#10;Mô tả được tạo tự động">
            <a:extLst>
              <a:ext uri="{FF2B5EF4-FFF2-40B4-BE49-F238E27FC236}">
                <a16:creationId xmlns:a16="http://schemas.microsoft.com/office/drawing/2014/main" xmlns="" id="{CD03BE74-8A43-53DA-0861-F443970AD7D3}"/>
              </a:ext>
            </a:extLst>
          </p:cNvPr>
          <p:cNvPicPr>
            <a:picLocks noChangeAspect="1"/>
          </p:cNvPicPr>
          <p:nvPr/>
        </p:nvPicPr>
        <p:blipFill>
          <a:blip r:embed="rId6"/>
          <a:stretch>
            <a:fillRect/>
          </a:stretch>
        </p:blipFill>
        <p:spPr>
          <a:xfrm>
            <a:off x="3900744" y="4519398"/>
            <a:ext cx="836970" cy="836970"/>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xmlns="" id="{C91DCF84-8559-ECE8-AB38-5B9A4001B87E}"/>
              </a:ext>
            </a:extLst>
          </p:cNvPr>
          <p:cNvPicPr>
            <a:picLocks noChangeAspect="1"/>
          </p:cNvPicPr>
          <p:nvPr/>
        </p:nvPicPr>
        <p:blipFill>
          <a:blip r:embed="rId6"/>
          <a:stretch>
            <a:fillRect/>
          </a:stretch>
        </p:blipFill>
        <p:spPr>
          <a:xfrm flipH="1">
            <a:off x="4486417" y="4499250"/>
            <a:ext cx="836970" cy="836970"/>
          </a:xfrm>
          <a:prstGeom prst="rect">
            <a:avLst/>
          </a:prstGeom>
        </p:spPr>
      </p:pic>
      <p:pic>
        <p:nvPicPr>
          <p:cNvPr id="9" name="Hình ảnh 8">
            <a:extLst>
              <a:ext uri="{FF2B5EF4-FFF2-40B4-BE49-F238E27FC236}">
                <a16:creationId xmlns:a16="http://schemas.microsoft.com/office/drawing/2014/main" xmlns="" id="{F817F5E6-A449-0B8D-0346-DE33D2226007}"/>
              </a:ext>
            </a:extLst>
          </p:cNvPr>
          <p:cNvPicPr>
            <a:picLocks noChangeAspect="1"/>
          </p:cNvPicPr>
          <p:nvPr/>
        </p:nvPicPr>
        <p:blipFill>
          <a:blip r:embed="rId7"/>
          <a:stretch>
            <a:fillRect/>
          </a:stretch>
        </p:blipFill>
        <p:spPr>
          <a:xfrm rot="18864165">
            <a:off x="6478093" y="492188"/>
            <a:ext cx="1317440" cy="1317440"/>
          </a:xfrm>
          <a:prstGeom prst="rect">
            <a:avLst/>
          </a:prstGeom>
        </p:spPr>
      </p:pic>
      <p:sp>
        <p:nvSpPr>
          <p:cNvPr id="20" name="Hộp Văn bản 5">
            <a:extLst>
              <a:ext uri="{FF2B5EF4-FFF2-40B4-BE49-F238E27FC236}">
                <a16:creationId xmlns:a16="http://schemas.microsoft.com/office/drawing/2014/main" xmlns="" id="{174DF14C-1A22-44DC-B345-4179731C6357}"/>
              </a:ext>
            </a:extLst>
          </p:cNvPr>
          <p:cNvSpPr txBox="1"/>
          <p:nvPr/>
        </p:nvSpPr>
        <p:spPr>
          <a:xfrm>
            <a:off x="5070711" y="1792563"/>
            <a:ext cx="33356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M: </a:t>
            </a:r>
            <a:r>
              <a:rPr kumimoji="0" lang="en-US"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Arial"/>
              </a:rPr>
              <a:t>nhớ mong</a:t>
            </a:r>
          </a:p>
        </p:txBody>
      </p:sp>
      <p:sp>
        <p:nvSpPr>
          <p:cNvPr id="15" name="Oval 14">
            <a:extLst>
              <a:ext uri="{FF2B5EF4-FFF2-40B4-BE49-F238E27FC236}">
                <a16:creationId xmlns:a16="http://schemas.microsoft.com/office/drawing/2014/main" xmlns="" id="{11871115-8689-4855-88AE-29DC0DAD496A}"/>
              </a:ext>
            </a:extLst>
          </p:cNvPr>
          <p:cNvSpPr/>
          <p:nvPr/>
        </p:nvSpPr>
        <p:spPr>
          <a:xfrm>
            <a:off x="351390" y="2571750"/>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a:solidFill>
                  <a:srgbClr val="C00000"/>
                </a:solidFill>
                <a:latin typeface="Arial"/>
              </a:rPr>
              <a:t>mong nhớ</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23" name="Oval 22">
            <a:extLst>
              <a:ext uri="{FF2B5EF4-FFF2-40B4-BE49-F238E27FC236}">
                <a16:creationId xmlns:a16="http://schemas.microsoft.com/office/drawing/2014/main" xmlns="" id="{DE15F872-DFBA-426D-BFF6-C9A07194B906}"/>
              </a:ext>
            </a:extLst>
          </p:cNvPr>
          <p:cNvSpPr/>
          <p:nvPr/>
        </p:nvSpPr>
        <p:spPr>
          <a:xfrm>
            <a:off x="3268625" y="3216258"/>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Arial"/>
                <a:ea typeface="+mn-ea"/>
                <a:cs typeface="+mn-cs"/>
                <a:sym typeface="Arial"/>
              </a:rPr>
              <a:t>trông</a:t>
            </a:r>
            <a:r>
              <a:rPr kumimoji="0" lang="en-US" sz="3600" b="0" i="0" u="none" strike="noStrike" kern="0" cap="none" spc="0" normalizeH="0" noProof="0">
                <a:ln>
                  <a:noFill/>
                </a:ln>
                <a:solidFill>
                  <a:srgbClr val="C00000"/>
                </a:solidFill>
                <a:effectLst/>
                <a:uLnTx/>
                <a:uFillTx/>
                <a:latin typeface="Arial"/>
                <a:ea typeface="+mn-ea"/>
                <a:cs typeface="+mn-cs"/>
                <a:sym typeface="Arial"/>
              </a:rPr>
              <a:t> mong</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xmlns="" id="{7207C991-D62A-42E2-9267-2DBAF961D141}"/>
              </a:ext>
            </a:extLst>
          </p:cNvPr>
          <p:cNvSpPr/>
          <p:nvPr/>
        </p:nvSpPr>
        <p:spPr>
          <a:xfrm>
            <a:off x="6205292" y="2552066"/>
            <a:ext cx="2686881" cy="1258395"/>
          </a:xfrm>
          <a:prstGeom prst="ellipse">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C00000"/>
                </a:solidFill>
                <a:effectLst/>
                <a:uLnTx/>
                <a:uFillTx/>
                <a:latin typeface="Arial"/>
                <a:ea typeface="+mn-ea"/>
                <a:cs typeface="+mn-cs"/>
                <a:sym typeface="Arial"/>
              </a:rPr>
              <a:t>chờ</a:t>
            </a:r>
            <a:r>
              <a:rPr kumimoji="0" lang="en-US" sz="3600" b="0" i="0" u="none" strike="noStrike" kern="0" cap="none" spc="0" normalizeH="0" noProof="0">
                <a:ln>
                  <a:noFill/>
                </a:ln>
                <a:solidFill>
                  <a:srgbClr val="C00000"/>
                </a:solidFill>
                <a:effectLst/>
                <a:uLnTx/>
                <a:uFillTx/>
                <a:latin typeface="Arial"/>
                <a:ea typeface="+mn-ea"/>
                <a:cs typeface="+mn-cs"/>
                <a:sym typeface="Arial"/>
              </a:rPr>
              <a:t> mong</a:t>
            </a:r>
            <a:endParaRPr kumimoji="0" lang="en-US" sz="3600" b="0" i="0" u="none" strike="noStrike" kern="0" cap="none" spc="0" normalizeH="0" baseline="0" noProof="0">
              <a:ln>
                <a:noFill/>
              </a:ln>
              <a:solidFill>
                <a:srgbClr val="C00000"/>
              </a:solidFill>
              <a:effectLst/>
              <a:uLnTx/>
              <a:uFillTx/>
              <a:latin typeface="Arial"/>
              <a:ea typeface="+mn-ea"/>
              <a:cs typeface="+mn-cs"/>
              <a:sym typeface="Arial"/>
            </a:endParaRPr>
          </a:p>
        </p:txBody>
      </p:sp>
    </p:spTree>
    <p:extLst>
      <p:ext uri="{BB962C8B-B14F-4D97-AF65-F5344CB8AC3E}">
        <p14:creationId xmlns:p14="http://schemas.microsoft.com/office/powerpoint/2010/main" val="3237546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Shape 1229"/>
        <p:cNvGrpSpPr/>
        <p:nvPr/>
      </p:nvGrpSpPr>
      <p:grpSpPr>
        <a:xfrm>
          <a:off x="0" y="0"/>
          <a:ext cx="0" cy="0"/>
          <a:chOff x="0" y="0"/>
          <a:chExt cx="0" cy="0"/>
        </a:xfrm>
      </p:grpSpPr>
      <p:pic>
        <p:nvPicPr>
          <p:cNvPr id="5" name="Picture 6" descr="Fruity robo">
            <a:extLst>
              <a:ext uri="{FF2B5EF4-FFF2-40B4-BE49-F238E27FC236}">
                <a16:creationId xmlns:a16="http://schemas.microsoft.com/office/drawing/2014/main" xmlns="" id="{D25CCD1A-C67A-814F-5700-99501B462C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343016" y="2571750"/>
            <a:ext cx="4042633" cy="2424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oogle Shape;1092;p15">
            <a:extLst>
              <a:ext uri="{FF2B5EF4-FFF2-40B4-BE49-F238E27FC236}">
                <a16:creationId xmlns:a16="http://schemas.microsoft.com/office/drawing/2014/main" xmlns="" id="{C37B8248-C5AB-FE4A-F449-2BCABB1376A6}"/>
              </a:ext>
            </a:extLst>
          </p:cNvPr>
          <p:cNvGrpSpPr/>
          <p:nvPr/>
        </p:nvGrpSpPr>
        <p:grpSpPr>
          <a:xfrm>
            <a:off x="1769366" y="0"/>
            <a:ext cx="4862286" cy="2742146"/>
            <a:chOff x="1444602" y="598610"/>
            <a:chExt cx="5602773" cy="3868387"/>
          </a:xfrm>
          <a:solidFill>
            <a:srgbClr val="FFFFFF"/>
          </a:solidFill>
        </p:grpSpPr>
        <p:grpSp>
          <p:nvGrpSpPr>
            <p:cNvPr id="8" name="Google Shape;1093;p15">
              <a:extLst>
                <a:ext uri="{FF2B5EF4-FFF2-40B4-BE49-F238E27FC236}">
                  <a16:creationId xmlns:a16="http://schemas.microsoft.com/office/drawing/2014/main" xmlns="" id="{886EB4CA-EC1A-50E6-6A39-53676F41D8FB}"/>
                </a:ext>
              </a:extLst>
            </p:cNvPr>
            <p:cNvGrpSpPr/>
            <p:nvPr/>
          </p:nvGrpSpPr>
          <p:grpSpPr>
            <a:xfrm>
              <a:off x="2152600" y="598610"/>
              <a:ext cx="859715" cy="864033"/>
              <a:chOff x="157363" y="438585"/>
              <a:chExt cx="859715" cy="864033"/>
            </a:xfrm>
            <a:grpFill/>
          </p:grpSpPr>
          <p:sp>
            <p:nvSpPr>
              <p:cNvPr id="18" name="Google Shape;1094;p15">
                <a:extLst>
                  <a:ext uri="{FF2B5EF4-FFF2-40B4-BE49-F238E27FC236}">
                    <a16:creationId xmlns:a16="http://schemas.microsoft.com/office/drawing/2014/main" xmlns="" id="{F71542A3-8883-78A9-1790-7EB0C894CCAD}"/>
                  </a:ext>
                </a:extLst>
              </p:cNvPr>
              <p:cNvSpPr/>
              <p:nvPr/>
            </p:nvSpPr>
            <p:spPr>
              <a:xfrm>
                <a:off x="157363" y="458269"/>
                <a:ext cx="772567" cy="824161"/>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9" name="Google Shape;1095;p15">
                <a:extLst>
                  <a:ext uri="{FF2B5EF4-FFF2-40B4-BE49-F238E27FC236}">
                    <a16:creationId xmlns:a16="http://schemas.microsoft.com/office/drawing/2014/main" xmlns="" id="{33E97B2F-389B-71C8-CDD6-E886664B2099}"/>
                  </a:ext>
                </a:extLst>
              </p:cNvPr>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grpSp>
        <p:grpSp>
          <p:nvGrpSpPr>
            <p:cNvPr id="9" name="Google Shape;1096;p15">
              <a:extLst>
                <a:ext uri="{FF2B5EF4-FFF2-40B4-BE49-F238E27FC236}">
                  <a16:creationId xmlns:a16="http://schemas.microsoft.com/office/drawing/2014/main" xmlns="" id="{626219DF-1F87-CF17-6EC5-F8120FF00B64}"/>
                </a:ext>
              </a:extLst>
            </p:cNvPr>
            <p:cNvGrpSpPr/>
            <p:nvPr/>
          </p:nvGrpSpPr>
          <p:grpSpPr>
            <a:xfrm>
              <a:off x="1444602" y="676502"/>
              <a:ext cx="5602773" cy="3790495"/>
              <a:chOff x="-450873" y="340527"/>
              <a:chExt cx="5602773" cy="3790495"/>
            </a:xfrm>
            <a:grpFill/>
          </p:grpSpPr>
          <p:sp>
            <p:nvSpPr>
              <p:cNvPr id="10" name="Google Shape;1097;p15">
                <a:extLst>
                  <a:ext uri="{FF2B5EF4-FFF2-40B4-BE49-F238E27FC236}">
                    <a16:creationId xmlns:a16="http://schemas.microsoft.com/office/drawing/2014/main" xmlns="" id="{05AA30CE-3EF2-3C0F-5454-3398CEBEBDC7}"/>
                  </a:ext>
                </a:extLst>
              </p:cNvPr>
              <p:cNvSpPr/>
              <p:nvPr/>
            </p:nvSpPr>
            <p:spPr>
              <a:xfrm>
                <a:off x="-450873" y="376747"/>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1" name="Google Shape;1098;p15">
                <a:extLst>
                  <a:ext uri="{FF2B5EF4-FFF2-40B4-BE49-F238E27FC236}">
                    <a16:creationId xmlns:a16="http://schemas.microsoft.com/office/drawing/2014/main" xmlns="" id="{854E1938-BC68-39F4-EBF8-DC59ECB436F7}"/>
                  </a:ext>
                </a:extLst>
              </p:cNvPr>
              <p:cNvSpPr/>
              <p:nvPr/>
            </p:nvSpPr>
            <p:spPr>
              <a:xfrm>
                <a:off x="-305329"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2" name="Google Shape;1099;p15">
                <a:extLst>
                  <a:ext uri="{FF2B5EF4-FFF2-40B4-BE49-F238E27FC236}">
                    <a16:creationId xmlns:a16="http://schemas.microsoft.com/office/drawing/2014/main" xmlns="" id="{CA95D287-29B6-B98D-3023-30253BC5AF90}"/>
                  </a:ext>
                </a:extLst>
              </p:cNvPr>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3" name="Google Shape;1100;p15">
                <a:extLst>
                  <a:ext uri="{FF2B5EF4-FFF2-40B4-BE49-F238E27FC236}">
                    <a16:creationId xmlns:a16="http://schemas.microsoft.com/office/drawing/2014/main" xmlns="" id="{BD9F718D-BEB0-EEF0-E861-D54E9E244BA2}"/>
                  </a:ext>
                </a:extLst>
              </p:cNvPr>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4" name="Google Shape;1101;p15">
                <a:extLst>
                  <a:ext uri="{FF2B5EF4-FFF2-40B4-BE49-F238E27FC236}">
                    <a16:creationId xmlns:a16="http://schemas.microsoft.com/office/drawing/2014/main" xmlns="" id="{67E13AAF-FAB2-3170-C8DA-C4894C887164}"/>
                  </a:ext>
                </a:extLst>
              </p:cNvPr>
              <p:cNvSpPr/>
              <p:nvPr/>
            </p:nvSpPr>
            <p:spPr>
              <a:xfrm>
                <a:off x="189372" y="1714811"/>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5" name="Google Shape;1102;p15">
                <a:extLst>
                  <a:ext uri="{FF2B5EF4-FFF2-40B4-BE49-F238E27FC236}">
                    <a16:creationId xmlns:a16="http://schemas.microsoft.com/office/drawing/2014/main" xmlns="" id="{F4F35C04-5959-54C6-5E5C-A3C1445AB0BA}"/>
                  </a:ext>
                </a:extLst>
              </p:cNvPr>
              <p:cNvSpPr/>
              <p:nvPr/>
            </p:nvSpPr>
            <p:spPr>
              <a:xfrm>
                <a:off x="231629" y="1377212"/>
                <a:ext cx="314121"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6" name="Google Shape;1103;p15">
                <a:extLst>
                  <a:ext uri="{FF2B5EF4-FFF2-40B4-BE49-F238E27FC236}">
                    <a16:creationId xmlns:a16="http://schemas.microsoft.com/office/drawing/2014/main" xmlns="" id="{D9911389-44D2-F721-D637-EB71DBF9CCDE}"/>
                  </a:ext>
                </a:extLst>
              </p:cNvPr>
              <p:cNvSpPr/>
              <p:nvPr/>
            </p:nvSpPr>
            <p:spPr>
              <a:xfrm>
                <a:off x="35362"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sp>
            <p:nvSpPr>
              <p:cNvPr id="17" name="Google Shape;1104;p15">
                <a:extLst>
                  <a:ext uri="{FF2B5EF4-FFF2-40B4-BE49-F238E27FC236}">
                    <a16:creationId xmlns:a16="http://schemas.microsoft.com/office/drawing/2014/main" xmlns="" id="{3739F33A-63DA-1416-DEE5-56F4AB3A5185}"/>
                  </a:ext>
                </a:extLst>
              </p:cNvPr>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grpFill/>
              <a:ln w="57150">
                <a:solidFill>
                  <a:schemeClr val="tx1"/>
                </a:solidFill>
              </a:ln>
            </p:spPr>
            <p:txBody>
              <a:bodyPr spcFirstLastPara="1" wrap="square" lIns="121900" tIns="121900" rIns="121900" bIns="121900" anchor="ctr" anchorCtr="0">
                <a:noAutofit/>
              </a:bodyPr>
              <a:lstStyle/>
              <a:p>
                <a:pPr defTabSz="1219170">
                  <a:buClr>
                    <a:srgbClr val="000000"/>
                  </a:buClr>
                </a:pPr>
                <a:endParaRPr sz="1867" kern="0">
                  <a:solidFill>
                    <a:schemeClr val="tx1"/>
                  </a:solidFill>
                  <a:latin typeface="Arial"/>
                  <a:cs typeface="Arial"/>
                  <a:sym typeface="Arial"/>
                </a:endParaRPr>
              </a:p>
            </p:txBody>
          </p:sp>
        </p:grpSp>
      </p:grpSp>
      <p:sp>
        <p:nvSpPr>
          <p:cNvPr id="20" name="Hộp Văn bản 19">
            <a:extLst>
              <a:ext uri="{FF2B5EF4-FFF2-40B4-BE49-F238E27FC236}">
                <a16:creationId xmlns:a16="http://schemas.microsoft.com/office/drawing/2014/main" xmlns="" id="{D7000C67-E609-4CF9-5F27-23422FE0B839}"/>
              </a:ext>
            </a:extLst>
          </p:cNvPr>
          <p:cNvSpPr txBox="1"/>
          <p:nvPr/>
        </p:nvSpPr>
        <p:spPr>
          <a:xfrm>
            <a:off x="2854361" y="684927"/>
            <a:ext cx="3337570" cy="1384995"/>
          </a:xfrm>
          <a:prstGeom prst="rect">
            <a:avLst/>
          </a:prstGeom>
          <a:noFill/>
        </p:spPr>
        <p:txBody>
          <a:bodyPr wrap="square" rtlCol="0">
            <a:spAutoFit/>
          </a:bodyPr>
          <a:lstStyle/>
          <a:p>
            <a:r>
              <a:rPr lang="en-US" sz="2800" b="1">
                <a:solidFill>
                  <a:schemeClr val="tx2">
                    <a:lumMod val="50000"/>
                  </a:schemeClr>
                </a:solidFill>
                <a:latin typeface="Calibri" panose="020F0502020204030204" pitchFamily="34" charset="0"/>
                <a:cs typeface="Calibri" panose="020F0502020204030204" pitchFamily="34" charset="0"/>
              </a:rPr>
              <a:t>Cảm ơn các bạn đã giúp chúng mình lấy được chìa khóa</a:t>
            </a:r>
          </a:p>
        </p:txBody>
      </p:sp>
      <p:pic>
        <p:nvPicPr>
          <p:cNvPr id="21" name="Am-thanh-chien-thang-www_tiengdong_com">
            <a:hlinkClick r:id="" action="ppaction://media"/>
            <a:extLst>
              <a:ext uri="{FF2B5EF4-FFF2-40B4-BE49-F238E27FC236}">
                <a16:creationId xmlns:a16="http://schemas.microsoft.com/office/drawing/2014/main" xmlns="" id="{496C0878-630B-1763-0075-A216F1BB32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491" y="717640"/>
            <a:ext cx="487363" cy="487363"/>
          </a:xfrm>
          <a:prstGeom prst="rect">
            <a:avLst/>
          </a:prstGeom>
        </p:spPr>
      </p:pic>
      <p:pic>
        <p:nvPicPr>
          <p:cNvPr id="2" name="Hình ảnh 1">
            <a:extLst>
              <a:ext uri="{FF2B5EF4-FFF2-40B4-BE49-F238E27FC236}">
                <a16:creationId xmlns:a16="http://schemas.microsoft.com/office/drawing/2014/main" xmlns="" id="{F0020ACF-4699-E5C8-1A00-587BF9E17391}"/>
              </a:ext>
            </a:extLst>
          </p:cNvPr>
          <p:cNvPicPr>
            <a:picLocks noChangeAspect="1"/>
          </p:cNvPicPr>
          <p:nvPr/>
        </p:nvPicPr>
        <p:blipFill>
          <a:blip r:embed="rId10"/>
          <a:stretch>
            <a:fillRect/>
          </a:stretch>
        </p:blipFill>
        <p:spPr>
          <a:xfrm rot="18864165">
            <a:off x="4844800" y="1418727"/>
            <a:ext cx="1317440" cy="1317440"/>
          </a:xfrm>
          <a:prstGeom prst="rect">
            <a:avLst/>
          </a:prstGeom>
        </p:spPr>
      </p:pic>
    </p:spTree>
    <p:extLst>
      <p:ext uri="{BB962C8B-B14F-4D97-AF65-F5344CB8AC3E}">
        <p14:creationId xmlns:p14="http://schemas.microsoft.com/office/powerpoint/2010/main" val="3902812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5" name="click.wav"/>
                                        </p:tgtEl>
                                      </p:cMediaNode>
                                    </p:audio>
                                  </p:subTnLst>
                                </p:cTn>
                              </p:par>
                              <p:par>
                                <p:cTn id="12" presetID="6" presetClass="entr" presetSubtype="16"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circle(in)">
                                      <p:cBhvr>
                                        <p:cTn id="14" dur="2000"/>
                                        <p:tgtEl>
                                          <p:spTgt spid="20"/>
                                        </p:tgtEl>
                                      </p:cBhvr>
                                    </p:animEffect>
                                  </p:childTnLst>
                                </p:cTn>
                              </p:par>
                              <p:par>
                                <p:cTn id="15" presetID="1" presetClass="mediacall" presetSubtype="0" fill="hold" nodeType="withEffect">
                                  <p:stCondLst>
                                    <p:cond delay="0"/>
                                  </p:stCondLst>
                                  <p:childTnLst>
                                    <p:cmd type="call" cmd="playFrom(0.0)">
                                      <p:cBhvr>
                                        <p:cTn id="16" dur="5276" fill="hold"/>
                                        <p:tgtEl>
                                          <p:spTgt spid="21"/>
                                        </p:tgtEl>
                                      </p:cBhvr>
                                    </p:cmd>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a:extLst>
              <a:ext uri="{FF2B5EF4-FFF2-40B4-BE49-F238E27FC236}">
                <a16:creationId xmlns:a16="http://schemas.microsoft.com/office/drawing/2014/main" xmlns="" id="{B22F697A-9DFB-93C8-C747-8F1855FCB354}"/>
              </a:ext>
            </a:extLst>
          </p:cNvPr>
          <p:cNvGrpSpPr/>
          <p:nvPr/>
        </p:nvGrpSpPr>
        <p:grpSpPr>
          <a:xfrm>
            <a:off x="2583169" y="1347517"/>
            <a:ext cx="5612235" cy="1107996"/>
            <a:chOff x="2575420" y="1463754"/>
            <a:chExt cx="5612235" cy="1107996"/>
          </a:xfrm>
        </p:grpSpPr>
        <p:sp>
          <p:nvSpPr>
            <p:cNvPr id="5" name="Hộp Văn bản 4">
              <a:extLst>
                <a:ext uri="{FF2B5EF4-FFF2-40B4-BE49-F238E27FC236}">
                  <a16:creationId xmlns:a16="http://schemas.microsoft.com/office/drawing/2014/main" xmlns="" id="{892F6A42-3864-5FC3-BC8B-4B39AE9860C9}"/>
                </a:ext>
              </a:extLst>
            </p:cNvPr>
            <p:cNvSpPr txBox="1"/>
            <p:nvPr/>
          </p:nvSpPr>
          <p:spPr>
            <a:xfrm>
              <a:off x="2575420" y="1463754"/>
              <a:ext cx="5612235" cy="1107996"/>
            </a:xfrm>
            <a:prstGeom prst="rect">
              <a:avLst/>
            </a:prstGeom>
            <a:noFill/>
          </p:spPr>
          <p:txBody>
            <a:bodyPr wrap="square" rtlCol="0">
              <a:spAutoFit/>
            </a:bodyPr>
            <a:lstStyle/>
            <a:p>
              <a:r>
                <a:rPr lang="en-US" sz="6600">
                  <a:ln w="292100">
                    <a:solidFill>
                      <a:schemeClr val="tx1">
                        <a:lumMod val="25000"/>
                        <a:lumOff val="75000"/>
                      </a:schemeClr>
                    </a:solidFill>
                  </a:ln>
                  <a:solidFill>
                    <a:srgbClr val="F49EEA"/>
                  </a:solidFill>
                  <a:latin typeface="SVN-Poky's" panose="020B0606040200020203" pitchFamily="34" charset="0"/>
                </a:rPr>
                <a:t>Thử</a:t>
              </a:r>
              <a:r>
                <a:rPr lang="en-US" sz="6600">
                  <a:ln w="292100">
                    <a:solidFill>
                      <a:schemeClr val="tx1">
                        <a:lumMod val="25000"/>
                        <a:lumOff val="75000"/>
                      </a:schemeClr>
                    </a:solidFill>
                  </a:ln>
                  <a:latin typeface="SVN-Poky's" panose="020B0606040200020203" pitchFamily="34" charset="0"/>
                </a:rPr>
                <a:t> </a:t>
              </a:r>
              <a:r>
                <a:rPr lang="en-US" sz="6600">
                  <a:ln w="292100">
                    <a:solidFill>
                      <a:schemeClr val="tx1">
                        <a:lumMod val="25000"/>
                        <a:lumOff val="75000"/>
                      </a:schemeClr>
                    </a:solidFill>
                  </a:ln>
                  <a:solidFill>
                    <a:schemeClr val="accent1">
                      <a:lumMod val="75000"/>
                    </a:schemeClr>
                  </a:solidFill>
                  <a:latin typeface="SVN-Poky's" panose="020B0606040200020203" pitchFamily="34" charset="0"/>
                </a:rPr>
                <a:t>thách</a:t>
              </a:r>
              <a:r>
                <a:rPr lang="en-US" sz="6600">
                  <a:ln w="292100">
                    <a:solidFill>
                      <a:schemeClr val="tx1">
                        <a:lumMod val="25000"/>
                        <a:lumOff val="75000"/>
                      </a:schemeClr>
                    </a:solidFill>
                  </a:ln>
                  <a:latin typeface="SVN-Poky's" panose="020B0606040200020203" pitchFamily="34" charset="0"/>
                </a:rPr>
                <a:t> </a:t>
              </a:r>
              <a:r>
                <a:rPr lang="en-US" sz="6600">
                  <a:ln w="292100">
                    <a:solidFill>
                      <a:schemeClr val="tx1">
                        <a:lumMod val="25000"/>
                        <a:lumOff val="75000"/>
                      </a:schemeClr>
                    </a:solidFill>
                  </a:ln>
                  <a:solidFill>
                    <a:schemeClr val="accent5">
                      <a:lumMod val="75000"/>
                    </a:schemeClr>
                  </a:solidFill>
                  <a:latin typeface="SVN-Poky's" panose="020B0606040200020203" pitchFamily="34" charset="0"/>
                </a:rPr>
                <a:t>3</a:t>
              </a:r>
            </a:p>
          </p:txBody>
        </p:sp>
        <p:sp>
          <p:nvSpPr>
            <p:cNvPr id="2" name="Hộp Văn bản 1">
              <a:extLst>
                <a:ext uri="{FF2B5EF4-FFF2-40B4-BE49-F238E27FC236}">
                  <a16:creationId xmlns:a16="http://schemas.microsoft.com/office/drawing/2014/main" xmlns="" id="{0B3DB7CE-C514-2A44-D760-B81C65CD6694}"/>
                </a:ext>
              </a:extLst>
            </p:cNvPr>
            <p:cNvSpPr txBox="1"/>
            <p:nvPr/>
          </p:nvSpPr>
          <p:spPr>
            <a:xfrm>
              <a:off x="2575420" y="1463754"/>
              <a:ext cx="5612235" cy="1107996"/>
            </a:xfrm>
            <a:prstGeom prst="rect">
              <a:avLst/>
            </a:prstGeom>
            <a:noFill/>
          </p:spPr>
          <p:txBody>
            <a:bodyPr wrap="square" rtlCol="0">
              <a:spAutoFit/>
            </a:bodyPr>
            <a:lstStyle/>
            <a:p>
              <a:r>
                <a:rPr lang="en-US" sz="6600">
                  <a:ln>
                    <a:solidFill>
                      <a:schemeClr val="tx1"/>
                    </a:solidFill>
                  </a:ln>
                  <a:solidFill>
                    <a:srgbClr val="00B050"/>
                  </a:solidFill>
                  <a:latin typeface="SVN-Poky's" panose="020B0606040200020203" pitchFamily="34" charset="0"/>
                </a:rPr>
                <a:t>T</a:t>
              </a:r>
              <a:r>
                <a:rPr lang="en-US" sz="6600">
                  <a:ln>
                    <a:solidFill>
                      <a:schemeClr val="tx1"/>
                    </a:solidFill>
                  </a:ln>
                  <a:solidFill>
                    <a:schemeClr val="accent5">
                      <a:lumMod val="75000"/>
                    </a:schemeClr>
                  </a:solidFill>
                  <a:latin typeface="SVN-Poky's" panose="020B0606040200020203" pitchFamily="34" charset="0"/>
                </a:rPr>
                <a:t>h</a:t>
              </a:r>
              <a:r>
                <a:rPr lang="en-US" sz="6600">
                  <a:ln>
                    <a:solidFill>
                      <a:schemeClr val="tx1"/>
                    </a:solidFill>
                  </a:ln>
                  <a:solidFill>
                    <a:schemeClr val="tx2">
                      <a:lumMod val="50000"/>
                    </a:schemeClr>
                  </a:solidFill>
                  <a:latin typeface="SVN-Poky's" panose="020B0606040200020203" pitchFamily="34" charset="0"/>
                </a:rPr>
                <a:t>ử</a:t>
              </a:r>
              <a:r>
                <a:rPr lang="en-US" sz="6600">
                  <a:ln>
                    <a:solidFill>
                      <a:schemeClr val="tx1"/>
                    </a:solidFill>
                  </a:ln>
                  <a:solidFill>
                    <a:srgbClr val="002060"/>
                  </a:solidFill>
                  <a:latin typeface="SVN-Poky's" panose="020B0606040200020203" pitchFamily="34" charset="0"/>
                </a:rPr>
                <a:t> </a:t>
              </a:r>
              <a:r>
                <a:rPr lang="en-US" sz="6600">
                  <a:ln>
                    <a:solidFill>
                      <a:schemeClr val="tx1"/>
                    </a:solidFill>
                  </a:ln>
                  <a:solidFill>
                    <a:schemeClr val="bg2">
                      <a:lumMod val="50000"/>
                    </a:schemeClr>
                  </a:solidFill>
                  <a:latin typeface="SVN-Poky's" panose="020B0606040200020203" pitchFamily="34" charset="0"/>
                </a:rPr>
                <a:t>t</a:t>
              </a:r>
              <a:r>
                <a:rPr lang="en-US" sz="6600">
                  <a:ln>
                    <a:solidFill>
                      <a:schemeClr val="tx1"/>
                    </a:solidFill>
                  </a:ln>
                  <a:solidFill>
                    <a:schemeClr val="accent4">
                      <a:lumMod val="60000"/>
                      <a:lumOff val="40000"/>
                    </a:schemeClr>
                  </a:solidFill>
                  <a:latin typeface="SVN-Poky's" panose="020B0606040200020203" pitchFamily="34" charset="0"/>
                </a:rPr>
                <a:t>h</a:t>
              </a:r>
              <a:r>
                <a:rPr lang="en-US" sz="6600">
                  <a:ln>
                    <a:solidFill>
                      <a:schemeClr val="tx1"/>
                    </a:solidFill>
                  </a:ln>
                  <a:solidFill>
                    <a:schemeClr val="accent2">
                      <a:lumMod val="60000"/>
                      <a:lumOff val="40000"/>
                    </a:schemeClr>
                  </a:solidFill>
                  <a:latin typeface="SVN-Poky's" panose="020B0606040200020203" pitchFamily="34" charset="0"/>
                </a:rPr>
                <a:t>á</a:t>
              </a:r>
              <a:r>
                <a:rPr lang="en-US" sz="6600">
                  <a:ln>
                    <a:solidFill>
                      <a:schemeClr val="tx1"/>
                    </a:solidFill>
                  </a:ln>
                  <a:solidFill>
                    <a:schemeClr val="accent6">
                      <a:lumMod val="75000"/>
                    </a:schemeClr>
                  </a:solidFill>
                  <a:latin typeface="SVN-Poky's" panose="020B0606040200020203" pitchFamily="34" charset="0"/>
                </a:rPr>
                <a:t>c</a:t>
              </a:r>
              <a:r>
                <a:rPr lang="en-US" sz="6600">
                  <a:ln>
                    <a:solidFill>
                      <a:schemeClr val="tx1"/>
                    </a:solidFill>
                  </a:ln>
                  <a:solidFill>
                    <a:schemeClr val="accent3">
                      <a:lumMod val="75000"/>
                    </a:schemeClr>
                  </a:solidFill>
                  <a:latin typeface="SVN-Poky's" panose="020B0606040200020203" pitchFamily="34" charset="0"/>
                </a:rPr>
                <a:t>h</a:t>
              </a:r>
              <a:r>
                <a:rPr lang="en-US" sz="6600">
                  <a:ln>
                    <a:solidFill>
                      <a:schemeClr val="tx1"/>
                    </a:solidFill>
                  </a:ln>
                  <a:latin typeface="SVN-Poky's" panose="020B0606040200020203" pitchFamily="34" charset="0"/>
                </a:rPr>
                <a:t> </a:t>
              </a:r>
              <a:r>
                <a:rPr lang="en-US" sz="6600">
                  <a:ln>
                    <a:solidFill>
                      <a:schemeClr val="tx1"/>
                    </a:solidFill>
                  </a:ln>
                  <a:solidFill>
                    <a:schemeClr val="accent2">
                      <a:lumMod val="75000"/>
                    </a:schemeClr>
                  </a:solidFill>
                  <a:latin typeface="SVN-Poky's" panose="020B0606040200020203" pitchFamily="34" charset="0"/>
                </a:rPr>
                <a:t>3</a:t>
              </a:r>
            </a:p>
          </p:txBody>
        </p:sp>
      </p:grpSp>
    </p:spTree>
    <p:extLst>
      <p:ext uri="{BB962C8B-B14F-4D97-AF65-F5344CB8AC3E}">
        <p14:creationId xmlns:p14="http://schemas.microsoft.com/office/powerpoint/2010/main" val="33048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a:extLst>
              <a:ext uri="{FF2B5EF4-FFF2-40B4-BE49-F238E27FC236}">
                <a16:creationId xmlns:a16="http://schemas.microsoft.com/office/drawing/2014/main" xmlns="" id="{FFDF6BF8-647E-123C-D601-549C7EEDF83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0877"/>
          <a:stretch/>
        </p:blipFill>
        <p:spPr>
          <a:xfrm>
            <a:off x="58723" y="-58724"/>
            <a:ext cx="9085277" cy="5469921"/>
          </a:xfrm>
          <a:prstGeom prst="rect">
            <a:avLst/>
          </a:prstGeom>
        </p:spPr>
      </p:pic>
      <p:pic>
        <p:nvPicPr>
          <p:cNvPr id="5" name="Picture 6" descr="Fruity robo">
            <a:extLst>
              <a:ext uri="{FF2B5EF4-FFF2-40B4-BE49-F238E27FC236}">
                <a16:creationId xmlns:a16="http://schemas.microsoft.com/office/drawing/2014/main" xmlns="" id="{D25CCD1A-C67A-814F-5700-99501B462C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xmlns="" id="{537438C2-737B-1B20-9A88-2C427E68B822}"/>
              </a:ext>
            </a:extLst>
          </p:cNvPr>
          <p:cNvSpPr txBox="1"/>
          <p:nvPr/>
        </p:nvSpPr>
        <p:spPr>
          <a:xfrm>
            <a:off x="2277326" y="2044170"/>
            <a:ext cx="5444455" cy="1815882"/>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Chúng ta đã thu thập đủ các đồ vật cần thiết. Bây giờ hãy cùng chúng mình đánh bại mụ phù thủy giải cứu công chúa thôi nào! </a:t>
            </a:r>
          </a:p>
        </p:txBody>
      </p:sp>
    </p:spTree>
    <p:extLst>
      <p:ext uri="{BB962C8B-B14F-4D97-AF65-F5344CB8AC3E}">
        <p14:creationId xmlns:p14="http://schemas.microsoft.com/office/powerpoint/2010/main" val="1009691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Shape 1317"/>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478C09EF-85FB-2377-581B-1D0F29EEFDEA}"/>
              </a:ext>
            </a:extLst>
          </p:cNvPr>
          <p:cNvPicPr>
            <a:picLocks noChangeAspect="1"/>
          </p:cNvPicPr>
          <p:nvPr/>
        </p:nvPicPr>
        <p:blipFill>
          <a:blip r:embed="rId4"/>
          <a:stretch>
            <a:fillRect/>
          </a:stretch>
        </p:blipFill>
        <p:spPr>
          <a:xfrm>
            <a:off x="-613372" y="1182718"/>
            <a:ext cx="10370744" cy="4345460"/>
          </a:xfrm>
          <a:prstGeom prst="rect">
            <a:avLst/>
          </a:prstGeom>
        </p:spPr>
      </p:pic>
      <p:sp>
        <p:nvSpPr>
          <p:cNvPr id="4" name="Hình chữ nhật: Góc Tròn 3">
            <a:extLst>
              <a:ext uri="{FF2B5EF4-FFF2-40B4-BE49-F238E27FC236}">
                <a16:creationId xmlns:a16="http://schemas.microsoft.com/office/drawing/2014/main" xmlns="" id="{544252FF-300D-1239-1B10-17705C3DE2E9}"/>
              </a:ext>
            </a:extLst>
          </p:cNvPr>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xmlns="" id="{2D31E97E-931E-A91B-6114-3F104B3A9581}"/>
              </a:ext>
            </a:extLst>
          </p:cNvPr>
          <p:cNvSpPr/>
          <p:nvPr/>
        </p:nvSpPr>
        <p:spPr>
          <a:xfrm>
            <a:off x="209227" y="154983"/>
            <a:ext cx="8756542" cy="1313507"/>
          </a:xfrm>
          <a:custGeom>
            <a:avLst/>
            <a:gdLst>
              <a:gd name="connsiteX0" fmla="*/ 0 w 8756542"/>
              <a:gd name="connsiteY0" fmla="*/ 218922 h 1313507"/>
              <a:gd name="connsiteX1" fmla="*/ 218922 w 8756542"/>
              <a:gd name="connsiteY1" fmla="*/ 0 h 1313507"/>
              <a:gd name="connsiteX2" fmla="*/ 912147 w 8756542"/>
              <a:gd name="connsiteY2" fmla="*/ 0 h 1313507"/>
              <a:gd name="connsiteX3" fmla="*/ 1771746 w 8756542"/>
              <a:gd name="connsiteY3" fmla="*/ 0 h 1313507"/>
              <a:gd name="connsiteX4" fmla="*/ 2464970 w 8756542"/>
              <a:gd name="connsiteY4" fmla="*/ 0 h 1313507"/>
              <a:gd name="connsiteX5" fmla="*/ 2908634 w 8756542"/>
              <a:gd name="connsiteY5" fmla="*/ 0 h 1313507"/>
              <a:gd name="connsiteX6" fmla="*/ 3435485 w 8756542"/>
              <a:gd name="connsiteY6" fmla="*/ 0 h 1313507"/>
              <a:gd name="connsiteX7" fmla="*/ 4295084 w 8756542"/>
              <a:gd name="connsiteY7" fmla="*/ 0 h 1313507"/>
              <a:gd name="connsiteX8" fmla="*/ 4905122 w 8756542"/>
              <a:gd name="connsiteY8" fmla="*/ 0 h 1313507"/>
              <a:gd name="connsiteX9" fmla="*/ 5764721 w 8756542"/>
              <a:gd name="connsiteY9" fmla="*/ 0 h 1313507"/>
              <a:gd name="connsiteX10" fmla="*/ 6208385 w 8756542"/>
              <a:gd name="connsiteY10" fmla="*/ 0 h 1313507"/>
              <a:gd name="connsiteX11" fmla="*/ 6901609 w 8756542"/>
              <a:gd name="connsiteY11" fmla="*/ 0 h 1313507"/>
              <a:gd name="connsiteX12" fmla="*/ 7594834 w 8756542"/>
              <a:gd name="connsiteY12" fmla="*/ 0 h 1313507"/>
              <a:gd name="connsiteX13" fmla="*/ 8537620 w 8756542"/>
              <a:gd name="connsiteY13" fmla="*/ 0 h 1313507"/>
              <a:gd name="connsiteX14" fmla="*/ 8756542 w 8756542"/>
              <a:gd name="connsiteY14" fmla="*/ 218922 h 1313507"/>
              <a:gd name="connsiteX15" fmla="*/ 8756542 w 8756542"/>
              <a:gd name="connsiteY15" fmla="*/ 647997 h 1313507"/>
              <a:gd name="connsiteX16" fmla="*/ 8756542 w 8756542"/>
              <a:gd name="connsiteY16" fmla="*/ 1094585 h 1313507"/>
              <a:gd name="connsiteX17" fmla="*/ 8537620 w 8756542"/>
              <a:gd name="connsiteY17" fmla="*/ 1313507 h 1313507"/>
              <a:gd name="connsiteX18" fmla="*/ 7761208 w 8756542"/>
              <a:gd name="connsiteY18" fmla="*/ 1313507 h 1313507"/>
              <a:gd name="connsiteX19" fmla="*/ 6984796 w 8756542"/>
              <a:gd name="connsiteY19" fmla="*/ 1313507 h 1313507"/>
              <a:gd name="connsiteX20" fmla="*/ 6125198 w 8756542"/>
              <a:gd name="connsiteY20" fmla="*/ 1313507 h 1313507"/>
              <a:gd name="connsiteX21" fmla="*/ 5265599 w 8756542"/>
              <a:gd name="connsiteY21" fmla="*/ 1313507 h 1313507"/>
              <a:gd name="connsiteX22" fmla="*/ 4572374 w 8756542"/>
              <a:gd name="connsiteY22" fmla="*/ 1313507 h 1313507"/>
              <a:gd name="connsiteX23" fmla="*/ 3795962 w 8756542"/>
              <a:gd name="connsiteY23" fmla="*/ 1313507 h 1313507"/>
              <a:gd name="connsiteX24" fmla="*/ 3185924 w 8756542"/>
              <a:gd name="connsiteY24" fmla="*/ 1313507 h 1313507"/>
              <a:gd name="connsiteX25" fmla="*/ 2492699 w 8756542"/>
              <a:gd name="connsiteY25" fmla="*/ 1313507 h 1313507"/>
              <a:gd name="connsiteX26" fmla="*/ 1633101 w 8756542"/>
              <a:gd name="connsiteY26" fmla="*/ 1313507 h 1313507"/>
              <a:gd name="connsiteX27" fmla="*/ 939876 w 8756542"/>
              <a:gd name="connsiteY27" fmla="*/ 1313507 h 1313507"/>
              <a:gd name="connsiteX28" fmla="*/ 218922 w 8756542"/>
              <a:gd name="connsiteY28" fmla="*/ 1313507 h 1313507"/>
              <a:gd name="connsiteX29" fmla="*/ 0 w 8756542"/>
              <a:gd name="connsiteY29" fmla="*/ 1094585 h 1313507"/>
              <a:gd name="connsiteX30" fmla="*/ 0 w 8756542"/>
              <a:gd name="connsiteY30" fmla="*/ 683023 h 1313507"/>
              <a:gd name="connsiteX31" fmla="*/ 0 w 8756542"/>
              <a:gd name="connsiteY31" fmla="*/ 218922 h 131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56542" h="1313507" fill="none" extrusionOk="0">
                <a:moveTo>
                  <a:pt x="0" y="218922"/>
                </a:moveTo>
                <a:cubicBezTo>
                  <a:pt x="25782" y="89871"/>
                  <a:pt x="80417" y="-6143"/>
                  <a:pt x="218922" y="0"/>
                </a:cubicBezTo>
                <a:cubicBezTo>
                  <a:pt x="362526" y="-18990"/>
                  <a:pt x="759918" y="14173"/>
                  <a:pt x="912147" y="0"/>
                </a:cubicBezTo>
                <a:cubicBezTo>
                  <a:pt x="1064376" y="-14173"/>
                  <a:pt x="1416852" y="31724"/>
                  <a:pt x="1771746" y="0"/>
                </a:cubicBezTo>
                <a:cubicBezTo>
                  <a:pt x="2126640" y="-31724"/>
                  <a:pt x="2283157" y="-20069"/>
                  <a:pt x="2464970" y="0"/>
                </a:cubicBezTo>
                <a:cubicBezTo>
                  <a:pt x="2646783" y="20069"/>
                  <a:pt x="2718770" y="5974"/>
                  <a:pt x="2908634" y="0"/>
                </a:cubicBezTo>
                <a:cubicBezTo>
                  <a:pt x="3098498" y="-5974"/>
                  <a:pt x="3320088" y="-14808"/>
                  <a:pt x="3435485" y="0"/>
                </a:cubicBezTo>
                <a:cubicBezTo>
                  <a:pt x="3550882" y="14808"/>
                  <a:pt x="4108240" y="-26111"/>
                  <a:pt x="4295084" y="0"/>
                </a:cubicBezTo>
                <a:cubicBezTo>
                  <a:pt x="4481928" y="26111"/>
                  <a:pt x="4780051" y="-22748"/>
                  <a:pt x="4905122" y="0"/>
                </a:cubicBezTo>
                <a:cubicBezTo>
                  <a:pt x="5030193" y="22748"/>
                  <a:pt x="5455157" y="6439"/>
                  <a:pt x="5764721" y="0"/>
                </a:cubicBezTo>
                <a:cubicBezTo>
                  <a:pt x="6074285" y="-6439"/>
                  <a:pt x="6008278" y="-9188"/>
                  <a:pt x="6208385" y="0"/>
                </a:cubicBezTo>
                <a:cubicBezTo>
                  <a:pt x="6408492" y="9188"/>
                  <a:pt x="6640938" y="-2907"/>
                  <a:pt x="6901609" y="0"/>
                </a:cubicBezTo>
                <a:cubicBezTo>
                  <a:pt x="7162280" y="2907"/>
                  <a:pt x="7373224" y="3350"/>
                  <a:pt x="7594834" y="0"/>
                </a:cubicBezTo>
                <a:cubicBezTo>
                  <a:pt x="7816444" y="-3350"/>
                  <a:pt x="8204338" y="19450"/>
                  <a:pt x="8537620" y="0"/>
                </a:cubicBezTo>
                <a:cubicBezTo>
                  <a:pt x="8659228" y="7668"/>
                  <a:pt x="8746980" y="85871"/>
                  <a:pt x="8756542" y="218922"/>
                </a:cubicBezTo>
                <a:cubicBezTo>
                  <a:pt x="8764242" y="394962"/>
                  <a:pt x="8772578" y="455403"/>
                  <a:pt x="8756542" y="647997"/>
                </a:cubicBezTo>
                <a:cubicBezTo>
                  <a:pt x="8740506" y="840591"/>
                  <a:pt x="8773016" y="947183"/>
                  <a:pt x="8756542" y="1094585"/>
                </a:cubicBezTo>
                <a:cubicBezTo>
                  <a:pt x="8748372" y="1236291"/>
                  <a:pt x="8663532" y="1333906"/>
                  <a:pt x="8537620" y="1313507"/>
                </a:cubicBezTo>
                <a:cubicBezTo>
                  <a:pt x="8202094" y="1326537"/>
                  <a:pt x="8133700" y="1296281"/>
                  <a:pt x="7761208" y="1313507"/>
                </a:cubicBezTo>
                <a:cubicBezTo>
                  <a:pt x="7388716" y="1330733"/>
                  <a:pt x="7262374" y="1304413"/>
                  <a:pt x="6984796" y="1313507"/>
                </a:cubicBezTo>
                <a:cubicBezTo>
                  <a:pt x="6707218" y="1322601"/>
                  <a:pt x="6418499" y="1287303"/>
                  <a:pt x="6125198" y="1313507"/>
                </a:cubicBezTo>
                <a:cubicBezTo>
                  <a:pt x="5831897" y="1339711"/>
                  <a:pt x="5634971" y="1316275"/>
                  <a:pt x="5265599" y="1313507"/>
                </a:cubicBezTo>
                <a:cubicBezTo>
                  <a:pt x="4896227" y="1310739"/>
                  <a:pt x="4762216" y="1338798"/>
                  <a:pt x="4572374" y="1313507"/>
                </a:cubicBezTo>
                <a:cubicBezTo>
                  <a:pt x="4382532" y="1288216"/>
                  <a:pt x="4018255" y="1297825"/>
                  <a:pt x="3795962" y="1313507"/>
                </a:cubicBezTo>
                <a:cubicBezTo>
                  <a:pt x="3573669" y="1329189"/>
                  <a:pt x="3414168" y="1284297"/>
                  <a:pt x="3185924" y="1313507"/>
                </a:cubicBezTo>
                <a:cubicBezTo>
                  <a:pt x="2957680" y="1342717"/>
                  <a:pt x="2712049" y="1322563"/>
                  <a:pt x="2492699" y="1313507"/>
                </a:cubicBezTo>
                <a:cubicBezTo>
                  <a:pt x="2273350" y="1304451"/>
                  <a:pt x="1939735" y="1274623"/>
                  <a:pt x="1633101" y="1313507"/>
                </a:cubicBezTo>
                <a:cubicBezTo>
                  <a:pt x="1326467" y="1352391"/>
                  <a:pt x="1095868" y="1306829"/>
                  <a:pt x="939876" y="1313507"/>
                </a:cubicBezTo>
                <a:cubicBezTo>
                  <a:pt x="783885" y="1320185"/>
                  <a:pt x="515611" y="1279619"/>
                  <a:pt x="218922" y="1313507"/>
                </a:cubicBezTo>
                <a:cubicBezTo>
                  <a:pt x="121183" y="1302071"/>
                  <a:pt x="11447" y="1202291"/>
                  <a:pt x="0" y="1094585"/>
                </a:cubicBezTo>
                <a:cubicBezTo>
                  <a:pt x="-20477" y="928067"/>
                  <a:pt x="-12781" y="781827"/>
                  <a:pt x="0" y="683023"/>
                </a:cubicBezTo>
                <a:cubicBezTo>
                  <a:pt x="12781" y="584219"/>
                  <a:pt x="20679" y="401164"/>
                  <a:pt x="0" y="218922"/>
                </a:cubicBezTo>
                <a:close/>
              </a:path>
              <a:path w="8756542" h="1313507" stroke="0" extrusionOk="0">
                <a:moveTo>
                  <a:pt x="0" y="218922"/>
                </a:moveTo>
                <a:cubicBezTo>
                  <a:pt x="5821" y="104436"/>
                  <a:pt x="100275" y="2253"/>
                  <a:pt x="218922" y="0"/>
                </a:cubicBezTo>
                <a:cubicBezTo>
                  <a:pt x="480315" y="-34265"/>
                  <a:pt x="743411" y="-27023"/>
                  <a:pt x="995334" y="0"/>
                </a:cubicBezTo>
                <a:cubicBezTo>
                  <a:pt x="1247257" y="27023"/>
                  <a:pt x="1344307" y="19719"/>
                  <a:pt x="1605372" y="0"/>
                </a:cubicBezTo>
                <a:cubicBezTo>
                  <a:pt x="1866437" y="-19719"/>
                  <a:pt x="1879272" y="14454"/>
                  <a:pt x="2049036" y="0"/>
                </a:cubicBezTo>
                <a:cubicBezTo>
                  <a:pt x="2218800" y="-14454"/>
                  <a:pt x="2348824" y="-22470"/>
                  <a:pt x="2575886" y="0"/>
                </a:cubicBezTo>
                <a:cubicBezTo>
                  <a:pt x="2802948" y="22470"/>
                  <a:pt x="2803134" y="439"/>
                  <a:pt x="3019550" y="0"/>
                </a:cubicBezTo>
                <a:cubicBezTo>
                  <a:pt x="3235966" y="-439"/>
                  <a:pt x="3310001" y="-15908"/>
                  <a:pt x="3463214" y="0"/>
                </a:cubicBezTo>
                <a:cubicBezTo>
                  <a:pt x="3616427" y="15908"/>
                  <a:pt x="3988081" y="30487"/>
                  <a:pt x="4156439" y="0"/>
                </a:cubicBezTo>
                <a:cubicBezTo>
                  <a:pt x="4324797" y="-30487"/>
                  <a:pt x="4505965" y="20966"/>
                  <a:pt x="4766477" y="0"/>
                </a:cubicBezTo>
                <a:cubicBezTo>
                  <a:pt x="5026989" y="-20966"/>
                  <a:pt x="5164008" y="-29621"/>
                  <a:pt x="5459702" y="0"/>
                </a:cubicBezTo>
                <a:cubicBezTo>
                  <a:pt x="5755397" y="29621"/>
                  <a:pt x="5890740" y="-30276"/>
                  <a:pt x="6152927" y="0"/>
                </a:cubicBezTo>
                <a:cubicBezTo>
                  <a:pt x="6415115" y="30276"/>
                  <a:pt x="6474474" y="-17178"/>
                  <a:pt x="6596590" y="0"/>
                </a:cubicBezTo>
                <a:cubicBezTo>
                  <a:pt x="6718706" y="17178"/>
                  <a:pt x="7209819" y="-31366"/>
                  <a:pt x="7456189" y="0"/>
                </a:cubicBezTo>
                <a:cubicBezTo>
                  <a:pt x="7702559" y="31366"/>
                  <a:pt x="8157410" y="-46748"/>
                  <a:pt x="8537620" y="0"/>
                </a:cubicBezTo>
                <a:cubicBezTo>
                  <a:pt x="8656887" y="2894"/>
                  <a:pt x="8768594" y="98905"/>
                  <a:pt x="8756542" y="218922"/>
                </a:cubicBezTo>
                <a:cubicBezTo>
                  <a:pt x="8754537" y="397726"/>
                  <a:pt x="8745613" y="484960"/>
                  <a:pt x="8756542" y="630484"/>
                </a:cubicBezTo>
                <a:cubicBezTo>
                  <a:pt x="8767471" y="776008"/>
                  <a:pt x="8769981" y="946656"/>
                  <a:pt x="8756542" y="1094585"/>
                </a:cubicBezTo>
                <a:cubicBezTo>
                  <a:pt x="8759650" y="1211374"/>
                  <a:pt x="8676004" y="1292539"/>
                  <a:pt x="8537620" y="1313507"/>
                </a:cubicBezTo>
                <a:cubicBezTo>
                  <a:pt x="8235799" y="1304372"/>
                  <a:pt x="8186339" y="1297596"/>
                  <a:pt x="7927582" y="1313507"/>
                </a:cubicBezTo>
                <a:cubicBezTo>
                  <a:pt x="7668825" y="1329418"/>
                  <a:pt x="7542911" y="1314578"/>
                  <a:pt x="7400731" y="1313507"/>
                </a:cubicBezTo>
                <a:cubicBezTo>
                  <a:pt x="7258551" y="1312436"/>
                  <a:pt x="7087078" y="1302182"/>
                  <a:pt x="6957067" y="1313507"/>
                </a:cubicBezTo>
                <a:cubicBezTo>
                  <a:pt x="6827056" y="1324832"/>
                  <a:pt x="6501969" y="1304463"/>
                  <a:pt x="6180656" y="1313507"/>
                </a:cubicBezTo>
                <a:cubicBezTo>
                  <a:pt x="5859343" y="1322551"/>
                  <a:pt x="5867294" y="1301483"/>
                  <a:pt x="5570618" y="1313507"/>
                </a:cubicBezTo>
                <a:cubicBezTo>
                  <a:pt x="5273942" y="1325531"/>
                  <a:pt x="5295770" y="1287745"/>
                  <a:pt x="5043767" y="1313507"/>
                </a:cubicBezTo>
                <a:cubicBezTo>
                  <a:pt x="4791764" y="1339269"/>
                  <a:pt x="4715009" y="1333151"/>
                  <a:pt x="4600103" y="1313507"/>
                </a:cubicBezTo>
                <a:cubicBezTo>
                  <a:pt x="4485197" y="1293863"/>
                  <a:pt x="4180198" y="1331118"/>
                  <a:pt x="4073252" y="1313507"/>
                </a:cubicBezTo>
                <a:cubicBezTo>
                  <a:pt x="3966306" y="1295896"/>
                  <a:pt x="3632068" y="1310994"/>
                  <a:pt x="3296840" y="1313507"/>
                </a:cubicBezTo>
                <a:cubicBezTo>
                  <a:pt x="2961612" y="1316020"/>
                  <a:pt x="2939316" y="1310240"/>
                  <a:pt x="2686802" y="1313507"/>
                </a:cubicBezTo>
                <a:cubicBezTo>
                  <a:pt x="2434288" y="1316774"/>
                  <a:pt x="2044267" y="1305433"/>
                  <a:pt x="1827204" y="1313507"/>
                </a:cubicBezTo>
                <a:cubicBezTo>
                  <a:pt x="1610141" y="1321581"/>
                  <a:pt x="1427423" y="1298627"/>
                  <a:pt x="1300353" y="1313507"/>
                </a:cubicBezTo>
                <a:cubicBezTo>
                  <a:pt x="1173283" y="1328387"/>
                  <a:pt x="750029" y="1292688"/>
                  <a:pt x="218922" y="1313507"/>
                </a:cubicBezTo>
                <a:cubicBezTo>
                  <a:pt x="89588" y="1297950"/>
                  <a:pt x="8392" y="1231473"/>
                  <a:pt x="0" y="1094585"/>
                </a:cubicBezTo>
                <a:cubicBezTo>
                  <a:pt x="-17436" y="953685"/>
                  <a:pt x="18633" y="806312"/>
                  <a:pt x="0" y="656754"/>
                </a:cubicBezTo>
                <a:cubicBezTo>
                  <a:pt x="-18633" y="507196"/>
                  <a:pt x="-5331" y="395193"/>
                  <a:pt x="0" y="218922"/>
                </a:cubicBezTo>
                <a:close/>
              </a:path>
            </a:pathLst>
          </a:custGeom>
          <a:solidFill>
            <a:srgbClr val="FFFFFF"/>
          </a:solidFill>
          <a:ln>
            <a:solidFill>
              <a:schemeClr val="accent2">
                <a:lumMod val="75000"/>
              </a:schemeClr>
            </a:solidFill>
            <a:extLst>
              <a:ext uri="{C807C97D-BFC1-408E-A445-0C87EB9F89A2}">
                <ask:lineSketchStyleProps xmlns:ask="http://schemas.microsoft.com/office/drawing/2018/sketchyshapes" xmln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libri" panose="020F0502020204030204" pitchFamily="34" charset="0"/>
                <a:cs typeface="Calibri" panose="020F0502020204030204" pitchFamily="34" charset="0"/>
              </a:rPr>
              <a:t>3. Thay            bằng động từ phù hợp:</a:t>
            </a:r>
          </a:p>
        </p:txBody>
      </p:sp>
      <p:sp>
        <p:nvSpPr>
          <p:cNvPr id="6" name="Hình chữ nhật: Góc Tròn 5">
            <a:extLst>
              <a:ext uri="{FF2B5EF4-FFF2-40B4-BE49-F238E27FC236}">
                <a16:creationId xmlns:a16="http://schemas.microsoft.com/office/drawing/2014/main" xmlns="" id="{A02FDEA8-11CA-4A46-501E-CA5EC0EBA172}"/>
              </a:ext>
            </a:extLst>
          </p:cNvPr>
          <p:cNvSpPr/>
          <p:nvPr/>
        </p:nvSpPr>
        <p:spPr>
          <a:xfrm>
            <a:off x="312594" y="2003726"/>
            <a:ext cx="8330474" cy="270344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latin typeface="Calibri" panose="020F0502020204030204" pitchFamily="34" charset="0"/>
                <a:cs typeface="Calibri" panose="020F0502020204030204" pitchFamily="34" charset="0"/>
              </a:rPr>
              <a:t>a.	Ăn quả </a:t>
            </a:r>
            <a:r>
              <a:rPr lang="en-US" sz="4000" b="1">
                <a:solidFill>
                  <a:schemeClr val="tx1"/>
                </a:solidFill>
                <a:latin typeface="Calibri" panose="020F0502020204030204" pitchFamily="34" charset="0"/>
                <a:cs typeface="Calibri" panose="020F0502020204030204" pitchFamily="34" charset="0"/>
              </a:rPr>
              <a:t>          </a:t>
            </a:r>
            <a:r>
              <a:rPr lang="vi-VN" sz="4000" b="1">
                <a:solidFill>
                  <a:schemeClr val="tx1"/>
                </a:solidFill>
                <a:latin typeface="Calibri" panose="020F0502020204030204" pitchFamily="34" charset="0"/>
                <a:cs typeface="Calibri" panose="020F0502020204030204" pitchFamily="34" charset="0"/>
              </a:rPr>
              <a:t>người trồng cây.</a:t>
            </a:r>
          </a:p>
          <a:p>
            <a:pPr algn="just">
              <a:lnSpc>
                <a:spcPct val="150000"/>
              </a:lnSpc>
            </a:pPr>
            <a:r>
              <a:rPr lang="vi-VN" sz="4000" b="1">
                <a:solidFill>
                  <a:schemeClr val="tx1"/>
                </a:solidFill>
                <a:latin typeface="Calibri" panose="020F0502020204030204" pitchFamily="34" charset="0"/>
                <a:cs typeface="Calibri" panose="020F0502020204030204" pitchFamily="34" charset="0"/>
              </a:rPr>
              <a:t>b.	</a:t>
            </a:r>
            <a:r>
              <a:rPr lang="en-US" sz="4000" b="1">
                <a:solidFill>
                  <a:schemeClr val="tx1"/>
                </a:solidFill>
                <a:latin typeface="Calibri" panose="020F0502020204030204" pitchFamily="34" charset="0"/>
                <a:cs typeface="Calibri" panose="020F0502020204030204" pitchFamily="34" charset="0"/>
              </a:rPr>
              <a:t>           </a:t>
            </a:r>
            <a:r>
              <a:rPr lang="vi-VN" sz="4000" b="1">
                <a:solidFill>
                  <a:schemeClr val="tx1"/>
                </a:solidFill>
                <a:latin typeface="Calibri" panose="020F0502020204030204" pitchFamily="34" charset="0"/>
                <a:cs typeface="Calibri" panose="020F0502020204030204" pitchFamily="34" charset="0"/>
              </a:rPr>
              <a:t> thầy, </a:t>
            </a:r>
            <a:r>
              <a:rPr lang="en-US" sz="4000" b="1">
                <a:solidFill>
                  <a:schemeClr val="tx1"/>
                </a:solidFill>
                <a:latin typeface="Calibri" panose="020F0502020204030204" pitchFamily="34" charset="0"/>
                <a:cs typeface="Calibri" panose="020F0502020204030204" pitchFamily="34" charset="0"/>
              </a:rPr>
              <a:t>           </a:t>
            </a:r>
            <a:r>
              <a:rPr lang="vi-VN" sz="4000" b="1">
                <a:solidFill>
                  <a:schemeClr val="tx1"/>
                </a:solidFill>
                <a:latin typeface="Calibri" panose="020F0502020204030204" pitchFamily="34" charset="0"/>
                <a:cs typeface="Calibri" panose="020F0502020204030204" pitchFamily="34" charset="0"/>
              </a:rPr>
              <a:t>bạn.</a:t>
            </a:r>
          </a:p>
          <a:p>
            <a:pPr algn="just">
              <a:lnSpc>
                <a:spcPct val="150000"/>
              </a:lnSpc>
            </a:pPr>
            <a:r>
              <a:rPr lang="vi-VN" sz="4000" b="1">
                <a:solidFill>
                  <a:schemeClr val="tx1"/>
                </a:solidFill>
                <a:latin typeface="Calibri" panose="020F0502020204030204" pitchFamily="34" charset="0"/>
                <a:cs typeface="Calibri" panose="020F0502020204030204" pitchFamily="34" charset="0"/>
              </a:rPr>
              <a:t>c.</a:t>
            </a:r>
            <a:r>
              <a:rPr lang="en-US" sz="4000" b="1">
                <a:solidFill>
                  <a:schemeClr val="tx1"/>
                </a:solidFill>
                <a:latin typeface="Calibri" panose="020F0502020204030204" pitchFamily="34" charset="0"/>
                <a:cs typeface="Calibri" panose="020F0502020204030204" pitchFamily="34" charset="0"/>
              </a:rPr>
              <a:t>           </a:t>
            </a:r>
            <a:r>
              <a:rPr lang="vi-VN" sz="4000" b="1">
                <a:solidFill>
                  <a:schemeClr val="tx1"/>
                </a:solidFill>
                <a:latin typeface="Calibri" panose="020F0502020204030204" pitchFamily="34" charset="0"/>
                <a:cs typeface="Calibri" panose="020F0502020204030204" pitchFamily="34" charset="0"/>
              </a:rPr>
              <a:t> người như thể </a:t>
            </a:r>
            <a:r>
              <a:rPr lang="en-US" sz="4000" b="1">
                <a:solidFill>
                  <a:schemeClr val="tx1"/>
                </a:solidFill>
                <a:latin typeface="Calibri" panose="020F0502020204030204" pitchFamily="34" charset="0"/>
                <a:cs typeface="Calibri" panose="020F0502020204030204" pitchFamily="34" charset="0"/>
              </a:rPr>
              <a:t>         </a:t>
            </a:r>
            <a:r>
              <a:rPr lang="vi-VN" sz="4000" b="1">
                <a:solidFill>
                  <a:schemeClr val="tx1"/>
                </a:solidFill>
                <a:latin typeface="Calibri" panose="020F0502020204030204" pitchFamily="34" charset="0"/>
                <a:cs typeface="Calibri" panose="020F0502020204030204" pitchFamily="34" charset="0"/>
              </a:rPr>
              <a:t> thân.</a:t>
            </a:r>
            <a:endParaRPr lang="en-US" sz="4000" b="1">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39972D3F-A0DB-4AF7-B267-451262F92159}"/>
              </a:ext>
            </a:extLst>
          </p:cNvPr>
          <p:cNvPicPr>
            <a:picLocks noChangeAspect="1"/>
          </p:cNvPicPr>
          <p:nvPr/>
        </p:nvPicPr>
        <p:blipFill>
          <a:blip r:embed="rId5"/>
          <a:stretch>
            <a:fillRect/>
          </a:stretch>
        </p:blipFill>
        <p:spPr>
          <a:xfrm>
            <a:off x="2603578" y="434755"/>
            <a:ext cx="778251" cy="747962"/>
          </a:xfrm>
          <a:prstGeom prst="rect">
            <a:avLst/>
          </a:prstGeom>
        </p:spPr>
      </p:pic>
      <p:pic>
        <p:nvPicPr>
          <p:cNvPr id="8" name="Picture 7">
            <a:extLst>
              <a:ext uri="{FF2B5EF4-FFF2-40B4-BE49-F238E27FC236}">
                <a16:creationId xmlns:a16="http://schemas.microsoft.com/office/drawing/2014/main" xmlns="" id="{6871D3DE-0186-4597-8A7A-8F3DCAF8AFE5}"/>
              </a:ext>
            </a:extLst>
          </p:cNvPr>
          <p:cNvPicPr>
            <a:picLocks noChangeAspect="1"/>
          </p:cNvPicPr>
          <p:nvPr/>
        </p:nvPicPr>
        <p:blipFill>
          <a:blip r:embed="rId5"/>
          <a:stretch>
            <a:fillRect/>
          </a:stretch>
        </p:blipFill>
        <p:spPr>
          <a:xfrm>
            <a:off x="3198665" y="2304323"/>
            <a:ext cx="778251" cy="747962"/>
          </a:xfrm>
          <a:prstGeom prst="rect">
            <a:avLst/>
          </a:prstGeom>
        </p:spPr>
      </p:pic>
      <p:pic>
        <p:nvPicPr>
          <p:cNvPr id="9" name="Picture 8">
            <a:extLst>
              <a:ext uri="{FF2B5EF4-FFF2-40B4-BE49-F238E27FC236}">
                <a16:creationId xmlns:a16="http://schemas.microsoft.com/office/drawing/2014/main" xmlns="" id="{ABF7039A-D587-49B9-950E-A0CCD1AF0FBF}"/>
              </a:ext>
            </a:extLst>
          </p:cNvPr>
          <p:cNvPicPr>
            <a:picLocks noChangeAspect="1"/>
          </p:cNvPicPr>
          <p:nvPr/>
        </p:nvPicPr>
        <p:blipFill>
          <a:blip r:embed="rId5"/>
          <a:stretch>
            <a:fillRect/>
          </a:stretch>
        </p:blipFill>
        <p:spPr>
          <a:xfrm>
            <a:off x="1453589" y="2940570"/>
            <a:ext cx="778251" cy="747962"/>
          </a:xfrm>
          <a:prstGeom prst="rect">
            <a:avLst/>
          </a:prstGeom>
        </p:spPr>
      </p:pic>
      <p:pic>
        <p:nvPicPr>
          <p:cNvPr id="11" name="Picture 10">
            <a:extLst>
              <a:ext uri="{FF2B5EF4-FFF2-40B4-BE49-F238E27FC236}">
                <a16:creationId xmlns:a16="http://schemas.microsoft.com/office/drawing/2014/main" xmlns="" id="{69ADC9F9-A1F5-4741-8739-C698B3DCC6A0}"/>
              </a:ext>
            </a:extLst>
          </p:cNvPr>
          <p:cNvPicPr>
            <a:picLocks noChangeAspect="1"/>
          </p:cNvPicPr>
          <p:nvPr/>
        </p:nvPicPr>
        <p:blipFill>
          <a:blip r:embed="rId5"/>
          <a:stretch>
            <a:fillRect/>
          </a:stretch>
        </p:blipFill>
        <p:spPr>
          <a:xfrm>
            <a:off x="4221494" y="2931952"/>
            <a:ext cx="778251" cy="747962"/>
          </a:xfrm>
          <a:prstGeom prst="rect">
            <a:avLst/>
          </a:prstGeom>
        </p:spPr>
      </p:pic>
      <p:pic>
        <p:nvPicPr>
          <p:cNvPr id="12" name="Picture 11">
            <a:extLst>
              <a:ext uri="{FF2B5EF4-FFF2-40B4-BE49-F238E27FC236}">
                <a16:creationId xmlns:a16="http://schemas.microsoft.com/office/drawing/2014/main" xmlns="" id="{DB7414C7-9D06-4C90-B47E-10CC16047779}"/>
              </a:ext>
            </a:extLst>
          </p:cNvPr>
          <p:cNvPicPr>
            <a:picLocks noChangeAspect="1"/>
          </p:cNvPicPr>
          <p:nvPr/>
        </p:nvPicPr>
        <p:blipFill>
          <a:blip r:embed="rId5"/>
          <a:stretch>
            <a:fillRect/>
          </a:stretch>
        </p:blipFill>
        <p:spPr>
          <a:xfrm>
            <a:off x="1322960" y="3877792"/>
            <a:ext cx="778251" cy="747962"/>
          </a:xfrm>
          <a:prstGeom prst="rect">
            <a:avLst/>
          </a:prstGeom>
        </p:spPr>
      </p:pic>
      <p:pic>
        <p:nvPicPr>
          <p:cNvPr id="13" name="Picture 12">
            <a:extLst>
              <a:ext uri="{FF2B5EF4-FFF2-40B4-BE49-F238E27FC236}">
                <a16:creationId xmlns:a16="http://schemas.microsoft.com/office/drawing/2014/main" xmlns="" id="{DFF69183-3E14-4E2D-94D7-62B24D9D9ED0}"/>
              </a:ext>
            </a:extLst>
          </p:cNvPr>
          <p:cNvPicPr>
            <a:picLocks noChangeAspect="1"/>
          </p:cNvPicPr>
          <p:nvPr/>
        </p:nvPicPr>
        <p:blipFill>
          <a:blip r:embed="rId5"/>
          <a:stretch>
            <a:fillRect/>
          </a:stretch>
        </p:blipFill>
        <p:spPr>
          <a:xfrm>
            <a:off x="5504572" y="3928560"/>
            <a:ext cx="778251" cy="747962"/>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Shape 1431"/>
        <p:cNvGrpSpPr/>
        <p:nvPr/>
      </p:nvGrpSpPr>
      <p:grpSpPr>
        <a:xfrm>
          <a:off x="0" y="0"/>
          <a:ext cx="0" cy="0"/>
          <a:chOff x="0" y="0"/>
          <a:chExt cx="0" cy="0"/>
        </a:xfrm>
      </p:grpSpPr>
      <p:grpSp>
        <p:nvGrpSpPr>
          <p:cNvPr id="1440" name="Google Shape;1440;p42"/>
          <p:cNvGrpSpPr/>
          <p:nvPr/>
        </p:nvGrpSpPr>
        <p:grpSpPr>
          <a:xfrm>
            <a:off x="1577336" y="3290530"/>
            <a:ext cx="5815554" cy="1289950"/>
            <a:chOff x="1577336" y="3290530"/>
            <a:chExt cx="5815554" cy="1289950"/>
          </a:xfrm>
        </p:grpSpPr>
        <p:sp>
          <p:nvSpPr>
            <p:cNvPr id="1441" name="Google Shape;1441;p42"/>
            <p:cNvSpPr/>
            <p:nvPr/>
          </p:nvSpPr>
          <p:spPr>
            <a:xfrm rot="7950308">
              <a:off x="7155083" y="43294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42"/>
            <p:cNvSpPr/>
            <p:nvPr/>
          </p:nvSpPr>
          <p:spPr>
            <a:xfrm rot="7950308">
              <a:off x="1626608" y="33248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 name="Gợn sóng Kép 24">
            <a:extLst>
              <a:ext uri="{FF2B5EF4-FFF2-40B4-BE49-F238E27FC236}">
                <a16:creationId xmlns:a16="http://schemas.microsoft.com/office/drawing/2014/main" xmlns="" id="{1C5C4586-3595-8889-13A9-EB9AF5B3DD7D}"/>
              </a:ext>
            </a:extLst>
          </p:cNvPr>
          <p:cNvSpPr/>
          <p:nvPr/>
        </p:nvSpPr>
        <p:spPr>
          <a:xfrm>
            <a:off x="2239505" y="1247614"/>
            <a:ext cx="5540152" cy="3332866"/>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23" name="Hộp Văn bản 22">
            <a:extLst>
              <a:ext uri="{FF2B5EF4-FFF2-40B4-BE49-F238E27FC236}">
                <a16:creationId xmlns:a16="http://schemas.microsoft.com/office/drawing/2014/main" xmlns="" id="{7A42FFC2-1E7E-2E83-29D2-CBC753EF188C}"/>
              </a:ext>
            </a:extLst>
          </p:cNvPr>
          <p:cNvSpPr txBox="1"/>
          <p:nvPr/>
        </p:nvSpPr>
        <p:spPr>
          <a:xfrm>
            <a:off x="1508969" y="1403075"/>
            <a:ext cx="735926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28575" cmpd="sng">
                  <a:solidFill>
                    <a:srgbClr val="FFFFFF"/>
                  </a:solidFill>
                  <a:prstDash val="solid"/>
                </a:ln>
                <a:solidFill>
                  <a:srgbClr val="FF8087">
                    <a:lumMod val="75000"/>
                  </a:srgbClr>
                </a:solidFill>
                <a:effectLst/>
                <a:uLnTx/>
                <a:uFillTx/>
                <a:latin typeface="UTM Cookies" panose="02040603050506020204" pitchFamily="18" charset="0"/>
                <a:cs typeface="Calibri" panose="020F0502020204030204" pitchFamily="34" charset="0"/>
                <a:sym typeface="Arial"/>
              </a:rPr>
              <a:t>GÓC</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28575" cmpd="sng">
                  <a:solidFill>
                    <a:srgbClr val="FFFFFF"/>
                  </a:solidFill>
                  <a:prstDash val="solid"/>
                </a:ln>
                <a:solidFill>
                  <a:srgbClr val="6FD7A3">
                    <a:lumMod val="75000"/>
                  </a:srgbClr>
                </a:solidFill>
                <a:effectLst/>
                <a:uLnTx/>
                <a:uFillTx/>
                <a:latin typeface="UTM Cookies" panose="02040603050506020204" pitchFamily="18" charset="0"/>
                <a:cs typeface="Calibri" panose="020F0502020204030204" pitchFamily="34" charset="0"/>
                <a:sym typeface="Arial"/>
              </a:rPr>
              <a:t>THẢO</a:t>
            </a:r>
            <a:r>
              <a:rPr kumimoji="0" lang="en-US" sz="5400" b="1" i="0" u="none" strike="noStrike" kern="0" cap="none" spc="0" normalizeH="0" baseline="0" noProof="0">
                <a:ln w="28575" cmpd="sng">
                  <a:solidFill>
                    <a:srgbClr val="FFFFFF"/>
                  </a:solidFill>
                  <a:prstDash val="solid"/>
                </a:ln>
                <a:solidFill>
                  <a:srgbClr val="7030A0"/>
                </a:solidFill>
                <a:effectLst/>
                <a:uLnTx/>
                <a:uFillTx/>
                <a:latin typeface="UTM Cookies" panose="02040603050506020204" pitchFamily="18" charset="0"/>
                <a:cs typeface="Calibri" panose="020F0502020204030204" pitchFamily="34" charset="0"/>
                <a:sym typeface="Arial"/>
              </a:rPr>
              <a:t> </a:t>
            </a:r>
            <a:r>
              <a:rPr kumimoji="0" lang="en-US" sz="5400" b="1" i="0" u="none" strike="noStrike" kern="0" cap="none" spc="0" normalizeH="0" baseline="0" noProof="0">
                <a:ln w="28575" cmpd="sng">
                  <a:solidFill>
                    <a:srgbClr val="FFFFFF"/>
                  </a:solidFill>
                  <a:prstDash val="solid"/>
                </a:ln>
                <a:solidFill>
                  <a:srgbClr val="AA91DC">
                    <a:lumMod val="75000"/>
                  </a:srgbClr>
                </a:solidFill>
                <a:effectLst/>
                <a:uLnTx/>
                <a:uFillTx/>
                <a:latin typeface="UTM Cookies" panose="02040603050506020204" pitchFamily="18" charset="0"/>
                <a:cs typeface="Calibri" panose="020F0502020204030204" pitchFamily="34" charset="0"/>
                <a:sym typeface="Arial"/>
              </a:rPr>
              <a:t>LUẬN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28575" cmpd="sng">
                  <a:solidFill>
                    <a:srgbClr val="FFFFFF"/>
                  </a:solidFill>
                  <a:prstDash val="solid"/>
                </a:ln>
                <a:solidFill>
                  <a:srgbClr val="AA91DC">
                    <a:lumMod val="75000"/>
                  </a:srgbClr>
                </a:solidFill>
                <a:effectLst/>
                <a:uLnTx/>
                <a:uFillTx/>
                <a:latin typeface="UTM Cookies" panose="02040603050506020204" pitchFamily="18" charset="0"/>
                <a:cs typeface="Calibri" panose="020F0502020204030204" pitchFamily="34" charset="0"/>
                <a:sym typeface="Arial"/>
              </a:rPr>
              <a:t> </a:t>
            </a:r>
            <a:r>
              <a:rPr kumimoji="0" lang="en-US" sz="5400" b="1" i="0" u="none" strike="noStrike" kern="0" cap="none" spc="0" normalizeH="0" baseline="0" noProof="0">
                <a:ln w="28575" cmpd="sng">
                  <a:solidFill>
                    <a:srgbClr val="FFFFFF"/>
                  </a:solidFill>
                  <a:prstDash val="solid"/>
                </a:ln>
                <a:solidFill>
                  <a:srgbClr val="C00000"/>
                </a:solidFill>
                <a:effectLst/>
                <a:uLnTx/>
                <a:uFillTx/>
                <a:latin typeface="UTM Cookies" panose="02040603050506020204" pitchFamily="18" charset="0"/>
                <a:cs typeface="Calibri" panose="020F0502020204030204" pitchFamily="34" charset="0"/>
                <a:sym typeface="Arial"/>
              </a:rPr>
              <a:t>NHÓM </a:t>
            </a:r>
            <a:r>
              <a:rPr kumimoji="0" lang="en-US" sz="5400" b="1" i="0" u="none" strike="noStrike" kern="0" cap="none" spc="0" normalizeH="0" baseline="0" noProof="0">
                <a:ln w="28575" cmpd="sng">
                  <a:solidFill>
                    <a:srgbClr val="FFFFFF"/>
                  </a:solidFill>
                  <a:prstDash val="solid"/>
                </a:ln>
                <a:solidFill>
                  <a:srgbClr val="00B0F0"/>
                </a:solidFill>
                <a:effectLst/>
                <a:uLnTx/>
                <a:uFillTx/>
                <a:latin typeface="UTM Cookies" panose="02040603050506020204" pitchFamily="18" charset="0"/>
                <a:cs typeface="Calibri" panose="020F0502020204030204" pitchFamily="34" charset="0"/>
                <a:sym typeface="Arial"/>
              </a:rPr>
              <a:t>ĐÔI</a:t>
            </a:r>
          </a:p>
        </p:txBody>
      </p:sp>
      <p:pic>
        <p:nvPicPr>
          <p:cNvPr id="27" name="Hình ảnh 26">
            <a:extLst>
              <a:ext uri="{FF2B5EF4-FFF2-40B4-BE49-F238E27FC236}">
                <a16:creationId xmlns:a16="http://schemas.microsoft.com/office/drawing/2014/main" xmlns="" id="{7D2A32EB-5279-7C24-7D60-8FF535185DCF}"/>
              </a:ext>
            </a:extLst>
          </p:cNvPr>
          <p:cNvPicPr>
            <a:picLocks noChangeAspect="1"/>
          </p:cNvPicPr>
          <p:nvPr/>
        </p:nvPicPr>
        <p:blipFill>
          <a:blip r:embed="rId5"/>
          <a:stretch>
            <a:fillRect/>
          </a:stretch>
        </p:blipFill>
        <p:spPr>
          <a:xfrm>
            <a:off x="3274836" y="436374"/>
            <a:ext cx="2896246" cy="1448123"/>
          </a:xfrm>
          <a:prstGeom prst="rect">
            <a:avLst/>
          </a:prstGeom>
        </p:spPr>
      </p:pic>
    </p:spTree>
    <p:extLst>
      <p:ext uri="{BB962C8B-B14F-4D97-AF65-F5344CB8AC3E}">
        <p14:creationId xmlns:p14="http://schemas.microsoft.com/office/powerpoint/2010/main" val="2989125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3"/>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Shape 1317"/>
        <p:cNvGrpSpPr/>
        <p:nvPr/>
      </p:nvGrpSpPr>
      <p:grpSpPr>
        <a:xfrm>
          <a:off x="0" y="0"/>
          <a:ext cx="0" cy="0"/>
          <a:chOff x="0" y="0"/>
          <a:chExt cx="0" cy="0"/>
        </a:xfrm>
      </p:grpSpPr>
      <p:pic>
        <p:nvPicPr>
          <p:cNvPr id="10" name="Hình ảnh 9">
            <a:extLst>
              <a:ext uri="{FF2B5EF4-FFF2-40B4-BE49-F238E27FC236}">
                <a16:creationId xmlns:a16="http://schemas.microsoft.com/office/drawing/2014/main" xmlns="" id="{478C09EF-85FB-2377-581B-1D0F29EEFDEA}"/>
              </a:ext>
            </a:extLst>
          </p:cNvPr>
          <p:cNvPicPr>
            <a:picLocks noChangeAspect="1"/>
          </p:cNvPicPr>
          <p:nvPr/>
        </p:nvPicPr>
        <p:blipFill>
          <a:blip r:embed="rId4"/>
          <a:stretch>
            <a:fillRect/>
          </a:stretch>
        </p:blipFill>
        <p:spPr>
          <a:xfrm>
            <a:off x="-613372" y="1182718"/>
            <a:ext cx="10370744" cy="4345460"/>
          </a:xfrm>
          <a:prstGeom prst="rect">
            <a:avLst/>
          </a:prstGeom>
        </p:spPr>
      </p:pic>
      <p:sp>
        <p:nvSpPr>
          <p:cNvPr id="4" name="Hình chữ nhật: Góc Tròn 3">
            <a:extLst>
              <a:ext uri="{FF2B5EF4-FFF2-40B4-BE49-F238E27FC236}">
                <a16:creationId xmlns:a16="http://schemas.microsoft.com/office/drawing/2014/main" xmlns="" id="{544252FF-300D-1239-1B10-17705C3DE2E9}"/>
              </a:ext>
            </a:extLst>
          </p:cNvPr>
          <p:cNvSpPr/>
          <p:nvPr/>
        </p:nvSpPr>
        <p:spPr>
          <a:xfrm>
            <a:off x="0" y="0"/>
            <a:ext cx="9144000" cy="165056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D5469"/>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xmlns="" id="{2D31E97E-931E-A91B-6114-3F104B3A9581}"/>
              </a:ext>
            </a:extLst>
          </p:cNvPr>
          <p:cNvSpPr/>
          <p:nvPr/>
        </p:nvSpPr>
        <p:spPr>
          <a:xfrm>
            <a:off x="209227" y="154983"/>
            <a:ext cx="8756542" cy="1313507"/>
          </a:xfrm>
          <a:custGeom>
            <a:avLst/>
            <a:gdLst>
              <a:gd name="connsiteX0" fmla="*/ 0 w 8756542"/>
              <a:gd name="connsiteY0" fmla="*/ 218922 h 1313507"/>
              <a:gd name="connsiteX1" fmla="*/ 218922 w 8756542"/>
              <a:gd name="connsiteY1" fmla="*/ 0 h 1313507"/>
              <a:gd name="connsiteX2" fmla="*/ 912147 w 8756542"/>
              <a:gd name="connsiteY2" fmla="*/ 0 h 1313507"/>
              <a:gd name="connsiteX3" fmla="*/ 1771746 w 8756542"/>
              <a:gd name="connsiteY3" fmla="*/ 0 h 1313507"/>
              <a:gd name="connsiteX4" fmla="*/ 2464970 w 8756542"/>
              <a:gd name="connsiteY4" fmla="*/ 0 h 1313507"/>
              <a:gd name="connsiteX5" fmla="*/ 2908634 w 8756542"/>
              <a:gd name="connsiteY5" fmla="*/ 0 h 1313507"/>
              <a:gd name="connsiteX6" fmla="*/ 3435485 w 8756542"/>
              <a:gd name="connsiteY6" fmla="*/ 0 h 1313507"/>
              <a:gd name="connsiteX7" fmla="*/ 4295084 w 8756542"/>
              <a:gd name="connsiteY7" fmla="*/ 0 h 1313507"/>
              <a:gd name="connsiteX8" fmla="*/ 4905122 w 8756542"/>
              <a:gd name="connsiteY8" fmla="*/ 0 h 1313507"/>
              <a:gd name="connsiteX9" fmla="*/ 5764721 w 8756542"/>
              <a:gd name="connsiteY9" fmla="*/ 0 h 1313507"/>
              <a:gd name="connsiteX10" fmla="*/ 6208385 w 8756542"/>
              <a:gd name="connsiteY10" fmla="*/ 0 h 1313507"/>
              <a:gd name="connsiteX11" fmla="*/ 6901609 w 8756542"/>
              <a:gd name="connsiteY11" fmla="*/ 0 h 1313507"/>
              <a:gd name="connsiteX12" fmla="*/ 7594834 w 8756542"/>
              <a:gd name="connsiteY12" fmla="*/ 0 h 1313507"/>
              <a:gd name="connsiteX13" fmla="*/ 8537620 w 8756542"/>
              <a:gd name="connsiteY13" fmla="*/ 0 h 1313507"/>
              <a:gd name="connsiteX14" fmla="*/ 8756542 w 8756542"/>
              <a:gd name="connsiteY14" fmla="*/ 218922 h 1313507"/>
              <a:gd name="connsiteX15" fmla="*/ 8756542 w 8756542"/>
              <a:gd name="connsiteY15" fmla="*/ 647997 h 1313507"/>
              <a:gd name="connsiteX16" fmla="*/ 8756542 w 8756542"/>
              <a:gd name="connsiteY16" fmla="*/ 1094585 h 1313507"/>
              <a:gd name="connsiteX17" fmla="*/ 8537620 w 8756542"/>
              <a:gd name="connsiteY17" fmla="*/ 1313507 h 1313507"/>
              <a:gd name="connsiteX18" fmla="*/ 7761208 w 8756542"/>
              <a:gd name="connsiteY18" fmla="*/ 1313507 h 1313507"/>
              <a:gd name="connsiteX19" fmla="*/ 6984796 w 8756542"/>
              <a:gd name="connsiteY19" fmla="*/ 1313507 h 1313507"/>
              <a:gd name="connsiteX20" fmla="*/ 6125198 w 8756542"/>
              <a:gd name="connsiteY20" fmla="*/ 1313507 h 1313507"/>
              <a:gd name="connsiteX21" fmla="*/ 5265599 w 8756542"/>
              <a:gd name="connsiteY21" fmla="*/ 1313507 h 1313507"/>
              <a:gd name="connsiteX22" fmla="*/ 4572374 w 8756542"/>
              <a:gd name="connsiteY22" fmla="*/ 1313507 h 1313507"/>
              <a:gd name="connsiteX23" fmla="*/ 3795962 w 8756542"/>
              <a:gd name="connsiteY23" fmla="*/ 1313507 h 1313507"/>
              <a:gd name="connsiteX24" fmla="*/ 3185924 w 8756542"/>
              <a:gd name="connsiteY24" fmla="*/ 1313507 h 1313507"/>
              <a:gd name="connsiteX25" fmla="*/ 2492699 w 8756542"/>
              <a:gd name="connsiteY25" fmla="*/ 1313507 h 1313507"/>
              <a:gd name="connsiteX26" fmla="*/ 1633101 w 8756542"/>
              <a:gd name="connsiteY26" fmla="*/ 1313507 h 1313507"/>
              <a:gd name="connsiteX27" fmla="*/ 939876 w 8756542"/>
              <a:gd name="connsiteY27" fmla="*/ 1313507 h 1313507"/>
              <a:gd name="connsiteX28" fmla="*/ 218922 w 8756542"/>
              <a:gd name="connsiteY28" fmla="*/ 1313507 h 1313507"/>
              <a:gd name="connsiteX29" fmla="*/ 0 w 8756542"/>
              <a:gd name="connsiteY29" fmla="*/ 1094585 h 1313507"/>
              <a:gd name="connsiteX30" fmla="*/ 0 w 8756542"/>
              <a:gd name="connsiteY30" fmla="*/ 683023 h 1313507"/>
              <a:gd name="connsiteX31" fmla="*/ 0 w 8756542"/>
              <a:gd name="connsiteY31" fmla="*/ 218922 h 131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756542" h="1313507" fill="none" extrusionOk="0">
                <a:moveTo>
                  <a:pt x="0" y="218922"/>
                </a:moveTo>
                <a:cubicBezTo>
                  <a:pt x="25782" y="89871"/>
                  <a:pt x="80417" y="-6143"/>
                  <a:pt x="218922" y="0"/>
                </a:cubicBezTo>
                <a:cubicBezTo>
                  <a:pt x="362526" y="-18990"/>
                  <a:pt x="759918" y="14173"/>
                  <a:pt x="912147" y="0"/>
                </a:cubicBezTo>
                <a:cubicBezTo>
                  <a:pt x="1064376" y="-14173"/>
                  <a:pt x="1416852" y="31724"/>
                  <a:pt x="1771746" y="0"/>
                </a:cubicBezTo>
                <a:cubicBezTo>
                  <a:pt x="2126640" y="-31724"/>
                  <a:pt x="2283157" y="-20069"/>
                  <a:pt x="2464970" y="0"/>
                </a:cubicBezTo>
                <a:cubicBezTo>
                  <a:pt x="2646783" y="20069"/>
                  <a:pt x="2718770" y="5974"/>
                  <a:pt x="2908634" y="0"/>
                </a:cubicBezTo>
                <a:cubicBezTo>
                  <a:pt x="3098498" y="-5974"/>
                  <a:pt x="3320088" y="-14808"/>
                  <a:pt x="3435485" y="0"/>
                </a:cubicBezTo>
                <a:cubicBezTo>
                  <a:pt x="3550882" y="14808"/>
                  <a:pt x="4108240" y="-26111"/>
                  <a:pt x="4295084" y="0"/>
                </a:cubicBezTo>
                <a:cubicBezTo>
                  <a:pt x="4481928" y="26111"/>
                  <a:pt x="4780051" y="-22748"/>
                  <a:pt x="4905122" y="0"/>
                </a:cubicBezTo>
                <a:cubicBezTo>
                  <a:pt x="5030193" y="22748"/>
                  <a:pt x="5455157" y="6439"/>
                  <a:pt x="5764721" y="0"/>
                </a:cubicBezTo>
                <a:cubicBezTo>
                  <a:pt x="6074285" y="-6439"/>
                  <a:pt x="6008278" y="-9188"/>
                  <a:pt x="6208385" y="0"/>
                </a:cubicBezTo>
                <a:cubicBezTo>
                  <a:pt x="6408492" y="9188"/>
                  <a:pt x="6640938" y="-2907"/>
                  <a:pt x="6901609" y="0"/>
                </a:cubicBezTo>
                <a:cubicBezTo>
                  <a:pt x="7162280" y="2907"/>
                  <a:pt x="7373224" y="3350"/>
                  <a:pt x="7594834" y="0"/>
                </a:cubicBezTo>
                <a:cubicBezTo>
                  <a:pt x="7816444" y="-3350"/>
                  <a:pt x="8204338" y="19450"/>
                  <a:pt x="8537620" y="0"/>
                </a:cubicBezTo>
                <a:cubicBezTo>
                  <a:pt x="8659228" y="7668"/>
                  <a:pt x="8746980" y="85871"/>
                  <a:pt x="8756542" y="218922"/>
                </a:cubicBezTo>
                <a:cubicBezTo>
                  <a:pt x="8764242" y="394962"/>
                  <a:pt x="8772578" y="455403"/>
                  <a:pt x="8756542" y="647997"/>
                </a:cubicBezTo>
                <a:cubicBezTo>
                  <a:pt x="8740506" y="840591"/>
                  <a:pt x="8773016" y="947183"/>
                  <a:pt x="8756542" y="1094585"/>
                </a:cubicBezTo>
                <a:cubicBezTo>
                  <a:pt x="8748372" y="1236291"/>
                  <a:pt x="8663532" y="1333906"/>
                  <a:pt x="8537620" y="1313507"/>
                </a:cubicBezTo>
                <a:cubicBezTo>
                  <a:pt x="8202094" y="1326537"/>
                  <a:pt x="8133700" y="1296281"/>
                  <a:pt x="7761208" y="1313507"/>
                </a:cubicBezTo>
                <a:cubicBezTo>
                  <a:pt x="7388716" y="1330733"/>
                  <a:pt x="7262374" y="1304413"/>
                  <a:pt x="6984796" y="1313507"/>
                </a:cubicBezTo>
                <a:cubicBezTo>
                  <a:pt x="6707218" y="1322601"/>
                  <a:pt x="6418499" y="1287303"/>
                  <a:pt x="6125198" y="1313507"/>
                </a:cubicBezTo>
                <a:cubicBezTo>
                  <a:pt x="5831897" y="1339711"/>
                  <a:pt x="5634971" y="1316275"/>
                  <a:pt x="5265599" y="1313507"/>
                </a:cubicBezTo>
                <a:cubicBezTo>
                  <a:pt x="4896227" y="1310739"/>
                  <a:pt x="4762216" y="1338798"/>
                  <a:pt x="4572374" y="1313507"/>
                </a:cubicBezTo>
                <a:cubicBezTo>
                  <a:pt x="4382532" y="1288216"/>
                  <a:pt x="4018255" y="1297825"/>
                  <a:pt x="3795962" y="1313507"/>
                </a:cubicBezTo>
                <a:cubicBezTo>
                  <a:pt x="3573669" y="1329189"/>
                  <a:pt x="3414168" y="1284297"/>
                  <a:pt x="3185924" y="1313507"/>
                </a:cubicBezTo>
                <a:cubicBezTo>
                  <a:pt x="2957680" y="1342717"/>
                  <a:pt x="2712049" y="1322563"/>
                  <a:pt x="2492699" y="1313507"/>
                </a:cubicBezTo>
                <a:cubicBezTo>
                  <a:pt x="2273350" y="1304451"/>
                  <a:pt x="1939735" y="1274623"/>
                  <a:pt x="1633101" y="1313507"/>
                </a:cubicBezTo>
                <a:cubicBezTo>
                  <a:pt x="1326467" y="1352391"/>
                  <a:pt x="1095868" y="1306829"/>
                  <a:pt x="939876" y="1313507"/>
                </a:cubicBezTo>
                <a:cubicBezTo>
                  <a:pt x="783885" y="1320185"/>
                  <a:pt x="515611" y="1279619"/>
                  <a:pt x="218922" y="1313507"/>
                </a:cubicBezTo>
                <a:cubicBezTo>
                  <a:pt x="121183" y="1302071"/>
                  <a:pt x="11447" y="1202291"/>
                  <a:pt x="0" y="1094585"/>
                </a:cubicBezTo>
                <a:cubicBezTo>
                  <a:pt x="-20477" y="928067"/>
                  <a:pt x="-12781" y="781827"/>
                  <a:pt x="0" y="683023"/>
                </a:cubicBezTo>
                <a:cubicBezTo>
                  <a:pt x="12781" y="584219"/>
                  <a:pt x="20679" y="401164"/>
                  <a:pt x="0" y="218922"/>
                </a:cubicBezTo>
                <a:close/>
              </a:path>
              <a:path w="8756542" h="1313507" stroke="0" extrusionOk="0">
                <a:moveTo>
                  <a:pt x="0" y="218922"/>
                </a:moveTo>
                <a:cubicBezTo>
                  <a:pt x="5821" y="104436"/>
                  <a:pt x="100275" y="2253"/>
                  <a:pt x="218922" y="0"/>
                </a:cubicBezTo>
                <a:cubicBezTo>
                  <a:pt x="480315" y="-34265"/>
                  <a:pt x="743411" y="-27023"/>
                  <a:pt x="995334" y="0"/>
                </a:cubicBezTo>
                <a:cubicBezTo>
                  <a:pt x="1247257" y="27023"/>
                  <a:pt x="1344307" y="19719"/>
                  <a:pt x="1605372" y="0"/>
                </a:cubicBezTo>
                <a:cubicBezTo>
                  <a:pt x="1866437" y="-19719"/>
                  <a:pt x="1879272" y="14454"/>
                  <a:pt x="2049036" y="0"/>
                </a:cubicBezTo>
                <a:cubicBezTo>
                  <a:pt x="2218800" y="-14454"/>
                  <a:pt x="2348824" y="-22470"/>
                  <a:pt x="2575886" y="0"/>
                </a:cubicBezTo>
                <a:cubicBezTo>
                  <a:pt x="2802948" y="22470"/>
                  <a:pt x="2803134" y="439"/>
                  <a:pt x="3019550" y="0"/>
                </a:cubicBezTo>
                <a:cubicBezTo>
                  <a:pt x="3235966" y="-439"/>
                  <a:pt x="3310001" y="-15908"/>
                  <a:pt x="3463214" y="0"/>
                </a:cubicBezTo>
                <a:cubicBezTo>
                  <a:pt x="3616427" y="15908"/>
                  <a:pt x="3988081" y="30487"/>
                  <a:pt x="4156439" y="0"/>
                </a:cubicBezTo>
                <a:cubicBezTo>
                  <a:pt x="4324797" y="-30487"/>
                  <a:pt x="4505965" y="20966"/>
                  <a:pt x="4766477" y="0"/>
                </a:cubicBezTo>
                <a:cubicBezTo>
                  <a:pt x="5026989" y="-20966"/>
                  <a:pt x="5164008" y="-29621"/>
                  <a:pt x="5459702" y="0"/>
                </a:cubicBezTo>
                <a:cubicBezTo>
                  <a:pt x="5755397" y="29621"/>
                  <a:pt x="5890740" y="-30276"/>
                  <a:pt x="6152927" y="0"/>
                </a:cubicBezTo>
                <a:cubicBezTo>
                  <a:pt x="6415115" y="30276"/>
                  <a:pt x="6474474" y="-17178"/>
                  <a:pt x="6596590" y="0"/>
                </a:cubicBezTo>
                <a:cubicBezTo>
                  <a:pt x="6718706" y="17178"/>
                  <a:pt x="7209819" y="-31366"/>
                  <a:pt x="7456189" y="0"/>
                </a:cubicBezTo>
                <a:cubicBezTo>
                  <a:pt x="7702559" y="31366"/>
                  <a:pt x="8157410" y="-46748"/>
                  <a:pt x="8537620" y="0"/>
                </a:cubicBezTo>
                <a:cubicBezTo>
                  <a:pt x="8656887" y="2894"/>
                  <a:pt x="8768594" y="98905"/>
                  <a:pt x="8756542" y="218922"/>
                </a:cubicBezTo>
                <a:cubicBezTo>
                  <a:pt x="8754537" y="397726"/>
                  <a:pt x="8745613" y="484960"/>
                  <a:pt x="8756542" y="630484"/>
                </a:cubicBezTo>
                <a:cubicBezTo>
                  <a:pt x="8767471" y="776008"/>
                  <a:pt x="8769981" y="946656"/>
                  <a:pt x="8756542" y="1094585"/>
                </a:cubicBezTo>
                <a:cubicBezTo>
                  <a:pt x="8759650" y="1211374"/>
                  <a:pt x="8676004" y="1292539"/>
                  <a:pt x="8537620" y="1313507"/>
                </a:cubicBezTo>
                <a:cubicBezTo>
                  <a:pt x="8235799" y="1304372"/>
                  <a:pt x="8186339" y="1297596"/>
                  <a:pt x="7927582" y="1313507"/>
                </a:cubicBezTo>
                <a:cubicBezTo>
                  <a:pt x="7668825" y="1329418"/>
                  <a:pt x="7542911" y="1314578"/>
                  <a:pt x="7400731" y="1313507"/>
                </a:cubicBezTo>
                <a:cubicBezTo>
                  <a:pt x="7258551" y="1312436"/>
                  <a:pt x="7087078" y="1302182"/>
                  <a:pt x="6957067" y="1313507"/>
                </a:cubicBezTo>
                <a:cubicBezTo>
                  <a:pt x="6827056" y="1324832"/>
                  <a:pt x="6501969" y="1304463"/>
                  <a:pt x="6180656" y="1313507"/>
                </a:cubicBezTo>
                <a:cubicBezTo>
                  <a:pt x="5859343" y="1322551"/>
                  <a:pt x="5867294" y="1301483"/>
                  <a:pt x="5570618" y="1313507"/>
                </a:cubicBezTo>
                <a:cubicBezTo>
                  <a:pt x="5273942" y="1325531"/>
                  <a:pt x="5295770" y="1287745"/>
                  <a:pt x="5043767" y="1313507"/>
                </a:cubicBezTo>
                <a:cubicBezTo>
                  <a:pt x="4791764" y="1339269"/>
                  <a:pt x="4715009" y="1333151"/>
                  <a:pt x="4600103" y="1313507"/>
                </a:cubicBezTo>
                <a:cubicBezTo>
                  <a:pt x="4485197" y="1293863"/>
                  <a:pt x="4180198" y="1331118"/>
                  <a:pt x="4073252" y="1313507"/>
                </a:cubicBezTo>
                <a:cubicBezTo>
                  <a:pt x="3966306" y="1295896"/>
                  <a:pt x="3632068" y="1310994"/>
                  <a:pt x="3296840" y="1313507"/>
                </a:cubicBezTo>
                <a:cubicBezTo>
                  <a:pt x="2961612" y="1316020"/>
                  <a:pt x="2939316" y="1310240"/>
                  <a:pt x="2686802" y="1313507"/>
                </a:cubicBezTo>
                <a:cubicBezTo>
                  <a:pt x="2434288" y="1316774"/>
                  <a:pt x="2044267" y="1305433"/>
                  <a:pt x="1827204" y="1313507"/>
                </a:cubicBezTo>
                <a:cubicBezTo>
                  <a:pt x="1610141" y="1321581"/>
                  <a:pt x="1427423" y="1298627"/>
                  <a:pt x="1300353" y="1313507"/>
                </a:cubicBezTo>
                <a:cubicBezTo>
                  <a:pt x="1173283" y="1328387"/>
                  <a:pt x="750029" y="1292688"/>
                  <a:pt x="218922" y="1313507"/>
                </a:cubicBezTo>
                <a:cubicBezTo>
                  <a:pt x="89588" y="1297950"/>
                  <a:pt x="8392" y="1231473"/>
                  <a:pt x="0" y="1094585"/>
                </a:cubicBezTo>
                <a:cubicBezTo>
                  <a:pt x="-17436" y="953685"/>
                  <a:pt x="18633" y="806312"/>
                  <a:pt x="0" y="656754"/>
                </a:cubicBezTo>
                <a:cubicBezTo>
                  <a:pt x="-18633" y="507196"/>
                  <a:pt x="-5331" y="395193"/>
                  <a:pt x="0" y="218922"/>
                </a:cubicBezTo>
                <a:close/>
              </a:path>
            </a:pathLst>
          </a:custGeom>
          <a:solidFill>
            <a:srgbClr val="FFFFFF"/>
          </a:solidFill>
          <a:ln>
            <a:solidFill>
              <a:schemeClr val="accent2">
                <a:lumMod val="75000"/>
              </a:schemeClr>
            </a:solidFill>
            <a:extLst>
              <a:ext uri="{C807C97D-BFC1-408E-A445-0C87EB9F89A2}">
                <ask:lineSketchStyleProps xmlns:ask="http://schemas.microsoft.com/office/drawing/2018/sketchyshapes" xmlns="" sd="24540050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3. Thay            bằng động từ phù hợp:</a:t>
            </a:r>
          </a:p>
        </p:txBody>
      </p:sp>
      <p:sp>
        <p:nvSpPr>
          <p:cNvPr id="6" name="Hình chữ nhật: Góc Tròn 5">
            <a:extLst>
              <a:ext uri="{FF2B5EF4-FFF2-40B4-BE49-F238E27FC236}">
                <a16:creationId xmlns:a16="http://schemas.microsoft.com/office/drawing/2014/main" xmlns="" id="{A02FDEA8-11CA-4A46-501E-CA5EC0EBA172}"/>
              </a:ext>
            </a:extLst>
          </p:cNvPr>
          <p:cNvSpPr/>
          <p:nvPr/>
        </p:nvSpPr>
        <p:spPr>
          <a:xfrm>
            <a:off x="1" y="2003726"/>
            <a:ext cx="9144000" cy="270344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a.	Ăn quả </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nhớ</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a:t>
            </a: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người trồng cây.</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b.	</a:t>
            </a: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Kính</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a:t>
            </a: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thầy, </a:t>
            </a: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yêu</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a:t>
            </a: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bạn.</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c.</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 người như thể</a:t>
            </a:r>
            <a:r>
              <a:rPr lang="en-US" sz="4000" b="1">
                <a:solidFill>
                  <a:srgbClr val="191919"/>
                </a:solidFill>
                <a:latin typeface="Calibri" panose="020F0502020204030204" pitchFamily="34" charset="0"/>
                <a:cs typeface="Calibri" panose="020F0502020204030204" pitchFamily="34" charset="0"/>
              </a:rPr>
              <a:t> </a:t>
            </a: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th</a:t>
            </a:r>
            <a:r>
              <a:rPr kumimoji="0" lang="vi-VN"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rPr>
              <a:t>ân.</a:t>
            </a:r>
            <a:endPar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xmlns="" id="{39972D3F-A0DB-4AF7-B267-451262F92159}"/>
              </a:ext>
            </a:extLst>
          </p:cNvPr>
          <p:cNvPicPr>
            <a:picLocks noChangeAspect="1"/>
          </p:cNvPicPr>
          <p:nvPr/>
        </p:nvPicPr>
        <p:blipFill>
          <a:blip r:embed="rId5"/>
          <a:stretch>
            <a:fillRect/>
          </a:stretch>
        </p:blipFill>
        <p:spPr>
          <a:xfrm>
            <a:off x="2603578" y="434755"/>
            <a:ext cx="778251" cy="747962"/>
          </a:xfrm>
          <a:prstGeom prst="rect">
            <a:avLst/>
          </a:prstGeom>
        </p:spPr>
      </p:pic>
      <p:pic>
        <p:nvPicPr>
          <p:cNvPr id="8" name="Picture 7">
            <a:extLst>
              <a:ext uri="{FF2B5EF4-FFF2-40B4-BE49-F238E27FC236}">
                <a16:creationId xmlns:a16="http://schemas.microsoft.com/office/drawing/2014/main" xmlns="" id="{6871D3DE-0186-4597-8A7A-8F3DCAF8AFE5}"/>
              </a:ext>
            </a:extLst>
          </p:cNvPr>
          <p:cNvPicPr>
            <a:picLocks noChangeAspect="1"/>
          </p:cNvPicPr>
          <p:nvPr/>
        </p:nvPicPr>
        <p:blipFill>
          <a:blip r:embed="rId5"/>
          <a:stretch>
            <a:fillRect/>
          </a:stretch>
        </p:blipFill>
        <p:spPr>
          <a:xfrm>
            <a:off x="2806017" y="2071542"/>
            <a:ext cx="927781" cy="891672"/>
          </a:xfrm>
          <a:prstGeom prst="rect">
            <a:avLst/>
          </a:prstGeom>
          <a:solidFill>
            <a:srgbClr val="FFFFFF"/>
          </a:solidFill>
        </p:spPr>
      </p:pic>
      <p:pic>
        <p:nvPicPr>
          <p:cNvPr id="9" name="Picture 8">
            <a:extLst>
              <a:ext uri="{FF2B5EF4-FFF2-40B4-BE49-F238E27FC236}">
                <a16:creationId xmlns:a16="http://schemas.microsoft.com/office/drawing/2014/main" xmlns="" id="{ABF7039A-D587-49B9-950E-A0CCD1AF0FBF}"/>
              </a:ext>
            </a:extLst>
          </p:cNvPr>
          <p:cNvPicPr>
            <a:picLocks noChangeAspect="1"/>
          </p:cNvPicPr>
          <p:nvPr/>
        </p:nvPicPr>
        <p:blipFill>
          <a:blip r:embed="rId5"/>
          <a:stretch>
            <a:fillRect/>
          </a:stretch>
        </p:blipFill>
        <p:spPr>
          <a:xfrm>
            <a:off x="1055999" y="2930529"/>
            <a:ext cx="993150" cy="954497"/>
          </a:xfrm>
          <a:prstGeom prst="rect">
            <a:avLst/>
          </a:prstGeom>
          <a:solidFill>
            <a:srgbClr val="FFFFFF"/>
          </a:solidFill>
        </p:spPr>
      </p:pic>
      <p:pic>
        <p:nvPicPr>
          <p:cNvPr id="11" name="Picture 10">
            <a:extLst>
              <a:ext uri="{FF2B5EF4-FFF2-40B4-BE49-F238E27FC236}">
                <a16:creationId xmlns:a16="http://schemas.microsoft.com/office/drawing/2014/main" xmlns="" id="{69ADC9F9-A1F5-4741-8739-C698B3DCC6A0}"/>
              </a:ext>
            </a:extLst>
          </p:cNvPr>
          <p:cNvPicPr>
            <a:picLocks noChangeAspect="1"/>
          </p:cNvPicPr>
          <p:nvPr/>
        </p:nvPicPr>
        <p:blipFill>
          <a:blip r:embed="rId5"/>
          <a:stretch>
            <a:fillRect/>
          </a:stretch>
        </p:blipFill>
        <p:spPr>
          <a:xfrm>
            <a:off x="3419390" y="2965861"/>
            <a:ext cx="927781" cy="891672"/>
          </a:xfrm>
          <a:prstGeom prst="rect">
            <a:avLst/>
          </a:prstGeom>
          <a:solidFill>
            <a:srgbClr val="FFFFFF"/>
          </a:solidFill>
        </p:spPr>
      </p:pic>
      <p:pic>
        <p:nvPicPr>
          <p:cNvPr id="12" name="Picture 11">
            <a:extLst>
              <a:ext uri="{FF2B5EF4-FFF2-40B4-BE49-F238E27FC236}">
                <a16:creationId xmlns:a16="http://schemas.microsoft.com/office/drawing/2014/main" xmlns="" id="{DB7414C7-9D06-4C90-B47E-10CC16047779}"/>
              </a:ext>
            </a:extLst>
          </p:cNvPr>
          <p:cNvPicPr>
            <a:picLocks noChangeAspect="1"/>
          </p:cNvPicPr>
          <p:nvPr/>
        </p:nvPicPr>
        <p:blipFill>
          <a:blip r:embed="rId5"/>
          <a:stretch>
            <a:fillRect/>
          </a:stretch>
        </p:blipFill>
        <p:spPr>
          <a:xfrm>
            <a:off x="1163448" y="3917478"/>
            <a:ext cx="778251" cy="747962"/>
          </a:xfrm>
          <a:prstGeom prst="rect">
            <a:avLst/>
          </a:prstGeom>
        </p:spPr>
      </p:pic>
      <p:pic>
        <p:nvPicPr>
          <p:cNvPr id="13" name="Picture 12">
            <a:extLst>
              <a:ext uri="{FF2B5EF4-FFF2-40B4-BE49-F238E27FC236}">
                <a16:creationId xmlns:a16="http://schemas.microsoft.com/office/drawing/2014/main" xmlns="" id="{DFF69183-3E14-4E2D-94D7-62B24D9D9ED0}"/>
              </a:ext>
            </a:extLst>
          </p:cNvPr>
          <p:cNvPicPr>
            <a:picLocks noChangeAspect="1"/>
          </p:cNvPicPr>
          <p:nvPr/>
        </p:nvPicPr>
        <p:blipFill>
          <a:blip r:embed="rId5"/>
          <a:stretch>
            <a:fillRect/>
          </a:stretch>
        </p:blipFill>
        <p:spPr>
          <a:xfrm>
            <a:off x="6142698" y="3846835"/>
            <a:ext cx="778251" cy="747962"/>
          </a:xfrm>
          <a:prstGeom prst="rect">
            <a:avLst/>
          </a:prstGeom>
        </p:spPr>
      </p:pic>
      <p:sp>
        <p:nvSpPr>
          <p:cNvPr id="14" name="Hình chữ nhật: Góc Tròn 5">
            <a:extLst>
              <a:ext uri="{FF2B5EF4-FFF2-40B4-BE49-F238E27FC236}">
                <a16:creationId xmlns:a16="http://schemas.microsoft.com/office/drawing/2014/main" xmlns="" id="{28AAB44C-7A7A-4830-8788-32BEA0CC3BE9}"/>
              </a:ext>
            </a:extLst>
          </p:cNvPr>
          <p:cNvSpPr/>
          <p:nvPr/>
        </p:nvSpPr>
        <p:spPr>
          <a:xfrm>
            <a:off x="626414" y="3963050"/>
            <a:ext cx="1977164" cy="6492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Thương</a:t>
            </a:r>
            <a:endPar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endParaRPr>
          </a:p>
        </p:txBody>
      </p:sp>
      <p:sp>
        <p:nvSpPr>
          <p:cNvPr id="15" name="Hình chữ nhật: Góc Tròn 5">
            <a:extLst>
              <a:ext uri="{FF2B5EF4-FFF2-40B4-BE49-F238E27FC236}">
                <a16:creationId xmlns:a16="http://schemas.microsoft.com/office/drawing/2014/main" xmlns="" id="{C43B22A9-0A83-4908-BF08-A5DE9A486D83}"/>
              </a:ext>
            </a:extLst>
          </p:cNvPr>
          <p:cNvSpPr/>
          <p:nvPr/>
        </p:nvSpPr>
        <p:spPr>
          <a:xfrm>
            <a:off x="5746087" y="3960782"/>
            <a:ext cx="1869261" cy="6492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thương</a:t>
            </a:r>
            <a:endParaRPr kumimoji="0" lang="en-US" sz="4000" b="1" i="0" u="none" strike="noStrike" kern="0" cap="none" spc="0" normalizeH="0" baseline="0" noProof="0">
              <a:ln>
                <a:noFill/>
              </a:ln>
              <a:solidFill>
                <a:srgbClr val="191919"/>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606859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4" presetClass="entr" presetSubtype="1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Shape 1317"/>
        <p:cNvGrpSpPr/>
        <p:nvPr/>
      </p:nvGrpSpPr>
      <p:grpSpPr>
        <a:xfrm>
          <a:off x="0" y="0"/>
          <a:ext cx="0" cy="0"/>
          <a:chOff x="0" y="0"/>
          <a:chExt cx="0" cy="0"/>
        </a:xfrm>
      </p:grpSpPr>
      <p:sp>
        <p:nvSpPr>
          <p:cNvPr id="20" name="Bong bóng Lời nói: Hình chữ nhật 19">
            <a:extLst>
              <a:ext uri="{FF2B5EF4-FFF2-40B4-BE49-F238E27FC236}">
                <a16:creationId xmlns:a16="http://schemas.microsoft.com/office/drawing/2014/main" xmlns="" id="{34B05898-09D1-E62B-058C-076872A4013D}"/>
              </a:ext>
            </a:extLst>
          </p:cNvPr>
          <p:cNvSpPr/>
          <p:nvPr/>
        </p:nvSpPr>
        <p:spPr>
          <a:xfrm>
            <a:off x="364212" y="834281"/>
            <a:ext cx="3642101" cy="1877419"/>
          </a:xfrm>
          <a:prstGeom prst="wedgeRectCallou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75000"/>
                  </a:schemeClr>
                </a:solidFill>
                <a:latin typeface="Calibri" panose="020F0502020204030204" pitchFamily="34" charset="0"/>
                <a:cs typeface="Calibri" panose="020F0502020204030204" pitchFamily="34" charset="0"/>
              </a:rPr>
              <a:t>Các bạn thật tuyệt vời! Cảm ơn các bạn đã cứu mình.</a:t>
            </a:r>
          </a:p>
        </p:txBody>
      </p:sp>
      <p:grpSp>
        <p:nvGrpSpPr>
          <p:cNvPr id="16" name="Nhóm 15">
            <a:extLst>
              <a:ext uri="{FF2B5EF4-FFF2-40B4-BE49-F238E27FC236}">
                <a16:creationId xmlns:a16="http://schemas.microsoft.com/office/drawing/2014/main" xmlns="" id="{4DBD9053-EC7B-97B7-6F82-54654328CE33}"/>
              </a:ext>
            </a:extLst>
          </p:cNvPr>
          <p:cNvGrpSpPr/>
          <p:nvPr/>
        </p:nvGrpSpPr>
        <p:grpSpPr>
          <a:xfrm>
            <a:off x="284727" y="2363491"/>
            <a:ext cx="2334488" cy="3045416"/>
            <a:chOff x="284727" y="2363491"/>
            <a:chExt cx="2334488" cy="3045416"/>
          </a:xfrm>
        </p:grpSpPr>
        <p:pic>
          <p:nvPicPr>
            <p:cNvPr id="13" name="Hình ảnh 12" descr="Ảnh có chứa đồ họa véc-tơ&#10;&#10;Mô tả được tạo tự động">
              <a:extLst>
                <a:ext uri="{FF2B5EF4-FFF2-40B4-BE49-F238E27FC236}">
                  <a16:creationId xmlns:a16="http://schemas.microsoft.com/office/drawing/2014/main" xmlns="" id="{D8710CA0-77C9-9C33-A897-9CAF4BA6EC1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681" b="86460" l="6065" r="83780">
                          <a14:foregroundMark x1="22990" y1="77433" x2="34979" y2="86460"/>
                          <a14:foregroundMark x1="23554" y1="71650" x2="25952" y2="77151"/>
                          <a14:foregroundMark x1="42172" y1="73061" x2="40339" y2="79267"/>
                          <a14:foregroundMark x1="53315" y1="37377" x2="56417" y2="47955"/>
                          <a14:foregroundMark x1="56417" y1="47955" x2="56417" y2="48237"/>
                          <a14:foregroundMark x1="35543" y1="20310" x2="46121" y2="20874"/>
                          <a14:foregroundMark x1="31171" y1="16643" x2="35402" y2="20310"/>
                          <a14:foregroundMark x1="27362" y1="14245" x2="32722" y2="19041"/>
                          <a14:foregroundMark x1="25247" y1="13822" x2="30324" y2="16220"/>
                          <a14:foregroundMark x1="83780" y1="33004" x2="83780" y2="33004"/>
                          <a14:backgroundMark x1="50212" y1="64316" x2="52327" y2="69394"/>
                          <a14:backgroundMark x1="48942" y1="63329" x2="51763" y2="80536"/>
                        </a14:backgroundRemoval>
                      </a14:imgEffect>
                    </a14:imgLayer>
                  </a14:imgProps>
                </a:ext>
              </a:extLst>
            </a:blip>
            <a:srcRect t="12354" r="38098" b="6892"/>
            <a:stretch/>
          </p:blipFill>
          <p:spPr>
            <a:xfrm>
              <a:off x="284727" y="2363491"/>
              <a:ext cx="2334488" cy="3045416"/>
            </a:xfrm>
            <a:prstGeom prst="rect">
              <a:avLst/>
            </a:prstGeom>
          </p:spPr>
        </p:pic>
        <p:sp>
          <p:nvSpPr>
            <p:cNvPr id="15" name="Hình Bầu dục 14">
              <a:extLst>
                <a:ext uri="{FF2B5EF4-FFF2-40B4-BE49-F238E27FC236}">
                  <a16:creationId xmlns:a16="http://schemas.microsoft.com/office/drawing/2014/main" xmlns="" id="{EE67A9D9-60B5-37BF-2236-32E55EDE1815}"/>
                </a:ext>
              </a:extLst>
            </p:cNvPr>
            <p:cNvSpPr/>
            <p:nvPr/>
          </p:nvSpPr>
          <p:spPr>
            <a:xfrm>
              <a:off x="1821053" y="4455763"/>
              <a:ext cx="364210" cy="340963"/>
            </a:xfrm>
            <a:prstGeom prst="ellipse">
              <a:avLst/>
            </a:prstGeom>
            <a:solidFill>
              <a:srgbClr val="F2E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Bong bóng Lời nói: Hình chữ nhật 18">
            <a:extLst>
              <a:ext uri="{FF2B5EF4-FFF2-40B4-BE49-F238E27FC236}">
                <a16:creationId xmlns:a16="http://schemas.microsoft.com/office/drawing/2014/main" xmlns="" id="{1C1F4FEB-9FA1-C89E-2041-537330F3992F}"/>
              </a:ext>
            </a:extLst>
          </p:cNvPr>
          <p:cNvSpPr/>
          <p:nvPr/>
        </p:nvSpPr>
        <p:spPr>
          <a:xfrm>
            <a:off x="4730858" y="1038386"/>
            <a:ext cx="4413142" cy="1877419"/>
          </a:xfrm>
          <a:prstGeom prst="wedgeRectCallout">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75000"/>
                  </a:schemeClr>
                </a:solidFill>
                <a:latin typeface="Calibri" panose="020F0502020204030204" pitchFamily="34" charset="0"/>
                <a:cs typeface="Calibri" panose="020F0502020204030204" pitchFamily="34" charset="0"/>
              </a:rPr>
              <a:t>Chúng mình đã cứu được công chúa rồi. Cảm ơn các bạn đã hỗ trợ chúng mình.</a:t>
            </a:r>
          </a:p>
        </p:txBody>
      </p:sp>
      <p:grpSp>
        <p:nvGrpSpPr>
          <p:cNvPr id="18" name="Nhóm 17">
            <a:extLst>
              <a:ext uri="{FF2B5EF4-FFF2-40B4-BE49-F238E27FC236}">
                <a16:creationId xmlns:a16="http://schemas.microsoft.com/office/drawing/2014/main" xmlns="" id="{E71AD98A-30D4-40BE-4E71-848F3348957C}"/>
              </a:ext>
            </a:extLst>
          </p:cNvPr>
          <p:cNvGrpSpPr/>
          <p:nvPr/>
        </p:nvGrpSpPr>
        <p:grpSpPr>
          <a:xfrm>
            <a:off x="3366696" y="3030106"/>
            <a:ext cx="4134482" cy="2214502"/>
            <a:chOff x="3366696" y="3030106"/>
            <a:chExt cx="4134482" cy="2214502"/>
          </a:xfrm>
        </p:grpSpPr>
        <p:pic>
          <p:nvPicPr>
            <p:cNvPr id="14" name="Picture 6" descr="Fruity robo">
              <a:extLst>
                <a:ext uri="{FF2B5EF4-FFF2-40B4-BE49-F238E27FC236}">
                  <a16:creationId xmlns:a16="http://schemas.microsoft.com/office/drawing/2014/main" xmlns="" id="{DF71C66F-C54E-D7F7-0F4E-06071BD0E8F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3977309" y="3030106"/>
              <a:ext cx="3523869" cy="21133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Phim Hoạt Hình Kiếm Kim Loại Phim Hoạt Hình Vũ Khí Kiếm Phim Hoạt  Hình Kiếm PNG , Phim, Kiếm, Kim PNG miễn phí tải tập tin PSDComment và  Vector">
              <a:extLst>
                <a:ext uri="{FF2B5EF4-FFF2-40B4-BE49-F238E27FC236}">
                  <a16:creationId xmlns:a16="http://schemas.microsoft.com/office/drawing/2014/main" xmlns="" id="{F40B7547-5B44-8E73-1D6E-0A6D6F9C4E0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844" b="92500" l="10000" r="90000">
                          <a14:foregroundMark x1="21406" y1="13750" x2="20000" y2="21563"/>
                          <a14:foregroundMark x1="22188" y1="10938" x2="34688" y2="33125"/>
                          <a14:foregroundMark x1="20625" y1="23750" x2="24531" y2="38125"/>
                          <a14:foregroundMark x1="24531" y1="38125" x2="34531" y2="47188"/>
                          <a14:foregroundMark x1="34531" y1="47188" x2="56406" y2="57344"/>
                          <a14:foregroundMark x1="36875" y1="32969" x2="46094" y2="45625"/>
                          <a14:foregroundMark x1="38594" y1="36094" x2="45938" y2="46094"/>
                          <a14:foregroundMark x1="19375" y1="27969" x2="22188" y2="37344"/>
                          <a14:foregroundMark x1="22188" y1="37344" x2="55000" y2="70313"/>
                          <a14:foregroundMark x1="21563" y1="10469" x2="43750" y2="15000"/>
                          <a14:foregroundMark x1="46406" y1="15781" x2="67500" y2="61094"/>
                          <a14:foregroundMark x1="67500" y1="61094" x2="67656" y2="61719"/>
                          <a14:foregroundMark x1="20156" y1="9844" x2="22031" y2="9844"/>
                          <a14:backgroundMark x1="76094" y1="92656" x2="78906" y2="92813"/>
                          <a14:backgroundMark x1="73594" y1="92969" x2="82031" y2="92031"/>
                        </a14:backgroundRemoval>
                      </a14:imgEffect>
                    </a14:imgLayer>
                  </a14:imgProps>
                </a:ext>
                <a:ext uri="{28A0092B-C50C-407E-A947-70E740481C1C}">
                  <a14:useLocalDpi xmlns:a14="http://schemas.microsoft.com/office/drawing/2010/main" val="0"/>
                </a:ext>
              </a:extLst>
            </a:blip>
            <a:srcRect/>
            <a:stretch>
              <a:fillRect/>
            </a:stretch>
          </p:blipFill>
          <p:spPr bwMode="auto">
            <a:xfrm>
              <a:off x="3366696" y="3666918"/>
              <a:ext cx="1577690" cy="15776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6354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8" name="Hình Bầu dục 7">
            <a:extLst>
              <a:ext uri="{FF2B5EF4-FFF2-40B4-BE49-F238E27FC236}">
                <a16:creationId xmlns:a16="http://schemas.microsoft.com/office/drawing/2014/main" xmlns="" id="{3ADC63D8-773F-B3EF-AFC7-ED1207A7A010}"/>
              </a:ext>
            </a:extLst>
          </p:cNvPr>
          <p:cNvSpPr/>
          <p:nvPr/>
        </p:nvSpPr>
        <p:spPr>
          <a:xfrm>
            <a:off x="1838975" y="1113249"/>
            <a:ext cx="5290398" cy="1907908"/>
          </a:xfrm>
          <a:prstGeom prst="ellipse">
            <a:avLst/>
          </a:prstGeom>
          <a:solidFill>
            <a:schemeClr val="bg1">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8" name="Google Shape;1518;p46"/>
          <p:cNvPicPr preferRelativeResize="0"/>
          <p:nvPr/>
        </p:nvPicPr>
        <p:blipFill rotWithShape="1">
          <a:blip r:embed="rId4">
            <a:alphaModFix/>
          </a:blip>
          <a:srcRect l="6049" t="26175" r="6660" b="21868"/>
          <a:stretch/>
        </p:blipFill>
        <p:spPr>
          <a:xfrm rot="849557">
            <a:off x="968378" y="3798358"/>
            <a:ext cx="1189793" cy="731787"/>
          </a:xfrm>
          <a:prstGeom prst="rect">
            <a:avLst/>
          </a:prstGeom>
          <a:noFill/>
          <a:ln>
            <a:noFill/>
          </a:ln>
        </p:spPr>
      </p:pic>
      <p:pic>
        <p:nvPicPr>
          <p:cNvPr id="1519" name="Google Shape;1519;p46"/>
          <p:cNvPicPr preferRelativeResize="0"/>
          <p:nvPr/>
        </p:nvPicPr>
        <p:blipFill rotWithShape="1">
          <a:blip r:embed="rId4">
            <a:alphaModFix/>
          </a:blip>
          <a:srcRect l="6049" t="26175" r="6660" b="21868"/>
          <a:stretch/>
        </p:blipFill>
        <p:spPr>
          <a:xfrm rot="-2700004">
            <a:off x="8372383" y="592965"/>
            <a:ext cx="1274333" cy="783771"/>
          </a:xfrm>
          <a:prstGeom prst="rect">
            <a:avLst/>
          </a:prstGeom>
          <a:noFill/>
          <a:ln>
            <a:noFill/>
          </a:ln>
        </p:spPr>
      </p:pic>
      <p:pic>
        <p:nvPicPr>
          <p:cNvPr id="1520" name="Google Shape;1520;p46"/>
          <p:cNvPicPr preferRelativeResize="0"/>
          <p:nvPr/>
        </p:nvPicPr>
        <p:blipFill rotWithShape="1">
          <a:blip r:embed="rId5">
            <a:alphaModFix/>
          </a:blip>
          <a:srcRect l="23471" t="5803" r="17966" b="64035"/>
          <a:stretch/>
        </p:blipFill>
        <p:spPr>
          <a:xfrm rot="921652">
            <a:off x="7177513" y="513965"/>
            <a:ext cx="914752" cy="486821"/>
          </a:xfrm>
          <a:prstGeom prst="rect">
            <a:avLst/>
          </a:prstGeom>
          <a:noFill/>
          <a:ln>
            <a:noFill/>
          </a:ln>
        </p:spPr>
      </p:pic>
      <p:pic>
        <p:nvPicPr>
          <p:cNvPr id="1521" name="Google Shape;1521;p46"/>
          <p:cNvPicPr preferRelativeResize="0"/>
          <p:nvPr/>
        </p:nvPicPr>
        <p:blipFill rotWithShape="1">
          <a:blip r:embed="rId5">
            <a:alphaModFix/>
          </a:blip>
          <a:srcRect l="23471" t="5803" r="17966" b="64035"/>
          <a:stretch/>
        </p:blipFill>
        <p:spPr>
          <a:xfrm rot="-6299902" flipH="1">
            <a:off x="5409313" y="4093011"/>
            <a:ext cx="766622" cy="407980"/>
          </a:xfrm>
          <a:prstGeom prst="rect">
            <a:avLst/>
          </a:prstGeom>
          <a:noFill/>
          <a:ln>
            <a:noFill/>
          </a:ln>
        </p:spPr>
      </p:pic>
      <p:pic>
        <p:nvPicPr>
          <p:cNvPr id="1522" name="Google Shape;1522;p46"/>
          <p:cNvPicPr preferRelativeResize="0"/>
          <p:nvPr/>
        </p:nvPicPr>
        <p:blipFill rotWithShape="1">
          <a:blip r:embed="rId5">
            <a:alphaModFix/>
          </a:blip>
          <a:srcRect l="23471" t="5803" r="17966" b="64035"/>
          <a:stretch/>
        </p:blipFill>
        <p:spPr>
          <a:xfrm rot="6299904">
            <a:off x="1567540" y="492399"/>
            <a:ext cx="542870" cy="288904"/>
          </a:xfrm>
          <a:prstGeom prst="rect">
            <a:avLst/>
          </a:prstGeom>
          <a:noFill/>
          <a:ln>
            <a:noFill/>
          </a:ln>
        </p:spPr>
      </p:pic>
      <p:pic>
        <p:nvPicPr>
          <p:cNvPr id="1525" name="Google Shape;1525;p46"/>
          <p:cNvPicPr preferRelativeResize="0"/>
          <p:nvPr/>
        </p:nvPicPr>
        <p:blipFill rotWithShape="1">
          <a:blip r:embed="rId6">
            <a:alphaModFix/>
          </a:blip>
          <a:srcRect l="19219" r="24353" b="9255"/>
          <a:stretch/>
        </p:blipFill>
        <p:spPr>
          <a:xfrm rot="946275">
            <a:off x="-553069" y="-156064"/>
            <a:ext cx="1843424" cy="3063483"/>
          </a:xfrm>
          <a:prstGeom prst="rect">
            <a:avLst/>
          </a:prstGeom>
          <a:noFill/>
          <a:ln>
            <a:noFill/>
          </a:ln>
        </p:spPr>
      </p:pic>
      <p:pic>
        <p:nvPicPr>
          <p:cNvPr id="1526" name="Google Shape;1526;p46"/>
          <p:cNvPicPr preferRelativeResize="0"/>
          <p:nvPr/>
        </p:nvPicPr>
        <p:blipFill rotWithShape="1">
          <a:blip r:embed="rId6">
            <a:alphaModFix/>
          </a:blip>
          <a:srcRect l="19219" r="24353" b="9255"/>
          <a:stretch/>
        </p:blipFill>
        <p:spPr>
          <a:xfrm rot="-900004">
            <a:off x="7065859" y="2653959"/>
            <a:ext cx="1977383" cy="3286082"/>
          </a:xfrm>
          <a:prstGeom prst="rect">
            <a:avLst/>
          </a:prstGeom>
          <a:noFill/>
          <a:ln>
            <a:noFill/>
          </a:ln>
        </p:spPr>
      </p:pic>
      <p:pic>
        <p:nvPicPr>
          <p:cNvPr id="7" name="图片 22">
            <a:extLst>
              <a:ext uri="{FF2B5EF4-FFF2-40B4-BE49-F238E27FC236}">
                <a16:creationId xmlns:a16="http://schemas.microsoft.com/office/drawing/2014/main" xmlns="" id="{0B5C18EB-381B-93B0-F823-794FBCD22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9094" y="3021157"/>
            <a:ext cx="3886848" cy="2122343"/>
          </a:xfrm>
          <a:prstGeom prst="rect">
            <a:avLst/>
          </a:prstGeom>
        </p:spPr>
      </p:pic>
      <p:grpSp>
        <p:nvGrpSpPr>
          <p:cNvPr id="10" name="Nhóm 9">
            <a:extLst>
              <a:ext uri="{FF2B5EF4-FFF2-40B4-BE49-F238E27FC236}">
                <a16:creationId xmlns:a16="http://schemas.microsoft.com/office/drawing/2014/main" xmlns="" id="{98DFEF58-AE16-E9AB-B122-488F0EE733B0}"/>
              </a:ext>
            </a:extLst>
          </p:cNvPr>
          <p:cNvGrpSpPr/>
          <p:nvPr/>
        </p:nvGrpSpPr>
        <p:grpSpPr>
          <a:xfrm>
            <a:off x="2347955" y="1172729"/>
            <a:ext cx="4781418" cy="1477653"/>
            <a:chOff x="2347955" y="1172729"/>
            <a:chExt cx="4781418" cy="1477653"/>
          </a:xfrm>
        </p:grpSpPr>
        <p:sp>
          <p:nvSpPr>
            <p:cNvPr id="9" name="Hộp Văn bản 8">
              <a:extLst>
                <a:ext uri="{FF2B5EF4-FFF2-40B4-BE49-F238E27FC236}">
                  <a16:creationId xmlns:a16="http://schemas.microsoft.com/office/drawing/2014/main" xmlns="" id="{0166FD2A-7714-E6B7-0CD8-9728E1098516}"/>
                </a:ext>
              </a:extLst>
            </p:cNvPr>
            <p:cNvSpPr txBox="1"/>
            <p:nvPr/>
          </p:nvSpPr>
          <p:spPr>
            <a:xfrm>
              <a:off x="2347955" y="1203832"/>
              <a:ext cx="4781418" cy="1446550"/>
            </a:xfrm>
            <a:prstGeom prst="rect">
              <a:avLst/>
            </a:prstGeom>
            <a:noFill/>
          </p:spPr>
          <p:txBody>
            <a:bodyPr wrap="square" rtlCol="0">
              <a:spAutoFit/>
            </a:bodyPr>
            <a:lstStyle/>
            <a:p>
              <a:r>
                <a:rPr lang="en-US" sz="8800">
                  <a:ln w="276225">
                    <a:solidFill>
                      <a:srgbClr val="FFFFFF"/>
                    </a:solidFill>
                  </a:ln>
                  <a:solidFill>
                    <a:schemeClr val="accent2">
                      <a:lumMod val="75000"/>
                    </a:schemeClr>
                  </a:solidFill>
                  <a:latin typeface="UVN Banh Mi" pitchFamily="2" charset="0"/>
                </a:rPr>
                <a:t>V</a:t>
              </a:r>
              <a:r>
                <a:rPr lang="en-US" sz="8800">
                  <a:ln w="276225">
                    <a:solidFill>
                      <a:srgbClr val="FFFFFF"/>
                    </a:solidFill>
                  </a:ln>
                  <a:solidFill>
                    <a:schemeClr val="accent3">
                      <a:lumMod val="75000"/>
                    </a:schemeClr>
                  </a:solidFill>
                  <a:latin typeface="UVN Banh Mi" pitchFamily="2" charset="0"/>
                </a:rPr>
                <a:t>ậ</a:t>
              </a:r>
              <a:r>
                <a:rPr lang="en-US" sz="8800">
                  <a:ln w="276225">
                    <a:solidFill>
                      <a:srgbClr val="FFFFFF"/>
                    </a:solidFill>
                  </a:ln>
                  <a:solidFill>
                    <a:schemeClr val="accent6">
                      <a:lumMod val="75000"/>
                    </a:schemeClr>
                  </a:solidFill>
                  <a:latin typeface="UVN Banh Mi" pitchFamily="2" charset="0"/>
                </a:rPr>
                <a:t>n</a:t>
              </a:r>
              <a:r>
                <a:rPr lang="en-US" sz="8800">
                  <a:ln w="276225">
                    <a:solidFill>
                      <a:srgbClr val="FFFFFF"/>
                    </a:solidFill>
                  </a:ln>
                  <a:latin typeface="UVN Banh Mi" pitchFamily="2" charset="0"/>
                </a:rPr>
                <a:t> </a:t>
              </a:r>
              <a:r>
                <a:rPr lang="en-US" sz="8800">
                  <a:ln w="276225">
                    <a:solidFill>
                      <a:srgbClr val="FFFFFF"/>
                    </a:solidFill>
                  </a:ln>
                  <a:solidFill>
                    <a:schemeClr val="bg2">
                      <a:lumMod val="25000"/>
                    </a:schemeClr>
                  </a:solidFill>
                  <a:latin typeface="UVN Banh Mi" pitchFamily="2" charset="0"/>
                </a:rPr>
                <a:t>d</a:t>
              </a:r>
              <a:r>
                <a:rPr lang="en-US" sz="8800">
                  <a:ln w="276225">
                    <a:solidFill>
                      <a:srgbClr val="FFFFFF"/>
                    </a:solidFill>
                  </a:ln>
                  <a:solidFill>
                    <a:srgbClr val="00B0F0"/>
                  </a:solidFill>
                  <a:latin typeface="UVN Banh Mi" pitchFamily="2" charset="0"/>
                </a:rPr>
                <a:t>ụ</a:t>
              </a:r>
              <a:r>
                <a:rPr lang="en-US" sz="8800">
                  <a:ln w="276225">
                    <a:solidFill>
                      <a:srgbClr val="FFFFFF"/>
                    </a:solidFill>
                  </a:ln>
                  <a:solidFill>
                    <a:srgbClr val="F49EEA"/>
                  </a:solidFill>
                  <a:latin typeface="UVN Banh Mi" pitchFamily="2" charset="0"/>
                </a:rPr>
                <a:t>n</a:t>
              </a:r>
              <a:r>
                <a:rPr lang="en-US" sz="8800">
                  <a:ln w="276225">
                    <a:solidFill>
                      <a:srgbClr val="FFFFFF"/>
                    </a:solidFill>
                  </a:ln>
                  <a:solidFill>
                    <a:schemeClr val="bg2">
                      <a:lumMod val="50000"/>
                    </a:schemeClr>
                  </a:solidFill>
                  <a:latin typeface="UVN Banh Mi" pitchFamily="2" charset="0"/>
                </a:rPr>
                <a:t>g</a:t>
              </a:r>
            </a:p>
          </p:txBody>
        </p:sp>
        <p:sp>
          <p:nvSpPr>
            <p:cNvPr id="6" name="Hộp Văn bản 5">
              <a:extLst>
                <a:ext uri="{FF2B5EF4-FFF2-40B4-BE49-F238E27FC236}">
                  <a16:creationId xmlns:a16="http://schemas.microsoft.com/office/drawing/2014/main" xmlns="" id="{6C8D850C-C804-1391-093F-CF9B3FD01FAB}"/>
                </a:ext>
              </a:extLst>
            </p:cNvPr>
            <p:cNvSpPr txBox="1"/>
            <p:nvPr/>
          </p:nvSpPr>
          <p:spPr>
            <a:xfrm>
              <a:off x="2347955" y="1172729"/>
              <a:ext cx="4781418" cy="1446550"/>
            </a:xfrm>
            <a:prstGeom prst="rect">
              <a:avLst/>
            </a:prstGeom>
            <a:noFill/>
          </p:spPr>
          <p:txBody>
            <a:bodyPr wrap="square" rtlCol="0">
              <a:spAutoFit/>
            </a:bodyPr>
            <a:lstStyle/>
            <a:p>
              <a:r>
                <a:rPr lang="en-US" sz="8800">
                  <a:solidFill>
                    <a:schemeClr val="accent2">
                      <a:lumMod val="75000"/>
                    </a:schemeClr>
                  </a:solidFill>
                  <a:latin typeface="UVN Banh Mi" pitchFamily="2" charset="0"/>
                </a:rPr>
                <a:t>V</a:t>
              </a:r>
              <a:r>
                <a:rPr lang="en-US" sz="8800">
                  <a:solidFill>
                    <a:schemeClr val="accent3">
                      <a:lumMod val="75000"/>
                    </a:schemeClr>
                  </a:solidFill>
                  <a:latin typeface="UVN Banh Mi" pitchFamily="2" charset="0"/>
                </a:rPr>
                <a:t>ậ</a:t>
              </a:r>
              <a:r>
                <a:rPr lang="en-US" sz="8800">
                  <a:solidFill>
                    <a:schemeClr val="accent6">
                      <a:lumMod val="75000"/>
                    </a:schemeClr>
                  </a:solidFill>
                  <a:latin typeface="UVN Banh Mi" pitchFamily="2" charset="0"/>
                </a:rPr>
                <a:t>n</a:t>
              </a:r>
              <a:r>
                <a:rPr lang="en-US" sz="8800">
                  <a:latin typeface="UVN Banh Mi" pitchFamily="2" charset="0"/>
                </a:rPr>
                <a:t> </a:t>
              </a:r>
              <a:r>
                <a:rPr lang="en-US" sz="8800">
                  <a:solidFill>
                    <a:schemeClr val="bg2">
                      <a:lumMod val="25000"/>
                    </a:schemeClr>
                  </a:solidFill>
                  <a:latin typeface="UVN Banh Mi" pitchFamily="2" charset="0"/>
                </a:rPr>
                <a:t>d</a:t>
              </a:r>
              <a:r>
                <a:rPr lang="en-US" sz="8800">
                  <a:solidFill>
                    <a:srgbClr val="00B0F0"/>
                  </a:solidFill>
                  <a:latin typeface="UVN Banh Mi" pitchFamily="2" charset="0"/>
                </a:rPr>
                <a:t>ụ</a:t>
              </a:r>
              <a:r>
                <a:rPr lang="en-US" sz="8800">
                  <a:solidFill>
                    <a:srgbClr val="F49EEA"/>
                  </a:solidFill>
                  <a:latin typeface="UVN Banh Mi" pitchFamily="2" charset="0"/>
                </a:rPr>
                <a:t>n</a:t>
              </a:r>
              <a:r>
                <a:rPr lang="en-US" sz="8800">
                  <a:solidFill>
                    <a:schemeClr val="bg2">
                      <a:lumMod val="50000"/>
                    </a:schemeClr>
                  </a:solidFill>
                  <a:latin typeface="UVN Banh Mi" pitchFamily="2" charset="0"/>
                </a:rPr>
                <a:t>g</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25"/>
                                        </p:tgtEl>
                                        <p:attrNameLst>
                                          <p:attrName>style.visibility</p:attrName>
                                        </p:attrNameLst>
                                      </p:cBhvr>
                                      <p:to>
                                        <p:strVal val="visible"/>
                                      </p:to>
                                    </p:set>
                                    <p:anim calcmode="lin" valueType="num">
                                      <p:cBhvr additive="base">
                                        <p:cTn id="7" dur="500" fill="hold"/>
                                        <p:tgtEl>
                                          <p:spTgt spid="1525"/>
                                        </p:tgtEl>
                                        <p:attrNameLst>
                                          <p:attrName>ppt_x</p:attrName>
                                        </p:attrNameLst>
                                      </p:cBhvr>
                                      <p:tavLst>
                                        <p:tav tm="0">
                                          <p:val>
                                            <p:strVal val="0-#ppt_w/2"/>
                                          </p:val>
                                        </p:tav>
                                        <p:tav tm="100000">
                                          <p:val>
                                            <p:strVal val="#ppt_x"/>
                                          </p:val>
                                        </p:tav>
                                      </p:tavLst>
                                    </p:anim>
                                    <p:anim calcmode="lin" valueType="num">
                                      <p:cBhvr additive="base">
                                        <p:cTn id="8" dur="500" fill="hold"/>
                                        <p:tgtEl>
                                          <p:spTgt spid="15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0-#ppt_w/2"/>
                                          </p:val>
                                        </p:tav>
                                        <p:tav tm="100000">
                                          <p:val>
                                            <p:strVal val="#ppt_x"/>
                                          </p:val>
                                        </p:tav>
                                      </p:tavLst>
                                    </p:anim>
                                    <p:anim calcmode="lin" valueType="num">
                                      <p:cBhvr additive="base">
                                        <p:cTn id="12" dur="500" fill="hold"/>
                                        <p:tgtEl>
                                          <p:spTgt spid="15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26"/>
                                        </p:tgtEl>
                                        <p:attrNameLst>
                                          <p:attrName>style.visibility</p:attrName>
                                        </p:attrNameLst>
                                      </p:cBhvr>
                                      <p:to>
                                        <p:strVal val="visible"/>
                                      </p:to>
                                    </p:set>
                                    <p:anim calcmode="lin" valueType="num">
                                      <p:cBhvr additive="base">
                                        <p:cTn id="15" dur="500" fill="hold"/>
                                        <p:tgtEl>
                                          <p:spTgt spid="1526"/>
                                        </p:tgtEl>
                                        <p:attrNameLst>
                                          <p:attrName>ppt_x</p:attrName>
                                        </p:attrNameLst>
                                      </p:cBhvr>
                                      <p:tavLst>
                                        <p:tav tm="0">
                                          <p:val>
                                            <p:strVal val="1+#ppt_w/2"/>
                                          </p:val>
                                        </p:tav>
                                        <p:tav tm="100000">
                                          <p:val>
                                            <p:strVal val="#ppt_x"/>
                                          </p:val>
                                        </p:tav>
                                      </p:tavLst>
                                    </p:anim>
                                    <p:anim calcmode="lin" valueType="num">
                                      <p:cBhvr additive="base">
                                        <p:cTn id="16" dur="500" fill="hold"/>
                                        <p:tgtEl>
                                          <p:spTgt spid="1526"/>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519"/>
                                        </p:tgtEl>
                                        <p:attrNameLst>
                                          <p:attrName>style.visibility</p:attrName>
                                        </p:attrNameLst>
                                      </p:cBhvr>
                                      <p:to>
                                        <p:strVal val="visible"/>
                                      </p:to>
                                    </p:set>
                                    <p:anim calcmode="lin" valueType="num">
                                      <p:cBhvr additive="base">
                                        <p:cTn id="19" dur="500" fill="hold"/>
                                        <p:tgtEl>
                                          <p:spTgt spid="1519"/>
                                        </p:tgtEl>
                                        <p:attrNameLst>
                                          <p:attrName>ppt_x</p:attrName>
                                        </p:attrNameLst>
                                      </p:cBhvr>
                                      <p:tavLst>
                                        <p:tav tm="0">
                                          <p:val>
                                            <p:strVal val="1+#ppt_w/2"/>
                                          </p:val>
                                        </p:tav>
                                        <p:tav tm="100000">
                                          <p:val>
                                            <p:strVal val="#ppt_x"/>
                                          </p:val>
                                        </p:tav>
                                      </p:tavLst>
                                    </p:anim>
                                    <p:anim calcmode="lin" valueType="num">
                                      <p:cBhvr additive="base">
                                        <p:cTn id="20" dur="500" fill="hold"/>
                                        <p:tgtEl>
                                          <p:spTgt spid="1519"/>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3"/>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Shape 1229"/>
        <p:cNvGrpSpPr/>
        <p:nvPr/>
      </p:nvGrpSpPr>
      <p:grpSpPr>
        <a:xfrm>
          <a:off x="0" y="0"/>
          <a:ext cx="0" cy="0"/>
          <a:chOff x="0" y="0"/>
          <a:chExt cx="0" cy="0"/>
        </a:xfrm>
      </p:grpSpPr>
      <p:pic>
        <p:nvPicPr>
          <p:cNvPr id="6" name="Picture 6" descr="Fruity robo">
            <a:extLst>
              <a:ext uri="{FF2B5EF4-FFF2-40B4-BE49-F238E27FC236}">
                <a16:creationId xmlns:a16="http://schemas.microsoft.com/office/drawing/2014/main" xmlns="" id="{B6236C60-DF0D-C40C-E9BB-812E016F530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530503" y="2307380"/>
            <a:ext cx="4728940" cy="28361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Nhóm 2">
            <a:extLst>
              <a:ext uri="{FF2B5EF4-FFF2-40B4-BE49-F238E27FC236}">
                <a16:creationId xmlns:a16="http://schemas.microsoft.com/office/drawing/2014/main" xmlns="" id="{439F7E14-9731-D0F7-021A-13E581B93D71}"/>
              </a:ext>
            </a:extLst>
          </p:cNvPr>
          <p:cNvGrpSpPr/>
          <p:nvPr/>
        </p:nvGrpSpPr>
        <p:grpSpPr>
          <a:xfrm>
            <a:off x="1805261" y="-679470"/>
            <a:ext cx="6046833" cy="2986850"/>
            <a:chOff x="1805261" y="-679470"/>
            <a:chExt cx="6046833" cy="2986850"/>
          </a:xfrm>
        </p:grpSpPr>
        <p:sp>
          <p:nvSpPr>
            <p:cNvPr id="11" name="Hình Bầu dục 10">
              <a:extLst>
                <a:ext uri="{FF2B5EF4-FFF2-40B4-BE49-F238E27FC236}">
                  <a16:creationId xmlns:a16="http://schemas.microsoft.com/office/drawing/2014/main" xmlns="" id="{C2D11597-5F99-06FB-51F3-AE2658D18DA5}"/>
                </a:ext>
              </a:extLst>
            </p:cNvPr>
            <p:cNvSpPr/>
            <p:nvPr/>
          </p:nvSpPr>
          <p:spPr>
            <a:xfrm>
              <a:off x="1805261" y="226503"/>
              <a:ext cx="6046833" cy="2080877"/>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Hình ảnh 7">
              <a:extLst>
                <a:ext uri="{FF2B5EF4-FFF2-40B4-BE49-F238E27FC236}">
                  <a16:creationId xmlns:a16="http://schemas.microsoft.com/office/drawing/2014/main" xmlns="" id="{B2D5396C-AF02-8569-BE54-4F62ECE80D0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6900" y1="17450" x2="19150" y2="17300"/>
                          <a14:foregroundMark x1="26000" y1="15650" x2="30900" y2="13700"/>
                          <a14:foregroundMark x1="43997" y1="13825" x2="44450" y2="14850"/>
                          <a14:backgroundMark x1="40200" y1="16650" x2="48350" y2="15000"/>
                          <a14:backgroundMark x1="43500" y1="11750" x2="43650" y2="13850"/>
                          <a14:backgroundMark x1="83750" y1="33600" x2="84600" y2="37350"/>
                          <a14:backgroundMark x1="47700" y1="42000" x2="48550" y2="58300"/>
                          <a14:backgroundMark x1="48550" y1="58300" x2="48550" y2="58300"/>
                          <a14:backgroundMark x1="39050" y1="40350" x2="56050" y2="42000"/>
                        </a14:backgroundRemoval>
                      </a14:imgEffect>
                    </a14:imgLayer>
                  </a14:imgProps>
                </a:ext>
              </a:extLst>
            </a:blip>
            <a:srcRect b="59280"/>
            <a:stretch/>
          </p:blipFill>
          <p:spPr>
            <a:xfrm>
              <a:off x="2237293" y="-679470"/>
              <a:ext cx="5182766" cy="1686188"/>
            </a:xfrm>
            <a:prstGeom prst="rect">
              <a:avLst/>
            </a:prstGeom>
          </p:spPr>
        </p:pic>
      </p:grpSp>
      <p:sp>
        <p:nvSpPr>
          <p:cNvPr id="12" name="Hộp Văn bản 11">
            <a:extLst>
              <a:ext uri="{FF2B5EF4-FFF2-40B4-BE49-F238E27FC236}">
                <a16:creationId xmlns:a16="http://schemas.microsoft.com/office/drawing/2014/main" xmlns="" id="{E2A41E87-42D2-9A3F-D4F6-F11A09C8F0AE}"/>
              </a:ext>
            </a:extLst>
          </p:cNvPr>
          <p:cNvSpPr txBox="1"/>
          <p:nvPr/>
        </p:nvSpPr>
        <p:spPr>
          <a:xfrm>
            <a:off x="3801025" y="383774"/>
            <a:ext cx="2374085" cy="769441"/>
          </a:xfrm>
          <a:prstGeom prst="rect">
            <a:avLst/>
          </a:prstGeom>
          <a:noFill/>
        </p:spPr>
        <p:txBody>
          <a:bodyPr wrap="square" rtlCol="0">
            <a:spAutoFit/>
          </a:bodyPr>
          <a:lstStyle/>
          <a:p>
            <a:r>
              <a:rPr lang="en-US" sz="4400" b="1">
                <a:solidFill>
                  <a:srgbClr val="FFFFFF"/>
                </a:solidFill>
                <a:latin typeface="UTM French Vanilla" panose="02040603050506020204" pitchFamily="18" charset="0"/>
                <a:cs typeface="Calibri" panose="020F0502020204030204" pitchFamily="34" charset="0"/>
              </a:rPr>
              <a:t>Trò chơi</a:t>
            </a:r>
          </a:p>
        </p:txBody>
      </p:sp>
      <p:grpSp>
        <p:nvGrpSpPr>
          <p:cNvPr id="4" name="Nhóm 3">
            <a:extLst>
              <a:ext uri="{FF2B5EF4-FFF2-40B4-BE49-F238E27FC236}">
                <a16:creationId xmlns:a16="http://schemas.microsoft.com/office/drawing/2014/main" xmlns="" id="{285E1225-FC4A-681B-9DD6-C37B44C06E07}"/>
              </a:ext>
            </a:extLst>
          </p:cNvPr>
          <p:cNvGrpSpPr/>
          <p:nvPr/>
        </p:nvGrpSpPr>
        <p:grpSpPr>
          <a:xfrm>
            <a:off x="2165582" y="1006718"/>
            <a:ext cx="5458782" cy="1039051"/>
            <a:chOff x="2165582" y="1006718"/>
            <a:chExt cx="5458782" cy="1039051"/>
          </a:xfrm>
        </p:grpSpPr>
        <p:sp>
          <p:nvSpPr>
            <p:cNvPr id="14" name="Hộp Văn bản 13">
              <a:extLst>
                <a:ext uri="{FF2B5EF4-FFF2-40B4-BE49-F238E27FC236}">
                  <a16:creationId xmlns:a16="http://schemas.microsoft.com/office/drawing/2014/main" xmlns="" id="{2A365C6B-2FFC-9182-C472-07099E0294DE}"/>
                </a:ext>
              </a:extLst>
            </p:cNvPr>
            <p:cNvSpPr txBox="1"/>
            <p:nvPr/>
          </p:nvSpPr>
          <p:spPr>
            <a:xfrm>
              <a:off x="2165582" y="1006718"/>
              <a:ext cx="5458782" cy="1015663"/>
            </a:xfrm>
            <a:prstGeom prst="rect">
              <a:avLst/>
            </a:prstGeom>
            <a:noFill/>
          </p:spPr>
          <p:txBody>
            <a:bodyPr wrap="square" rtlCol="0">
              <a:spAutoFit/>
            </a:bodyPr>
            <a:lstStyle/>
            <a:p>
              <a:r>
                <a:rPr lang="en-US" sz="6000" b="1">
                  <a:ln w="285750" cap="sq" cmpd="sng">
                    <a:solidFill>
                      <a:srgbClr val="FFFFFF"/>
                    </a:solidFill>
                    <a:prstDash val="solid"/>
                  </a:ln>
                  <a:solidFill>
                    <a:schemeClr val="bg2">
                      <a:lumMod val="75000"/>
                    </a:schemeClr>
                  </a:solidFill>
                  <a:latin typeface="#9Slide05 SVNClementine" panose="020F0502020204030203" pitchFamily="34" charset="0"/>
                  <a:cs typeface="Calibri" panose="020F0502020204030204" pitchFamily="34" charset="0"/>
                </a:rPr>
                <a:t>Giải</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2">
                      <a:lumMod val="60000"/>
                      <a:lumOff val="40000"/>
                    </a:schemeClr>
                  </a:solidFill>
                  <a:latin typeface="#9Slide05 SVNClementine" panose="020F0502020204030203" pitchFamily="34" charset="0"/>
                  <a:cs typeface="Calibri" panose="020F0502020204030204" pitchFamily="34" charset="0"/>
                </a:rPr>
                <a:t>cứu</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4">
                      <a:lumMod val="60000"/>
                      <a:lumOff val="40000"/>
                    </a:schemeClr>
                  </a:solidFill>
                  <a:latin typeface="#9Slide05 SVNClementine" panose="020F0502020204030203" pitchFamily="34" charset="0"/>
                  <a:cs typeface="Calibri" panose="020F0502020204030204" pitchFamily="34" charset="0"/>
                </a:rPr>
                <a:t>công</a:t>
              </a:r>
              <a:r>
                <a:rPr lang="en-US" sz="6000" b="1">
                  <a:ln w="285750" cap="sq" cmpd="sng">
                    <a:solidFill>
                      <a:srgbClr val="FFFFFF"/>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285750" cap="sq" cmpd="sng">
                    <a:solidFill>
                      <a:srgbClr val="FFFFFF"/>
                    </a:solidFill>
                    <a:prstDash val="solid"/>
                  </a:ln>
                  <a:solidFill>
                    <a:schemeClr val="accent6">
                      <a:lumMod val="60000"/>
                      <a:lumOff val="40000"/>
                    </a:schemeClr>
                  </a:solidFill>
                  <a:latin typeface="#9Slide05 SVNClementine" panose="020F0502020204030203" pitchFamily="34" charset="0"/>
                  <a:cs typeface="Calibri" panose="020F0502020204030204" pitchFamily="34" charset="0"/>
                </a:rPr>
                <a:t>chúa</a:t>
              </a:r>
            </a:p>
          </p:txBody>
        </p:sp>
        <p:sp>
          <p:nvSpPr>
            <p:cNvPr id="13" name="Hộp Văn bản 12">
              <a:extLst>
                <a:ext uri="{FF2B5EF4-FFF2-40B4-BE49-F238E27FC236}">
                  <a16:creationId xmlns:a16="http://schemas.microsoft.com/office/drawing/2014/main" xmlns="" id="{5B67A5F6-2DBC-2965-0D60-B82D7AD77460}"/>
                </a:ext>
              </a:extLst>
            </p:cNvPr>
            <p:cNvSpPr txBox="1"/>
            <p:nvPr/>
          </p:nvSpPr>
          <p:spPr>
            <a:xfrm>
              <a:off x="2165582" y="1030106"/>
              <a:ext cx="5458782" cy="1015663"/>
            </a:xfrm>
            <a:prstGeom prst="rect">
              <a:avLst/>
            </a:prstGeom>
            <a:noFill/>
          </p:spPr>
          <p:txBody>
            <a:bodyPr wrap="square" rtlCol="0">
              <a:spAutoFit/>
            </a:bodyPr>
            <a:lstStyle/>
            <a:p>
              <a:r>
                <a:rPr lang="en-US" sz="6000" b="1">
                  <a:ln w="12700" cmpd="sng">
                    <a:noFill/>
                    <a:prstDash val="solid"/>
                  </a:ln>
                  <a:solidFill>
                    <a:schemeClr val="bg2">
                      <a:lumMod val="75000"/>
                    </a:schemeClr>
                  </a:solidFill>
                  <a:latin typeface="#9Slide05 SVNClementine" panose="020F0502020204030203" pitchFamily="34" charset="0"/>
                  <a:cs typeface="Calibri" panose="020F0502020204030204" pitchFamily="34" charset="0"/>
                </a:rPr>
                <a:t>Giải</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2">
                      <a:lumMod val="60000"/>
                      <a:lumOff val="40000"/>
                    </a:schemeClr>
                  </a:solidFill>
                  <a:latin typeface="#9Slide05 SVNClementine" panose="020F0502020204030203" pitchFamily="34" charset="0"/>
                  <a:cs typeface="Calibri" panose="020F0502020204030204" pitchFamily="34" charset="0"/>
                </a:rPr>
                <a:t>cứu</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4">
                      <a:lumMod val="60000"/>
                      <a:lumOff val="40000"/>
                    </a:schemeClr>
                  </a:solidFill>
                  <a:latin typeface="#9Slide05 SVNClementine" panose="020F0502020204030203" pitchFamily="34" charset="0"/>
                  <a:cs typeface="Calibri" panose="020F0502020204030204" pitchFamily="34" charset="0"/>
                </a:rPr>
                <a:t>công</a:t>
              </a:r>
              <a:r>
                <a:rPr lang="en-US" sz="6000" b="1">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5 SVNClementine" panose="020F0502020204030203" pitchFamily="34" charset="0"/>
                  <a:cs typeface="Calibri" panose="020F0502020204030204" pitchFamily="34" charset="0"/>
                </a:rPr>
                <a:t> </a:t>
              </a:r>
              <a:r>
                <a:rPr lang="en-US" sz="6000" b="1">
                  <a:ln w="12700" cmpd="sng">
                    <a:noFill/>
                    <a:prstDash val="solid"/>
                  </a:ln>
                  <a:solidFill>
                    <a:schemeClr val="accent6">
                      <a:lumMod val="60000"/>
                      <a:lumOff val="40000"/>
                    </a:schemeClr>
                  </a:solidFill>
                  <a:latin typeface="#9Slide05 SVNClementine" panose="020F0502020204030203" pitchFamily="34" charset="0"/>
                  <a:cs typeface="Calibri" panose="020F0502020204030204" pitchFamily="34" charset="0"/>
                </a:rPr>
                <a:t>chúa</a:t>
              </a:r>
            </a:p>
          </p:txBody>
        </p:sp>
      </p:grpSp>
      <p:pic>
        <p:nvPicPr>
          <p:cNvPr id="2" name="Tieng-cuoi-phu-thuy-www_tiengdong_com">
            <a:hlinkClick r:id="" action="ppaction://media"/>
            <a:extLst>
              <a:ext uri="{FF2B5EF4-FFF2-40B4-BE49-F238E27FC236}">
                <a16:creationId xmlns:a16="http://schemas.microsoft.com/office/drawing/2014/main" xmlns="" id="{F85D6BA2-1D76-33D9-89E3-5AE1907158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2895" y="226503"/>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7099" fill="hold"/>
                                        <p:tgtEl>
                                          <p:spTgt spid="2"/>
                                        </p:tgtEl>
                                      </p:cBhvr>
                                    </p:cmd>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25"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Shape 1450"/>
        <p:cNvGrpSpPr/>
        <p:nvPr/>
      </p:nvGrpSpPr>
      <p:grpSpPr>
        <a:xfrm>
          <a:off x="0" y="0"/>
          <a:ext cx="0" cy="0"/>
          <a:chOff x="0" y="0"/>
          <a:chExt cx="0" cy="0"/>
        </a:xfrm>
      </p:grpSpPr>
      <p:sp>
        <p:nvSpPr>
          <p:cNvPr id="4" name="รูปแบบอิสระ 45">
            <a:extLst>
              <a:ext uri="{FF2B5EF4-FFF2-40B4-BE49-F238E27FC236}">
                <a16:creationId xmlns:a16="http://schemas.microsoft.com/office/drawing/2014/main" xmlns="" id="{95263254-05CB-1C8D-4FF7-D5668371D84F}"/>
              </a:ext>
            </a:extLst>
          </p:cNvPr>
          <p:cNvSpPr/>
          <p:nvPr/>
        </p:nvSpPr>
        <p:spPr>
          <a:xfrm>
            <a:off x="1325104" y="1270860"/>
            <a:ext cx="5820442" cy="2097191"/>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FE59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2800" b="0" i="0" u="none" strike="noStrike" kern="0" cap="none" spc="0" normalizeH="0" baseline="0" noProof="0">
              <a:ln>
                <a:noFill/>
              </a:ln>
              <a:solidFill>
                <a:prstClr val="white"/>
              </a:solidFill>
              <a:effectLst/>
              <a:uLnTx/>
              <a:uFillTx/>
              <a:latin typeface="FC Onigiri Outline"/>
              <a:ea typeface="+mn-ea"/>
              <a:cs typeface="FC Onigiri Outline"/>
            </a:endParaRPr>
          </a:p>
        </p:txBody>
      </p:sp>
      <p:pic>
        <p:nvPicPr>
          <p:cNvPr id="5" name="Hình ảnh 4" descr="Ảnh có chứa mẫu họa&#10;&#10;Mô tả được tạo tự động">
            <a:extLst>
              <a:ext uri="{FF2B5EF4-FFF2-40B4-BE49-F238E27FC236}">
                <a16:creationId xmlns:a16="http://schemas.microsoft.com/office/drawing/2014/main" xmlns="" id="{30624E19-CDB8-2A97-37A7-B82D1CD38F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678" b="91555" l="10000" r="95965">
                        <a14:foregroundMark x1="19561" y1="24568" x2="21667" y2="57965"/>
                        <a14:foregroundMark x1="13596" y1="65643" x2="17018" y2="71401"/>
                        <a14:foregroundMark x1="11491" y1="45489" x2="15175" y2="59309"/>
                        <a14:foregroundMark x1="46842" y1="13244" x2="51491" y2="7869"/>
                        <a14:foregroundMark x1="37281" y1="31286" x2="38158" y2="23608"/>
                        <a14:foregroundMark x1="47982" y1="91555" x2="49035" y2="90595"/>
                        <a14:foregroundMark x1="53246" y1="91363" x2="54649" y2="90595"/>
                        <a14:foregroundMark x1="77719" y1="43570" x2="81228" y2="72553"/>
                        <a14:foregroundMark x1="93860" y1="32246" x2="95965" y2="38964"/>
                        <a14:foregroundMark x1="72368" y1="52399" x2="74123" y2="62188"/>
                      </a14:backgroundRemoval>
                    </a14:imgEffect>
                  </a14:imgLayer>
                </a14:imgProps>
              </a:ext>
            </a:extLst>
          </a:blip>
          <a:stretch>
            <a:fillRect/>
          </a:stretch>
        </p:blipFill>
        <p:spPr>
          <a:xfrm>
            <a:off x="1631299" y="2801441"/>
            <a:ext cx="5458128" cy="2494460"/>
          </a:xfrm>
          <a:prstGeom prst="rect">
            <a:avLst/>
          </a:prstGeom>
        </p:spPr>
      </p:pic>
      <p:grpSp>
        <p:nvGrpSpPr>
          <p:cNvPr id="19" name="Nhóm 18">
            <a:extLst>
              <a:ext uri="{FF2B5EF4-FFF2-40B4-BE49-F238E27FC236}">
                <a16:creationId xmlns:a16="http://schemas.microsoft.com/office/drawing/2014/main" xmlns="" id="{951D0923-6707-BBD0-1517-54A715C54A64}"/>
              </a:ext>
            </a:extLst>
          </p:cNvPr>
          <p:cNvGrpSpPr/>
          <p:nvPr/>
        </p:nvGrpSpPr>
        <p:grpSpPr>
          <a:xfrm>
            <a:off x="1631299" y="2156251"/>
            <a:ext cx="5458128" cy="840678"/>
            <a:chOff x="1631299" y="2156251"/>
            <a:chExt cx="5458128" cy="840678"/>
          </a:xfrm>
        </p:grpSpPr>
        <p:sp>
          <p:nvSpPr>
            <p:cNvPr id="8" name="Hộp Văn bản 7">
              <a:extLst>
                <a:ext uri="{FF2B5EF4-FFF2-40B4-BE49-F238E27FC236}">
                  <a16:creationId xmlns:a16="http://schemas.microsoft.com/office/drawing/2014/main" xmlns="" id="{E11E77EA-B3EE-350F-AF82-0CA112BC3A0E}"/>
                </a:ext>
              </a:extLst>
            </p:cNvPr>
            <p:cNvSpPr txBox="1"/>
            <p:nvPr/>
          </p:nvSpPr>
          <p:spPr>
            <a:xfrm>
              <a:off x="1631299" y="2165932"/>
              <a:ext cx="5458128" cy="830997"/>
            </a:xfrm>
            <a:prstGeom prst="rect">
              <a:avLst/>
            </a:prstGeom>
            <a:noFill/>
          </p:spPr>
          <p:txBody>
            <a:bodyPr wrap="square">
              <a:spAutoFit/>
            </a:bodyPr>
            <a:lstStyle/>
            <a:p>
              <a:pPr algn="ctr"/>
              <a:r>
                <a:rPr lang="en-US" sz="4800">
                  <a:ln w="206375">
                    <a:solidFill>
                      <a:srgbClr val="FFFFFF"/>
                    </a:solidFill>
                  </a:ln>
                  <a:latin typeface="SVN-Hole Hearted" panose="020B0A06020104020203" pitchFamily="34" charset="0"/>
                </a:rPr>
                <a:t>Ai nhanh ai đúng</a:t>
              </a:r>
            </a:p>
          </p:txBody>
        </p:sp>
        <p:sp>
          <p:nvSpPr>
            <p:cNvPr id="6" name="Hộp Văn bản 5">
              <a:extLst>
                <a:ext uri="{FF2B5EF4-FFF2-40B4-BE49-F238E27FC236}">
                  <a16:creationId xmlns:a16="http://schemas.microsoft.com/office/drawing/2014/main" xmlns="" id="{EC728CD5-F41C-A90F-4A16-8A0C5376877B}"/>
                </a:ext>
              </a:extLst>
            </p:cNvPr>
            <p:cNvSpPr txBox="1"/>
            <p:nvPr/>
          </p:nvSpPr>
          <p:spPr>
            <a:xfrm>
              <a:off x="1938753" y="2156251"/>
              <a:ext cx="4843220" cy="830997"/>
            </a:xfrm>
            <a:prstGeom prst="rect">
              <a:avLst/>
            </a:prstGeom>
            <a:noFill/>
          </p:spPr>
          <p:txBody>
            <a:bodyPr wrap="square" rtlCol="0">
              <a:spAutoFit/>
            </a:bodyPr>
            <a:lstStyle/>
            <a:p>
              <a:pPr algn="ctr"/>
              <a:r>
                <a:rPr lang="en-US" sz="4800">
                  <a:solidFill>
                    <a:schemeClr val="accent2">
                      <a:lumMod val="75000"/>
                    </a:schemeClr>
                  </a:solidFill>
                  <a:latin typeface="SVN-Hole Hearted" panose="020B0A06020104020203" pitchFamily="34" charset="0"/>
                </a:rPr>
                <a:t>A</a:t>
              </a:r>
              <a:r>
                <a:rPr lang="en-US" sz="4800">
                  <a:solidFill>
                    <a:schemeClr val="bg2">
                      <a:lumMod val="50000"/>
                    </a:schemeClr>
                  </a:solidFill>
                  <a:latin typeface="SVN-Hole Hearted" panose="020B0A06020104020203" pitchFamily="34" charset="0"/>
                </a:rPr>
                <a:t>i</a:t>
              </a:r>
              <a:r>
                <a:rPr lang="en-US" sz="4800">
                  <a:latin typeface="SVN-Hole Hearted" panose="020B0A06020104020203" pitchFamily="34" charset="0"/>
                </a:rPr>
                <a:t> </a:t>
              </a:r>
              <a:r>
                <a:rPr lang="en-US" sz="4800">
                  <a:solidFill>
                    <a:srgbClr val="FFFF00"/>
                  </a:solidFill>
                  <a:latin typeface="SVN-Hole Hearted" panose="020B0A06020104020203" pitchFamily="34" charset="0"/>
                </a:rPr>
                <a:t>n</a:t>
              </a:r>
              <a:r>
                <a:rPr lang="en-US" sz="4800">
                  <a:solidFill>
                    <a:schemeClr val="accent5">
                      <a:lumMod val="75000"/>
                    </a:schemeClr>
                  </a:solidFill>
                  <a:latin typeface="SVN-Hole Hearted" panose="020B0A06020104020203" pitchFamily="34" charset="0"/>
                </a:rPr>
                <a:t>h</a:t>
              </a:r>
              <a:r>
                <a:rPr lang="en-US" sz="4800">
                  <a:solidFill>
                    <a:schemeClr val="accent3">
                      <a:lumMod val="75000"/>
                    </a:schemeClr>
                  </a:solidFill>
                  <a:latin typeface="SVN-Hole Hearted" panose="020B0A06020104020203" pitchFamily="34" charset="0"/>
                </a:rPr>
                <a:t>a</a:t>
              </a:r>
              <a:r>
                <a:rPr lang="en-US" sz="4800">
                  <a:solidFill>
                    <a:schemeClr val="bg2">
                      <a:lumMod val="25000"/>
                    </a:schemeClr>
                  </a:solidFill>
                  <a:latin typeface="SVN-Hole Hearted" panose="020B0A06020104020203" pitchFamily="34" charset="0"/>
                </a:rPr>
                <a:t>n</a:t>
              </a:r>
              <a:r>
                <a:rPr lang="en-US" sz="4800">
                  <a:solidFill>
                    <a:schemeClr val="accent6">
                      <a:lumMod val="75000"/>
                    </a:schemeClr>
                  </a:solidFill>
                  <a:latin typeface="SVN-Hole Hearted" panose="020B0A06020104020203" pitchFamily="34" charset="0"/>
                </a:rPr>
                <a:t>h</a:t>
              </a:r>
              <a:r>
                <a:rPr lang="en-US" sz="4800">
                  <a:latin typeface="SVN-Hole Hearted" panose="020B0A06020104020203" pitchFamily="34" charset="0"/>
                </a:rPr>
                <a:t> </a:t>
              </a:r>
              <a:r>
                <a:rPr lang="en-US" sz="4800">
                  <a:solidFill>
                    <a:schemeClr val="accent2">
                      <a:lumMod val="75000"/>
                    </a:schemeClr>
                  </a:solidFill>
                  <a:latin typeface="SVN-Hole Hearted" panose="020B0A06020104020203" pitchFamily="34" charset="0"/>
                </a:rPr>
                <a:t>a</a:t>
              </a:r>
              <a:r>
                <a:rPr lang="en-US" sz="4800">
                  <a:solidFill>
                    <a:srgbClr val="FFC000"/>
                  </a:solidFill>
                  <a:latin typeface="SVN-Hole Hearted" panose="020B0A06020104020203" pitchFamily="34" charset="0"/>
                </a:rPr>
                <a:t>i</a:t>
              </a:r>
              <a:r>
                <a:rPr lang="en-US" sz="4800">
                  <a:solidFill>
                    <a:schemeClr val="accent2">
                      <a:lumMod val="75000"/>
                    </a:schemeClr>
                  </a:solidFill>
                  <a:latin typeface="SVN-Hole Hearted" panose="020B0A06020104020203" pitchFamily="34" charset="0"/>
                </a:rPr>
                <a:t> </a:t>
              </a:r>
              <a:r>
                <a:rPr lang="en-US" sz="4800">
                  <a:solidFill>
                    <a:srgbClr val="FFFF00"/>
                  </a:solidFill>
                  <a:latin typeface="SVN-Hole Hearted" panose="020B0A06020104020203" pitchFamily="34" charset="0"/>
                </a:rPr>
                <a:t>đ</a:t>
              </a:r>
              <a:r>
                <a:rPr lang="en-US" sz="4800">
                  <a:solidFill>
                    <a:srgbClr val="0070C0"/>
                  </a:solidFill>
                  <a:latin typeface="SVN-Hole Hearted" panose="020B0A06020104020203" pitchFamily="34" charset="0"/>
                </a:rPr>
                <a:t>ú</a:t>
              </a:r>
              <a:r>
                <a:rPr lang="en-US" sz="4800">
                  <a:solidFill>
                    <a:schemeClr val="accent3">
                      <a:lumMod val="75000"/>
                    </a:schemeClr>
                  </a:solidFill>
                  <a:latin typeface="SVN-Hole Hearted" panose="020B0A06020104020203" pitchFamily="34" charset="0"/>
                </a:rPr>
                <a:t>n</a:t>
              </a:r>
              <a:r>
                <a:rPr lang="en-US" sz="4800">
                  <a:solidFill>
                    <a:schemeClr val="accent6">
                      <a:lumMod val="75000"/>
                    </a:schemeClr>
                  </a:solidFill>
                  <a:latin typeface="SVN-Hole Hearted" panose="020B0A06020104020203" pitchFamily="34" charset="0"/>
                </a:rPr>
                <a:t>g</a:t>
              </a:r>
            </a:p>
          </p:txBody>
        </p:sp>
      </p:grpSp>
      <p:sp>
        <p:nvSpPr>
          <p:cNvPr id="18" name="Hộp Văn bản 17">
            <a:extLst>
              <a:ext uri="{FF2B5EF4-FFF2-40B4-BE49-F238E27FC236}">
                <a16:creationId xmlns:a16="http://schemas.microsoft.com/office/drawing/2014/main" xmlns="" id="{44C8A74F-B4B4-4CB5-3B47-39D01AF88D9F}"/>
              </a:ext>
            </a:extLst>
          </p:cNvPr>
          <p:cNvSpPr txBox="1"/>
          <p:nvPr/>
        </p:nvSpPr>
        <p:spPr>
          <a:xfrm>
            <a:off x="2074363" y="1359613"/>
            <a:ext cx="4572000" cy="769441"/>
          </a:xfrm>
          <a:prstGeom prst="rect">
            <a:avLst/>
          </a:prstGeom>
          <a:noFill/>
        </p:spPr>
        <p:txBody>
          <a:bodyPr wrap="square">
            <a:spAutoFit/>
          </a:bodyPr>
          <a:lstStyle/>
          <a:p>
            <a:pPr algn="ctr"/>
            <a:r>
              <a:rPr lang="en-US" sz="4400">
                <a:ln>
                  <a:solidFill>
                    <a:sysClr val="windowText" lastClr="000000"/>
                  </a:solidFill>
                </a:ln>
                <a:gradFill>
                  <a:gsLst>
                    <a:gs pos="0">
                      <a:schemeClr val="accent5">
                        <a:lumMod val="20000"/>
                        <a:lumOff val="80000"/>
                      </a:schemeClr>
                    </a:gs>
                    <a:gs pos="100000">
                      <a:schemeClr val="accent1">
                        <a:lumMod val="45000"/>
                        <a:lumOff val="55000"/>
                      </a:schemeClr>
                    </a:gs>
                    <a:gs pos="58000">
                      <a:srgbClr val="00B0F0"/>
                    </a:gs>
                    <a:gs pos="100000">
                      <a:schemeClr val="accent1">
                        <a:lumMod val="30000"/>
                        <a:lumOff val="70000"/>
                      </a:schemeClr>
                    </a:gs>
                  </a:gsLst>
                  <a:lin ang="5400000" scaled="1"/>
                </a:gradFill>
                <a:latin typeface="UVN Da Lat" panose="03060902030202020203" pitchFamily="66" charset="0"/>
              </a:rPr>
              <a:t>Trò chơi</a:t>
            </a:r>
          </a:p>
        </p:txBody>
      </p:sp>
      <p:pic>
        <p:nvPicPr>
          <p:cNvPr id="20" name="Nhac-nen-PowerPoint-vui-nhon-www_nhacchuongvui_com">
            <a:hlinkClick r:id="" action="ppaction://media"/>
            <a:extLst>
              <a:ext uri="{FF2B5EF4-FFF2-40B4-BE49-F238E27FC236}">
                <a16:creationId xmlns:a16="http://schemas.microsoft.com/office/drawing/2014/main" xmlns="" id="{2E46E5E5-60FD-D83A-05B3-134A5B204100}"/>
              </a:ext>
            </a:extLst>
          </p:cNvPr>
          <p:cNvPicPr>
            <a:picLocks noChangeAspect="1"/>
          </p:cNvPicPr>
          <p:nvPr>
            <a:audioFile r:link="rId1"/>
            <p:extLst>
              <p:ext uri="{DAA4B4D4-6D71-4841-9C94-3DE7FCFB9230}">
                <p14:media xmlns:p14="http://schemas.microsoft.com/office/powerpoint/2010/main" r:embed="rId2">
                  <p14:trim st="25086" end="0.1875"/>
                </p14:media>
              </p:ext>
            </p:extLst>
          </p:nvPr>
        </p:nvPicPr>
        <p:blipFill>
          <a:blip r:embed="rId9"/>
          <a:stretch>
            <a:fillRect/>
          </a:stretch>
        </p:blipFill>
        <p:spPr>
          <a:xfrm>
            <a:off x="-569940" y="1575607"/>
            <a:ext cx="487363" cy="487363"/>
          </a:xfrm>
          <a:prstGeom prst="rect">
            <a:avLst/>
          </a:prstGeom>
        </p:spPr>
      </p:pic>
    </p:spTree>
    <p:extLst>
      <p:ext uri="{BB962C8B-B14F-4D97-AF65-F5344CB8AC3E}">
        <p14:creationId xmlns:p14="http://schemas.microsoft.com/office/powerpoint/2010/main" val="241774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9859" fill="hold"/>
                                        <p:tgtEl>
                                          <p:spTgt spid="20"/>
                                        </p:tgtEl>
                                      </p:cBhvr>
                                    </p:cmd>
                                  </p:childTnLst>
                                </p:cTn>
                              </p:par>
                              <p:par>
                                <p:cTn id="7" presetID="3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fltVal val="0"/>
                                          </p:val>
                                        </p:tav>
                                        <p:tav tm="100000">
                                          <p:val>
                                            <p:strVal val="#ppt_h"/>
                                          </p:val>
                                        </p:tav>
                                      </p:tavLst>
                                    </p:anim>
                                    <p:anim calcmode="lin" valueType="num">
                                      <p:cBhvr>
                                        <p:cTn id="11" dur="1000" fill="hold"/>
                                        <p:tgtEl>
                                          <p:spTgt spid="4"/>
                                        </p:tgtEl>
                                        <p:attrNameLst>
                                          <p:attrName>style.rotation</p:attrName>
                                        </p:attrNameLst>
                                      </p:cBhvr>
                                      <p:tavLst>
                                        <p:tav tm="0">
                                          <p:val>
                                            <p:fltVal val="90"/>
                                          </p:val>
                                        </p:tav>
                                        <p:tav tm="100000">
                                          <p:val>
                                            <p:fltVal val="0"/>
                                          </p:val>
                                        </p:tav>
                                      </p:tavLst>
                                    </p:anim>
                                    <p:animEffect transition="in" filter="fade">
                                      <p:cBhvr>
                                        <p:cTn id="12" dur="1000"/>
                                        <p:tgtEl>
                                          <p:spTgt spid="4"/>
                                        </p:tgtEl>
                                      </p:cBhvr>
                                    </p:animEffect>
                                  </p:childTnLst>
                                </p:cTn>
                              </p:par>
                              <p:par>
                                <p:cTn id="13" presetID="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par>
                                <p:cTn id="17" presetID="25"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5" name="cashreg.wav"/>
                                        </p:tgtEl>
                                      </p:cMediaNode>
                                    </p:audio>
                                  </p:subTnLst>
                                </p:cTn>
                              </p:par>
                              <p:par>
                                <p:cTn id="27" presetID="53"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0"/>
                </p:tgtEl>
              </p:cMediaNode>
            </p:audio>
          </p:childTnLst>
        </p:cTn>
      </p:par>
    </p:tnLst>
    <p:bldLst>
      <p:bldP spid="4"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Shape 1450"/>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202BA543-466E-62E4-30E8-31AEF24ECAAF}"/>
              </a:ext>
            </a:extLst>
          </p:cNvPr>
          <p:cNvSpPr/>
          <p:nvPr/>
        </p:nvSpPr>
        <p:spPr>
          <a:xfrm>
            <a:off x="457200" y="232474"/>
            <a:ext cx="8229600" cy="4733487"/>
          </a:xfrm>
          <a:prstGeom prst="roundRect">
            <a:avLst/>
          </a:prstGeom>
          <a:solidFill>
            <a:schemeClr val="bg2"/>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sp>
        <p:nvSpPr>
          <p:cNvPr id="3" name="Hình chữ nhật: Góc Tròn 2">
            <a:extLst>
              <a:ext uri="{FF2B5EF4-FFF2-40B4-BE49-F238E27FC236}">
                <a16:creationId xmlns:a16="http://schemas.microsoft.com/office/drawing/2014/main" xmlns="" id="{CA0777AB-13B7-FEF3-E804-605AAC81178B}"/>
              </a:ext>
            </a:extLst>
          </p:cNvPr>
          <p:cNvSpPr/>
          <p:nvPr/>
        </p:nvSpPr>
        <p:spPr>
          <a:xfrm>
            <a:off x="805912" y="519193"/>
            <a:ext cx="7351117" cy="990293"/>
          </a:xfrm>
          <a:prstGeom prst="roundRect">
            <a:avLst/>
          </a:prstGeom>
          <a:solidFill>
            <a:schemeClr val="accent5">
              <a:lumMod val="20000"/>
              <a:lumOff val="80000"/>
            </a:schemeClr>
          </a:solidFill>
          <a:ln>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B050"/>
                </a:solidFill>
                <a:latin typeface="Calibri" panose="020F0502020204030204" pitchFamily="34" charset="0"/>
                <a:cs typeface="Calibri" panose="020F0502020204030204" pitchFamily="34" charset="0"/>
              </a:rPr>
              <a:t>4. Đặt 2 – 3 câu về hoạt động, trạng thái của người, vật trong tranh.</a:t>
            </a:r>
            <a:endParaRPr lang="en-US" sz="2800" b="1">
              <a:solidFill>
                <a:srgbClr val="00B05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31DFCFF9-5467-419D-BA61-4B39560406B2}"/>
              </a:ext>
            </a:extLst>
          </p:cNvPr>
          <p:cNvPicPr>
            <a:picLocks noChangeAspect="1"/>
          </p:cNvPicPr>
          <p:nvPr/>
        </p:nvPicPr>
        <p:blipFill>
          <a:blip r:embed="rId5"/>
          <a:stretch>
            <a:fillRect/>
          </a:stretch>
        </p:blipFill>
        <p:spPr>
          <a:xfrm>
            <a:off x="1892763" y="1362268"/>
            <a:ext cx="4864987" cy="3603694"/>
          </a:xfrm>
          <a:prstGeom prst="rect">
            <a:avLst/>
          </a:prstGeom>
        </p:spPr>
      </p:pic>
    </p:spTree>
    <p:extLst>
      <p:ext uri="{BB962C8B-B14F-4D97-AF65-F5344CB8AC3E}">
        <p14:creationId xmlns:p14="http://schemas.microsoft.com/office/powerpoint/2010/main" val="622810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1450"/>
        <p:cNvGrpSpPr/>
        <p:nvPr/>
      </p:nvGrpSpPr>
      <p:grpSpPr>
        <a:xfrm>
          <a:off x="0" y="0"/>
          <a:ext cx="0" cy="0"/>
          <a:chOff x="0" y="0"/>
          <a:chExt cx="0" cy="0"/>
        </a:xfrm>
      </p:grpSpPr>
      <p:pic>
        <p:nvPicPr>
          <p:cNvPr id="9" name="Picture 8">
            <a:extLst>
              <a:ext uri="{FF2B5EF4-FFF2-40B4-BE49-F238E27FC236}">
                <a16:creationId xmlns:a16="http://schemas.microsoft.com/office/drawing/2014/main" xmlns="" id="{B611A5D2-77FB-4D76-88E9-72A2B32A7E72}"/>
              </a:ext>
            </a:extLst>
          </p:cNvPr>
          <p:cNvPicPr>
            <a:picLocks noChangeAspect="1"/>
          </p:cNvPicPr>
          <p:nvPr/>
        </p:nvPicPr>
        <p:blipFill>
          <a:blip r:embed="rId4"/>
          <a:stretch>
            <a:fillRect/>
          </a:stretch>
        </p:blipFill>
        <p:spPr>
          <a:xfrm>
            <a:off x="159657" y="1229377"/>
            <a:ext cx="4547645" cy="3368627"/>
          </a:xfrm>
          <a:prstGeom prst="rect">
            <a:avLst/>
          </a:prstGeom>
        </p:spPr>
      </p:pic>
      <p:sp>
        <p:nvSpPr>
          <p:cNvPr id="4" name="Hình chữ nhật: Góc Chéo Tròn 3">
            <a:extLst>
              <a:ext uri="{FF2B5EF4-FFF2-40B4-BE49-F238E27FC236}">
                <a16:creationId xmlns:a16="http://schemas.microsoft.com/office/drawing/2014/main" xmlns="" id="{C709A53C-2ACA-78E5-732E-F0345833BF33}"/>
              </a:ext>
            </a:extLst>
          </p:cNvPr>
          <p:cNvSpPr/>
          <p:nvPr/>
        </p:nvSpPr>
        <p:spPr>
          <a:xfrm>
            <a:off x="1267417" y="265880"/>
            <a:ext cx="6396126" cy="963498"/>
          </a:xfrm>
          <a:prstGeom prst="round2Diag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75000"/>
                  </a:schemeClr>
                </a:solidFill>
                <a:latin typeface="Calibri" panose="020F0502020204030204" pitchFamily="34" charset="0"/>
                <a:cs typeface="Calibri" panose="020F0502020204030204" pitchFamily="34" charset="0"/>
              </a:rPr>
              <a:t>Các bạn đang chơi trốn tìm vui vẻ.</a:t>
            </a:r>
            <a:endParaRPr lang="en-US" sz="2800" b="1" dirty="0">
              <a:solidFill>
                <a:schemeClr val="tx1"/>
              </a:solidFill>
              <a:latin typeface="Calibri" panose="020F0502020204030204" pitchFamily="34" charset="0"/>
              <a:cs typeface="Calibri" panose="020F0502020204030204" pitchFamily="34" charset="0"/>
            </a:endParaRPr>
          </a:p>
        </p:txBody>
      </p:sp>
      <p:sp>
        <p:nvSpPr>
          <p:cNvPr id="6" name="Hình chữ nhật: Góc Chéo Tròn 5">
            <a:extLst>
              <a:ext uri="{FF2B5EF4-FFF2-40B4-BE49-F238E27FC236}">
                <a16:creationId xmlns:a16="http://schemas.microsoft.com/office/drawing/2014/main" xmlns="" id="{C2AD4A8A-ED23-0E51-C2F5-2954CD33F89B}"/>
              </a:ext>
            </a:extLst>
          </p:cNvPr>
          <p:cNvSpPr/>
          <p:nvPr/>
        </p:nvSpPr>
        <p:spPr>
          <a:xfrm>
            <a:off x="4983075" y="1598735"/>
            <a:ext cx="4001268" cy="1314956"/>
          </a:xfrm>
          <a:prstGeom prst="round2Diag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75000"/>
                  </a:schemeClr>
                </a:solidFill>
                <a:latin typeface="Calibri" panose="020F0502020204030204" pitchFamily="34" charset="0"/>
                <a:cs typeface="Calibri" panose="020F0502020204030204" pitchFamily="34" charset="0"/>
              </a:rPr>
              <a:t>Bầy chim bay lượn trên bầu trời xanh thẳm.</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Hình chữ nhật: Góc Chéo Tròn 5">
            <a:extLst>
              <a:ext uri="{FF2B5EF4-FFF2-40B4-BE49-F238E27FC236}">
                <a16:creationId xmlns:a16="http://schemas.microsoft.com/office/drawing/2014/main" xmlns="" id="{18440C67-E127-4571-A876-1E8D67D60334}"/>
              </a:ext>
            </a:extLst>
          </p:cNvPr>
          <p:cNvSpPr/>
          <p:nvPr/>
        </p:nvSpPr>
        <p:spPr>
          <a:xfrm>
            <a:off x="4983074" y="3283048"/>
            <a:ext cx="4001267" cy="1314956"/>
          </a:xfrm>
          <a:prstGeom prst="round2Diag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75000"/>
                  </a:schemeClr>
                </a:solidFill>
                <a:latin typeface="Calibri" panose="020F0502020204030204" pitchFamily="34" charset="0"/>
                <a:cs typeface="Calibri" panose="020F0502020204030204" pitchFamily="34" charset="0"/>
              </a:rPr>
              <a:t>Ông mặt trời tỏa ánh nắng ấm áp.</a:t>
            </a:r>
            <a:endParaRPr lang="en-US" sz="28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390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pic>
        <p:nvPicPr>
          <p:cNvPr id="1896" name="Google Shape;1896;p56"/>
          <p:cNvPicPr preferRelativeResize="0"/>
          <p:nvPr/>
        </p:nvPicPr>
        <p:blipFill rotWithShape="1">
          <a:blip r:embed="rId4">
            <a:alphaModFix/>
          </a:blip>
          <a:srcRect t="8421" r="6235" b="12651"/>
          <a:stretch/>
        </p:blipFill>
        <p:spPr>
          <a:xfrm flipH="1">
            <a:off x="775685" y="0"/>
            <a:ext cx="1232237" cy="1071850"/>
          </a:xfrm>
          <a:prstGeom prst="rect">
            <a:avLst/>
          </a:prstGeom>
          <a:noFill/>
          <a:ln>
            <a:noFill/>
          </a:ln>
        </p:spPr>
      </p:pic>
      <p:pic>
        <p:nvPicPr>
          <p:cNvPr id="1897" name="Google Shape;1897;p56"/>
          <p:cNvPicPr preferRelativeResize="0"/>
          <p:nvPr/>
        </p:nvPicPr>
        <p:blipFill rotWithShape="1">
          <a:blip r:embed="rId5">
            <a:alphaModFix/>
          </a:blip>
          <a:srcRect t="9255" b="20736"/>
          <a:stretch/>
        </p:blipFill>
        <p:spPr>
          <a:xfrm>
            <a:off x="8286131" y="1616003"/>
            <a:ext cx="1481614" cy="1071825"/>
          </a:xfrm>
          <a:prstGeom prst="rect">
            <a:avLst/>
          </a:prstGeom>
          <a:noFill/>
          <a:ln>
            <a:noFill/>
          </a:ln>
        </p:spPr>
      </p:pic>
      <p:pic>
        <p:nvPicPr>
          <p:cNvPr id="1898" name="Google Shape;1898;p56"/>
          <p:cNvPicPr preferRelativeResize="0"/>
          <p:nvPr/>
        </p:nvPicPr>
        <p:blipFill rotWithShape="1">
          <a:blip r:embed="rId6">
            <a:alphaModFix/>
          </a:blip>
          <a:srcRect l="4192" t="8428" r="6234" b="15160"/>
          <a:stretch/>
        </p:blipFill>
        <p:spPr>
          <a:xfrm>
            <a:off x="1026925" y="3026701"/>
            <a:ext cx="1620727" cy="1428650"/>
          </a:xfrm>
          <a:prstGeom prst="rect">
            <a:avLst/>
          </a:prstGeom>
          <a:noFill/>
          <a:ln>
            <a:noFill/>
          </a:ln>
        </p:spPr>
      </p:pic>
      <p:sp>
        <p:nvSpPr>
          <p:cNvPr id="14" name="TextBox 3">
            <a:extLst>
              <a:ext uri="{FF2B5EF4-FFF2-40B4-BE49-F238E27FC236}">
                <a16:creationId xmlns:a16="http://schemas.microsoft.com/office/drawing/2014/main" xmlns="" id="{D802B0BF-C874-20A4-F352-F1730D37BE3C}"/>
              </a:ext>
            </a:extLst>
          </p:cNvPr>
          <p:cNvSpPr txBox="1"/>
          <p:nvPr/>
        </p:nvSpPr>
        <p:spPr>
          <a:xfrm>
            <a:off x="1391803" y="206259"/>
            <a:ext cx="7044868" cy="2145268"/>
          </a:xfrm>
          <a:prstGeom prst="roundRect">
            <a:avLst/>
          </a:prstGeom>
          <a:noFill/>
        </p:spPr>
        <p:txBody>
          <a:bodyPr wrap="square" rtlCol="0">
            <a:spAutoFit/>
          </a:bodyPr>
          <a:lstStyle/>
          <a:p>
            <a:pPr algn="ctr"/>
            <a:r>
              <a:rPr lang="en-GB" sz="6000">
                <a:ln w="28575">
                  <a:solidFill>
                    <a:srgbClr val="FFFFFF"/>
                  </a:solidFill>
                </a:ln>
                <a:solidFill>
                  <a:schemeClr val="accent3">
                    <a:lumMod val="75000"/>
                  </a:schemeClr>
                </a:solidFill>
                <a:latin typeface="iCiel Crocante" panose="02000000000000000000" pitchFamily="2" charset="0"/>
              </a:rPr>
              <a:t>TẠM BIỆT </a:t>
            </a:r>
          </a:p>
          <a:p>
            <a:pPr algn="ctr"/>
            <a:r>
              <a:rPr lang="en-GB" sz="6000">
                <a:ln w="28575">
                  <a:solidFill>
                    <a:srgbClr val="FFFFFF"/>
                  </a:solidFill>
                </a:ln>
                <a:solidFill>
                  <a:schemeClr val="accent3">
                    <a:lumMod val="75000"/>
                  </a:schemeClr>
                </a:solidFill>
                <a:latin typeface="iCiel Crocante" panose="02000000000000000000" pitchFamily="2" charset="0"/>
              </a:rPr>
              <a:t>VÀ HẸN GẶP LẠI</a:t>
            </a:r>
          </a:p>
        </p:txBody>
      </p:sp>
      <p:pic>
        <p:nvPicPr>
          <p:cNvPr id="15" name="Picture 7">
            <a:extLst>
              <a:ext uri="{FF2B5EF4-FFF2-40B4-BE49-F238E27FC236}">
                <a16:creationId xmlns:a16="http://schemas.microsoft.com/office/drawing/2014/main" xmlns="" id="{2DF2E09E-4137-C49D-C85E-A402C6A03A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99080" y="2791974"/>
            <a:ext cx="5717995" cy="23515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96"/>
                                        </p:tgtEl>
                                        <p:attrNameLst>
                                          <p:attrName>style.visibility</p:attrName>
                                        </p:attrNameLst>
                                      </p:cBhvr>
                                      <p:to>
                                        <p:strVal val="visible"/>
                                      </p:to>
                                    </p:set>
                                    <p:anim calcmode="lin" valueType="num">
                                      <p:cBhvr additive="base">
                                        <p:cTn id="7" dur="500" fill="hold"/>
                                        <p:tgtEl>
                                          <p:spTgt spid="1896"/>
                                        </p:tgtEl>
                                        <p:attrNameLst>
                                          <p:attrName>ppt_x</p:attrName>
                                        </p:attrNameLst>
                                      </p:cBhvr>
                                      <p:tavLst>
                                        <p:tav tm="0">
                                          <p:val>
                                            <p:strVal val="0-#ppt_w/2"/>
                                          </p:val>
                                        </p:tav>
                                        <p:tav tm="100000">
                                          <p:val>
                                            <p:strVal val="#ppt_x"/>
                                          </p:val>
                                        </p:tav>
                                      </p:tavLst>
                                    </p:anim>
                                    <p:anim calcmode="lin" valueType="num">
                                      <p:cBhvr additive="base">
                                        <p:cTn id="8" dur="500" fill="hold"/>
                                        <p:tgtEl>
                                          <p:spTgt spid="189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98"/>
                                        </p:tgtEl>
                                        <p:attrNameLst>
                                          <p:attrName>style.visibility</p:attrName>
                                        </p:attrNameLst>
                                      </p:cBhvr>
                                      <p:to>
                                        <p:strVal val="visible"/>
                                      </p:to>
                                    </p:set>
                                    <p:anim calcmode="lin" valueType="num">
                                      <p:cBhvr additive="base">
                                        <p:cTn id="11" dur="500" fill="hold"/>
                                        <p:tgtEl>
                                          <p:spTgt spid="1898"/>
                                        </p:tgtEl>
                                        <p:attrNameLst>
                                          <p:attrName>ppt_x</p:attrName>
                                        </p:attrNameLst>
                                      </p:cBhvr>
                                      <p:tavLst>
                                        <p:tav tm="0">
                                          <p:val>
                                            <p:strVal val="0-#ppt_w/2"/>
                                          </p:val>
                                        </p:tav>
                                        <p:tav tm="100000">
                                          <p:val>
                                            <p:strVal val="#ppt_x"/>
                                          </p:val>
                                        </p:tav>
                                      </p:tavLst>
                                    </p:anim>
                                    <p:anim calcmode="lin" valueType="num">
                                      <p:cBhvr additive="base">
                                        <p:cTn id="12" dur="500" fill="hold"/>
                                        <p:tgtEl>
                                          <p:spTgt spid="189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897"/>
                                        </p:tgtEl>
                                        <p:attrNameLst>
                                          <p:attrName>style.visibility</p:attrName>
                                        </p:attrNameLst>
                                      </p:cBhvr>
                                      <p:to>
                                        <p:strVal val="visible"/>
                                      </p:to>
                                    </p:set>
                                    <p:anim calcmode="lin" valueType="num">
                                      <p:cBhvr additive="base">
                                        <p:cTn id="19" dur="500" fill="hold"/>
                                        <p:tgtEl>
                                          <p:spTgt spid="1897"/>
                                        </p:tgtEl>
                                        <p:attrNameLst>
                                          <p:attrName>ppt_x</p:attrName>
                                        </p:attrNameLst>
                                      </p:cBhvr>
                                      <p:tavLst>
                                        <p:tav tm="0">
                                          <p:val>
                                            <p:strVal val="1+#ppt_w/2"/>
                                          </p:val>
                                        </p:tav>
                                        <p:tav tm="100000">
                                          <p:val>
                                            <p:strVal val="#ppt_x"/>
                                          </p:val>
                                        </p:tav>
                                      </p:tavLst>
                                    </p:anim>
                                    <p:anim calcmode="lin" valueType="num">
                                      <p:cBhvr additive="base">
                                        <p:cTn id="20" dur="500" fill="hold"/>
                                        <p:tgtEl>
                                          <p:spTgt spid="1897"/>
                                        </p:tgtEl>
                                        <p:attrNameLst>
                                          <p:attrName>ppt_y</p:attrName>
                                        </p:attrNameLst>
                                      </p:cBhvr>
                                      <p:tavLst>
                                        <p:tav tm="0">
                                          <p:val>
                                            <p:strVal val="#ppt_y"/>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4" presetID="32" presetClass="emph" presetSubtype="0" fill="hold" grpId="1" nodeType="with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Shape 1229"/>
        <p:cNvGrpSpPr/>
        <p:nvPr/>
      </p:nvGrpSpPr>
      <p:grpSpPr>
        <a:xfrm>
          <a:off x="0" y="0"/>
          <a:ext cx="0" cy="0"/>
          <a:chOff x="0" y="0"/>
          <a:chExt cx="0" cy="0"/>
        </a:xfrm>
      </p:grpSpPr>
      <p:pic>
        <p:nvPicPr>
          <p:cNvPr id="4" name="Picture 7">
            <a:extLst>
              <a:ext uri="{FF2B5EF4-FFF2-40B4-BE49-F238E27FC236}">
                <a16:creationId xmlns:a16="http://schemas.microsoft.com/office/drawing/2014/main" xmlns="" id="{FFDF6BF8-647E-123C-D601-549C7EEDF83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20877"/>
          <a:stretch/>
        </p:blipFill>
        <p:spPr>
          <a:xfrm>
            <a:off x="58723" y="-58724"/>
            <a:ext cx="9085277" cy="5469921"/>
          </a:xfrm>
          <a:prstGeom prst="rect">
            <a:avLst/>
          </a:prstGeom>
        </p:spPr>
      </p:pic>
      <p:pic>
        <p:nvPicPr>
          <p:cNvPr id="5" name="Picture 6" descr="Fruity robo">
            <a:extLst>
              <a:ext uri="{FF2B5EF4-FFF2-40B4-BE49-F238E27FC236}">
                <a16:creationId xmlns:a16="http://schemas.microsoft.com/office/drawing/2014/main" xmlns="" id="{D25CCD1A-C67A-814F-5700-99501B462C9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52" b="98670" l="4875" r="99750">
                        <a14:foregroundMark x1="15125" y1="38803" x2="18125" y2="48337"/>
                        <a14:foregroundMark x1="12000" y1="35255" x2="20250" y2="29933"/>
                        <a14:foregroundMark x1="7125" y1="38359" x2="7000" y2="54545"/>
                        <a14:foregroundMark x1="24875" y1="70288" x2="24750" y2="82262"/>
                        <a14:foregroundMark x1="24750" y1="82262" x2="28125" y2="92905"/>
                        <a14:foregroundMark x1="28125" y1="92905" x2="28375" y2="92461"/>
                        <a14:foregroundMark x1="23250" y1="87140" x2="33750" y2="88248"/>
                        <a14:foregroundMark x1="33750" y1="88248" x2="43875" y2="85588"/>
                        <a14:foregroundMark x1="44375" y1="63858" x2="51625" y2="98226"/>
                        <a14:foregroundMark x1="28625" y1="49889" x2="38000" y2="45455"/>
                        <a14:foregroundMark x1="24625" y1="55876" x2="20500" y2="84701"/>
                        <a14:foregroundMark x1="18250" y1="88914" x2="24250" y2="97118"/>
                        <a14:foregroundMark x1="24250" y1="97118" x2="36375" y2="97118"/>
                        <a14:foregroundMark x1="36375" y1="97118" x2="37125" y2="96231"/>
                        <a14:foregroundMark x1="28875" y1="53437" x2="43250" y2="53659"/>
                        <a14:foregroundMark x1="43250" y1="53659" x2="43875" y2="54767"/>
                        <a14:foregroundMark x1="50625" y1="54102" x2="53000" y2="60089"/>
                        <a14:foregroundMark x1="50750" y1="58093" x2="58000" y2="46341"/>
                        <a14:foregroundMark x1="58000" y1="46341" x2="57625" y2="52993"/>
                        <a14:foregroundMark x1="76250" y1="66741" x2="78125" y2="94678"/>
                        <a14:foregroundMark x1="57250" y1="76940" x2="65250" y2="91353"/>
                        <a14:foregroundMark x1="65250" y1="91353" x2="78000" y2="97561"/>
                        <a14:foregroundMark x1="78000" y1="97561" x2="78750" y2="96896"/>
                        <a14:foregroundMark x1="76875" y1="89579" x2="84875" y2="93348"/>
                        <a14:foregroundMark x1="84875" y1="93348" x2="95750" y2="88470"/>
                        <a14:foregroundMark x1="28250" y1="9313" x2="32250" y2="28603"/>
                        <a14:foregroundMark x1="11500" y1="5987" x2="14375" y2="18404"/>
                        <a14:foregroundMark x1="14375" y1="18404" x2="14375" y2="18404"/>
                        <a14:foregroundMark x1="4875" y1="17517" x2="7625" y2="16851"/>
                        <a14:foregroundMark x1="8750" y1="8869" x2="10625" y2="19956"/>
                        <a14:foregroundMark x1="5000" y1="17517" x2="5375" y2="14856"/>
                        <a14:foregroundMark x1="39375" y1="95565" x2="43000" y2="98670"/>
                        <a14:foregroundMark x1="61625" y1="63193" x2="77250" y2="60976"/>
                        <a14:foregroundMark x1="67875" y1="40355" x2="76750" y2="41685"/>
                        <a14:foregroundMark x1="76750" y1="41685" x2="89250" y2="59645"/>
                        <a14:foregroundMark x1="89250" y1="59645" x2="92250" y2="67184"/>
                        <a14:foregroundMark x1="99375" y1="82040" x2="99750" y2="90466"/>
                        <a14:foregroundMark x1="10250" y1="17517" x2="17750" y2="19734"/>
                        <a14:foregroundMark x1="17750" y1="19734" x2="19000" y2="11086"/>
                        <a14:foregroundMark x1="20625" y1="1552" x2="22375" y2="15299"/>
                        <a14:foregroundMark x1="27375" y1="6208" x2="36625" y2="4435"/>
                        <a14:foregroundMark x1="41375" y1="22395" x2="49000" y2="20843"/>
                        <a14:foregroundMark x1="36875" y1="2661" x2="39750" y2="7761"/>
                        <a14:foregroundMark x1="45500" y1="4656" x2="52250" y2="5765"/>
                        <a14:foregroundMark x1="43500" y1="7982" x2="48125" y2="6208"/>
                        <a14:foregroundMark x1="46625" y1="13082" x2="47875" y2="11752"/>
                        <a14:foregroundMark x1="74500" y1="24612" x2="82500" y2="24612"/>
                        <a14:foregroundMark x1="73875" y1="24612" x2="88875" y2="22395"/>
                        <a14:backgroundMark x1="37875" y1="37251" x2="39250" y2="42350"/>
                        <a14:backgroundMark x1="82125" y1="5543" x2="86750" y2="7761"/>
                      </a14:backgroundRemoval>
                    </a14:imgEffect>
                  </a14:imgLayer>
                </a14:imgProps>
              </a:ext>
              <a:ext uri="{28A0092B-C50C-407E-A947-70E740481C1C}">
                <a14:useLocalDpi xmlns:a14="http://schemas.microsoft.com/office/drawing/2010/main" val="0"/>
              </a:ext>
            </a:extLst>
          </a:blip>
          <a:srcRect/>
          <a:stretch>
            <a:fillRect/>
          </a:stretch>
        </p:blipFill>
        <p:spPr bwMode="auto">
          <a:xfrm>
            <a:off x="-268447" y="3219808"/>
            <a:ext cx="3207560" cy="1923692"/>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xmlns="" id="{537438C2-737B-1B20-9A88-2C427E68B822}"/>
              </a:ext>
            </a:extLst>
          </p:cNvPr>
          <p:cNvSpPr txBox="1"/>
          <p:nvPr/>
        </p:nvSpPr>
        <p:spPr>
          <a:xfrm>
            <a:off x="2223082" y="1709790"/>
            <a:ext cx="5444455" cy="2677656"/>
          </a:xfrm>
          <a:prstGeom prst="rect">
            <a:avLst/>
          </a:prstGeom>
          <a:noFill/>
        </p:spPr>
        <p:txBody>
          <a:bodyPr wrap="square" rtlCol="0">
            <a:spAutoFit/>
          </a:bodyPr>
          <a:lstStyle/>
          <a:p>
            <a:pPr algn="ctr"/>
            <a:r>
              <a:rPr lang="en-US" sz="2800" b="1">
                <a:solidFill>
                  <a:schemeClr val="accent6">
                    <a:lumMod val="75000"/>
                  </a:schemeClr>
                </a:solidFill>
                <a:latin typeface="Calibri" panose="020F0502020204030204" pitchFamily="34" charset="0"/>
                <a:cs typeface="Calibri" panose="020F0502020204030204" pitchFamily="34" charset="0"/>
              </a:rPr>
              <a:t>Xin chào các bạn lớp 4A, công chúa của biệt đội Robo Trái cây chúng mình vừa bị mụ phù thủy bắt cóc. Hãy hợp lực cùng chúng mình vượt qua các thử thách để giải cứu công chúa nhé!</a:t>
            </a:r>
          </a:p>
        </p:txBody>
      </p:sp>
    </p:spTree>
    <p:extLst>
      <p:ext uri="{BB962C8B-B14F-4D97-AF65-F5344CB8AC3E}">
        <p14:creationId xmlns:p14="http://schemas.microsoft.com/office/powerpoint/2010/main" val="969747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Shape 1213"/>
        <p:cNvGrpSpPr/>
        <p:nvPr/>
      </p:nvGrpSpPr>
      <p:grpSpPr>
        <a:xfrm>
          <a:off x="0" y="0"/>
          <a:ext cx="0" cy="0"/>
          <a:chOff x="0" y="0"/>
          <a:chExt cx="0" cy="0"/>
        </a:xfrm>
      </p:grpSpPr>
      <p:grpSp>
        <p:nvGrpSpPr>
          <p:cNvPr id="3" name="Nhóm 2">
            <a:extLst>
              <a:ext uri="{FF2B5EF4-FFF2-40B4-BE49-F238E27FC236}">
                <a16:creationId xmlns:a16="http://schemas.microsoft.com/office/drawing/2014/main" xmlns="" id="{B22F697A-9DFB-93C8-C747-8F1855FCB354}"/>
              </a:ext>
            </a:extLst>
          </p:cNvPr>
          <p:cNvGrpSpPr/>
          <p:nvPr/>
        </p:nvGrpSpPr>
        <p:grpSpPr>
          <a:xfrm>
            <a:off x="2575419" y="1463754"/>
            <a:ext cx="5612236" cy="1107996"/>
            <a:chOff x="2575419" y="1463754"/>
            <a:chExt cx="5612236" cy="1107996"/>
          </a:xfrm>
        </p:grpSpPr>
        <p:sp>
          <p:nvSpPr>
            <p:cNvPr id="5" name="Hộp Văn bản 4">
              <a:extLst>
                <a:ext uri="{FF2B5EF4-FFF2-40B4-BE49-F238E27FC236}">
                  <a16:creationId xmlns:a16="http://schemas.microsoft.com/office/drawing/2014/main" xmlns="" id="{892F6A42-3864-5FC3-BC8B-4B39AE9860C9}"/>
                </a:ext>
              </a:extLst>
            </p:cNvPr>
            <p:cNvSpPr txBox="1"/>
            <p:nvPr/>
          </p:nvSpPr>
          <p:spPr>
            <a:xfrm>
              <a:off x="2575420" y="1463754"/>
              <a:ext cx="5612235" cy="1107996"/>
            </a:xfrm>
            <a:prstGeom prst="rect">
              <a:avLst/>
            </a:prstGeom>
            <a:noFill/>
          </p:spPr>
          <p:txBody>
            <a:bodyPr wrap="square" rtlCol="0">
              <a:spAutoFit/>
            </a:bodyPr>
            <a:lstStyle/>
            <a:p>
              <a:r>
                <a:rPr lang="en-US" sz="6600">
                  <a:ln w="292100">
                    <a:gradFill>
                      <a:gsLst>
                        <a:gs pos="0">
                          <a:schemeClr val="accent5">
                            <a:lumMod val="20000"/>
                            <a:lumOff val="80000"/>
                          </a:schemeClr>
                        </a:gs>
                        <a:gs pos="100000">
                          <a:schemeClr val="accent5">
                            <a:lumMod val="60000"/>
                            <a:lumOff val="40000"/>
                          </a:schemeClr>
                        </a:gs>
                      </a:gsLst>
                      <a:lin ang="5400000" scaled="1"/>
                    </a:gradFill>
                  </a:ln>
                  <a:solidFill>
                    <a:srgbClr val="F49EEA"/>
                  </a:solidFill>
                  <a:latin typeface="SVN-Poky's" panose="020B0606040200020203" pitchFamily="34" charset="0"/>
                </a:rPr>
                <a:t>Thử</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1">
                      <a:lumMod val="75000"/>
                    </a:schemeClr>
                  </a:solidFill>
                  <a:latin typeface="SVN-Poky's" panose="020B0606040200020203" pitchFamily="34" charset="0"/>
                </a:rPr>
                <a:t>thách</a:t>
              </a:r>
              <a:r>
                <a:rPr lang="en-US" sz="6600">
                  <a:ln w="292100">
                    <a:gradFill>
                      <a:gsLst>
                        <a:gs pos="0">
                          <a:schemeClr val="accent5">
                            <a:lumMod val="20000"/>
                            <a:lumOff val="80000"/>
                          </a:schemeClr>
                        </a:gs>
                        <a:gs pos="100000">
                          <a:schemeClr val="accent5">
                            <a:lumMod val="60000"/>
                            <a:lumOff val="40000"/>
                          </a:schemeClr>
                        </a:gs>
                      </a:gsLst>
                      <a:lin ang="5400000" scaled="1"/>
                    </a:gradFill>
                  </a:ln>
                  <a:latin typeface="SVN-Poky's" panose="020B0606040200020203" pitchFamily="34" charset="0"/>
                </a:rPr>
                <a:t> </a:t>
              </a:r>
              <a:r>
                <a:rPr lang="en-US" sz="6600">
                  <a:ln w="292100">
                    <a:gradFill>
                      <a:gsLst>
                        <a:gs pos="0">
                          <a:schemeClr val="accent5">
                            <a:lumMod val="20000"/>
                            <a:lumOff val="80000"/>
                          </a:schemeClr>
                        </a:gs>
                        <a:gs pos="100000">
                          <a:schemeClr val="accent5">
                            <a:lumMod val="60000"/>
                            <a:lumOff val="40000"/>
                          </a:schemeClr>
                        </a:gs>
                      </a:gsLst>
                      <a:lin ang="5400000" scaled="1"/>
                    </a:gradFill>
                  </a:ln>
                  <a:solidFill>
                    <a:schemeClr val="accent5">
                      <a:lumMod val="75000"/>
                    </a:schemeClr>
                  </a:solidFill>
                  <a:latin typeface="SVN-Poky's" panose="020B0606040200020203" pitchFamily="34" charset="0"/>
                </a:rPr>
                <a:t>1</a:t>
              </a:r>
            </a:p>
          </p:txBody>
        </p:sp>
        <p:sp>
          <p:nvSpPr>
            <p:cNvPr id="2" name="Hộp Văn bản 1">
              <a:extLst>
                <a:ext uri="{FF2B5EF4-FFF2-40B4-BE49-F238E27FC236}">
                  <a16:creationId xmlns:a16="http://schemas.microsoft.com/office/drawing/2014/main" xmlns="" id="{0B3DB7CE-C514-2A44-D760-B81C65CD6694}"/>
                </a:ext>
              </a:extLst>
            </p:cNvPr>
            <p:cNvSpPr txBox="1"/>
            <p:nvPr/>
          </p:nvSpPr>
          <p:spPr>
            <a:xfrm>
              <a:off x="2575419" y="1463754"/>
              <a:ext cx="5612235" cy="1107996"/>
            </a:xfrm>
            <a:prstGeom prst="rect">
              <a:avLst/>
            </a:prstGeom>
            <a:noFill/>
          </p:spPr>
          <p:txBody>
            <a:bodyPr wrap="square" rtlCol="0">
              <a:spAutoFit/>
            </a:bodyPr>
            <a:lstStyle/>
            <a:p>
              <a:r>
                <a:rPr lang="en-US" sz="6600">
                  <a:ln>
                    <a:solidFill>
                      <a:schemeClr val="tx1">
                        <a:lumMod val="90000"/>
                        <a:lumOff val="10000"/>
                      </a:schemeClr>
                    </a:solidFill>
                  </a:ln>
                  <a:solidFill>
                    <a:srgbClr val="F49EEA"/>
                  </a:solidFill>
                  <a:latin typeface="SVN-Poky's" panose="020B0606040200020203" pitchFamily="34" charset="0"/>
                </a:rPr>
                <a:t>T</a:t>
              </a:r>
              <a:r>
                <a:rPr lang="en-US" sz="6600">
                  <a:ln>
                    <a:solidFill>
                      <a:schemeClr val="tx1">
                        <a:lumMod val="90000"/>
                        <a:lumOff val="10000"/>
                      </a:schemeClr>
                    </a:solidFill>
                  </a:ln>
                  <a:solidFill>
                    <a:srgbClr val="00B050"/>
                  </a:solidFill>
                  <a:latin typeface="SVN-Poky's" panose="020B0606040200020203" pitchFamily="34" charset="0"/>
                </a:rPr>
                <a:t>h</a:t>
              </a:r>
              <a:r>
                <a:rPr lang="en-US" sz="6600">
                  <a:ln>
                    <a:solidFill>
                      <a:schemeClr val="tx1">
                        <a:lumMod val="90000"/>
                        <a:lumOff val="10000"/>
                      </a:schemeClr>
                    </a:solidFill>
                  </a:ln>
                  <a:solidFill>
                    <a:schemeClr val="bg2">
                      <a:lumMod val="50000"/>
                    </a:schemeClr>
                  </a:solidFill>
                  <a:latin typeface="SVN-Poky's" panose="020B0606040200020203" pitchFamily="34" charset="0"/>
                </a:rPr>
                <a:t>ử</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6">
                      <a:lumMod val="75000"/>
                    </a:schemeClr>
                  </a:solidFill>
                  <a:latin typeface="SVN-Poky's" panose="020B0606040200020203" pitchFamily="34" charset="0"/>
                </a:rPr>
                <a:t>t</a:t>
              </a:r>
              <a:r>
                <a:rPr lang="en-US" sz="6600">
                  <a:ln>
                    <a:solidFill>
                      <a:schemeClr val="tx1">
                        <a:lumMod val="90000"/>
                        <a:lumOff val="10000"/>
                      </a:schemeClr>
                    </a:solidFill>
                  </a:ln>
                  <a:solidFill>
                    <a:schemeClr val="bg2">
                      <a:lumMod val="25000"/>
                    </a:schemeClr>
                  </a:solidFill>
                  <a:latin typeface="SVN-Poky's" panose="020B0606040200020203" pitchFamily="34" charset="0"/>
                </a:rPr>
                <a:t>h</a:t>
              </a:r>
              <a:r>
                <a:rPr lang="en-US" sz="6600">
                  <a:ln>
                    <a:solidFill>
                      <a:schemeClr val="tx1">
                        <a:lumMod val="90000"/>
                        <a:lumOff val="10000"/>
                      </a:schemeClr>
                    </a:solidFill>
                  </a:ln>
                  <a:solidFill>
                    <a:schemeClr val="accent5">
                      <a:lumMod val="75000"/>
                    </a:schemeClr>
                  </a:solidFill>
                  <a:latin typeface="SVN-Poky's" panose="020B0606040200020203" pitchFamily="34" charset="0"/>
                </a:rPr>
                <a:t>á</a:t>
              </a:r>
              <a:r>
                <a:rPr lang="en-US" sz="6600">
                  <a:ln>
                    <a:solidFill>
                      <a:schemeClr val="tx1">
                        <a:lumMod val="90000"/>
                        <a:lumOff val="10000"/>
                      </a:schemeClr>
                    </a:solidFill>
                  </a:ln>
                  <a:solidFill>
                    <a:schemeClr val="tx2">
                      <a:lumMod val="50000"/>
                    </a:schemeClr>
                  </a:solidFill>
                  <a:latin typeface="SVN-Poky's" panose="020B0606040200020203" pitchFamily="34" charset="0"/>
                </a:rPr>
                <a:t>c</a:t>
              </a:r>
              <a:r>
                <a:rPr lang="en-US" sz="6600">
                  <a:ln>
                    <a:solidFill>
                      <a:schemeClr val="tx1">
                        <a:lumMod val="90000"/>
                        <a:lumOff val="10000"/>
                      </a:schemeClr>
                    </a:solidFill>
                  </a:ln>
                  <a:solidFill>
                    <a:schemeClr val="accent1">
                      <a:lumMod val="75000"/>
                    </a:schemeClr>
                  </a:solidFill>
                  <a:latin typeface="SVN-Poky's" panose="020B0606040200020203" pitchFamily="34" charset="0"/>
                </a:rPr>
                <a:t>h</a:t>
              </a:r>
              <a:r>
                <a:rPr lang="en-US" sz="6600">
                  <a:ln>
                    <a:solidFill>
                      <a:schemeClr val="tx1">
                        <a:lumMod val="90000"/>
                        <a:lumOff val="10000"/>
                      </a:schemeClr>
                    </a:solidFill>
                  </a:ln>
                  <a:latin typeface="SVN-Poky's" panose="020B0606040200020203" pitchFamily="34" charset="0"/>
                </a:rPr>
                <a:t> </a:t>
              </a:r>
              <a:r>
                <a:rPr lang="en-US" sz="6600">
                  <a:ln>
                    <a:solidFill>
                      <a:schemeClr val="tx1">
                        <a:lumMod val="90000"/>
                        <a:lumOff val="10000"/>
                      </a:schemeClr>
                    </a:solidFill>
                  </a:ln>
                  <a:solidFill>
                    <a:schemeClr val="accent3">
                      <a:lumMod val="75000"/>
                    </a:schemeClr>
                  </a:solidFill>
                  <a:latin typeface="SVN-Poky's" panose="020B0606040200020203" pitchFamily="34" charset="0"/>
                </a:rPr>
                <a:t>1</a:t>
              </a:r>
            </a:p>
          </p:txBody>
        </p:sp>
      </p:grpSp>
    </p:spTree>
    <p:extLst>
      <p:ext uri="{BB962C8B-B14F-4D97-AF65-F5344CB8AC3E}">
        <p14:creationId xmlns:p14="http://schemas.microsoft.com/office/powerpoint/2010/main" val="1584694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grpSp>
        <p:nvGrpSpPr>
          <p:cNvPr id="6" name="Nhóm 5">
            <a:extLst>
              <a:ext uri="{FF2B5EF4-FFF2-40B4-BE49-F238E27FC236}">
                <a16:creationId xmlns:a16="http://schemas.microsoft.com/office/drawing/2014/main" xmlns="" id="{E0F6AFF6-4A9F-E32F-AE87-E84E046CF9A4}"/>
              </a:ext>
            </a:extLst>
          </p:cNvPr>
          <p:cNvGrpSpPr/>
          <p:nvPr/>
        </p:nvGrpSpPr>
        <p:grpSpPr>
          <a:xfrm>
            <a:off x="-8183441" y="2182567"/>
            <a:ext cx="7400442" cy="2053524"/>
            <a:chOff x="472699" y="0"/>
            <a:chExt cx="8345837" cy="1170122"/>
          </a:xfrm>
        </p:grpSpPr>
        <p:sp>
          <p:nvSpPr>
            <p:cNvPr id="2" name="Hình chữ nhật: Góc Chéo Tròn 1">
              <a:extLst>
                <a:ext uri="{FF2B5EF4-FFF2-40B4-BE49-F238E27FC236}">
                  <a16:creationId xmlns:a16="http://schemas.microsoft.com/office/drawing/2014/main" xmlns="" id="{ABC6387A-5833-6D57-63F9-18B7B52BC438}"/>
                </a:ext>
              </a:extLst>
            </p:cNvPr>
            <p:cNvSpPr/>
            <p:nvPr/>
          </p:nvSpPr>
          <p:spPr>
            <a:xfrm>
              <a:off x="472699" y="0"/>
              <a:ext cx="8345837" cy="1170122"/>
            </a:xfrm>
            <a:prstGeom prst="round2DiagRect">
              <a:avLst>
                <a:gd name="adj1" fmla="val 36667"/>
                <a:gd name="adj2" fmla="val 0"/>
              </a:avLst>
            </a:prstGeom>
            <a:solidFill>
              <a:srgbClr val="FF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sp>
          <p:nvSpPr>
            <p:cNvPr id="3" name="Hình chữ nhật: Góc Chéo Tròn 2">
              <a:extLst>
                <a:ext uri="{FF2B5EF4-FFF2-40B4-BE49-F238E27FC236}">
                  <a16:creationId xmlns:a16="http://schemas.microsoft.com/office/drawing/2014/main" xmlns="" id="{586138F5-DF6D-BC51-FDE2-19C261FA8D03}"/>
                </a:ext>
              </a:extLst>
            </p:cNvPr>
            <p:cNvSpPr/>
            <p:nvPr/>
          </p:nvSpPr>
          <p:spPr>
            <a:xfrm>
              <a:off x="807275" y="121376"/>
              <a:ext cx="7630214" cy="927370"/>
            </a:xfrm>
            <a:prstGeom prst="round2DiagRect">
              <a:avLst>
                <a:gd name="adj1" fmla="val 37578"/>
                <a:gd name="adj2" fmla="val 0"/>
              </a:avLst>
            </a:prstGeom>
            <a:solidFill>
              <a:schemeClr val="accent1">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Calibri" panose="020F0502020204030204" pitchFamily="34" charset="0"/>
                  <a:cs typeface="Calibri" panose="020F0502020204030204" pitchFamily="34" charset="0"/>
                </a:rPr>
                <a:t> </a:t>
              </a:r>
              <a:r>
                <a:rPr lang="en-US" sz="2800" b="1">
                  <a:latin typeface="Calibri" panose="020F0502020204030204" pitchFamily="34" charset="0"/>
                  <a:cs typeface="Calibri" panose="020F0502020204030204" pitchFamily="34" charset="0"/>
                </a:rPr>
                <a:t>1. </a:t>
              </a:r>
              <a:r>
                <a:rPr lang="vi-VN" sz="2800" b="1">
                  <a:latin typeface="Calibri" panose="020F0502020204030204" pitchFamily="34" charset="0"/>
                  <a:cs typeface="Calibri" panose="020F0502020204030204" pitchFamily="34" charset="0"/>
                </a:rPr>
                <a:t>Tìm 2 – 3 động từ phù hợp với yêu cầu ghi trên mỗi thẻ dưới đây:</a:t>
              </a:r>
              <a:endParaRPr lang="en-US" sz="2800" b="1">
                <a:latin typeface="Calibri" panose="020F0502020204030204" pitchFamily="34" charset="0"/>
                <a:cs typeface="Calibri" panose="020F0502020204030204" pitchFamily="34" charset="0"/>
              </a:endParaRPr>
            </a:p>
          </p:txBody>
        </p:sp>
      </p:grpSp>
      <p:pic>
        <p:nvPicPr>
          <p:cNvPr id="8" name="Hình ảnh 7">
            <a:extLst>
              <a:ext uri="{FF2B5EF4-FFF2-40B4-BE49-F238E27FC236}">
                <a16:creationId xmlns:a16="http://schemas.microsoft.com/office/drawing/2014/main" xmlns="" id="{068C0317-C148-BFCF-CBE8-F52990C222A0}"/>
              </a:ext>
            </a:extLst>
          </p:cNvPr>
          <p:cNvPicPr>
            <a:picLocks noChangeAspect="1"/>
          </p:cNvPicPr>
          <p:nvPr/>
        </p:nvPicPr>
        <p:blipFill>
          <a:blip r:embed="rId4"/>
          <a:stretch>
            <a:fillRect/>
          </a:stretch>
        </p:blipFill>
        <p:spPr>
          <a:xfrm>
            <a:off x="-2602462" y="484534"/>
            <a:ext cx="2571750" cy="2571750"/>
          </a:xfrm>
          <a:prstGeom prst="rect">
            <a:avLst/>
          </a:prstGeom>
        </p:spPr>
      </p:pic>
    </p:spTree>
    <p:extLst>
      <p:ext uri="{BB962C8B-B14F-4D97-AF65-F5344CB8AC3E}">
        <p14:creationId xmlns:p14="http://schemas.microsoft.com/office/powerpoint/2010/main" val="1979266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5679E-6 L 0.96771 -0.075 " pathEditMode="relative" rAng="0" ptsTypes="AA">
                                      <p:cBhvr>
                                        <p:cTn id="6" dur="2000" fill="hold"/>
                                        <p:tgtEl>
                                          <p:spTgt spid="6"/>
                                        </p:tgtEl>
                                        <p:attrNameLst>
                                          <p:attrName>ppt_x</p:attrName>
                                          <p:attrName>ppt_y</p:attrName>
                                        </p:attrNameLst>
                                      </p:cBhvr>
                                      <p:rCtr x="48385" y="-3765"/>
                                    </p:animMotion>
                                  </p:childTnLst>
                                </p:cTn>
                              </p:par>
                              <p:par>
                                <p:cTn id="7" presetID="42" presetClass="path" presetSubtype="0" accel="50000" decel="50000" fill="hold" nodeType="withEffect">
                                  <p:stCondLst>
                                    <p:cond delay="0"/>
                                  </p:stCondLst>
                                  <p:childTnLst>
                                    <p:animMotion origin="layout" path="M 3.61111E-6 4.19753E-6 L 0.9283 -0.12624 " pathEditMode="relative" rAng="0" ptsTypes="AA">
                                      <p:cBhvr>
                                        <p:cTn id="8" dur="2000" fill="hold"/>
                                        <p:tgtEl>
                                          <p:spTgt spid="8"/>
                                        </p:tgtEl>
                                        <p:attrNameLst>
                                          <p:attrName>ppt_x</p:attrName>
                                          <p:attrName>ppt_y</p:attrName>
                                        </p:attrNameLst>
                                      </p:cBhvr>
                                      <p:rCtr x="46406" y="-63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235"/>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B372827-0F0E-4A86-B9C7-3E60F46677DB}"/>
              </a:ext>
            </a:extLst>
          </p:cNvPr>
          <p:cNvSpPr/>
          <p:nvPr/>
        </p:nvSpPr>
        <p:spPr>
          <a:xfrm>
            <a:off x="314325" y="152400"/>
            <a:ext cx="8515350" cy="47434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D1BB4C07-D691-4E35-93C7-AB74B6C4D693}"/>
              </a:ext>
            </a:extLst>
          </p:cNvPr>
          <p:cNvSpPr txBox="1"/>
          <p:nvPr/>
        </p:nvSpPr>
        <p:spPr>
          <a:xfrm>
            <a:off x="695325" y="386090"/>
            <a:ext cx="8134350" cy="400110"/>
          </a:xfrm>
          <a:prstGeom prst="rect">
            <a:avLst/>
          </a:prstGeom>
          <a:noFill/>
        </p:spPr>
        <p:txBody>
          <a:bodyPr wrap="square">
            <a:spAutoFit/>
          </a:bodyPr>
          <a:lstStyle/>
          <a:p>
            <a:r>
              <a:rPr lang="vi-VN" sz="2000"/>
              <a:t> </a:t>
            </a:r>
            <a:r>
              <a:rPr lang="en-US" sz="2000">
                <a:solidFill>
                  <a:srgbClr val="FF0000"/>
                </a:solidFill>
              </a:rPr>
              <a:t>1. </a:t>
            </a:r>
            <a:r>
              <a:rPr lang="vi-VN" sz="2000"/>
              <a:t>Tìm 2 – 3 động từ phù hợp với yêu cầu ghi trên mỗi thẻ dưới đây:</a:t>
            </a:r>
            <a:endParaRPr lang="en-US" sz="2000"/>
          </a:p>
        </p:txBody>
      </p:sp>
      <p:pic>
        <p:nvPicPr>
          <p:cNvPr id="9" name="Picture 8">
            <a:extLst>
              <a:ext uri="{FF2B5EF4-FFF2-40B4-BE49-F238E27FC236}">
                <a16:creationId xmlns:a16="http://schemas.microsoft.com/office/drawing/2014/main" xmlns="" id="{4A3B3A2C-F473-44E5-B919-5B71408D3BA0}"/>
              </a:ext>
            </a:extLst>
          </p:cNvPr>
          <p:cNvPicPr>
            <a:picLocks noChangeAspect="1"/>
          </p:cNvPicPr>
          <p:nvPr/>
        </p:nvPicPr>
        <p:blipFill>
          <a:blip r:embed="rId4"/>
          <a:stretch>
            <a:fillRect/>
          </a:stretch>
        </p:blipFill>
        <p:spPr>
          <a:xfrm>
            <a:off x="695325" y="946399"/>
            <a:ext cx="3045488" cy="1553424"/>
          </a:xfrm>
          <a:prstGeom prst="rect">
            <a:avLst/>
          </a:prstGeom>
        </p:spPr>
      </p:pic>
      <p:pic>
        <p:nvPicPr>
          <p:cNvPr id="11" name="Picture 10">
            <a:extLst>
              <a:ext uri="{FF2B5EF4-FFF2-40B4-BE49-F238E27FC236}">
                <a16:creationId xmlns:a16="http://schemas.microsoft.com/office/drawing/2014/main" xmlns="" id="{4D6CF935-0D7D-460D-827E-2A06C4AF3ED1}"/>
              </a:ext>
            </a:extLst>
          </p:cNvPr>
          <p:cNvPicPr>
            <a:picLocks noChangeAspect="1"/>
          </p:cNvPicPr>
          <p:nvPr/>
        </p:nvPicPr>
        <p:blipFill>
          <a:blip r:embed="rId5"/>
          <a:stretch>
            <a:fillRect/>
          </a:stretch>
        </p:blipFill>
        <p:spPr>
          <a:xfrm>
            <a:off x="4572000" y="946399"/>
            <a:ext cx="3045488" cy="1553424"/>
          </a:xfrm>
          <a:prstGeom prst="rect">
            <a:avLst/>
          </a:prstGeom>
        </p:spPr>
      </p:pic>
      <p:pic>
        <p:nvPicPr>
          <p:cNvPr id="13" name="Picture 12">
            <a:extLst>
              <a:ext uri="{FF2B5EF4-FFF2-40B4-BE49-F238E27FC236}">
                <a16:creationId xmlns:a16="http://schemas.microsoft.com/office/drawing/2014/main" xmlns="" id="{9CB00A9F-C94F-4BA1-A208-BECF06717329}"/>
              </a:ext>
            </a:extLst>
          </p:cNvPr>
          <p:cNvPicPr>
            <a:picLocks noChangeAspect="1"/>
          </p:cNvPicPr>
          <p:nvPr/>
        </p:nvPicPr>
        <p:blipFill>
          <a:blip r:embed="rId6"/>
          <a:stretch>
            <a:fillRect/>
          </a:stretch>
        </p:blipFill>
        <p:spPr>
          <a:xfrm>
            <a:off x="1526512" y="2815376"/>
            <a:ext cx="3045488" cy="1553424"/>
          </a:xfrm>
          <a:prstGeom prst="rect">
            <a:avLst/>
          </a:prstGeom>
        </p:spPr>
      </p:pic>
      <p:pic>
        <p:nvPicPr>
          <p:cNvPr id="15" name="Picture 14">
            <a:extLst>
              <a:ext uri="{FF2B5EF4-FFF2-40B4-BE49-F238E27FC236}">
                <a16:creationId xmlns:a16="http://schemas.microsoft.com/office/drawing/2014/main" xmlns="" id="{3A42DF23-FF0F-432E-8BBD-8E67412253E4}"/>
              </a:ext>
            </a:extLst>
          </p:cNvPr>
          <p:cNvPicPr>
            <a:picLocks noChangeAspect="1"/>
          </p:cNvPicPr>
          <p:nvPr/>
        </p:nvPicPr>
        <p:blipFill>
          <a:blip r:embed="rId7"/>
          <a:stretch>
            <a:fillRect/>
          </a:stretch>
        </p:blipFill>
        <p:spPr>
          <a:xfrm>
            <a:off x="5393306" y="2803122"/>
            <a:ext cx="3045488" cy="1553424"/>
          </a:xfrm>
          <a:prstGeom prst="rect">
            <a:avLst/>
          </a:prstGeom>
        </p:spPr>
      </p:pic>
      <p:pic>
        <p:nvPicPr>
          <p:cNvPr id="17" name="Picture 16">
            <a:extLst>
              <a:ext uri="{FF2B5EF4-FFF2-40B4-BE49-F238E27FC236}">
                <a16:creationId xmlns:a16="http://schemas.microsoft.com/office/drawing/2014/main" xmlns="" id="{41BC9DBA-AF5E-4538-A99B-D42EC6FA7F9D}"/>
              </a:ext>
            </a:extLst>
          </p:cNvPr>
          <p:cNvPicPr>
            <a:picLocks noChangeAspect="1"/>
          </p:cNvPicPr>
          <p:nvPr/>
        </p:nvPicPr>
        <p:blipFill>
          <a:blip r:embed="rId8"/>
          <a:stretch>
            <a:fillRect/>
          </a:stretch>
        </p:blipFill>
        <p:spPr>
          <a:xfrm>
            <a:off x="1153685" y="1857677"/>
            <a:ext cx="2165016" cy="472711"/>
          </a:xfrm>
          <a:prstGeom prst="rect">
            <a:avLst/>
          </a:prstGeom>
        </p:spPr>
      </p:pic>
      <p:pic>
        <p:nvPicPr>
          <p:cNvPr id="19" name="Picture 18">
            <a:extLst>
              <a:ext uri="{FF2B5EF4-FFF2-40B4-BE49-F238E27FC236}">
                <a16:creationId xmlns:a16="http://schemas.microsoft.com/office/drawing/2014/main" xmlns="" id="{3698378F-88E5-47F4-8FE4-E38D06469575}"/>
              </a:ext>
            </a:extLst>
          </p:cNvPr>
          <p:cNvPicPr>
            <a:picLocks noChangeAspect="1"/>
          </p:cNvPicPr>
          <p:nvPr/>
        </p:nvPicPr>
        <p:blipFill>
          <a:blip r:embed="rId9"/>
          <a:stretch>
            <a:fillRect/>
          </a:stretch>
        </p:blipFill>
        <p:spPr>
          <a:xfrm>
            <a:off x="4913583" y="1891792"/>
            <a:ext cx="2482204" cy="472711"/>
          </a:xfrm>
          <a:prstGeom prst="rect">
            <a:avLst/>
          </a:prstGeom>
        </p:spPr>
      </p:pic>
      <p:pic>
        <p:nvPicPr>
          <p:cNvPr id="21" name="Picture 20">
            <a:extLst>
              <a:ext uri="{FF2B5EF4-FFF2-40B4-BE49-F238E27FC236}">
                <a16:creationId xmlns:a16="http://schemas.microsoft.com/office/drawing/2014/main" xmlns="" id="{6456B7B5-0461-4297-8E87-4633DF17B0A0}"/>
              </a:ext>
            </a:extLst>
          </p:cNvPr>
          <p:cNvPicPr>
            <a:picLocks noChangeAspect="1"/>
          </p:cNvPicPr>
          <p:nvPr/>
        </p:nvPicPr>
        <p:blipFill>
          <a:blip r:embed="rId10"/>
          <a:stretch>
            <a:fillRect/>
          </a:stretch>
        </p:blipFill>
        <p:spPr>
          <a:xfrm>
            <a:off x="1966748" y="3724389"/>
            <a:ext cx="2165016" cy="472711"/>
          </a:xfrm>
          <a:prstGeom prst="rect">
            <a:avLst/>
          </a:prstGeom>
        </p:spPr>
      </p:pic>
      <p:pic>
        <p:nvPicPr>
          <p:cNvPr id="23" name="Picture 22">
            <a:extLst>
              <a:ext uri="{FF2B5EF4-FFF2-40B4-BE49-F238E27FC236}">
                <a16:creationId xmlns:a16="http://schemas.microsoft.com/office/drawing/2014/main" xmlns="" id="{041DDCD2-5B12-4239-B0EC-DED5B7F8836E}"/>
              </a:ext>
            </a:extLst>
          </p:cNvPr>
          <p:cNvPicPr>
            <a:picLocks noChangeAspect="1"/>
          </p:cNvPicPr>
          <p:nvPr/>
        </p:nvPicPr>
        <p:blipFill>
          <a:blip r:embed="rId11"/>
          <a:stretch>
            <a:fillRect/>
          </a:stretch>
        </p:blipFill>
        <p:spPr>
          <a:xfrm>
            <a:off x="5674948" y="3724390"/>
            <a:ext cx="2482204" cy="472711"/>
          </a:xfrm>
          <a:prstGeom prst="rect">
            <a:avLst/>
          </a:prstGeom>
        </p:spPr>
      </p:pic>
    </p:spTree>
    <p:extLst>
      <p:ext uri="{BB962C8B-B14F-4D97-AF65-F5344CB8AC3E}">
        <p14:creationId xmlns:p14="http://schemas.microsoft.com/office/powerpoint/2010/main" val="3983245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Shape 1431"/>
        <p:cNvGrpSpPr/>
        <p:nvPr/>
      </p:nvGrpSpPr>
      <p:grpSpPr>
        <a:xfrm>
          <a:off x="0" y="0"/>
          <a:ext cx="0" cy="0"/>
          <a:chOff x="0" y="0"/>
          <a:chExt cx="0" cy="0"/>
        </a:xfrm>
      </p:grpSpPr>
      <p:grpSp>
        <p:nvGrpSpPr>
          <p:cNvPr id="1440" name="Google Shape;1440;p42"/>
          <p:cNvGrpSpPr/>
          <p:nvPr/>
        </p:nvGrpSpPr>
        <p:grpSpPr>
          <a:xfrm>
            <a:off x="1577336" y="3290530"/>
            <a:ext cx="5815554" cy="1289950"/>
            <a:chOff x="1577336" y="3290530"/>
            <a:chExt cx="5815554" cy="1289950"/>
          </a:xfrm>
        </p:grpSpPr>
        <p:sp>
          <p:nvSpPr>
            <p:cNvPr id="1441" name="Google Shape;1441;p42"/>
            <p:cNvSpPr/>
            <p:nvPr/>
          </p:nvSpPr>
          <p:spPr>
            <a:xfrm rot="7950308">
              <a:off x="7155083" y="43294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2"/>
            <p:cNvSpPr/>
            <p:nvPr/>
          </p:nvSpPr>
          <p:spPr>
            <a:xfrm rot="7950308">
              <a:off x="1626608" y="3324897"/>
              <a:ext cx="188536" cy="216616"/>
            </a:xfrm>
            <a:custGeom>
              <a:avLst/>
              <a:gdLst/>
              <a:ahLst/>
              <a:cxnLst/>
              <a:rect l="l" t="t" r="r" b="b"/>
              <a:pathLst>
                <a:path w="4747" h="5454" extrusionOk="0">
                  <a:moveTo>
                    <a:pt x="2457" y="0"/>
                  </a:moveTo>
                  <a:cubicBezTo>
                    <a:pt x="2080" y="0"/>
                    <a:pt x="1699" y="105"/>
                    <a:pt x="1366" y="338"/>
                  </a:cubicBezTo>
                  <a:cubicBezTo>
                    <a:pt x="338" y="1051"/>
                    <a:pt x="0" y="2405"/>
                    <a:pt x="363" y="3565"/>
                  </a:cubicBezTo>
                  <a:cubicBezTo>
                    <a:pt x="674" y="4516"/>
                    <a:pt x="1587" y="5453"/>
                    <a:pt x="2593" y="5453"/>
                  </a:cubicBezTo>
                  <a:cubicBezTo>
                    <a:pt x="2877" y="5453"/>
                    <a:pt x="3169" y="5379"/>
                    <a:pt x="3456" y="5208"/>
                  </a:cubicBezTo>
                  <a:cubicBezTo>
                    <a:pt x="4482" y="4613"/>
                    <a:pt x="4461" y="3354"/>
                    <a:pt x="4394" y="2294"/>
                  </a:cubicBezTo>
                  <a:lnTo>
                    <a:pt x="4394" y="2294"/>
                  </a:lnTo>
                  <a:cubicBezTo>
                    <a:pt x="4747" y="991"/>
                    <a:pt x="3616" y="0"/>
                    <a:pt x="2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ợn sóng Kép 24">
            <a:extLst>
              <a:ext uri="{FF2B5EF4-FFF2-40B4-BE49-F238E27FC236}">
                <a16:creationId xmlns:a16="http://schemas.microsoft.com/office/drawing/2014/main" xmlns="" id="{1C5C4586-3595-8889-13A9-EB9AF5B3DD7D}"/>
              </a:ext>
            </a:extLst>
          </p:cNvPr>
          <p:cNvSpPr/>
          <p:nvPr/>
        </p:nvSpPr>
        <p:spPr>
          <a:xfrm>
            <a:off x="2239505" y="1247614"/>
            <a:ext cx="5153386" cy="2665708"/>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xmlns="" id="{7A42FFC2-1E7E-2E83-29D2-CBC753EF188C}"/>
              </a:ext>
            </a:extLst>
          </p:cNvPr>
          <p:cNvSpPr txBox="1"/>
          <p:nvPr/>
        </p:nvSpPr>
        <p:spPr>
          <a:xfrm>
            <a:off x="2957618" y="1622631"/>
            <a:ext cx="4314039" cy="1898238"/>
          </a:xfrm>
          <a:prstGeom prst="rect">
            <a:avLst/>
          </a:prstGeom>
          <a:noFill/>
        </p:spPr>
        <p:txBody>
          <a:bodyPr wrap="square" rtlCol="0">
            <a:prstTxWarp prst="textPlain">
              <a:avLst/>
            </a:prstTxWarp>
            <a:spAutoFit/>
          </a:bodyPr>
          <a:lstStyle/>
          <a:p>
            <a:pPr algn="ctr"/>
            <a:r>
              <a:rPr lang="en-US" sz="4800" b="1">
                <a:ln w="28575" cmpd="sng">
                  <a:solidFill>
                    <a:srgbClr val="FFFFFF"/>
                  </a:solidFill>
                  <a:prstDash val="solid"/>
                </a:ln>
                <a:solidFill>
                  <a:srgbClr val="7030A0"/>
                </a:solidFill>
                <a:effectLst/>
                <a:latin typeface="UTM Cookies" panose="02040603050506020204" pitchFamily="18" charset="0"/>
                <a:cs typeface="Calibri" panose="020F0502020204030204" pitchFamily="34" charset="0"/>
              </a:rPr>
              <a:t>THẢO LUẬN NHÓM THEO KỸ THUẬT KHĂN TRẢI BÀN</a:t>
            </a:r>
          </a:p>
        </p:txBody>
      </p:sp>
      <p:pic>
        <p:nvPicPr>
          <p:cNvPr id="27" name="Hình ảnh 26">
            <a:extLst>
              <a:ext uri="{FF2B5EF4-FFF2-40B4-BE49-F238E27FC236}">
                <a16:creationId xmlns:a16="http://schemas.microsoft.com/office/drawing/2014/main" xmlns="" id="{7D2A32EB-5279-7C24-7D60-8FF535185DCF}"/>
              </a:ext>
            </a:extLst>
          </p:cNvPr>
          <p:cNvPicPr>
            <a:picLocks noChangeAspect="1"/>
          </p:cNvPicPr>
          <p:nvPr/>
        </p:nvPicPr>
        <p:blipFill>
          <a:blip r:embed="rId5"/>
          <a:stretch>
            <a:fillRect/>
          </a:stretch>
        </p:blipFill>
        <p:spPr>
          <a:xfrm>
            <a:off x="3274836" y="436374"/>
            <a:ext cx="2896246" cy="14481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par>
                                <p:cTn id="13" presetID="50" presetClass="entr" presetSubtype="0" decel="100000" fill="hold" grpId="1"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strVal val="#ppt_w+.3"/>
                                          </p:val>
                                        </p:tav>
                                        <p:tav tm="100000">
                                          <p:val>
                                            <p:strVal val="#ppt_w"/>
                                          </p:val>
                                        </p:tav>
                                      </p:tavLst>
                                    </p:anim>
                                    <p:anim calcmode="lin" valueType="num">
                                      <p:cBhvr>
                                        <p:cTn id="16" dur="1000" fill="hold"/>
                                        <p:tgtEl>
                                          <p:spTgt spid="23"/>
                                        </p:tgtEl>
                                        <p:attrNameLst>
                                          <p:attrName>ppt_h</p:attrName>
                                        </p:attrNameLst>
                                      </p:cBhvr>
                                      <p:tavLst>
                                        <p:tav tm="0">
                                          <p:val>
                                            <p:strVal val="#ppt_h"/>
                                          </p:val>
                                        </p:tav>
                                        <p:tav tm="100000">
                                          <p:val>
                                            <p:strVal val="#ppt_h"/>
                                          </p:val>
                                        </p:tav>
                                      </p:tavLst>
                                    </p:anim>
                                    <p:animEffect transition="in" filter="fade">
                                      <p:cBhvr>
                                        <p:cTn id="17" dur="10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305"/>
        <p:cNvGrpSpPr/>
        <p:nvPr/>
      </p:nvGrpSpPr>
      <p:grpSpPr>
        <a:xfrm>
          <a:off x="0" y="0"/>
          <a:ext cx="0" cy="0"/>
          <a:chOff x="0" y="0"/>
          <a:chExt cx="0" cy="0"/>
        </a:xfrm>
      </p:grpSpPr>
      <p:grpSp>
        <p:nvGrpSpPr>
          <p:cNvPr id="6" name="Graphic 43">
            <a:extLst>
              <a:ext uri="{FF2B5EF4-FFF2-40B4-BE49-F238E27FC236}">
                <a16:creationId xmlns:a16="http://schemas.microsoft.com/office/drawing/2014/main" xmlns="" id="{946FDC69-2DF5-6757-F544-AE57AE0CFC1C}"/>
              </a:ext>
            </a:extLst>
          </p:cNvPr>
          <p:cNvGrpSpPr/>
          <p:nvPr/>
        </p:nvGrpSpPr>
        <p:grpSpPr>
          <a:xfrm>
            <a:off x="1296062" y="559574"/>
            <a:ext cx="6225872" cy="4583926"/>
            <a:chOff x="2594350" y="716938"/>
            <a:chExt cx="7572402" cy="5816489"/>
          </a:xfrm>
        </p:grpSpPr>
        <p:sp>
          <p:nvSpPr>
            <p:cNvPr id="7" name="Freeform: Shape 45">
              <a:extLst>
                <a:ext uri="{FF2B5EF4-FFF2-40B4-BE49-F238E27FC236}">
                  <a16:creationId xmlns:a16="http://schemas.microsoft.com/office/drawing/2014/main" xmlns="" id="{727E4F88-FBA7-8FCD-BCA1-7EA28D7CB3FB}"/>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46">
              <a:extLst>
                <a:ext uri="{FF2B5EF4-FFF2-40B4-BE49-F238E27FC236}">
                  <a16:creationId xmlns:a16="http://schemas.microsoft.com/office/drawing/2014/main" xmlns="" id="{B6AFD626-24B8-9E13-E1AB-D3B35E4CBA37}"/>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47">
              <a:extLst>
                <a:ext uri="{FF2B5EF4-FFF2-40B4-BE49-F238E27FC236}">
                  <a16:creationId xmlns:a16="http://schemas.microsoft.com/office/drawing/2014/main" xmlns="" id="{F21AE828-7AD7-D5B6-0990-13D599B9A5CB}"/>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 name="Graphic 43">
              <a:extLst>
                <a:ext uri="{FF2B5EF4-FFF2-40B4-BE49-F238E27FC236}">
                  <a16:creationId xmlns:a16="http://schemas.microsoft.com/office/drawing/2014/main" xmlns="" id="{1CD08132-5BE0-7240-3C27-8D3064C0CCBA}"/>
                </a:ext>
              </a:extLst>
            </p:cNvPr>
            <p:cNvGrpSpPr/>
            <p:nvPr/>
          </p:nvGrpSpPr>
          <p:grpSpPr>
            <a:xfrm>
              <a:off x="2751001" y="1133169"/>
              <a:ext cx="1881652" cy="5240534"/>
              <a:chOff x="2751001" y="1133169"/>
              <a:chExt cx="1881652" cy="5240534"/>
            </a:xfrm>
          </p:grpSpPr>
          <p:sp>
            <p:nvSpPr>
              <p:cNvPr id="1427" name="Freeform: Shape 49">
                <a:extLst>
                  <a:ext uri="{FF2B5EF4-FFF2-40B4-BE49-F238E27FC236}">
                    <a16:creationId xmlns:a16="http://schemas.microsoft.com/office/drawing/2014/main" xmlns="" id="{CC7140B0-7C60-C448-5DF7-9A3773423BAB}"/>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28" name="Graphic 43">
                <a:extLst>
                  <a:ext uri="{FF2B5EF4-FFF2-40B4-BE49-F238E27FC236}">
                    <a16:creationId xmlns:a16="http://schemas.microsoft.com/office/drawing/2014/main" xmlns="" id="{012D4AFD-5351-A064-06F7-CA0AFF623FCD}"/>
                  </a:ext>
                </a:extLst>
              </p:cNvPr>
              <p:cNvGrpSpPr/>
              <p:nvPr/>
            </p:nvGrpSpPr>
            <p:grpSpPr>
              <a:xfrm>
                <a:off x="3125730" y="4152515"/>
                <a:ext cx="789788" cy="2221188"/>
                <a:chOff x="3125730" y="4152515"/>
                <a:chExt cx="789788" cy="2221188"/>
              </a:xfrm>
            </p:grpSpPr>
            <p:grpSp>
              <p:nvGrpSpPr>
                <p:cNvPr id="1467" name="Graphic 43">
                  <a:extLst>
                    <a:ext uri="{FF2B5EF4-FFF2-40B4-BE49-F238E27FC236}">
                      <a16:creationId xmlns:a16="http://schemas.microsoft.com/office/drawing/2014/main" xmlns="" id="{C4C59439-877B-6710-B9E6-2DE5BC79AC14}"/>
                    </a:ext>
                  </a:extLst>
                </p:cNvPr>
                <p:cNvGrpSpPr/>
                <p:nvPr/>
              </p:nvGrpSpPr>
              <p:grpSpPr>
                <a:xfrm>
                  <a:off x="3125730" y="5887155"/>
                  <a:ext cx="789788" cy="486548"/>
                  <a:chOff x="3125730" y="5887155"/>
                  <a:chExt cx="789788" cy="486548"/>
                </a:xfrm>
              </p:grpSpPr>
              <p:sp>
                <p:nvSpPr>
                  <p:cNvPr id="1469" name="Freeform: Shape 52">
                    <a:extLst>
                      <a:ext uri="{FF2B5EF4-FFF2-40B4-BE49-F238E27FC236}">
                        <a16:creationId xmlns:a16="http://schemas.microsoft.com/office/drawing/2014/main" xmlns="" id="{7DB0C3FC-6A6E-3B00-30DB-B60E3C7F8A7D}"/>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70" name="Graphic 43">
                    <a:extLst>
                      <a:ext uri="{FF2B5EF4-FFF2-40B4-BE49-F238E27FC236}">
                        <a16:creationId xmlns:a16="http://schemas.microsoft.com/office/drawing/2014/main" xmlns="" id="{354D295A-16F8-ECF3-9AF7-78097D93A7E4}"/>
                      </a:ext>
                    </a:extLst>
                  </p:cNvPr>
                  <p:cNvGrpSpPr/>
                  <p:nvPr/>
                </p:nvGrpSpPr>
                <p:grpSpPr>
                  <a:xfrm>
                    <a:off x="3516696" y="5956941"/>
                    <a:ext cx="294326" cy="194095"/>
                    <a:chOff x="3516696" y="5956941"/>
                    <a:chExt cx="294326" cy="194095"/>
                  </a:xfrm>
                  <a:solidFill>
                    <a:srgbClr val="FFB500"/>
                  </a:solidFill>
                </p:grpSpPr>
                <p:sp>
                  <p:nvSpPr>
                    <p:cNvPr id="1471" name="Freeform: Shape 54">
                      <a:extLst>
                        <a:ext uri="{FF2B5EF4-FFF2-40B4-BE49-F238E27FC236}">
                          <a16:creationId xmlns:a16="http://schemas.microsoft.com/office/drawing/2014/main" xmlns="" id="{AFFD7E51-F75C-CEB2-6476-05242127C573}"/>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72" name="Freeform: Shape 55">
                      <a:extLst>
                        <a:ext uri="{FF2B5EF4-FFF2-40B4-BE49-F238E27FC236}">
                          <a16:creationId xmlns:a16="http://schemas.microsoft.com/office/drawing/2014/main" xmlns="" id="{3D9673A6-FD2F-17BA-C042-91CE6CDBA89D}"/>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68" name="Freeform: Shape 56">
                  <a:extLst>
                    <a:ext uri="{FF2B5EF4-FFF2-40B4-BE49-F238E27FC236}">
                      <a16:creationId xmlns:a16="http://schemas.microsoft.com/office/drawing/2014/main" xmlns="" id="{7EB178D1-219C-8556-7A93-4D2E0A5DFAFE}"/>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29" name="Graphic 43">
                <a:extLst>
                  <a:ext uri="{FF2B5EF4-FFF2-40B4-BE49-F238E27FC236}">
                    <a16:creationId xmlns:a16="http://schemas.microsoft.com/office/drawing/2014/main" xmlns="" id="{B575C1CD-39DF-3234-3910-1A422D170F31}"/>
                  </a:ext>
                </a:extLst>
              </p:cNvPr>
              <p:cNvGrpSpPr/>
              <p:nvPr/>
            </p:nvGrpSpPr>
            <p:grpSpPr>
              <a:xfrm>
                <a:off x="3618799" y="4125883"/>
                <a:ext cx="1013854" cy="2151938"/>
                <a:chOff x="3618799" y="4125883"/>
                <a:chExt cx="1013854" cy="2151938"/>
              </a:xfrm>
            </p:grpSpPr>
            <p:grpSp>
              <p:nvGrpSpPr>
                <p:cNvPr id="1461" name="Graphic 43">
                  <a:extLst>
                    <a:ext uri="{FF2B5EF4-FFF2-40B4-BE49-F238E27FC236}">
                      <a16:creationId xmlns:a16="http://schemas.microsoft.com/office/drawing/2014/main" xmlns="" id="{8CB0120B-488B-0991-D6F6-F0749188321D}"/>
                    </a:ext>
                  </a:extLst>
                </p:cNvPr>
                <p:cNvGrpSpPr/>
                <p:nvPr/>
              </p:nvGrpSpPr>
              <p:grpSpPr>
                <a:xfrm>
                  <a:off x="3832157" y="5817911"/>
                  <a:ext cx="800496" cy="459910"/>
                  <a:chOff x="3832157" y="5817911"/>
                  <a:chExt cx="800496" cy="459910"/>
                </a:xfrm>
              </p:grpSpPr>
              <p:sp>
                <p:nvSpPr>
                  <p:cNvPr id="1463" name="Freeform: Shape 59">
                    <a:extLst>
                      <a:ext uri="{FF2B5EF4-FFF2-40B4-BE49-F238E27FC236}">
                        <a16:creationId xmlns:a16="http://schemas.microsoft.com/office/drawing/2014/main" xmlns="" id="{4147ACB2-723C-9B11-2044-535B6485EEA3}"/>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64" name="Graphic 43">
                    <a:extLst>
                      <a:ext uri="{FF2B5EF4-FFF2-40B4-BE49-F238E27FC236}">
                        <a16:creationId xmlns:a16="http://schemas.microsoft.com/office/drawing/2014/main" xmlns="" id="{DF70966F-87F4-9E86-CB3A-9E4B76D8E208}"/>
                      </a:ext>
                    </a:extLst>
                  </p:cNvPr>
                  <p:cNvGrpSpPr/>
                  <p:nvPr/>
                </p:nvGrpSpPr>
                <p:grpSpPr>
                  <a:xfrm>
                    <a:off x="4215535" y="5862436"/>
                    <a:ext cx="293442" cy="200390"/>
                    <a:chOff x="4215535" y="5862436"/>
                    <a:chExt cx="293442" cy="200390"/>
                  </a:xfrm>
                  <a:solidFill>
                    <a:srgbClr val="FFB500"/>
                  </a:solidFill>
                </p:grpSpPr>
                <p:sp>
                  <p:nvSpPr>
                    <p:cNvPr id="1465" name="Freeform: Shape 61">
                      <a:extLst>
                        <a:ext uri="{FF2B5EF4-FFF2-40B4-BE49-F238E27FC236}">
                          <a16:creationId xmlns:a16="http://schemas.microsoft.com/office/drawing/2014/main" xmlns="" id="{81A2DEB8-2A3E-6C75-D00E-BAD15F237DC3}"/>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6" name="Freeform: Shape 62">
                      <a:extLst>
                        <a:ext uri="{FF2B5EF4-FFF2-40B4-BE49-F238E27FC236}">
                          <a16:creationId xmlns:a16="http://schemas.microsoft.com/office/drawing/2014/main" xmlns="" id="{56DACB65-AFEC-43FC-3317-3178E5EDC57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62" name="Freeform: Shape 63">
                  <a:extLst>
                    <a:ext uri="{FF2B5EF4-FFF2-40B4-BE49-F238E27FC236}">
                      <a16:creationId xmlns:a16="http://schemas.microsoft.com/office/drawing/2014/main" xmlns="" id="{163C3EEB-37C0-A375-CF7C-668CEC1BC03C}"/>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30" name="Freeform: Shape 64">
                <a:extLst>
                  <a:ext uri="{FF2B5EF4-FFF2-40B4-BE49-F238E27FC236}">
                    <a16:creationId xmlns:a16="http://schemas.microsoft.com/office/drawing/2014/main" xmlns="" id="{EBCB5824-E9B3-E839-5B65-F54978A8D928}"/>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1" name="Freeform: Shape 65">
                <a:extLst>
                  <a:ext uri="{FF2B5EF4-FFF2-40B4-BE49-F238E27FC236}">
                    <a16:creationId xmlns:a16="http://schemas.microsoft.com/office/drawing/2014/main" xmlns="" id="{AA41B9A6-B85A-E2E2-A5C5-70F4F14FFC6F}"/>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2" name="Graphic 43">
                <a:extLst>
                  <a:ext uri="{FF2B5EF4-FFF2-40B4-BE49-F238E27FC236}">
                    <a16:creationId xmlns:a16="http://schemas.microsoft.com/office/drawing/2014/main" xmlns="" id="{E6562CD3-1AF4-94F0-94EF-573AAE5879CE}"/>
                  </a:ext>
                </a:extLst>
              </p:cNvPr>
              <p:cNvGrpSpPr/>
              <p:nvPr/>
            </p:nvGrpSpPr>
            <p:grpSpPr>
              <a:xfrm>
                <a:off x="2751001" y="1133169"/>
                <a:ext cx="1549287" cy="1764750"/>
                <a:chOff x="2751001" y="1133169"/>
                <a:chExt cx="1549287" cy="1764750"/>
              </a:xfrm>
            </p:grpSpPr>
            <p:sp>
              <p:nvSpPr>
                <p:cNvPr id="1433" name="Freeform: Shape 67">
                  <a:extLst>
                    <a:ext uri="{FF2B5EF4-FFF2-40B4-BE49-F238E27FC236}">
                      <a16:creationId xmlns:a16="http://schemas.microsoft.com/office/drawing/2014/main" xmlns="" id="{820C36AE-E055-DA99-F1A0-A579DBFD6A47}"/>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34" name="Freeform: Shape 68">
                  <a:extLst>
                    <a:ext uri="{FF2B5EF4-FFF2-40B4-BE49-F238E27FC236}">
                      <a16:creationId xmlns:a16="http://schemas.microsoft.com/office/drawing/2014/main" xmlns="" id="{FAA71387-1D6D-B1A7-7784-59061346ACED}"/>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5" name="Graphic 43">
                  <a:extLst>
                    <a:ext uri="{FF2B5EF4-FFF2-40B4-BE49-F238E27FC236}">
                      <a16:creationId xmlns:a16="http://schemas.microsoft.com/office/drawing/2014/main" xmlns="" id="{CF7A7731-C633-0275-8571-819542934EBD}"/>
                    </a:ext>
                  </a:extLst>
                </p:cNvPr>
                <p:cNvGrpSpPr/>
                <p:nvPr/>
              </p:nvGrpSpPr>
              <p:grpSpPr>
                <a:xfrm>
                  <a:off x="2751001" y="1133169"/>
                  <a:ext cx="1549287" cy="1498105"/>
                  <a:chOff x="2751001" y="1133169"/>
                  <a:chExt cx="1549287" cy="1498105"/>
                </a:xfrm>
              </p:grpSpPr>
              <p:sp>
                <p:nvSpPr>
                  <p:cNvPr id="1436" name="Freeform: Shape 70">
                    <a:extLst>
                      <a:ext uri="{FF2B5EF4-FFF2-40B4-BE49-F238E27FC236}">
                        <a16:creationId xmlns:a16="http://schemas.microsoft.com/office/drawing/2014/main" xmlns="" id="{13AB84AF-6645-8049-B72B-5ECB1B81FE44}"/>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7" name="Graphic 43">
                    <a:extLst>
                      <a:ext uri="{FF2B5EF4-FFF2-40B4-BE49-F238E27FC236}">
                        <a16:creationId xmlns:a16="http://schemas.microsoft.com/office/drawing/2014/main" xmlns="" id="{30B093DC-5861-3B17-375F-39C9DDBC983A}"/>
                      </a:ext>
                    </a:extLst>
                  </p:cNvPr>
                  <p:cNvGrpSpPr/>
                  <p:nvPr/>
                </p:nvGrpSpPr>
                <p:grpSpPr>
                  <a:xfrm>
                    <a:off x="2991076" y="1523459"/>
                    <a:ext cx="1275826" cy="1107815"/>
                    <a:chOff x="2991076" y="1523459"/>
                    <a:chExt cx="1275826" cy="1107815"/>
                  </a:xfrm>
                </p:grpSpPr>
                <p:sp>
                  <p:nvSpPr>
                    <p:cNvPr id="1445" name="Freeform: Shape 72">
                      <a:extLst>
                        <a:ext uri="{FF2B5EF4-FFF2-40B4-BE49-F238E27FC236}">
                          <a16:creationId xmlns:a16="http://schemas.microsoft.com/office/drawing/2014/main" xmlns="" id="{F069B1A5-DEFE-657F-EBD7-F6830759084E}"/>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6" name="Freeform: Shape 73">
                      <a:extLst>
                        <a:ext uri="{FF2B5EF4-FFF2-40B4-BE49-F238E27FC236}">
                          <a16:creationId xmlns:a16="http://schemas.microsoft.com/office/drawing/2014/main" xmlns="" id="{D2D61D7B-E0D8-9ACE-E227-B1D19DF981E9}"/>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47" name="Graphic 43">
                      <a:extLst>
                        <a:ext uri="{FF2B5EF4-FFF2-40B4-BE49-F238E27FC236}">
                          <a16:creationId xmlns:a16="http://schemas.microsoft.com/office/drawing/2014/main" xmlns="" id="{6D0DC694-0871-CD89-68AE-86F8CCF9625E}"/>
                        </a:ext>
                      </a:extLst>
                    </p:cNvPr>
                    <p:cNvGrpSpPr/>
                    <p:nvPr/>
                  </p:nvGrpSpPr>
                  <p:grpSpPr>
                    <a:xfrm>
                      <a:off x="2991076" y="2130328"/>
                      <a:ext cx="304487" cy="312487"/>
                      <a:chOff x="2991076" y="2130328"/>
                      <a:chExt cx="304487" cy="312487"/>
                    </a:xfrm>
                  </p:grpSpPr>
                  <p:sp>
                    <p:nvSpPr>
                      <p:cNvPr id="1459" name="Freeform: Shape 75">
                        <a:extLst>
                          <a:ext uri="{FF2B5EF4-FFF2-40B4-BE49-F238E27FC236}">
                            <a16:creationId xmlns:a16="http://schemas.microsoft.com/office/drawing/2014/main" xmlns="" id="{4F6B78BA-4F3A-7EF5-BE41-AB335AEB9291}"/>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60" name="Freeform: Shape 76">
                        <a:extLst>
                          <a:ext uri="{FF2B5EF4-FFF2-40B4-BE49-F238E27FC236}">
                            <a16:creationId xmlns:a16="http://schemas.microsoft.com/office/drawing/2014/main" xmlns="" id="{0F9B9E6E-9320-7057-84B0-7B70250FB51F}"/>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448" name="Graphic 43">
                      <a:extLst>
                        <a:ext uri="{FF2B5EF4-FFF2-40B4-BE49-F238E27FC236}">
                          <a16:creationId xmlns:a16="http://schemas.microsoft.com/office/drawing/2014/main" xmlns="" id="{64E53004-FC93-764F-5A04-B580CAC49213}"/>
                        </a:ext>
                      </a:extLst>
                    </p:cNvPr>
                    <p:cNvGrpSpPr/>
                    <p:nvPr/>
                  </p:nvGrpSpPr>
                  <p:grpSpPr>
                    <a:xfrm>
                      <a:off x="3375314" y="1933900"/>
                      <a:ext cx="889640" cy="547350"/>
                      <a:chOff x="3375314" y="1933900"/>
                      <a:chExt cx="889640" cy="547350"/>
                    </a:xfrm>
                  </p:grpSpPr>
                  <p:sp>
                    <p:nvSpPr>
                      <p:cNvPr id="1449" name="Freeform: Shape 78">
                        <a:extLst>
                          <a:ext uri="{FF2B5EF4-FFF2-40B4-BE49-F238E27FC236}">
                            <a16:creationId xmlns:a16="http://schemas.microsoft.com/office/drawing/2014/main" xmlns="" id="{999191A9-6490-585A-613D-8ECDBFB8BBF8}"/>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0" name="Freeform: Shape 79">
                        <a:extLst>
                          <a:ext uri="{FF2B5EF4-FFF2-40B4-BE49-F238E27FC236}">
                            <a16:creationId xmlns:a16="http://schemas.microsoft.com/office/drawing/2014/main" xmlns="" id="{736F57C7-E216-ABCF-44E4-676EB647121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1" name="Freeform: Shape 80">
                        <a:extLst>
                          <a:ext uri="{FF2B5EF4-FFF2-40B4-BE49-F238E27FC236}">
                            <a16:creationId xmlns:a16="http://schemas.microsoft.com/office/drawing/2014/main" xmlns="" id="{5B9A4D91-A823-BFA6-0BA9-17DC895C2F9B}"/>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2" name="Freeform: Shape 81">
                        <a:extLst>
                          <a:ext uri="{FF2B5EF4-FFF2-40B4-BE49-F238E27FC236}">
                            <a16:creationId xmlns:a16="http://schemas.microsoft.com/office/drawing/2014/main" xmlns="" id="{F7D45FCF-193C-E004-BB5B-7BD3C23A4E4D}"/>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3" name="Freeform: Shape 82">
                        <a:extLst>
                          <a:ext uri="{FF2B5EF4-FFF2-40B4-BE49-F238E27FC236}">
                            <a16:creationId xmlns:a16="http://schemas.microsoft.com/office/drawing/2014/main" xmlns="" id="{3BB2A34F-9A99-F5D6-8CD2-6F595EE66E91}"/>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4" name="Freeform: Shape 83">
                        <a:extLst>
                          <a:ext uri="{FF2B5EF4-FFF2-40B4-BE49-F238E27FC236}">
                            <a16:creationId xmlns:a16="http://schemas.microsoft.com/office/drawing/2014/main" xmlns="" id="{3622AC1D-BACD-F068-7CDD-7BFB5A70FDEB}"/>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5" name="Freeform: Shape 84">
                        <a:extLst>
                          <a:ext uri="{FF2B5EF4-FFF2-40B4-BE49-F238E27FC236}">
                            <a16:creationId xmlns:a16="http://schemas.microsoft.com/office/drawing/2014/main" xmlns="" id="{457B59D9-C8D7-539C-8758-A38EDFD76654}"/>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56" name="Graphic 43">
                        <a:extLst>
                          <a:ext uri="{FF2B5EF4-FFF2-40B4-BE49-F238E27FC236}">
                            <a16:creationId xmlns:a16="http://schemas.microsoft.com/office/drawing/2014/main" xmlns="" id="{1190F388-FA37-D629-DA7D-60F0C93B9EB0}"/>
                          </a:ext>
                        </a:extLst>
                      </p:cNvPr>
                      <p:cNvGrpSpPr/>
                      <p:nvPr/>
                    </p:nvGrpSpPr>
                    <p:grpSpPr>
                      <a:xfrm>
                        <a:off x="3661164" y="2280736"/>
                        <a:ext cx="305350" cy="200514"/>
                        <a:chOff x="3661164" y="2280736"/>
                        <a:chExt cx="305350" cy="200514"/>
                      </a:xfrm>
                    </p:grpSpPr>
                    <p:sp>
                      <p:nvSpPr>
                        <p:cNvPr id="1457" name="Freeform: Shape 86">
                          <a:extLst>
                            <a:ext uri="{FF2B5EF4-FFF2-40B4-BE49-F238E27FC236}">
                              <a16:creationId xmlns:a16="http://schemas.microsoft.com/office/drawing/2014/main" xmlns="" id="{CAA4AC87-1970-FD44-DF66-2D9AD4947754}"/>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58" name="Freeform: Shape 87">
                          <a:extLst>
                            <a:ext uri="{FF2B5EF4-FFF2-40B4-BE49-F238E27FC236}">
                              <a16:creationId xmlns:a16="http://schemas.microsoft.com/office/drawing/2014/main" xmlns="" id="{18E6D9E4-3B77-7AA0-4CD5-751600C08B63}"/>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438" name="Freeform: Shape 88">
                    <a:extLst>
                      <a:ext uri="{FF2B5EF4-FFF2-40B4-BE49-F238E27FC236}">
                        <a16:creationId xmlns:a16="http://schemas.microsoft.com/office/drawing/2014/main" xmlns="" id="{38C924A0-095D-32D4-585B-C2E48DB7C4D5}"/>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39" name="Graphic 43">
                    <a:extLst>
                      <a:ext uri="{FF2B5EF4-FFF2-40B4-BE49-F238E27FC236}">
                        <a16:creationId xmlns:a16="http://schemas.microsoft.com/office/drawing/2014/main" xmlns="" id="{3FC0FB2F-3C3A-445C-28CC-697E96D5CF90}"/>
                      </a:ext>
                    </a:extLst>
                  </p:cNvPr>
                  <p:cNvGrpSpPr/>
                  <p:nvPr/>
                </p:nvGrpSpPr>
                <p:grpSpPr>
                  <a:xfrm>
                    <a:off x="3334107" y="1228322"/>
                    <a:ext cx="849875" cy="776483"/>
                    <a:chOff x="3334107" y="1228322"/>
                    <a:chExt cx="849875" cy="776483"/>
                  </a:xfrm>
                  <a:solidFill>
                    <a:srgbClr val="855231"/>
                  </a:solidFill>
                </p:grpSpPr>
                <p:sp>
                  <p:nvSpPr>
                    <p:cNvPr id="1440" name="Freeform: Shape 90">
                      <a:extLst>
                        <a:ext uri="{FF2B5EF4-FFF2-40B4-BE49-F238E27FC236}">
                          <a16:creationId xmlns:a16="http://schemas.microsoft.com/office/drawing/2014/main" xmlns="" id="{6CC24925-AD15-5ED1-77DA-4B7410EFE9CF}"/>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1" name="Freeform: Shape 91">
                      <a:extLst>
                        <a:ext uri="{FF2B5EF4-FFF2-40B4-BE49-F238E27FC236}">
                          <a16:creationId xmlns:a16="http://schemas.microsoft.com/office/drawing/2014/main" xmlns="" id="{32CF3350-F731-CD83-B99B-F1B6F21ED18B}"/>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2" name="Freeform: Shape 92">
                      <a:extLst>
                        <a:ext uri="{FF2B5EF4-FFF2-40B4-BE49-F238E27FC236}">
                          <a16:creationId xmlns:a16="http://schemas.microsoft.com/office/drawing/2014/main" xmlns="" id="{260FB4AD-26AD-7D63-B0A4-78B344BEF0F0}"/>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3" name="Freeform: Shape 93">
                      <a:extLst>
                        <a:ext uri="{FF2B5EF4-FFF2-40B4-BE49-F238E27FC236}">
                          <a16:creationId xmlns:a16="http://schemas.microsoft.com/office/drawing/2014/main" xmlns="" id="{74421239-700D-7417-78C3-43E50F3A59A2}"/>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44" name="Freeform: Shape 94">
                      <a:extLst>
                        <a:ext uri="{FF2B5EF4-FFF2-40B4-BE49-F238E27FC236}">
                          <a16:creationId xmlns:a16="http://schemas.microsoft.com/office/drawing/2014/main" xmlns="" id="{BF189B1D-C9D6-D11E-5F9C-ED763DC27959}"/>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11" name="Graphic 43">
              <a:extLst>
                <a:ext uri="{FF2B5EF4-FFF2-40B4-BE49-F238E27FC236}">
                  <a16:creationId xmlns:a16="http://schemas.microsoft.com/office/drawing/2014/main" xmlns="" id="{B13279D1-DA1F-DBE3-B5F2-4589CB257255}"/>
                </a:ext>
              </a:extLst>
            </p:cNvPr>
            <p:cNvGrpSpPr/>
            <p:nvPr/>
          </p:nvGrpSpPr>
          <p:grpSpPr>
            <a:xfrm>
              <a:off x="4332042" y="716938"/>
              <a:ext cx="2704547" cy="5119262"/>
              <a:chOff x="4332042" y="716938"/>
              <a:chExt cx="2704547" cy="5119262"/>
            </a:xfrm>
          </p:grpSpPr>
          <p:grpSp>
            <p:nvGrpSpPr>
              <p:cNvPr id="1372" name="Graphic 43">
                <a:extLst>
                  <a:ext uri="{FF2B5EF4-FFF2-40B4-BE49-F238E27FC236}">
                    <a16:creationId xmlns:a16="http://schemas.microsoft.com/office/drawing/2014/main" xmlns="" id="{9BFF8BC1-5706-E9D9-2F77-B5B6D666B1B9}"/>
                  </a:ext>
                </a:extLst>
              </p:cNvPr>
              <p:cNvGrpSpPr/>
              <p:nvPr/>
            </p:nvGrpSpPr>
            <p:grpSpPr>
              <a:xfrm>
                <a:off x="5538706" y="3570159"/>
                <a:ext cx="1417368" cy="2266041"/>
                <a:chOff x="5538706" y="3570159"/>
                <a:chExt cx="1417368" cy="2266041"/>
              </a:xfrm>
            </p:grpSpPr>
            <p:grpSp>
              <p:nvGrpSpPr>
                <p:cNvPr id="1413" name="Graphic 43">
                  <a:extLst>
                    <a:ext uri="{FF2B5EF4-FFF2-40B4-BE49-F238E27FC236}">
                      <a16:creationId xmlns:a16="http://schemas.microsoft.com/office/drawing/2014/main" xmlns="" id="{E073F2F6-AD19-CDCD-49F9-675F832BB4C7}"/>
                    </a:ext>
                  </a:extLst>
                </p:cNvPr>
                <p:cNvGrpSpPr/>
                <p:nvPr/>
              </p:nvGrpSpPr>
              <p:grpSpPr>
                <a:xfrm>
                  <a:off x="5538706" y="5033151"/>
                  <a:ext cx="1417368" cy="803049"/>
                  <a:chOff x="5538706" y="5033151"/>
                  <a:chExt cx="1417368" cy="803049"/>
                </a:xfrm>
              </p:grpSpPr>
              <p:grpSp>
                <p:nvGrpSpPr>
                  <p:cNvPr id="1415" name="Graphic 43">
                    <a:extLst>
                      <a:ext uri="{FF2B5EF4-FFF2-40B4-BE49-F238E27FC236}">
                        <a16:creationId xmlns:a16="http://schemas.microsoft.com/office/drawing/2014/main" xmlns="" id="{B01D0D1B-10C8-9EAE-0803-BECAE5E34179}"/>
                      </a:ext>
                    </a:extLst>
                  </p:cNvPr>
                  <p:cNvGrpSpPr/>
                  <p:nvPr/>
                </p:nvGrpSpPr>
                <p:grpSpPr>
                  <a:xfrm>
                    <a:off x="5538706" y="5033151"/>
                    <a:ext cx="611172" cy="803049"/>
                    <a:chOff x="5538706" y="5033151"/>
                    <a:chExt cx="611172" cy="803049"/>
                  </a:xfrm>
                </p:grpSpPr>
                <p:sp>
                  <p:nvSpPr>
                    <p:cNvPr id="1422" name="Freeform: Shape 99">
                      <a:extLst>
                        <a:ext uri="{FF2B5EF4-FFF2-40B4-BE49-F238E27FC236}">
                          <a16:creationId xmlns:a16="http://schemas.microsoft.com/office/drawing/2014/main" xmlns="" id="{898F949D-F6EF-7979-F77E-E434CCDB3BB4}"/>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3" name="Freeform: Shape 100">
                      <a:extLst>
                        <a:ext uri="{FF2B5EF4-FFF2-40B4-BE49-F238E27FC236}">
                          <a16:creationId xmlns:a16="http://schemas.microsoft.com/office/drawing/2014/main" xmlns="" id="{DDB84C38-EE33-56FE-89BC-FFC1D9BBF3CD}"/>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24" name="Graphic 43">
                      <a:extLst>
                        <a:ext uri="{FF2B5EF4-FFF2-40B4-BE49-F238E27FC236}">
                          <a16:creationId xmlns:a16="http://schemas.microsoft.com/office/drawing/2014/main" xmlns="" id="{464EE832-774B-DDDD-6A56-842606CB03C6}"/>
                        </a:ext>
                      </a:extLst>
                    </p:cNvPr>
                    <p:cNvGrpSpPr/>
                    <p:nvPr/>
                  </p:nvGrpSpPr>
                  <p:grpSpPr>
                    <a:xfrm>
                      <a:off x="5722738" y="5392703"/>
                      <a:ext cx="253892" cy="144682"/>
                      <a:chOff x="5722738" y="5392703"/>
                      <a:chExt cx="253892" cy="144682"/>
                    </a:xfrm>
                    <a:noFill/>
                  </p:grpSpPr>
                  <p:sp>
                    <p:nvSpPr>
                      <p:cNvPr id="1425" name="Freeform: Shape 102">
                        <a:extLst>
                          <a:ext uri="{FF2B5EF4-FFF2-40B4-BE49-F238E27FC236}">
                            <a16:creationId xmlns:a16="http://schemas.microsoft.com/office/drawing/2014/main" xmlns="" id="{665861C7-D3E7-5189-1F78-F6F7492E93EF}"/>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6" name="Freeform: Shape 103">
                        <a:extLst>
                          <a:ext uri="{FF2B5EF4-FFF2-40B4-BE49-F238E27FC236}">
                            <a16:creationId xmlns:a16="http://schemas.microsoft.com/office/drawing/2014/main" xmlns="" id="{0AB80FBC-5EBA-20C3-A68F-09C93A43AF9F}"/>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416" name="Graphic 43">
                    <a:extLst>
                      <a:ext uri="{FF2B5EF4-FFF2-40B4-BE49-F238E27FC236}">
                        <a16:creationId xmlns:a16="http://schemas.microsoft.com/office/drawing/2014/main" xmlns="" id="{BC69D49F-7905-4BB5-1843-23E7D09E0FEE}"/>
                      </a:ext>
                    </a:extLst>
                  </p:cNvPr>
                  <p:cNvGrpSpPr/>
                  <p:nvPr/>
                </p:nvGrpSpPr>
                <p:grpSpPr>
                  <a:xfrm>
                    <a:off x="6344902" y="5033151"/>
                    <a:ext cx="611172" cy="803049"/>
                    <a:chOff x="6344902" y="5033151"/>
                    <a:chExt cx="611172" cy="803049"/>
                  </a:xfrm>
                </p:grpSpPr>
                <p:sp>
                  <p:nvSpPr>
                    <p:cNvPr id="1417" name="Freeform: Shape 105">
                      <a:extLst>
                        <a:ext uri="{FF2B5EF4-FFF2-40B4-BE49-F238E27FC236}">
                          <a16:creationId xmlns:a16="http://schemas.microsoft.com/office/drawing/2014/main" xmlns="" id="{24CA7EE2-A620-EB98-0F59-2D6D7068AD9F}"/>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8" name="Freeform: Shape 106">
                      <a:extLst>
                        <a:ext uri="{FF2B5EF4-FFF2-40B4-BE49-F238E27FC236}">
                          <a16:creationId xmlns:a16="http://schemas.microsoft.com/office/drawing/2014/main" xmlns="" id="{54956C64-7EE0-B72A-DB68-7AFDE6AFBB8A}"/>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19" name="Graphic 43">
                      <a:extLst>
                        <a:ext uri="{FF2B5EF4-FFF2-40B4-BE49-F238E27FC236}">
                          <a16:creationId xmlns:a16="http://schemas.microsoft.com/office/drawing/2014/main" xmlns="" id="{849DF10E-33AA-E5D6-BAE7-C66527BF5BD8}"/>
                        </a:ext>
                      </a:extLst>
                    </p:cNvPr>
                    <p:cNvGrpSpPr/>
                    <p:nvPr/>
                  </p:nvGrpSpPr>
                  <p:grpSpPr>
                    <a:xfrm>
                      <a:off x="6518151" y="5392703"/>
                      <a:ext cx="253892" cy="144682"/>
                      <a:chOff x="6518151" y="5392703"/>
                      <a:chExt cx="253892" cy="144682"/>
                    </a:xfrm>
                    <a:noFill/>
                  </p:grpSpPr>
                  <p:sp>
                    <p:nvSpPr>
                      <p:cNvPr id="1420" name="Freeform: Shape 108">
                        <a:extLst>
                          <a:ext uri="{FF2B5EF4-FFF2-40B4-BE49-F238E27FC236}">
                            <a16:creationId xmlns:a16="http://schemas.microsoft.com/office/drawing/2014/main" xmlns="" id="{D6BC5239-DAD1-05CB-0114-4D26948B8AAA}"/>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21" name="Freeform: Shape 109">
                        <a:extLst>
                          <a:ext uri="{FF2B5EF4-FFF2-40B4-BE49-F238E27FC236}">
                            <a16:creationId xmlns:a16="http://schemas.microsoft.com/office/drawing/2014/main" xmlns="" id="{5FBE35EC-F37C-2820-73CF-1C7D27C9812A}"/>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414" name="Freeform: Shape 110">
                  <a:extLst>
                    <a:ext uri="{FF2B5EF4-FFF2-40B4-BE49-F238E27FC236}">
                      <a16:creationId xmlns:a16="http://schemas.microsoft.com/office/drawing/2014/main" xmlns="" id="{3D5DAA9E-0994-A56E-1870-007C6F76AC58}"/>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73" name="Graphic 43">
                <a:extLst>
                  <a:ext uri="{FF2B5EF4-FFF2-40B4-BE49-F238E27FC236}">
                    <a16:creationId xmlns:a16="http://schemas.microsoft.com/office/drawing/2014/main" xmlns="" id="{864AE947-659A-0251-3724-1CF969E63B4A}"/>
                  </a:ext>
                </a:extLst>
              </p:cNvPr>
              <p:cNvGrpSpPr/>
              <p:nvPr/>
            </p:nvGrpSpPr>
            <p:grpSpPr>
              <a:xfrm>
                <a:off x="4332042" y="716938"/>
                <a:ext cx="2704547" cy="2991063"/>
                <a:chOff x="4332042" y="716938"/>
                <a:chExt cx="2704547" cy="2991063"/>
              </a:xfrm>
            </p:grpSpPr>
            <p:sp>
              <p:nvSpPr>
                <p:cNvPr id="1374" name="Freeform: Shape 112">
                  <a:extLst>
                    <a:ext uri="{FF2B5EF4-FFF2-40B4-BE49-F238E27FC236}">
                      <a16:creationId xmlns:a16="http://schemas.microsoft.com/office/drawing/2014/main" xmlns="" id="{C192654C-F0D7-D335-524C-9B2C2A268FD0}"/>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75" name="Graphic 43">
                  <a:extLst>
                    <a:ext uri="{FF2B5EF4-FFF2-40B4-BE49-F238E27FC236}">
                      <a16:creationId xmlns:a16="http://schemas.microsoft.com/office/drawing/2014/main" xmlns="" id="{BEECD439-6A18-485E-E512-C1C7CEAE8A48}"/>
                    </a:ext>
                  </a:extLst>
                </p:cNvPr>
                <p:cNvGrpSpPr/>
                <p:nvPr/>
              </p:nvGrpSpPr>
              <p:grpSpPr>
                <a:xfrm>
                  <a:off x="4332042" y="1070976"/>
                  <a:ext cx="1458163" cy="1815624"/>
                  <a:chOff x="4332042" y="1070976"/>
                  <a:chExt cx="1458163" cy="1815624"/>
                </a:xfrm>
              </p:grpSpPr>
              <p:grpSp>
                <p:nvGrpSpPr>
                  <p:cNvPr id="1406" name="Graphic 43">
                    <a:extLst>
                      <a:ext uri="{FF2B5EF4-FFF2-40B4-BE49-F238E27FC236}">
                        <a16:creationId xmlns:a16="http://schemas.microsoft.com/office/drawing/2014/main" xmlns="" id="{CBBAE4E5-D4DA-7AD5-40A1-FC1221777A41}"/>
                      </a:ext>
                    </a:extLst>
                  </p:cNvPr>
                  <p:cNvGrpSpPr/>
                  <p:nvPr/>
                </p:nvGrpSpPr>
                <p:grpSpPr>
                  <a:xfrm>
                    <a:off x="4332042" y="1070976"/>
                    <a:ext cx="1379623" cy="1676981"/>
                    <a:chOff x="4332042" y="1070976"/>
                    <a:chExt cx="1379623" cy="1676981"/>
                  </a:xfrm>
                </p:grpSpPr>
                <p:sp>
                  <p:nvSpPr>
                    <p:cNvPr id="1408" name="Freeform: Shape 115">
                      <a:extLst>
                        <a:ext uri="{FF2B5EF4-FFF2-40B4-BE49-F238E27FC236}">
                          <a16:creationId xmlns:a16="http://schemas.microsoft.com/office/drawing/2014/main" xmlns="" id="{E80A2A7F-C28F-6845-39A1-29ED5111B0FF}"/>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09" name="Graphic 43">
                      <a:extLst>
                        <a:ext uri="{FF2B5EF4-FFF2-40B4-BE49-F238E27FC236}">
                          <a16:creationId xmlns:a16="http://schemas.microsoft.com/office/drawing/2014/main" xmlns="" id="{6E1A3F6F-5866-1400-54A1-2432A4A28923}"/>
                        </a:ext>
                      </a:extLst>
                    </p:cNvPr>
                    <p:cNvGrpSpPr/>
                    <p:nvPr/>
                  </p:nvGrpSpPr>
                  <p:grpSpPr>
                    <a:xfrm>
                      <a:off x="4332042" y="1070976"/>
                      <a:ext cx="711285" cy="802491"/>
                      <a:chOff x="4332042" y="1070976"/>
                      <a:chExt cx="711285" cy="802491"/>
                    </a:xfrm>
                  </p:grpSpPr>
                  <p:sp>
                    <p:nvSpPr>
                      <p:cNvPr id="1410" name="Freeform: Shape 117">
                        <a:extLst>
                          <a:ext uri="{FF2B5EF4-FFF2-40B4-BE49-F238E27FC236}">
                            <a16:creationId xmlns:a16="http://schemas.microsoft.com/office/drawing/2014/main" xmlns="" id="{4AF61737-057D-7FE9-6CA7-A4185E3D36F5}"/>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1" name="Freeform: Shape 118">
                        <a:extLst>
                          <a:ext uri="{FF2B5EF4-FFF2-40B4-BE49-F238E27FC236}">
                            <a16:creationId xmlns:a16="http://schemas.microsoft.com/office/drawing/2014/main" xmlns="" id="{6D700141-CD7E-74E2-2DB3-A297C158675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12" name="Freeform: Shape 119">
                        <a:extLst>
                          <a:ext uri="{FF2B5EF4-FFF2-40B4-BE49-F238E27FC236}">
                            <a16:creationId xmlns:a16="http://schemas.microsoft.com/office/drawing/2014/main" xmlns="" id="{8AFBFB76-BF0C-C841-2942-826D796A06A3}"/>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07" name="Freeform: Shape 120">
                    <a:extLst>
                      <a:ext uri="{FF2B5EF4-FFF2-40B4-BE49-F238E27FC236}">
                        <a16:creationId xmlns:a16="http://schemas.microsoft.com/office/drawing/2014/main" xmlns="" id="{83785F98-446D-F5D5-BE06-FC636C7C858F}"/>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76" name="Freeform: Shape 121">
                  <a:extLst>
                    <a:ext uri="{FF2B5EF4-FFF2-40B4-BE49-F238E27FC236}">
                      <a16:creationId xmlns:a16="http://schemas.microsoft.com/office/drawing/2014/main" xmlns="" id="{E1D1A66F-D26E-3677-7956-AFDEBF121547}"/>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7" name="Freeform: Shape 122">
                  <a:extLst>
                    <a:ext uri="{FF2B5EF4-FFF2-40B4-BE49-F238E27FC236}">
                      <a16:creationId xmlns:a16="http://schemas.microsoft.com/office/drawing/2014/main" xmlns="" id="{11D8200D-C603-8D72-F6F9-0DE0AB70BFE6}"/>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8" name="Freeform: Shape 123">
                  <a:extLst>
                    <a:ext uri="{FF2B5EF4-FFF2-40B4-BE49-F238E27FC236}">
                      <a16:creationId xmlns:a16="http://schemas.microsoft.com/office/drawing/2014/main" xmlns="" id="{D2739672-09F6-A3E5-251F-C0B9F1A9122C}"/>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79" name="Graphic 43">
                  <a:extLst>
                    <a:ext uri="{FF2B5EF4-FFF2-40B4-BE49-F238E27FC236}">
                      <a16:creationId xmlns:a16="http://schemas.microsoft.com/office/drawing/2014/main" xmlns="" id="{14C5EBC2-30E2-8C5A-C59E-F7D9FD5FC58B}"/>
                    </a:ext>
                  </a:extLst>
                </p:cNvPr>
                <p:cNvGrpSpPr/>
                <p:nvPr/>
              </p:nvGrpSpPr>
              <p:grpSpPr>
                <a:xfrm>
                  <a:off x="5339719" y="716938"/>
                  <a:ext cx="1471428" cy="1651534"/>
                  <a:chOff x="5339719" y="716938"/>
                  <a:chExt cx="1471428" cy="1651534"/>
                </a:xfrm>
              </p:grpSpPr>
              <p:sp>
                <p:nvSpPr>
                  <p:cNvPr id="1381" name="Freeform: Shape 125">
                    <a:extLst>
                      <a:ext uri="{FF2B5EF4-FFF2-40B4-BE49-F238E27FC236}">
                        <a16:creationId xmlns:a16="http://schemas.microsoft.com/office/drawing/2014/main" xmlns="" id="{226B282D-6ABA-BBB3-C571-B3ADA6251CB3}"/>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2" name="Graphic 43">
                    <a:extLst>
                      <a:ext uri="{FF2B5EF4-FFF2-40B4-BE49-F238E27FC236}">
                        <a16:creationId xmlns:a16="http://schemas.microsoft.com/office/drawing/2014/main" xmlns="" id="{D9F18DAC-7796-5A52-118A-B7CEC8362867}"/>
                      </a:ext>
                    </a:extLst>
                  </p:cNvPr>
                  <p:cNvGrpSpPr/>
                  <p:nvPr/>
                </p:nvGrpSpPr>
                <p:grpSpPr>
                  <a:xfrm>
                    <a:off x="5339719" y="716938"/>
                    <a:ext cx="1471428" cy="1514699"/>
                    <a:chOff x="5339719" y="716938"/>
                    <a:chExt cx="1471428" cy="1514699"/>
                  </a:xfrm>
                </p:grpSpPr>
                <p:sp>
                  <p:nvSpPr>
                    <p:cNvPr id="1383" name="Freeform: Shape 127">
                      <a:extLst>
                        <a:ext uri="{FF2B5EF4-FFF2-40B4-BE49-F238E27FC236}">
                          <a16:creationId xmlns:a16="http://schemas.microsoft.com/office/drawing/2014/main" xmlns="" id="{45336CF9-E801-6CCB-9085-6D35984E5EAC}"/>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84" name="Freeform: Shape 128">
                      <a:extLst>
                        <a:ext uri="{FF2B5EF4-FFF2-40B4-BE49-F238E27FC236}">
                          <a16:creationId xmlns:a16="http://schemas.microsoft.com/office/drawing/2014/main" xmlns="" id="{410F38B6-BFEE-F613-4911-45D3EB2B0B07}"/>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5" name="Graphic 43">
                      <a:extLst>
                        <a:ext uri="{FF2B5EF4-FFF2-40B4-BE49-F238E27FC236}">
                          <a16:creationId xmlns:a16="http://schemas.microsoft.com/office/drawing/2014/main" xmlns="" id="{BA62088C-5793-C10E-6A67-40E3CE203CF3}"/>
                        </a:ext>
                      </a:extLst>
                    </p:cNvPr>
                    <p:cNvGrpSpPr/>
                    <p:nvPr/>
                  </p:nvGrpSpPr>
                  <p:grpSpPr>
                    <a:xfrm>
                      <a:off x="6431491" y="1485513"/>
                      <a:ext cx="281911" cy="344225"/>
                      <a:chOff x="6431491" y="1485513"/>
                      <a:chExt cx="281911" cy="344225"/>
                    </a:xfrm>
                  </p:grpSpPr>
                  <p:sp>
                    <p:nvSpPr>
                      <p:cNvPr id="1404" name="Freeform: Shape 130">
                        <a:extLst>
                          <a:ext uri="{FF2B5EF4-FFF2-40B4-BE49-F238E27FC236}">
                            <a16:creationId xmlns:a16="http://schemas.microsoft.com/office/drawing/2014/main" xmlns="" id="{7667C6F8-D8FC-BB9D-E673-8AE5FAD8095A}"/>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5" name="Freeform: Shape 131">
                        <a:extLst>
                          <a:ext uri="{FF2B5EF4-FFF2-40B4-BE49-F238E27FC236}">
                            <a16:creationId xmlns:a16="http://schemas.microsoft.com/office/drawing/2014/main" xmlns="" id="{EF42F6C5-AC1B-9A5C-3D1A-C45C9153D4E9}"/>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86" name="Graphic 43">
                      <a:extLst>
                        <a:ext uri="{FF2B5EF4-FFF2-40B4-BE49-F238E27FC236}">
                          <a16:creationId xmlns:a16="http://schemas.microsoft.com/office/drawing/2014/main" xmlns="" id="{20B7199E-7115-C470-A449-B58E51BBDCE9}"/>
                        </a:ext>
                      </a:extLst>
                    </p:cNvPr>
                    <p:cNvGrpSpPr/>
                    <p:nvPr/>
                  </p:nvGrpSpPr>
                  <p:grpSpPr>
                    <a:xfrm>
                      <a:off x="5495564" y="1526014"/>
                      <a:ext cx="967546" cy="589184"/>
                      <a:chOff x="5495564" y="1526014"/>
                      <a:chExt cx="967546" cy="589184"/>
                    </a:xfrm>
                  </p:grpSpPr>
                  <p:sp>
                    <p:nvSpPr>
                      <p:cNvPr id="1394" name="Freeform: Shape 133">
                        <a:extLst>
                          <a:ext uri="{FF2B5EF4-FFF2-40B4-BE49-F238E27FC236}">
                            <a16:creationId xmlns:a16="http://schemas.microsoft.com/office/drawing/2014/main" xmlns="" id="{B439D73E-77EA-AF6A-481E-09140F6C2331}"/>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5" name="Freeform: Shape 134">
                        <a:extLst>
                          <a:ext uri="{FF2B5EF4-FFF2-40B4-BE49-F238E27FC236}">
                            <a16:creationId xmlns:a16="http://schemas.microsoft.com/office/drawing/2014/main" xmlns="" id="{8888F425-AA36-2545-5356-7F9802D3A575}"/>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6" name="Freeform: Shape 135">
                        <a:extLst>
                          <a:ext uri="{FF2B5EF4-FFF2-40B4-BE49-F238E27FC236}">
                            <a16:creationId xmlns:a16="http://schemas.microsoft.com/office/drawing/2014/main" xmlns="" id="{7708D0D0-FC2B-DDAD-3926-947B2B8C81BD}"/>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7" name="Freeform: Shape 136">
                        <a:extLst>
                          <a:ext uri="{FF2B5EF4-FFF2-40B4-BE49-F238E27FC236}">
                            <a16:creationId xmlns:a16="http://schemas.microsoft.com/office/drawing/2014/main" xmlns="" id="{C606CACF-0CE5-CD16-F567-9BF39CAC4DA7}"/>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8" name="Freeform: Shape 137">
                        <a:extLst>
                          <a:ext uri="{FF2B5EF4-FFF2-40B4-BE49-F238E27FC236}">
                            <a16:creationId xmlns:a16="http://schemas.microsoft.com/office/drawing/2014/main" xmlns="" id="{29E94B3A-548C-FB84-CF03-7E7A6BE329AB}"/>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9" name="Freeform: Shape 138">
                        <a:extLst>
                          <a:ext uri="{FF2B5EF4-FFF2-40B4-BE49-F238E27FC236}">
                            <a16:creationId xmlns:a16="http://schemas.microsoft.com/office/drawing/2014/main" xmlns="" id="{EB6BE3F4-1BCC-9901-4884-BBF04D22A18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0" name="Freeform: Shape 139">
                        <a:extLst>
                          <a:ext uri="{FF2B5EF4-FFF2-40B4-BE49-F238E27FC236}">
                            <a16:creationId xmlns:a16="http://schemas.microsoft.com/office/drawing/2014/main" xmlns="" id="{ED51C9B5-49ED-A293-EF60-B225FD24EA39}"/>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01" name="Graphic 43">
                        <a:extLst>
                          <a:ext uri="{FF2B5EF4-FFF2-40B4-BE49-F238E27FC236}">
                            <a16:creationId xmlns:a16="http://schemas.microsoft.com/office/drawing/2014/main" xmlns="" id="{CC6C76FC-77D6-359B-99B6-A264E58C1FD9}"/>
                          </a:ext>
                        </a:extLst>
                      </p:cNvPr>
                      <p:cNvGrpSpPr/>
                      <p:nvPr/>
                    </p:nvGrpSpPr>
                    <p:grpSpPr>
                      <a:xfrm>
                        <a:off x="5762915" y="1871029"/>
                        <a:ext cx="419675" cy="244169"/>
                        <a:chOff x="5762915" y="1871029"/>
                        <a:chExt cx="419675" cy="244169"/>
                      </a:xfrm>
                    </p:grpSpPr>
                    <p:sp>
                      <p:nvSpPr>
                        <p:cNvPr id="1402" name="Freeform: Shape 141">
                          <a:extLst>
                            <a:ext uri="{FF2B5EF4-FFF2-40B4-BE49-F238E27FC236}">
                              <a16:creationId xmlns:a16="http://schemas.microsoft.com/office/drawing/2014/main" xmlns="" id="{08F17E10-EC39-F2C4-06B2-75633440D06D}"/>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03" name="Freeform: Shape 142">
                          <a:extLst>
                            <a:ext uri="{FF2B5EF4-FFF2-40B4-BE49-F238E27FC236}">
                              <a16:creationId xmlns:a16="http://schemas.microsoft.com/office/drawing/2014/main" xmlns="" id="{A56E1240-DD4D-0398-EE10-E95FE0FA6C27}"/>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87" name="Freeform: Shape 143">
                      <a:extLst>
                        <a:ext uri="{FF2B5EF4-FFF2-40B4-BE49-F238E27FC236}">
                          <a16:creationId xmlns:a16="http://schemas.microsoft.com/office/drawing/2014/main" xmlns="" id="{BE343727-B5CD-288C-8CA1-172FA00C65C5}"/>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88" name="Graphic 43">
                      <a:extLst>
                        <a:ext uri="{FF2B5EF4-FFF2-40B4-BE49-F238E27FC236}">
                          <a16:creationId xmlns:a16="http://schemas.microsoft.com/office/drawing/2014/main" xmlns="" id="{706AD6C8-CBA7-618C-0977-107E984620DC}"/>
                        </a:ext>
                      </a:extLst>
                    </p:cNvPr>
                    <p:cNvGrpSpPr/>
                    <p:nvPr/>
                  </p:nvGrpSpPr>
                  <p:grpSpPr>
                    <a:xfrm>
                      <a:off x="5408204" y="1038331"/>
                      <a:ext cx="985977" cy="459847"/>
                      <a:chOff x="5408204" y="1038331"/>
                      <a:chExt cx="985977" cy="459847"/>
                    </a:xfrm>
                    <a:solidFill>
                      <a:srgbClr val="BAB487"/>
                    </a:solidFill>
                  </p:grpSpPr>
                  <p:sp>
                    <p:nvSpPr>
                      <p:cNvPr id="1390" name="Freeform: Shape 145">
                        <a:extLst>
                          <a:ext uri="{FF2B5EF4-FFF2-40B4-BE49-F238E27FC236}">
                            <a16:creationId xmlns:a16="http://schemas.microsoft.com/office/drawing/2014/main" xmlns="" id="{34032B97-70D0-69E2-2631-E2D250183CBB}"/>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1" name="Freeform: Shape 146">
                        <a:extLst>
                          <a:ext uri="{FF2B5EF4-FFF2-40B4-BE49-F238E27FC236}">
                            <a16:creationId xmlns:a16="http://schemas.microsoft.com/office/drawing/2014/main" xmlns="" id="{4D1DD187-4BA0-F8D2-96FB-BEE00B224DB5}"/>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2" name="Freeform: Shape 147">
                        <a:extLst>
                          <a:ext uri="{FF2B5EF4-FFF2-40B4-BE49-F238E27FC236}">
                            <a16:creationId xmlns:a16="http://schemas.microsoft.com/office/drawing/2014/main" xmlns="" id="{63E466FC-115D-C18C-4282-76D71052C065}"/>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93" name="Freeform: Shape 148">
                        <a:extLst>
                          <a:ext uri="{FF2B5EF4-FFF2-40B4-BE49-F238E27FC236}">
                            <a16:creationId xmlns:a16="http://schemas.microsoft.com/office/drawing/2014/main" xmlns="" id="{BDA4372B-CC36-4DF3-025B-2B63AA1C33C8}"/>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89" name="Freeform: Shape 149">
                      <a:extLst>
                        <a:ext uri="{FF2B5EF4-FFF2-40B4-BE49-F238E27FC236}">
                          <a16:creationId xmlns:a16="http://schemas.microsoft.com/office/drawing/2014/main" xmlns="" id="{95C7938F-4F61-048D-7097-F657CEA3AC37}"/>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80" name="Freeform: Shape 150">
                  <a:extLst>
                    <a:ext uri="{FF2B5EF4-FFF2-40B4-BE49-F238E27FC236}">
                      <a16:creationId xmlns:a16="http://schemas.microsoft.com/office/drawing/2014/main" xmlns="" id="{C6932B9D-411B-07FD-A46B-A69ADC843976}"/>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2" name="Graphic 43">
              <a:extLst>
                <a:ext uri="{FF2B5EF4-FFF2-40B4-BE49-F238E27FC236}">
                  <a16:creationId xmlns:a16="http://schemas.microsoft.com/office/drawing/2014/main" xmlns="" id="{975A5071-E140-91D9-AD91-F76D45528044}"/>
                </a:ext>
              </a:extLst>
            </p:cNvPr>
            <p:cNvGrpSpPr/>
            <p:nvPr/>
          </p:nvGrpSpPr>
          <p:grpSpPr>
            <a:xfrm>
              <a:off x="7144893" y="1200331"/>
              <a:ext cx="2844378" cy="5148677"/>
              <a:chOff x="7144893" y="1200331"/>
              <a:chExt cx="2844378" cy="5148677"/>
            </a:xfrm>
          </p:grpSpPr>
          <p:sp>
            <p:nvSpPr>
              <p:cNvPr id="1292" name="Freeform: Shape 152">
                <a:extLst>
                  <a:ext uri="{FF2B5EF4-FFF2-40B4-BE49-F238E27FC236}">
                    <a16:creationId xmlns:a16="http://schemas.microsoft.com/office/drawing/2014/main" xmlns="" id="{DE68D980-F80A-DF9E-656E-941028A9F4FD}"/>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3" name="Graphic 43">
                <a:extLst>
                  <a:ext uri="{FF2B5EF4-FFF2-40B4-BE49-F238E27FC236}">
                    <a16:creationId xmlns:a16="http://schemas.microsoft.com/office/drawing/2014/main" xmlns="" id="{D6CD8588-A4FD-254F-9D8C-E3A794EC4083}"/>
                  </a:ext>
                </a:extLst>
              </p:cNvPr>
              <p:cNvGrpSpPr/>
              <p:nvPr/>
            </p:nvGrpSpPr>
            <p:grpSpPr>
              <a:xfrm>
                <a:off x="7144893" y="2009933"/>
                <a:ext cx="1512903" cy="1505433"/>
                <a:chOff x="7144893" y="2009933"/>
                <a:chExt cx="1512903" cy="1505433"/>
              </a:xfrm>
            </p:grpSpPr>
            <p:sp>
              <p:nvSpPr>
                <p:cNvPr id="1365" name="Freeform: Shape 154">
                  <a:extLst>
                    <a:ext uri="{FF2B5EF4-FFF2-40B4-BE49-F238E27FC236}">
                      <a16:creationId xmlns:a16="http://schemas.microsoft.com/office/drawing/2014/main" xmlns="" id="{BCA42050-F2A8-4FD9-5DAD-E3DD4C02AADD}"/>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6" name="Freeform: Shape 155">
                  <a:extLst>
                    <a:ext uri="{FF2B5EF4-FFF2-40B4-BE49-F238E27FC236}">
                      <a16:creationId xmlns:a16="http://schemas.microsoft.com/office/drawing/2014/main" xmlns="" id="{E43B213A-615B-7B87-91CE-A555C97F7887}"/>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7" name="Graphic 43">
                  <a:extLst>
                    <a:ext uri="{FF2B5EF4-FFF2-40B4-BE49-F238E27FC236}">
                      <a16:creationId xmlns:a16="http://schemas.microsoft.com/office/drawing/2014/main" xmlns="" id="{512DB9D0-07E6-363C-51F8-E71EB1CAFAF1}"/>
                    </a:ext>
                  </a:extLst>
                </p:cNvPr>
                <p:cNvGrpSpPr/>
                <p:nvPr/>
              </p:nvGrpSpPr>
              <p:grpSpPr>
                <a:xfrm>
                  <a:off x="7144893" y="2009933"/>
                  <a:ext cx="597393" cy="706003"/>
                  <a:chOff x="7144893" y="2009933"/>
                  <a:chExt cx="597393" cy="706003"/>
                </a:xfrm>
              </p:grpSpPr>
              <p:sp>
                <p:nvSpPr>
                  <p:cNvPr id="1368" name="Freeform: Shape 157">
                    <a:extLst>
                      <a:ext uri="{FF2B5EF4-FFF2-40B4-BE49-F238E27FC236}">
                        <a16:creationId xmlns:a16="http://schemas.microsoft.com/office/drawing/2014/main" xmlns="" id="{D30EDB87-66BC-C703-379F-FFAECFF95CD0}"/>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9" name="Graphic 43">
                    <a:extLst>
                      <a:ext uri="{FF2B5EF4-FFF2-40B4-BE49-F238E27FC236}">
                        <a16:creationId xmlns:a16="http://schemas.microsoft.com/office/drawing/2014/main" xmlns="" id="{596762D1-0CDA-B3FA-0154-DF2EA548A658}"/>
                      </a:ext>
                    </a:extLst>
                  </p:cNvPr>
                  <p:cNvGrpSpPr/>
                  <p:nvPr/>
                </p:nvGrpSpPr>
                <p:grpSpPr>
                  <a:xfrm>
                    <a:off x="7318890" y="2391243"/>
                    <a:ext cx="252117" cy="156242"/>
                    <a:chOff x="7318890" y="2391243"/>
                    <a:chExt cx="252117" cy="156242"/>
                  </a:xfrm>
                  <a:noFill/>
                </p:grpSpPr>
                <p:sp>
                  <p:nvSpPr>
                    <p:cNvPr id="1370" name="Freeform: Shape 159">
                      <a:extLst>
                        <a:ext uri="{FF2B5EF4-FFF2-40B4-BE49-F238E27FC236}">
                          <a16:creationId xmlns:a16="http://schemas.microsoft.com/office/drawing/2014/main" xmlns="" id="{E3316EF5-9866-E3B6-24D2-0E0CDA8EB352}"/>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71" name="Freeform: Shape 160">
                      <a:extLst>
                        <a:ext uri="{FF2B5EF4-FFF2-40B4-BE49-F238E27FC236}">
                          <a16:creationId xmlns:a16="http://schemas.microsoft.com/office/drawing/2014/main" xmlns="" id="{3FE9B486-F6FF-E6D4-4D29-C99E0A1B8EC7}"/>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1294" name="Graphic 43">
                <a:extLst>
                  <a:ext uri="{FF2B5EF4-FFF2-40B4-BE49-F238E27FC236}">
                    <a16:creationId xmlns:a16="http://schemas.microsoft.com/office/drawing/2014/main" xmlns="" id="{16E91E56-109B-115F-C0EE-8D0A00BA9DCF}"/>
                  </a:ext>
                </a:extLst>
              </p:cNvPr>
              <p:cNvGrpSpPr/>
              <p:nvPr/>
            </p:nvGrpSpPr>
            <p:grpSpPr>
              <a:xfrm>
                <a:off x="8023681" y="4205779"/>
                <a:ext cx="1646684" cy="2143229"/>
                <a:chOff x="8023681" y="4205779"/>
                <a:chExt cx="1646684" cy="2143229"/>
              </a:xfrm>
            </p:grpSpPr>
            <p:grpSp>
              <p:nvGrpSpPr>
                <p:cNvPr id="1349" name="Graphic 43">
                  <a:extLst>
                    <a:ext uri="{FF2B5EF4-FFF2-40B4-BE49-F238E27FC236}">
                      <a16:creationId xmlns:a16="http://schemas.microsoft.com/office/drawing/2014/main" xmlns="" id="{F76E1F33-A9E6-46B1-7438-88A72120F042}"/>
                    </a:ext>
                  </a:extLst>
                </p:cNvPr>
                <p:cNvGrpSpPr/>
                <p:nvPr/>
              </p:nvGrpSpPr>
              <p:grpSpPr>
                <a:xfrm>
                  <a:off x="8023681" y="4276798"/>
                  <a:ext cx="888911" cy="2026620"/>
                  <a:chOff x="8023681" y="4276798"/>
                  <a:chExt cx="888911" cy="2026620"/>
                </a:xfrm>
              </p:grpSpPr>
              <p:sp>
                <p:nvSpPr>
                  <p:cNvPr id="1358" name="Freeform: Shape 163">
                    <a:extLst>
                      <a:ext uri="{FF2B5EF4-FFF2-40B4-BE49-F238E27FC236}">
                        <a16:creationId xmlns:a16="http://schemas.microsoft.com/office/drawing/2014/main" xmlns="" id="{7C674953-5F33-05FC-83F6-5D382B4EFFF0}"/>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9" name="Graphic 43">
                    <a:extLst>
                      <a:ext uri="{FF2B5EF4-FFF2-40B4-BE49-F238E27FC236}">
                        <a16:creationId xmlns:a16="http://schemas.microsoft.com/office/drawing/2014/main" xmlns="" id="{2F1BCAB3-2DD3-27C8-3AB3-1EFBF064FF10}"/>
                      </a:ext>
                    </a:extLst>
                  </p:cNvPr>
                  <p:cNvGrpSpPr/>
                  <p:nvPr/>
                </p:nvGrpSpPr>
                <p:grpSpPr>
                  <a:xfrm>
                    <a:off x="8023681" y="5546263"/>
                    <a:ext cx="751099" cy="757155"/>
                    <a:chOff x="8023681" y="5546263"/>
                    <a:chExt cx="751099" cy="757155"/>
                  </a:xfrm>
                </p:grpSpPr>
                <p:sp>
                  <p:nvSpPr>
                    <p:cNvPr id="1360" name="Freeform: Shape 165">
                      <a:extLst>
                        <a:ext uri="{FF2B5EF4-FFF2-40B4-BE49-F238E27FC236}">
                          <a16:creationId xmlns:a16="http://schemas.microsoft.com/office/drawing/2014/main" xmlns="" id="{965A065C-4F82-5A85-7310-0BE8D7656813}"/>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1" name="Freeform: Shape 166">
                      <a:extLst>
                        <a:ext uri="{FF2B5EF4-FFF2-40B4-BE49-F238E27FC236}">
                          <a16:creationId xmlns:a16="http://schemas.microsoft.com/office/drawing/2014/main" xmlns="" id="{C7431FAA-7D53-64DD-2CA1-E8F371BC6F6F}"/>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62" name="Graphic 43">
                      <a:extLst>
                        <a:ext uri="{FF2B5EF4-FFF2-40B4-BE49-F238E27FC236}">
                          <a16:creationId xmlns:a16="http://schemas.microsoft.com/office/drawing/2014/main" xmlns="" id="{0707AD2D-0497-A5E5-5B46-5B3AFD893F00}"/>
                        </a:ext>
                      </a:extLst>
                    </p:cNvPr>
                    <p:cNvGrpSpPr/>
                    <p:nvPr/>
                  </p:nvGrpSpPr>
                  <p:grpSpPr>
                    <a:xfrm>
                      <a:off x="8258173" y="5876502"/>
                      <a:ext cx="228997" cy="163616"/>
                      <a:chOff x="8258173" y="5876502"/>
                      <a:chExt cx="228997" cy="163616"/>
                    </a:xfrm>
                    <a:solidFill>
                      <a:srgbClr val="EEAD7A"/>
                    </a:solidFill>
                  </p:grpSpPr>
                  <p:sp>
                    <p:nvSpPr>
                      <p:cNvPr id="1363" name="Freeform: Shape 168">
                        <a:extLst>
                          <a:ext uri="{FF2B5EF4-FFF2-40B4-BE49-F238E27FC236}">
                            <a16:creationId xmlns:a16="http://schemas.microsoft.com/office/drawing/2014/main" xmlns="" id="{B2894DCE-4CD4-E404-B337-90119334ADDC}"/>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64" name="Freeform: Shape 169">
                        <a:extLst>
                          <a:ext uri="{FF2B5EF4-FFF2-40B4-BE49-F238E27FC236}">
                            <a16:creationId xmlns:a16="http://schemas.microsoft.com/office/drawing/2014/main" xmlns="" id="{EDFDC57E-12B3-2751-4865-6559E4D9F583}"/>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nvGrpSpPr>
                <p:cNvPr id="1350" name="Graphic 43">
                  <a:extLst>
                    <a:ext uri="{FF2B5EF4-FFF2-40B4-BE49-F238E27FC236}">
                      <a16:creationId xmlns:a16="http://schemas.microsoft.com/office/drawing/2014/main" xmlns="" id="{A3939A89-20AD-21B4-216D-B5DA3377D01B}"/>
                    </a:ext>
                  </a:extLst>
                </p:cNvPr>
                <p:cNvGrpSpPr/>
                <p:nvPr/>
              </p:nvGrpSpPr>
              <p:grpSpPr>
                <a:xfrm>
                  <a:off x="8781882" y="4205779"/>
                  <a:ext cx="888483" cy="2143229"/>
                  <a:chOff x="8781882" y="4205779"/>
                  <a:chExt cx="888483" cy="2143229"/>
                </a:xfrm>
              </p:grpSpPr>
              <p:sp>
                <p:nvSpPr>
                  <p:cNvPr id="1351" name="Freeform: Shape 171">
                    <a:extLst>
                      <a:ext uri="{FF2B5EF4-FFF2-40B4-BE49-F238E27FC236}">
                        <a16:creationId xmlns:a16="http://schemas.microsoft.com/office/drawing/2014/main" xmlns="" id="{61F8CA93-F3FF-E217-145D-6DA7E48C475A}"/>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2" name="Graphic 43">
                    <a:extLst>
                      <a:ext uri="{FF2B5EF4-FFF2-40B4-BE49-F238E27FC236}">
                        <a16:creationId xmlns:a16="http://schemas.microsoft.com/office/drawing/2014/main" xmlns="" id="{7F6FD559-0C3F-5F06-90C2-DD5ED670B0A7}"/>
                      </a:ext>
                    </a:extLst>
                  </p:cNvPr>
                  <p:cNvGrpSpPr/>
                  <p:nvPr/>
                </p:nvGrpSpPr>
                <p:grpSpPr>
                  <a:xfrm>
                    <a:off x="8977627" y="5461041"/>
                    <a:ext cx="692738" cy="887967"/>
                    <a:chOff x="8977627" y="5461041"/>
                    <a:chExt cx="692738" cy="887967"/>
                  </a:xfrm>
                </p:grpSpPr>
                <p:sp>
                  <p:nvSpPr>
                    <p:cNvPr id="1353" name="Freeform: Shape 173">
                      <a:extLst>
                        <a:ext uri="{FF2B5EF4-FFF2-40B4-BE49-F238E27FC236}">
                          <a16:creationId xmlns:a16="http://schemas.microsoft.com/office/drawing/2014/main" xmlns="" id="{68BC88AF-4682-6659-4055-4E5C22B488B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4" name="Freeform: Shape 174">
                      <a:extLst>
                        <a:ext uri="{FF2B5EF4-FFF2-40B4-BE49-F238E27FC236}">
                          <a16:creationId xmlns:a16="http://schemas.microsoft.com/office/drawing/2014/main" xmlns="" id="{853218A6-FF26-548C-94E2-28FE2A95E746}"/>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55" name="Graphic 43">
                      <a:extLst>
                        <a:ext uri="{FF2B5EF4-FFF2-40B4-BE49-F238E27FC236}">
                          <a16:creationId xmlns:a16="http://schemas.microsoft.com/office/drawing/2014/main" xmlns="" id="{5B281175-EAD6-C8E4-5B37-412F8A4A1AD8}"/>
                        </a:ext>
                      </a:extLst>
                    </p:cNvPr>
                    <p:cNvGrpSpPr/>
                    <p:nvPr/>
                  </p:nvGrpSpPr>
                  <p:grpSpPr>
                    <a:xfrm>
                      <a:off x="9144135" y="5892495"/>
                      <a:ext cx="222934" cy="149930"/>
                      <a:chOff x="9144135" y="5892495"/>
                      <a:chExt cx="222934" cy="149930"/>
                    </a:xfrm>
                    <a:solidFill>
                      <a:srgbClr val="EEAD7A"/>
                    </a:solidFill>
                  </p:grpSpPr>
                  <p:sp>
                    <p:nvSpPr>
                      <p:cNvPr id="1356" name="Freeform: Shape 176">
                        <a:extLst>
                          <a:ext uri="{FF2B5EF4-FFF2-40B4-BE49-F238E27FC236}">
                            <a16:creationId xmlns:a16="http://schemas.microsoft.com/office/drawing/2014/main" xmlns="" id="{25EB9EBA-83E7-259A-9123-748FCC6A47D0}"/>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57" name="Freeform: Shape 177">
                        <a:extLst>
                          <a:ext uri="{FF2B5EF4-FFF2-40B4-BE49-F238E27FC236}">
                            <a16:creationId xmlns:a16="http://schemas.microsoft.com/office/drawing/2014/main" xmlns="" id="{B548A5C7-8D26-AEEE-7B82-12BBE1FC1DA1}"/>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grpSp>
          <p:grpSp>
            <p:nvGrpSpPr>
              <p:cNvPr id="1295" name="Graphic 43">
                <a:extLst>
                  <a:ext uri="{FF2B5EF4-FFF2-40B4-BE49-F238E27FC236}">
                    <a16:creationId xmlns:a16="http://schemas.microsoft.com/office/drawing/2014/main" xmlns="" id="{E0C9C9F0-BA4F-3A15-EBA5-85F1E32B194A}"/>
                  </a:ext>
                </a:extLst>
              </p:cNvPr>
              <p:cNvGrpSpPr/>
              <p:nvPr/>
            </p:nvGrpSpPr>
            <p:grpSpPr>
              <a:xfrm>
                <a:off x="8123181" y="2684675"/>
                <a:ext cx="1541113" cy="2287030"/>
                <a:chOff x="8123181" y="2684675"/>
                <a:chExt cx="1541113" cy="2287030"/>
              </a:xfrm>
            </p:grpSpPr>
            <p:sp>
              <p:nvSpPr>
                <p:cNvPr id="1345" name="Freeform: Shape 179">
                  <a:extLst>
                    <a:ext uri="{FF2B5EF4-FFF2-40B4-BE49-F238E27FC236}">
                      <a16:creationId xmlns:a16="http://schemas.microsoft.com/office/drawing/2014/main" xmlns="" id="{24DCEE2C-478B-E652-8635-4E4D980BF981}"/>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46" name="Graphic 43">
                  <a:extLst>
                    <a:ext uri="{FF2B5EF4-FFF2-40B4-BE49-F238E27FC236}">
                      <a16:creationId xmlns:a16="http://schemas.microsoft.com/office/drawing/2014/main" xmlns="" id="{2BDFB0A0-A48D-983C-848A-2D2CAC16E076}"/>
                    </a:ext>
                  </a:extLst>
                </p:cNvPr>
                <p:cNvGrpSpPr/>
                <p:nvPr/>
              </p:nvGrpSpPr>
              <p:grpSpPr>
                <a:xfrm>
                  <a:off x="8302504" y="2684675"/>
                  <a:ext cx="1159385" cy="1336890"/>
                  <a:chOff x="8302504" y="2684675"/>
                  <a:chExt cx="1159385" cy="1336890"/>
                </a:xfrm>
              </p:grpSpPr>
              <p:sp>
                <p:nvSpPr>
                  <p:cNvPr id="1347" name="Freeform: Shape 181">
                    <a:extLst>
                      <a:ext uri="{FF2B5EF4-FFF2-40B4-BE49-F238E27FC236}">
                        <a16:creationId xmlns:a16="http://schemas.microsoft.com/office/drawing/2014/main" xmlns="" id="{72D73A63-366F-F808-A8F8-0EDDE42A3B79}"/>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8" name="Freeform: Shape 182">
                    <a:extLst>
                      <a:ext uri="{FF2B5EF4-FFF2-40B4-BE49-F238E27FC236}">
                        <a16:creationId xmlns:a16="http://schemas.microsoft.com/office/drawing/2014/main" xmlns="" id="{C263AEE8-071A-9CCA-0DAA-76C4E4F58BDC}"/>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96" name="Freeform: Shape 183">
                <a:extLst>
                  <a:ext uri="{FF2B5EF4-FFF2-40B4-BE49-F238E27FC236}">
                    <a16:creationId xmlns:a16="http://schemas.microsoft.com/office/drawing/2014/main" xmlns="" id="{C0C5B223-9484-B3A6-7A79-C900CB5B2059}"/>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7" name="Graphic 43">
                <a:extLst>
                  <a:ext uri="{FF2B5EF4-FFF2-40B4-BE49-F238E27FC236}">
                    <a16:creationId xmlns:a16="http://schemas.microsoft.com/office/drawing/2014/main" xmlns="" id="{D06E48AB-9E3C-51E7-1ABF-4154D54BBD0F}"/>
                  </a:ext>
                </a:extLst>
              </p:cNvPr>
              <p:cNvGrpSpPr/>
              <p:nvPr/>
            </p:nvGrpSpPr>
            <p:grpSpPr>
              <a:xfrm>
                <a:off x="7813270" y="1200331"/>
                <a:ext cx="2176001" cy="1652535"/>
                <a:chOff x="7813270" y="1200331"/>
                <a:chExt cx="2176001" cy="1652535"/>
              </a:xfrm>
            </p:grpSpPr>
            <p:sp>
              <p:nvSpPr>
                <p:cNvPr id="1298" name="Freeform: Shape 185">
                  <a:extLst>
                    <a:ext uri="{FF2B5EF4-FFF2-40B4-BE49-F238E27FC236}">
                      <a16:creationId xmlns:a16="http://schemas.microsoft.com/office/drawing/2014/main" xmlns="" id="{597EA49E-AB80-D05B-38BF-E24844121A7B}"/>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99" name="Graphic 43">
                  <a:extLst>
                    <a:ext uri="{FF2B5EF4-FFF2-40B4-BE49-F238E27FC236}">
                      <a16:creationId xmlns:a16="http://schemas.microsoft.com/office/drawing/2014/main" xmlns="" id="{245FF9BE-C03C-39AD-2660-D7E5339DA783}"/>
                    </a:ext>
                  </a:extLst>
                </p:cNvPr>
                <p:cNvGrpSpPr/>
                <p:nvPr/>
              </p:nvGrpSpPr>
              <p:grpSpPr>
                <a:xfrm>
                  <a:off x="7813270" y="1200331"/>
                  <a:ext cx="2176001" cy="1453090"/>
                  <a:chOff x="7813270" y="1200331"/>
                  <a:chExt cx="2176001" cy="1453090"/>
                </a:xfrm>
              </p:grpSpPr>
              <p:grpSp>
                <p:nvGrpSpPr>
                  <p:cNvPr id="1300" name="Graphic 43">
                    <a:extLst>
                      <a:ext uri="{FF2B5EF4-FFF2-40B4-BE49-F238E27FC236}">
                        <a16:creationId xmlns:a16="http://schemas.microsoft.com/office/drawing/2014/main" xmlns="" id="{EBF0909C-77F8-4214-7845-93ADF611E61E}"/>
                      </a:ext>
                    </a:extLst>
                  </p:cNvPr>
                  <p:cNvGrpSpPr/>
                  <p:nvPr/>
                </p:nvGrpSpPr>
                <p:grpSpPr>
                  <a:xfrm>
                    <a:off x="8173287" y="1502407"/>
                    <a:ext cx="1289416" cy="1140062"/>
                    <a:chOff x="8173287" y="1502407"/>
                    <a:chExt cx="1289416" cy="1140062"/>
                  </a:xfrm>
                </p:grpSpPr>
                <p:grpSp>
                  <p:nvGrpSpPr>
                    <p:cNvPr id="1329" name="Graphic 43">
                      <a:extLst>
                        <a:ext uri="{FF2B5EF4-FFF2-40B4-BE49-F238E27FC236}">
                          <a16:creationId xmlns:a16="http://schemas.microsoft.com/office/drawing/2014/main" xmlns="" id="{E19FFF5C-BDE4-289C-90C6-C4CC034B6DF4}"/>
                        </a:ext>
                      </a:extLst>
                    </p:cNvPr>
                    <p:cNvGrpSpPr/>
                    <p:nvPr/>
                  </p:nvGrpSpPr>
                  <p:grpSpPr>
                    <a:xfrm>
                      <a:off x="8173287" y="1502407"/>
                      <a:ext cx="1166307" cy="1140062"/>
                      <a:chOff x="8173287" y="1502407"/>
                      <a:chExt cx="1166307" cy="1140062"/>
                    </a:xfrm>
                  </p:grpSpPr>
                  <p:sp>
                    <p:nvSpPr>
                      <p:cNvPr id="1333" name="Freeform: Shape 189">
                        <a:extLst>
                          <a:ext uri="{FF2B5EF4-FFF2-40B4-BE49-F238E27FC236}">
                            <a16:creationId xmlns:a16="http://schemas.microsoft.com/office/drawing/2014/main" xmlns="" id="{19AB1BF9-D75F-73B0-9F4F-44227E8B7B95}"/>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34" name="Graphic 43">
                        <a:extLst>
                          <a:ext uri="{FF2B5EF4-FFF2-40B4-BE49-F238E27FC236}">
                            <a16:creationId xmlns:a16="http://schemas.microsoft.com/office/drawing/2014/main" xmlns="" id="{E0BEB0E7-FC12-ED96-03F6-38DB516FD71F}"/>
                          </a:ext>
                        </a:extLst>
                      </p:cNvPr>
                      <p:cNvGrpSpPr/>
                      <p:nvPr/>
                    </p:nvGrpSpPr>
                    <p:grpSpPr>
                      <a:xfrm>
                        <a:off x="8210181" y="1947185"/>
                        <a:ext cx="962222" cy="551543"/>
                        <a:chOff x="8210181" y="1947185"/>
                        <a:chExt cx="962222" cy="551543"/>
                      </a:xfrm>
                    </p:grpSpPr>
                    <p:sp>
                      <p:nvSpPr>
                        <p:cNvPr id="1335" name="Freeform: Shape 191">
                          <a:extLst>
                            <a:ext uri="{FF2B5EF4-FFF2-40B4-BE49-F238E27FC236}">
                              <a16:creationId xmlns:a16="http://schemas.microsoft.com/office/drawing/2014/main" xmlns="" id="{DFDCD768-A1CC-42BE-28F0-20296E53EC3D}"/>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6" name="Freeform: Shape 192">
                          <a:extLst>
                            <a:ext uri="{FF2B5EF4-FFF2-40B4-BE49-F238E27FC236}">
                              <a16:creationId xmlns:a16="http://schemas.microsoft.com/office/drawing/2014/main" xmlns="" id="{B55B6142-8F0B-9908-2645-BDC52B9714AF}"/>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7" name="Freeform: Shape 193">
                          <a:extLst>
                            <a:ext uri="{FF2B5EF4-FFF2-40B4-BE49-F238E27FC236}">
                              <a16:creationId xmlns:a16="http://schemas.microsoft.com/office/drawing/2014/main" xmlns="" id="{0A3BBCB6-CB52-1865-FCC4-91292BC6F04C}"/>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38" name="Graphic 43">
                          <a:extLst>
                            <a:ext uri="{FF2B5EF4-FFF2-40B4-BE49-F238E27FC236}">
                              <a16:creationId xmlns:a16="http://schemas.microsoft.com/office/drawing/2014/main" xmlns="" id="{FC1E945D-38A1-998D-03C5-BE4FC484A75C}"/>
                            </a:ext>
                          </a:extLst>
                        </p:cNvPr>
                        <p:cNvGrpSpPr/>
                        <p:nvPr/>
                      </p:nvGrpSpPr>
                      <p:grpSpPr>
                        <a:xfrm>
                          <a:off x="8554796" y="2282758"/>
                          <a:ext cx="335634" cy="215970"/>
                          <a:chOff x="8554796" y="2282758"/>
                          <a:chExt cx="335634" cy="215970"/>
                        </a:xfrm>
                      </p:grpSpPr>
                      <p:sp>
                        <p:nvSpPr>
                          <p:cNvPr id="1343" name="Freeform: Shape 195">
                            <a:extLst>
                              <a:ext uri="{FF2B5EF4-FFF2-40B4-BE49-F238E27FC236}">
                                <a16:creationId xmlns:a16="http://schemas.microsoft.com/office/drawing/2014/main" xmlns="" id="{0B0999C1-6B9E-2579-D1A9-8186449C486E}"/>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4" name="Freeform: Shape 196">
                            <a:extLst>
                              <a:ext uri="{FF2B5EF4-FFF2-40B4-BE49-F238E27FC236}">
                                <a16:creationId xmlns:a16="http://schemas.microsoft.com/office/drawing/2014/main" xmlns="" id="{A758EFE6-5B4E-223F-DF98-7E5F3A6D8317}"/>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39" name="Freeform: Shape 197">
                          <a:extLst>
                            <a:ext uri="{FF2B5EF4-FFF2-40B4-BE49-F238E27FC236}">
                              <a16:creationId xmlns:a16="http://schemas.microsoft.com/office/drawing/2014/main" xmlns="" id="{E1721085-8FA0-5185-ECDC-0C2F7D270A4F}"/>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0" name="Freeform: Shape 198">
                          <a:extLst>
                            <a:ext uri="{FF2B5EF4-FFF2-40B4-BE49-F238E27FC236}">
                              <a16:creationId xmlns:a16="http://schemas.microsoft.com/office/drawing/2014/main" xmlns="" id="{36865F68-C1A6-8D74-F1A5-2CDFA41F8877}"/>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1" name="Freeform: Shape 199">
                          <a:extLst>
                            <a:ext uri="{FF2B5EF4-FFF2-40B4-BE49-F238E27FC236}">
                              <a16:creationId xmlns:a16="http://schemas.microsoft.com/office/drawing/2014/main" xmlns="" id="{288E8372-F569-B25B-593B-A64F9050CC02}"/>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42" name="Freeform: Shape 200">
                          <a:extLst>
                            <a:ext uri="{FF2B5EF4-FFF2-40B4-BE49-F238E27FC236}">
                              <a16:creationId xmlns:a16="http://schemas.microsoft.com/office/drawing/2014/main" xmlns="" id="{9363A0EB-BF0D-94BF-9899-43DE9F156CE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330" name="Graphic 43">
                      <a:extLst>
                        <a:ext uri="{FF2B5EF4-FFF2-40B4-BE49-F238E27FC236}">
                          <a16:creationId xmlns:a16="http://schemas.microsoft.com/office/drawing/2014/main" xmlns="" id="{8C9471C0-0AC6-66D6-FFAF-30BAC8270E83}"/>
                        </a:ext>
                      </a:extLst>
                    </p:cNvPr>
                    <p:cNvGrpSpPr/>
                    <p:nvPr/>
                  </p:nvGrpSpPr>
                  <p:grpSpPr>
                    <a:xfrm>
                      <a:off x="9169133" y="2011849"/>
                      <a:ext cx="293570" cy="356991"/>
                      <a:chOff x="9169133" y="2011849"/>
                      <a:chExt cx="293570" cy="356991"/>
                    </a:xfrm>
                  </p:grpSpPr>
                  <p:sp>
                    <p:nvSpPr>
                      <p:cNvPr id="1331" name="Freeform: Shape 202">
                        <a:extLst>
                          <a:ext uri="{FF2B5EF4-FFF2-40B4-BE49-F238E27FC236}">
                            <a16:creationId xmlns:a16="http://schemas.microsoft.com/office/drawing/2014/main" xmlns="" id="{9D601A47-ABA6-8A73-0EDC-A060471B6AE7}"/>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32" name="Freeform: Shape 203">
                        <a:extLst>
                          <a:ext uri="{FF2B5EF4-FFF2-40B4-BE49-F238E27FC236}">
                            <a16:creationId xmlns:a16="http://schemas.microsoft.com/office/drawing/2014/main" xmlns="" id="{853212DE-5067-4D04-2FCC-0196DE456822}"/>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301" name="Graphic 43">
                    <a:extLst>
                      <a:ext uri="{FF2B5EF4-FFF2-40B4-BE49-F238E27FC236}">
                        <a16:creationId xmlns:a16="http://schemas.microsoft.com/office/drawing/2014/main" xmlns="" id="{9FE4E0C6-C082-61F8-8263-27C59C99F508}"/>
                      </a:ext>
                    </a:extLst>
                  </p:cNvPr>
                  <p:cNvGrpSpPr/>
                  <p:nvPr/>
                </p:nvGrpSpPr>
                <p:grpSpPr>
                  <a:xfrm>
                    <a:off x="7813270" y="1200331"/>
                    <a:ext cx="2176001" cy="951697"/>
                    <a:chOff x="7813270" y="1200331"/>
                    <a:chExt cx="2176001" cy="951697"/>
                  </a:xfrm>
                </p:grpSpPr>
                <p:grpSp>
                  <p:nvGrpSpPr>
                    <p:cNvPr id="1303" name="Graphic 43">
                      <a:extLst>
                        <a:ext uri="{FF2B5EF4-FFF2-40B4-BE49-F238E27FC236}">
                          <a16:creationId xmlns:a16="http://schemas.microsoft.com/office/drawing/2014/main" xmlns="" id="{39C64B5D-C31C-C0BB-FAB8-F231366BF5D5}"/>
                        </a:ext>
                      </a:extLst>
                    </p:cNvPr>
                    <p:cNvGrpSpPr/>
                    <p:nvPr/>
                  </p:nvGrpSpPr>
                  <p:grpSpPr>
                    <a:xfrm>
                      <a:off x="9303872" y="1336552"/>
                      <a:ext cx="685399" cy="646560"/>
                      <a:chOff x="9303872" y="1336552"/>
                      <a:chExt cx="685399" cy="646560"/>
                    </a:xfrm>
                  </p:grpSpPr>
                  <p:grpSp>
                    <p:nvGrpSpPr>
                      <p:cNvPr id="1323" name="Graphic 43">
                        <a:extLst>
                          <a:ext uri="{FF2B5EF4-FFF2-40B4-BE49-F238E27FC236}">
                            <a16:creationId xmlns:a16="http://schemas.microsoft.com/office/drawing/2014/main" xmlns="" id="{3E328CDD-ACBE-F03D-1CF9-1CE60FDED972}"/>
                          </a:ext>
                        </a:extLst>
                      </p:cNvPr>
                      <p:cNvGrpSpPr/>
                      <p:nvPr/>
                    </p:nvGrpSpPr>
                    <p:grpSpPr>
                      <a:xfrm>
                        <a:off x="9410400" y="1336552"/>
                        <a:ext cx="578871" cy="646560"/>
                        <a:chOff x="9410400" y="1336552"/>
                        <a:chExt cx="578871" cy="646560"/>
                      </a:xfrm>
                    </p:grpSpPr>
                    <p:sp>
                      <p:nvSpPr>
                        <p:cNvPr id="1325" name="Freeform: Shape 207">
                          <a:extLst>
                            <a:ext uri="{FF2B5EF4-FFF2-40B4-BE49-F238E27FC236}">
                              <a16:creationId xmlns:a16="http://schemas.microsoft.com/office/drawing/2014/main" xmlns="" id="{E4622AE8-E2E7-D7E3-D128-F3B9EFE3295C}"/>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26" name="Graphic 43">
                          <a:extLst>
                            <a:ext uri="{FF2B5EF4-FFF2-40B4-BE49-F238E27FC236}">
                              <a16:creationId xmlns:a16="http://schemas.microsoft.com/office/drawing/2014/main" xmlns="" id="{9E4D4634-03E8-853C-2EBB-7C2ABA405A26}"/>
                            </a:ext>
                          </a:extLst>
                        </p:cNvPr>
                        <p:cNvGrpSpPr/>
                        <p:nvPr/>
                      </p:nvGrpSpPr>
                      <p:grpSpPr>
                        <a:xfrm>
                          <a:off x="9489701" y="1430367"/>
                          <a:ext cx="304429" cy="229183"/>
                          <a:chOff x="9489701" y="1430367"/>
                          <a:chExt cx="304429" cy="229183"/>
                        </a:xfrm>
                        <a:solidFill>
                          <a:srgbClr val="A3460D"/>
                        </a:solidFill>
                      </p:grpSpPr>
                      <p:sp>
                        <p:nvSpPr>
                          <p:cNvPr id="1327" name="Freeform: Shape 209">
                            <a:extLst>
                              <a:ext uri="{FF2B5EF4-FFF2-40B4-BE49-F238E27FC236}">
                                <a16:creationId xmlns:a16="http://schemas.microsoft.com/office/drawing/2014/main" xmlns="" id="{A0B1B17E-5F63-EBD2-653D-F0A633AD69C2}"/>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8" name="Freeform: Shape 210">
                            <a:extLst>
                              <a:ext uri="{FF2B5EF4-FFF2-40B4-BE49-F238E27FC236}">
                                <a16:creationId xmlns:a16="http://schemas.microsoft.com/office/drawing/2014/main" xmlns="" id="{ABF82D6D-B4D2-92E7-9F7E-ED42F3B58ACE}"/>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24" name="Freeform: Shape 211">
                        <a:extLst>
                          <a:ext uri="{FF2B5EF4-FFF2-40B4-BE49-F238E27FC236}">
                            <a16:creationId xmlns:a16="http://schemas.microsoft.com/office/drawing/2014/main" xmlns="" id="{4FFCC177-759D-30BC-600A-95D8C4D23794}"/>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04" name="Graphic 43">
                      <a:extLst>
                        <a:ext uri="{FF2B5EF4-FFF2-40B4-BE49-F238E27FC236}">
                          <a16:creationId xmlns:a16="http://schemas.microsoft.com/office/drawing/2014/main" xmlns="" id="{488992EF-05D4-F9A5-82B8-6BE42ED0A252}"/>
                        </a:ext>
                      </a:extLst>
                    </p:cNvPr>
                    <p:cNvGrpSpPr/>
                    <p:nvPr/>
                  </p:nvGrpSpPr>
                  <p:grpSpPr>
                    <a:xfrm>
                      <a:off x="7813270" y="1200331"/>
                      <a:ext cx="702290" cy="668922"/>
                      <a:chOff x="7813270" y="1200331"/>
                      <a:chExt cx="702290" cy="668922"/>
                    </a:xfrm>
                  </p:grpSpPr>
                  <p:sp>
                    <p:nvSpPr>
                      <p:cNvPr id="1318" name="Freeform: Shape 213">
                        <a:extLst>
                          <a:ext uri="{FF2B5EF4-FFF2-40B4-BE49-F238E27FC236}">
                            <a16:creationId xmlns:a16="http://schemas.microsoft.com/office/drawing/2014/main" xmlns="" id="{8F22353C-6B97-F2AC-77B7-6C6638D55013}"/>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19" name="Graphic 43">
                        <a:extLst>
                          <a:ext uri="{FF2B5EF4-FFF2-40B4-BE49-F238E27FC236}">
                            <a16:creationId xmlns:a16="http://schemas.microsoft.com/office/drawing/2014/main" xmlns="" id="{CF9D0FD7-EDBA-E468-A9FE-E602083FC39D}"/>
                          </a:ext>
                        </a:extLst>
                      </p:cNvPr>
                      <p:cNvGrpSpPr/>
                      <p:nvPr/>
                    </p:nvGrpSpPr>
                    <p:grpSpPr>
                      <a:xfrm>
                        <a:off x="8022383" y="1259016"/>
                        <a:ext cx="307100" cy="223653"/>
                        <a:chOff x="8022383" y="1259016"/>
                        <a:chExt cx="307100" cy="223653"/>
                      </a:xfrm>
                      <a:solidFill>
                        <a:srgbClr val="A3460D"/>
                      </a:solidFill>
                    </p:grpSpPr>
                    <p:sp>
                      <p:nvSpPr>
                        <p:cNvPr id="1321" name="Freeform: Shape 215">
                          <a:extLst>
                            <a:ext uri="{FF2B5EF4-FFF2-40B4-BE49-F238E27FC236}">
                              <a16:creationId xmlns:a16="http://schemas.microsoft.com/office/drawing/2014/main" xmlns="" id="{209A46A7-9255-05A2-6242-EB8D6E5F4131}"/>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22" name="Freeform: Shape 216">
                          <a:extLst>
                            <a:ext uri="{FF2B5EF4-FFF2-40B4-BE49-F238E27FC236}">
                              <a16:creationId xmlns:a16="http://schemas.microsoft.com/office/drawing/2014/main" xmlns="" id="{B9BAE798-1057-7D59-8366-00A8D442EE52}"/>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20" name="Freeform: Shape 217">
                        <a:extLst>
                          <a:ext uri="{FF2B5EF4-FFF2-40B4-BE49-F238E27FC236}">
                            <a16:creationId xmlns:a16="http://schemas.microsoft.com/office/drawing/2014/main" xmlns="" id="{AECC8260-42D8-D2CF-F3B9-DF74C07C05EF}"/>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05" name="Freeform: Shape 218">
                      <a:extLst>
                        <a:ext uri="{FF2B5EF4-FFF2-40B4-BE49-F238E27FC236}">
                          <a16:creationId xmlns:a16="http://schemas.microsoft.com/office/drawing/2014/main" xmlns="" id="{87455FD5-C231-DA53-73E5-DEBF6ABA812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314" name="Graphic 43">
                      <a:extLst>
                        <a:ext uri="{FF2B5EF4-FFF2-40B4-BE49-F238E27FC236}">
                          <a16:creationId xmlns:a16="http://schemas.microsoft.com/office/drawing/2014/main" xmlns="" id="{0874B318-6289-E7C4-9640-8598BF436E15}"/>
                        </a:ext>
                      </a:extLst>
                    </p:cNvPr>
                    <p:cNvGrpSpPr/>
                    <p:nvPr/>
                  </p:nvGrpSpPr>
                  <p:grpSpPr>
                    <a:xfrm>
                      <a:off x="8283582" y="1428935"/>
                      <a:ext cx="751144" cy="317911"/>
                      <a:chOff x="8283582" y="1428935"/>
                      <a:chExt cx="751144" cy="317911"/>
                    </a:xfrm>
                    <a:solidFill>
                      <a:srgbClr val="A3460D"/>
                    </a:solidFill>
                  </p:grpSpPr>
                  <p:sp>
                    <p:nvSpPr>
                      <p:cNvPr id="1315" name="Freeform: Shape 220">
                        <a:extLst>
                          <a:ext uri="{FF2B5EF4-FFF2-40B4-BE49-F238E27FC236}">
                            <a16:creationId xmlns:a16="http://schemas.microsoft.com/office/drawing/2014/main" xmlns="" id="{54EB5DC8-7248-0229-8B6B-4BDDF4F5C269}"/>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6" name="Freeform: Shape 221">
                        <a:extLst>
                          <a:ext uri="{FF2B5EF4-FFF2-40B4-BE49-F238E27FC236}">
                            <a16:creationId xmlns:a16="http://schemas.microsoft.com/office/drawing/2014/main" xmlns="" id="{9472EDD2-D57C-0947-ED21-C87E9DB24BB1}"/>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7" name="Freeform: Shape 222">
                        <a:extLst>
                          <a:ext uri="{FF2B5EF4-FFF2-40B4-BE49-F238E27FC236}">
                            <a16:creationId xmlns:a16="http://schemas.microsoft.com/office/drawing/2014/main" xmlns="" id="{9687BFAB-E391-2389-B750-C7AF86A4488B}"/>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302" name="Freeform: Shape 223">
                    <a:extLst>
                      <a:ext uri="{FF2B5EF4-FFF2-40B4-BE49-F238E27FC236}">
                        <a16:creationId xmlns:a16="http://schemas.microsoft.com/office/drawing/2014/main" xmlns="" id="{31A3B90C-F81F-30F3-BE2D-C21A4E0CCB5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sp>
          <p:nvSpPr>
            <p:cNvPr id="13" name="Freeform: Shape 224">
              <a:extLst>
                <a:ext uri="{FF2B5EF4-FFF2-40B4-BE49-F238E27FC236}">
                  <a16:creationId xmlns:a16="http://schemas.microsoft.com/office/drawing/2014/main" xmlns="" id="{479127B9-956A-77DC-AC58-28CD916EAFC6}"/>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4" name="Graphic 43">
              <a:extLst>
                <a:ext uri="{FF2B5EF4-FFF2-40B4-BE49-F238E27FC236}">
                  <a16:creationId xmlns:a16="http://schemas.microsoft.com/office/drawing/2014/main" xmlns="" id="{5D10903A-7458-CF20-EFF5-C2129D7661E4}"/>
                </a:ext>
              </a:extLst>
            </p:cNvPr>
            <p:cNvGrpSpPr/>
            <p:nvPr/>
          </p:nvGrpSpPr>
          <p:grpSpPr>
            <a:xfrm>
              <a:off x="7995795" y="2795014"/>
              <a:ext cx="1476089" cy="1602490"/>
              <a:chOff x="7995795" y="2795014"/>
              <a:chExt cx="1476089" cy="1602490"/>
            </a:xfrm>
          </p:grpSpPr>
          <p:grpSp>
            <p:nvGrpSpPr>
              <p:cNvPr id="1284" name="Graphic 43">
                <a:extLst>
                  <a:ext uri="{FF2B5EF4-FFF2-40B4-BE49-F238E27FC236}">
                    <a16:creationId xmlns:a16="http://schemas.microsoft.com/office/drawing/2014/main" xmlns="" id="{D5551A23-363E-BB75-978D-98DBCC7A318F}"/>
                  </a:ext>
                </a:extLst>
              </p:cNvPr>
              <p:cNvGrpSpPr/>
              <p:nvPr/>
            </p:nvGrpSpPr>
            <p:grpSpPr>
              <a:xfrm>
                <a:off x="7995795" y="3165350"/>
                <a:ext cx="1356014" cy="1232154"/>
                <a:chOff x="7995795" y="3165350"/>
                <a:chExt cx="1356014" cy="1232154"/>
              </a:xfrm>
            </p:grpSpPr>
            <p:sp>
              <p:nvSpPr>
                <p:cNvPr id="1286" name="Freeform: Shape 227">
                  <a:extLst>
                    <a:ext uri="{FF2B5EF4-FFF2-40B4-BE49-F238E27FC236}">
                      <a16:creationId xmlns:a16="http://schemas.microsoft.com/office/drawing/2014/main" xmlns="" id="{DAD159E3-D527-162C-32A1-132F774D1AF8}"/>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87" name="Graphic 43">
                  <a:extLst>
                    <a:ext uri="{FF2B5EF4-FFF2-40B4-BE49-F238E27FC236}">
                      <a16:creationId xmlns:a16="http://schemas.microsoft.com/office/drawing/2014/main" xmlns="" id="{BCBB2DF5-4658-D50E-AA32-2C18FCDE10BF}"/>
                    </a:ext>
                  </a:extLst>
                </p:cNvPr>
                <p:cNvGrpSpPr/>
                <p:nvPr/>
              </p:nvGrpSpPr>
              <p:grpSpPr>
                <a:xfrm>
                  <a:off x="7995795" y="3911050"/>
                  <a:ext cx="551340" cy="486454"/>
                  <a:chOff x="7995795" y="3911050"/>
                  <a:chExt cx="551340" cy="486454"/>
                </a:xfrm>
              </p:grpSpPr>
              <p:sp>
                <p:nvSpPr>
                  <p:cNvPr id="1288" name="Freeform: Shape 229">
                    <a:extLst>
                      <a:ext uri="{FF2B5EF4-FFF2-40B4-BE49-F238E27FC236}">
                        <a16:creationId xmlns:a16="http://schemas.microsoft.com/office/drawing/2014/main" xmlns="" id="{DB90692A-80C3-F5E7-C300-CC5937CC355B}"/>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9" name="Freeform: Shape 230">
                    <a:extLst>
                      <a:ext uri="{FF2B5EF4-FFF2-40B4-BE49-F238E27FC236}">
                        <a16:creationId xmlns:a16="http://schemas.microsoft.com/office/drawing/2014/main" xmlns="" id="{8D1A8493-3272-8D78-4672-85220F2F3E05}"/>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0" name="Freeform: Shape 231">
                    <a:extLst>
                      <a:ext uri="{FF2B5EF4-FFF2-40B4-BE49-F238E27FC236}">
                        <a16:creationId xmlns:a16="http://schemas.microsoft.com/office/drawing/2014/main" xmlns="" id="{42A24F9F-F5DF-8E04-E72E-9070B0807426}"/>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1" name="Freeform: Shape 232">
                    <a:extLst>
                      <a:ext uri="{FF2B5EF4-FFF2-40B4-BE49-F238E27FC236}">
                        <a16:creationId xmlns:a16="http://schemas.microsoft.com/office/drawing/2014/main" xmlns="" id="{442F3987-B346-91A5-E017-C4BA81C1080A}"/>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285" name="Freeform: Shape 233">
                <a:extLst>
                  <a:ext uri="{FF2B5EF4-FFF2-40B4-BE49-F238E27FC236}">
                    <a16:creationId xmlns:a16="http://schemas.microsoft.com/office/drawing/2014/main" xmlns="" id="{C6E0F227-A194-2124-D516-3B3CE66D2975}"/>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 name="Graphic 43">
              <a:extLst>
                <a:ext uri="{FF2B5EF4-FFF2-40B4-BE49-F238E27FC236}">
                  <a16:creationId xmlns:a16="http://schemas.microsoft.com/office/drawing/2014/main" xmlns="" id="{D07C1E80-4CFB-184F-F3A9-1B74804D726F}"/>
                </a:ext>
              </a:extLst>
            </p:cNvPr>
            <p:cNvGrpSpPr/>
            <p:nvPr/>
          </p:nvGrpSpPr>
          <p:grpSpPr>
            <a:xfrm>
              <a:off x="6497222" y="2398112"/>
              <a:ext cx="482758" cy="373408"/>
              <a:chOff x="6497222" y="2398112"/>
              <a:chExt cx="482758" cy="373408"/>
            </a:xfrm>
          </p:grpSpPr>
          <p:sp>
            <p:nvSpPr>
              <p:cNvPr id="31" name="Freeform: Shape 235">
                <a:extLst>
                  <a:ext uri="{FF2B5EF4-FFF2-40B4-BE49-F238E27FC236}">
                    <a16:creationId xmlns:a16="http://schemas.microsoft.com/office/drawing/2014/main" xmlns="" id="{09C1ABD7-4720-515B-DA01-4E0431071D1B}"/>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280" name="Graphic 43">
                <a:extLst>
                  <a:ext uri="{FF2B5EF4-FFF2-40B4-BE49-F238E27FC236}">
                    <a16:creationId xmlns:a16="http://schemas.microsoft.com/office/drawing/2014/main" xmlns="" id="{F28D9ECE-8E87-4C61-2E1F-C2F739C4C64F}"/>
                  </a:ext>
                </a:extLst>
              </p:cNvPr>
              <p:cNvGrpSpPr/>
              <p:nvPr/>
            </p:nvGrpSpPr>
            <p:grpSpPr>
              <a:xfrm>
                <a:off x="6586651" y="2513751"/>
                <a:ext cx="277717" cy="237913"/>
                <a:chOff x="6586651" y="2513751"/>
                <a:chExt cx="277717" cy="237913"/>
              </a:xfrm>
              <a:noFill/>
            </p:grpSpPr>
            <p:sp>
              <p:nvSpPr>
                <p:cNvPr id="1281" name="Freeform: Shape 237">
                  <a:extLst>
                    <a:ext uri="{FF2B5EF4-FFF2-40B4-BE49-F238E27FC236}">
                      <a16:creationId xmlns:a16="http://schemas.microsoft.com/office/drawing/2014/main" xmlns="" id="{3C25978C-0D2A-E7F0-0E52-2FF1181BFE00}"/>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2" name="Freeform: Shape 238">
                  <a:extLst>
                    <a:ext uri="{FF2B5EF4-FFF2-40B4-BE49-F238E27FC236}">
                      <a16:creationId xmlns:a16="http://schemas.microsoft.com/office/drawing/2014/main" xmlns="" id="{5B11B39A-F71A-24F7-C03E-2036EA5C4549}"/>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3" name="Freeform: Shape 239">
                  <a:extLst>
                    <a:ext uri="{FF2B5EF4-FFF2-40B4-BE49-F238E27FC236}">
                      <a16:creationId xmlns:a16="http://schemas.microsoft.com/office/drawing/2014/main" xmlns="" id="{E432B3D4-34E4-6332-FBF0-16D2CD2AB6F3}"/>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6" name="Graphic 43">
              <a:extLst>
                <a:ext uri="{FF2B5EF4-FFF2-40B4-BE49-F238E27FC236}">
                  <a16:creationId xmlns:a16="http://schemas.microsoft.com/office/drawing/2014/main" xmlns="" id="{FA7D8D5A-F7C4-8CB9-8393-4A241203E1A7}"/>
                </a:ext>
              </a:extLst>
            </p:cNvPr>
            <p:cNvGrpSpPr/>
            <p:nvPr/>
          </p:nvGrpSpPr>
          <p:grpSpPr>
            <a:xfrm>
              <a:off x="4462136" y="2454600"/>
              <a:ext cx="534917" cy="329057"/>
              <a:chOff x="4462136" y="2454600"/>
              <a:chExt cx="534917" cy="329057"/>
            </a:xfrm>
          </p:grpSpPr>
          <p:sp>
            <p:nvSpPr>
              <p:cNvPr id="26" name="Freeform: Shape 241">
                <a:extLst>
                  <a:ext uri="{FF2B5EF4-FFF2-40B4-BE49-F238E27FC236}">
                    <a16:creationId xmlns:a16="http://schemas.microsoft.com/office/drawing/2014/main" xmlns="" id="{F2B24778-50E1-EA0E-8DEC-1E2B9409952A}"/>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27" name="Graphic 43">
                <a:extLst>
                  <a:ext uri="{FF2B5EF4-FFF2-40B4-BE49-F238E27FC236}">
                    <a16:creationId xmlns:a16="http://schemas.microsoft.com/office/drawing/2014/main" xmlns="" id="{C337504C-D0E6-8E4D-16A7-B3B02D3B5F07}"/>
                  </a:ext>
                </a:extLst>
              </p:cNvPr>
              <p:cNvGrpSpPr/>
              <p:nvPr/>
            </p:nvGrpSpPr>
            <p:grpSpPr>
              <a:xfrm>
                <a:off x="4657452" y="2506649"/>
                <a:ext cx="227260" cy="211281"/>
                <a:chOff x="4657452" y="2506649"/>
                <a:chExt cx="227260" cy="211281"/>
              </a:xfrm>
              <a:noFill/>
            </p:grpSpPr>
            <p:sp>
              <p:nvSpPr>
                <p:cNvPr id="29" name="Freeform: Shape 243">
                  <a:extLst>
                    <a:ext uri="{FF2B5EF4-FFF2-40B4-BE49-F238E27FC236}">
                      <a16:creationId xmlns:a16="http://schemas.microsoft.com/office/drawing/2014/main" xmlns="" id="{CF7D5F65-64C5-0646-6225-528073522671}"/>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0" name="Freeform: Shape 244">
                  <a:extLst>
                    <a:ext uri="{FF2B5EF4-FFF2-40B4-BE49-F238E27FC236}">
                      <a16:creationId xmlns:a16="http://schemas.microsoft.com/office/drawing/2014/main" xmlns="" id="{41CF51B2-CA43-F68E-AA54-6920B95B8297}"/>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8" name="Freeform: Shape 245">
                <a:extLst>
                  <a:ext uri="{FF2B5EF4-FFF2-40B4-BE49-F238E27FC236}">
                    <a16:creationId xmlns:a16="http://schemas.microsoft.com/office/drawing/2014/main" xmlns="" id="{D71EA658-01BD-413E-7BC4-0CA7125C1762}"/>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 name="Graphic 43">
              <a:extLst>
                <a:ext uri="{FF2B5EF4-FFF2-40B4-BE49-F238E27FC236}">
                  <a16:creationId xmlns:a16="http://schemas.microsoft.com/office/drawing/2014/main" xmlns="" id="{14CCDDE0-C6E2-886A-1B1A-FAFBABFA7C75}"/>
                </a:ext>
              </a:extLst>
            </p:cNvPr>
            <p:cNvGrpSpPr/>
            <p:nvPr/>
          </p:nvGrpSpPr>
          <p:grpSpPr>
            <a:xfrm>
              <a:off x="2990091" y="2791596"/>
              <a:ext cx="1305953" cy="1693523"/>
              <a:chOff x="2990091" y="2791596"/>
              <a:chExt cx="1305953" cy="1693523"/>
            </a:xfrm>
          </p:grpSpPr>
          <p:grpSp>
            <p:nvGrpSpPr>
              <p:cNvPr id="18" name="Graphic 43">
                <a:extLst>
                  <a:ext uri="{FF2B5EF4-FFF2-40B4-BE49-F238E27FC236}">
                    <a16:creationId xmlns:a16="http://schemas.microsoft.com/office/drawing/2014/main" xmlns="" id="{A0251BEA-2637-8BA0-59DD-556B1338D6C4}"/>
                  </a:ext>
                </a:extLst>
              </p:cNvPr>
              <p:cNvGrpSpPr/>
              <p:nvPr/>
            </p:nvGrpSpPr>
            <p:grpSpPr>
              <a:xfrm>
                <a:off x="3063075" y="3138718"/>
                <a:ext cx="1232969" cy="1346401"/>
                <a:chOff x="3063075" y="3138718"/>
                <a:chExt cx="1232969" cy="1346401"/>
              </a:xfrm>
            </p:grpSpPr>
            <p:grpSp>
              <p:nvGrpSpPr>
                <p:cNvPr id="20" name="Graphic 43">
                  <a:extLst>
                    <a:ext uri="{FF2B5EF4-FFF2-40B4-BE49-F238E27FC236}">
                      <a16:creationId xmlns:a16="http://schemas.microsoft.com/office/drawing/2014/main" xmlns="" id="{750ADE08-8244-A804-D8F4-9B6E903DCE2F}"/>
                    </a:ext>
                  </a:extLst>
                </p:cNvPr>
                <p:cNvGrpSpPr/>
                <p:nvPr/>
              </p:nvGrpSpPr>
              <p:grpSpPr>
                <a:xfrm>
                  <a:off x="3805807" y="4014028"/>
                  <a:ext cx="490237" cy="471091"/>
                  <a:chOff x="3805807" y="4014028"/>
                  <a:chExt cx="490237" cy="471091"/>
                </a:xfrm>
              </p:grpSpPr>
              <p:sp>
                <p:nvSpPr>
                  <p:cNvPr id="22" name="Freeform: Shape 249">
                    <a:extLst>
                      <a:ext uri="{FF2B5EF4-FFF2-40B4-BE49-F238E27FC236}">
                        <a16:creationId xmlns:a16="http://schemas.microsoft.com/office/drawing/2014/main" xmlns="" id="{372F6A0B-F85B-C2F6-E6A1-54D99914FFDE}"/>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Shape 250">
                    <a:extLst>
                      <a:ext uri="{FF2B5EF4-FFF2-40B4-BE49-F238E27FC236}">
                        <a16:creationId xmlns:a16="http://schemas.microsoft.com/office/drawing/2014/main" xmlns="" id="{01ABCB04-7BF1-B7CD-70D3-596C77E1C3EE}"/>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Shape 251">
                    <a:extLst>
                      <a:ext uri="{FF2B5EF4-FFF2-40B4-BE49-F238E27FC236}">
                        <a16:creationId xmlns:a16="http://schemas.microsoft.com/office/drawing/2014/main" xmlns="" id="{A38F8028-4999-455B-670F-E4D22E21A0F4}"/>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Shape 252">
                    <a:extLst>
                      <a:ext uri="{FF2B5EF4-FFF2-40B4-BE49-F238E27FC236}">
                        <a16:creationId xmlns:a16="http://schemas.microsoft.com/office/drawing/2014/main" xmlns="" id="{49015693-DA0D-F9F3-7737-1B872D548213}"/>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1" name="Freeform: Shape 253">
                  <a:extLst>
                    <a:ext uri="{FF2B5EF4-FFF2-40B4-BE49-F238E27FC236}">
                      <a16:creationId xmlns:a16="http://schemas.microsoft.com/office/drawing/2014/main" xmlns="" id="{A6421677-7B62-4919-1596-0782F15430FE}"/>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9" name="Freeform: Shape 254">
                <a:extLst>
                  <a:ext uri="{FF2B5EF4-FFF2-40B4-BE49-F238E27FC236}">
                    <a16:creationId xmlns:a16="http://schemas.microsoft.com/office/drawing/2014/main" xmlns="" id="{618FB709-0F12-2CDA-3320-8DECEC1C6628}"/>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
        <p:nvSpPr>
          <p:cNvPr id="1474" name="Hộp Văn bản 1473">
            <a:extLst>
              <a:ext uri="{FF2B5EF4-FFF2-40B4-BE49-F238E27FC236}">
                <a16:creationId xmlns:a16="http://schemas.microsoft.com/office/drawing/2014/main" xmlns="" id="{F37BC11E-18AA-66DE-0AE2-2FFC97BF45CD}"/>
              </a:ext>
            </a:extLst>
          </p:cNvPr>
          <p:cNvSpPr txBox="1"/>
          <p:nvPr/>
        </p:nvSpPr>
        <p:spPr>
          <a:xfrm>
            <a:off x="673678" y="1884622"/>
            <a:ext cx="7285895" cy="2408288"/>
          </a:xfrm>
          <a:prstGeom prst="rect">
            <a:avLst/>
          </a:prstGeom>
          <a:noFill/>
        </p:spPr>
        <p:txBody>
          <a:bodyPr wrap="square">
            <a:spAutoFit/>
          </a:bodyPr>
          <a:lstStyle/>
          <a:p>
            <a:pPr algn="ctr">
              <a:lnSpc>
                <a:spcPct val="120000"/>
              </a:lnSpc>
            </a:pPr>
            <a:r>
              <a:rPr lang="en-US" sz="6600" b="1" dirty="0" err="1">
                <a:ln w="28575">
                  <a:solidFill>
                    <a:srgbClr val="002060"/>
                  </a:solidFill>
                  <a:prstDash val="solid"/>
                </a:ln>
                <a:solidFill>
                  <a:srgbClr val="66FF66"/>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ù</a:t>
            </a:r>
            <a:r>
              <a:rPr lang="en-US" sz="6600" b="1" dirty="0" err="1">
                <a:ln w="28575">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66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20000"/>
              </a:lnSpc>
            </a:pPr>
            <a:r>
              <a:rPr lang="en-US" sz="6600" b="1" dirty="0">
                <a:ln w="28575">
                  <a:solidFill>
                    <a:srgbClr val="002060"/>
                  </a:solidFill>
                  <a:prstDash val="solid"/>
                </a:ln>
                <a:solidFill>
                  <a:srgbClr val="FF33CC"/>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6600" b="1" dirty="0">
                <a:ln w="28575">
                  <a:solidFill>
                    <a:srgbClr val="002060"/>
                  </a:solidFill>
                  <a:prstDash val="solid"/>
                </a:ln>
                <a:solidFill>
                  <a:srgbClr val="0099F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6600" b="1" dirty="0">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66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a </a:t>
            </a:r>
            <a:r>
              <a:rPr lang="en-US" sz="6600" b="1" dirty="0" err="1">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s</a:t>
            </a:r>
            <a:r>
              <a:rPr lang="en-US" sz="6600" b="1" dirty="0" err="1">
                <a:ln w="28575">
                  <a:solidFill>
                    <a:srgbClr val="002060"/>
                  </a:solidFill>
                  <a:prstDash val="solid"/>
                </a:ln>
                <a:solidFill>
                  <a:srgbClr val="FFFF66"/>
                </a:solidFill>
                <a:effectLst>
                  <a:outerShdw blurRad="12700" dist="38100" dir="2700000" algn="tl" rotWithShape="0">
                    <a:schemeClr val="accent5">
                      <a:lumMod val="60000"/>
                      <a:lumOff val="40000"/>
                    </a:schemeClr>
                  </a:outerShdw>
                </a:effectLst>
                <a:latin typeface="SVN-Poky's" panose="020B0606040200020203" pitchFamily="34" charset="0"/>
              </a:rPr>
              <a:t>ẻ</a:t>
            </a:r>
            <a:endParaRPr lang="en-US" sz="6600" b="1" dirty="0">
              <a:ln w="28575">
                <a:solidFill>
                  <a:srgbClr val="002060"/>
                </a:solidFill>
                <a:prstDash val="solid"/>
              </a:ln>
              <a:solidFill>
                <a:srgbClr val="FFFF00"/>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474"/>
                                        </p:tgtEl>
                                        <p:attrNameLst>
                                          <p:attrName>style.visibility</p:attrName>
                                        </p:attrNameLst>
                                      </p:cBhvr>
                                      <p:to>
                                        <p:strVal val="visible"/>
                                      </p:to>
                                    </p:set>
                                    <p:anim calcmode="lin" valueType="num">
                                      <p:cBhvr>
                                        <p:cTn id="10" dur="500" fill="hold"/>
                                        <p:tgtEl>
                                          <p:spTgt spid="1474"/>
                                        </p:tgtEl>
                                        <p:attrNameLst>
                                          <p:attrName>ppt_w</p:attrName>
                                        </p:attrNameLst>
                                      </p:cBhvr>
                                      <p:tavLst>
                                        <p:tav tm="0">
                                          <p:val>
                                            <p:strVal val="#ppt_w*0.70"/>
                                          </p:val>
                                        </p:tav>
                                        <p:tav tm="100000">
                                          <p:val>
                                            <p:strVal val="#ppt_w"/>
                                          </p:val>
                                        </p:tav>
                                      </p:tavLst>
                                    </p:anim>
                                    <p:anim calcmode="lin" valueType="num">
                                      <p:cBhvr>
                                        <p:cTn id="11" dur="500" fill="hold"/>
                                        <p:tgtEl>
                                          <p:spTgt spid="1474"/>
                                        </p:tgtEl>
                                        <p:attrNameLst>
                                          <p:attrName>ppt_h</p:attrName>
                                        </p:attrNameLst>
                                      </p:cBhvr>
                                      <p:tavLst>
                                        <p:tav tm="0">
                                          <p:val>
                                            <p:strVal val="#ppt_h"/>
                                          </p:val>
                                        </p:tav>
                                        <p:tav tm="100000">
                                          <p:val>
                                            <p:strVal val="#ppt_h"/>
                                          </p:val>
                                        </p:tav>
                                      </p:tavLst>
                                    </p:anim>
                                    <p:animEffect transition="in" filter="fade">
                                      <p:cBhvr>
                                        <p:cTn id="12" dur="500"/>
                                        <p:tgtEl>
                                          <p:spTgt spid="1474"/>
                                        </p:tgtEl>
                                      </p:cBhvr>
                                    </p:animEffect>
                                  </p:childTnLst>
                                  <p:subTnLst>
                                    <p:audio>
                                      <p:cMediaNode>
                                        <p:cTn display="0" masterRel="sameClick">
                                          <p:stCondLst>
                                            <p:cond evt="begin" delay="0">
                                              <p:tn val="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 grpId="0"/>
    </p:bldLst>
  </p:timing>
</p:sld>
</file>

<file path=ppt/theme/theme1.xml><?xml version="1.0" encoding="utf-8"?>
<a:theme xmlns:a="http://schemas.openxmlformats.org/drawingml/2006/main" name="Tropical Fruits Agency by Slidesgo">
  <a:themeElements>
    <a:clrScheme name="Simple Light">
      <a:dk1>
        <a:srgbClr val="191919"/>
      </a:dk1>
      <a:lt1>
        <a:srgbClr val="ED5469"/>
      </a:lt1>
      <a:dk2>
        <a:srgbClr val="FFFBF2"/>
      </a:dk2>
      <a:lt2>
        <a:srgbClr val="FFF3EF"/>
      </a:lt2>
      <a:accent1>
        <a:srgbClr val="FFE17D"/>
      </a:accent1>
      <a:accent2>
        <a:srgbClr val="FF8087"/>
      </a:accent2>
      <a:accent3>
        <a:srgbClr val="AFDC82"/>
      </a:accent3>
      <a:accent4>
        <a:srgbClr val="6FD7A3"/>
      </a:accent4>
      <a:accent5>
        <a:srgbClr val="8CB4EB"/>
      </a:accent5>
      <a:accent6>
        <a:srgbClr val="AA91DC"/>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625</TotalTime>
  <Words>586</Words>
  <Application>Microsoft Office PowerPoint</Application>
  <PresentationFormat>Trình chiếu Trên màn hình (16:9)</PresentationFormat>
  <Paragraphs>98</Paragraphs>
  <Slides>33</Slides>
  <Notes>33</Notes>
  <HiddenSlides>0</HiddenSlides>
  <MMClips>5</MMClips>
  <ScaleCrop>false</ScaleCrop>
  <HeadingPairs>
    <vt:vector size="6" baseType="variant">
      <vt:variant>
        <vt:lpstr>Phông được Dùng</vt:lpstr>
      </vt:variant>
      <vt:variant>
        <vt:i4>17</vt:i4>
      </vt:variant>
      <vt:variant>
        <vt:lpstr>Chủ đề</vt:lpstr>
      </vt:variant>
      <vt:variant>
        <vt:i4>1</vt:i4>
      </vt:variant>
      <vt:variant>
        <vt:lpstr>Tiêu đề Bản chiếu</vt:lpstr>
      </vt:variant>
      <vt:variant>
        <vt:i4>33</vt:i4>
      </vt:variant>
    </vt:vector>
  </HeadingPairs>
  <TitlesOfParts>
    <vt:vector size="51" baseType="lpstr">
      <vt:lpstr>#9Slide05 SVNClementine</vt:lpstr>
      <vt:lpstr>Arial</vt:lpstr>
      <vt:lpstr>Arvo</vt:lpstr>
      <vt:lpstr>Calibri</vt:lpstr>
      <vt:lpstr>FC Onigiri Outline</vt:lpstr>
      <vt:lpstr>iCiel Crocante</vt:lpstr>
      <vt:lpstr>Josefin Sans</vt:lpstr>
      <vt:lpstr>LNTH-LuoLuoNotangYuanTi 1</vt:lpstr>
      <vt:lpstr>PT Sans</vt:lpstr>
      <vt:lpstr>Roboto Condensed Light</vt:lpstr>
      <vt:lpstr>SVN-Hole Hearted</vt:lpstr>
      <vt:lpstr>SVN-Poky's</vt:lpstr>
      <vt:lpstr>UTM Cookies</vt:lpstr>
      <vt:lpstr>UTM Duepuntozero</vt:lpstr>
      <vt:lpstr>UTM French Vanilla</vt:lpstr>
      <vt:lpstr>UVN Banh Mi</vt:lpstr>
      <vt:lpstr>UVN Da Lat</vt:lpstr>
      <vt:lpstr>Tropical Fruits Agency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Lan Hương 0354473852</dc:creator>
  <cp:lastModifiedBy>AutoBVT</cp:lastModifiedBy>
  <cp:revision>1</cp:revision>
  <dcterms:modified xsi:type="dcterms:W3CDTF">2024-11-15T08:03:44Z</dcterms:modified>
</cp:coreProperties>
</file>