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1"/>
  </p:notesMasterIdLst>
  <p:sldIdLst>
    <p:sldId id="256" r:id="rId2"/>
    <p:sldId id="257" r:id="rId3"/>
    <p:sldId id="260" r:id="rId4"/>
    <p:sldId id="311" r:id="rId5"/>
    <p:sldId id="348" r:id="rId6"/>
    <p:sldId id="313" r:id="rId7"/>
    <p:sldId id="312" r:id="rId8"/>
    <p:sldId id="349" r:id="rId9"/>
    <p:sldId id="314" r:id="rId10"/>
    <p:sldId id="315" r:id="rId11"/>
    <p:sldId id="350" r:id="rId12"/>
    <p:sldId id="316" r:id="rId13"/>
    <p:sldId id="351" r:id="rId14"/>
    <p:sldId id="317" r:id="rId15"/>
    <p:sldId id="318" r:id="rId16"/>
    <p:sldId id="319" r:id="rId17"/>
    <p:sldId id="321" r:id="rId18"/>
    <p:sldId id="340" r:id="rId19"/>
    <p:sldId id="259" r:id="rId20"/>
    <p:sldId id="324" r:id="rId21"/>
    <p:sldId id="262" r:id="rId22"/>
    <p:sldId id="263" r:id="rId23"/>
    <p:sldId id="353" r:id="rId24"/>
    <p:sldId id="352" r:id="rId25"/>
    <p:sldId id="354" r:id="rId26"/>
    <p:sldId id="355" r:id="rId27"/>
    <p:sldId id="356" r:id="rId28"/>
    <p:sldId id="357" r:id="rId29"/>
    <p:sldId id="358" r:id="rId30"/>
    <p:sldId id="359" r:id="rId31"/>
    <p:sldId id="264" r:id="rId32"/>
    <p:sldId id="261" r:id="rId33"/>
    <p:sldId id="332" r:id="rId34"/>
    <p:sldId id="333" r:id="rId35"/>
    <p:sldId id="334" r:id="rId36"/>
    <p:sldId id="335" r:id="rId37"/>
    <p:sldId id="336" r:id="rId38"/>
    <p:sldId id="337" r:id="rId39"/>
    <p:sldId id="266" r:id="rId40"/>
    <p:sldId id="282" r:id="rId41"/>
    <p:sldId id="283" r:id="rId42"/>
    <p:sldId id="366" r:id="rId43"/>
    <p:sldId id="362" r:id="rId44"/>
    <p:sldId id="363" r:id="rId45"/>
    <p:sldId id="364" r:id="rId46"/>
    <p:sldId id="365" r:id="rId47"/>
    <p:sldId id="270" r:id="rId48"/>
    <p:sldId id="338" r:id="rId49"/>
    <p:sldId id="339" r:id="rId50"/>
  </p:sldIdLst>
  <p:sldSz cx="9144000" cy="5143500" type="screen16x9"/>
  <p:notesSz cx="6858000" cy="9144000"/>
  <p:embeddedFontLst>
    <p:embeddedFont>
      <p:font typeface="#9Slide05 SVNClementine" panose="020F0502020204030203" pitchFamily="34" charset="0"/>
      <p:regular r:id="rId52"/>
    </p:embeddedFont>
    <p:embeddedFont>
      <p:font typeface="#9Slide07 Crocante" panose="02000000000000000000" pitchFamily="2" charset="0"/>
      <p:regular r:id="rId53"/>
    </p:embeddedFont>
    <p:embeddedFont>
      <p:font typeface="Changa One" panose="020B0604020202020204" charset="0"/>
      <p:regular r:id="rId54"/>
      <p:italic r:id="rId55"/>
    </p:embeddedFont>
    <p:embeddedFont>
      <p:font typeface="MV Boli" panose="02000500030200090000" pitchFamily="2" charset="0"/>
      <p:regular r:id="rId56"/>
    </p:embeddedFont>
    <p:embeddedFont>
      <p:font typeface="SVN-Hole Hearted" panose="020B0A06020104020203" pitchFamily="34" charset="0"/>
      <p:regular r:id="rId57"/>
    </p:embeddedFont>
    <p:embeddedFont>
      <p:font typeface="SVN-Poky's" panose="020B0606040200020203" pitchFamily="34" charset="0"/>
      <p:regular r:id="rId58"/>
    </p:embeddedFont>
    <p:embeddedFont>
      <p:font typeface="Tahoma" panose="020B0604030504040204" pitchFamily="34" charset="0"/>
      <p:regular r:id="rId59"/>
      <p:bold r:id="rId60"/>
    </p:embeddedFont>
    <p:embeddedFont>
      <p:font typeface="UTM Avo" panose="02040603050506020204" pitchFamily="18" charset="0"/>
      <p:regular r:id="rId61"/>
      <p:bold r:id="rId62"/>
      <p:italic r:id="rId63"/>
      <p:boldItalic r:id="rId64"/>
    </p:embeddedFont>
    <p:embeddedFont>
      <p:font typeface="UTM Cookies" panose="02040603050506020204" pitchFamily="18" charset="0"/>
      <p:regular r:id="rId65"/>
    </p:embeddedFont>
    <p:embeddedFont>
      <p:font typeface="UTM Duepuntozero" panose="02040603050506020204" pitchFamily="18" charset="0"/>
      <p:regular r:id="rId66"/>
      <p:bold r:id="rId67"/>
    </p:embeddedFont>
    <p:embeddedFont>
      <p:font typeface="UTM Edwardian" panose="02040603050506020204" pitchFamily="18" charset="0"/>
      <p:regular r:id="rId68"/>
      <p:bold r:id="rId69"/>
    </p:embeddedFont>
    <p:embeddedFont>
      <p:font typeface="UVN Banh Mi" pitchFamily="2" charset="0"/>
      <p:regular r:id="rId70"/>
    </p:embeddedFont>
    <p:embeddedFont>
      <p:font typeface="UVN Da Lat" panose="03060902030302020204" pitchFamily="66" charset="0"/>
      <p:regular r:id="rId71"/>
      <p:bold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52" autoAdjust="0"/>
  </p:normalViewPr>
  <p:slideViewPr>
    <p:cSldViewPr snapToGrid="0">
      <p:cViewPr>
        <p:scale>
          <a:sx n="10" d="100"/>
          <a:sy n="10" d="100"/>
        </p:scale>
        <p:origin x="3108" y="9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5"/>
        <p:cNvGrpSpPr/>
        <p:nvPr/>
      </p:nvGrpSpPr>
      <p:grpSpPr>
        <a:xfrm>
          <a:off x="0" y="0"/>
          <a:ext cx="0" cy="0"/>
          <a:chOff x="0" y="0"/>
          <a:chExt cx="0" cy="0"/>
        </a:xfrm>
      </p:grpSpPr>
      <p:sp>
        <p:nvSpPr>
          <p:cNvPr id="3476" name="Google Shape;3476;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7" name="Google Shape;3477;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0463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4112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289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650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678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171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009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52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926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932E15-590D-4081-AD5E-158089293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0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24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392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4925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740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9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1"/>
        <p:cNvGrpSpPr/>
        <p:nvPr/>
      </p:nvGrpSpPr>
      <p:grpSpPr>
        <a:xfrm>
          <a:off x="0" y="0"/>
          <a:ext cx="0" cy="0"/>
          <a:chOff x="0" y="0"/>
          <a:chExt cx="0" cy="0"/>
        </a:xfrm>
      </p:grpSpPr>
      <p:grpSp>
        <p:nvGrpSpPr>
          <p:cNvPr id="172" name="Google Shape;172;p4"/>
          <p:cNvGrpSpPr/>
          <p:nvPr/>
        </p:nvGrpSpPr>
        <p:grpSpPr>
          <a:xfrm flipH="1">
            <a:off x="-71775" y="4615020"/>
            <a:ext cx="9215171" cy="528200"/>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7742923" y="3858954"/>
            <a:ext cx="1362154" cy="1228776"/>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4"/>
          <p:cNvGrpSpPr/>
          <p:nvPr/>
        </p:nvGrpSpPr>
        <p:grpSpPr>
          <a:xfrm>
            <a:off x="355749" y="4878905"/>
            <a:ext cx="728492" cy="148052"/>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8" r:id="rId7"/>
    <p:sldLayoutId id="2147483660" r:id="rId8"/>
    <p:sldLayoutId id="2147483664" r:id="rId9"/>
    <p:sldLayoutId id="2147483669" r:id="rId10"/>
    <p:sldLayoutId id="2147483676" r:id="rId11"/>
    <p:sldLayoutId id="2147483677" r:id="rId12"/>
    <p:sldLayoutId id="2147483678" r:id="rId13"/>
    <p:sldLayoutId id="2147483683" r:id="rId14"/>
    <p:sldLayoutId id="214748369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8.sv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8.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8.sv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3.wdp"/><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40.sv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jpg"/><Relationship Id="rId7"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27.png"/><Relationship Id="rId5" Type="http://schemas.openxmlformats.org/officeDocument/2006/relationships/image" Target="../media/image40.svg"/><Relationship Id="rId10" Type="http://schemas.openxmlformats.org/officeDocument/2006/relationships/image" Target="../media/image26.png"/><Relationship Id="rId4" Type="http://schemas.openxmlformats.org/officeDocument/2006/relationships/image" Target="../media/image39.png"/><Relationship Id="rId9"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0.svg"/><Relationship Id="rId10"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9" Type="http://schemas.openxmlformats.org/officeDocument/2006/relationships/image" Target="../media/image88.png"/><Relationship Id="rId21" Type="http://schemas.openxmlformats.org/officeDocument/2006/relationships/image" Target="../media/image70.png"/><Relationship Id="rId34" Type="http://schemas.openxmlformats.org/officeDocument/2006/relationships/image" Target="../media/image83.png"/><Relationship Id="rId42" Type="http://schemas.openxmlformats.org/officeDocument/2006/relationships/image" Target="../media/image91.png"/><Relationship Id="rId47" Type="http://schemas.openxmlformats.org/officeDocument/2006/relationships/image" Target="../media/image96.png"/><Relationship Id="rId7" Type="http://schemas.openxmlformats.org/officeDocument/2006/relationships/image" Target="../media/image56.png"/><Relationship Id="rId2" Type="http://schemas.openxmlformats.org/officeDocument/2006/relationships/image" Target="../media/image51.png"/><Relationship Id="rId16" Type="http://schemas.openxmlformats.org/officeDocument/2006/relationships/image" Target="../media/image65.png"/><Relationship Id="rId29"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png"/><Relationship Id="rId45" Type="http://schemas.openxmlformats.org/officeDocument/2006/relationships/image" Target="../media/image94.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4" Type="http://schemas.openxmlformats.org/officeDocument/2006/relationships/image" Target="../media/image93.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35" Type="http://schemas.openxmlformats.org/officeDocument/2006/relationships/image" Target="../media/image84.png"/><Relationship Id="rId43" Type="http://schemas.openxmlformats.org/officeDocument/2006/relationships/image" Target="../media/image92.png"/><Relationship Id="rId48" Type="http://schemas.openxmlformats.org/officeDocument/2006/relationships/image" Target="../media/image97.png"/><Relationship Id="rId8" Type="http://schemas.openxmlformats.org/officeDocument/2006/relationships/image" Target="../media/image57.png"/><Relationship Id="rId3" Type="http://schemas.openxmlformats.org/officeDocument/2006/relationships/image" Target="../media/image52.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png"/><Relationship Id="rId46" Type="http://schemas.openxmlformats.org/officeDocument/2006/relationships/image" Target="../media/image95.png"/><Relationship Id="rId20" Type="http://schemas.openxmlformats.org/officeDocument/2006/relationships/image" Target="../media/image69.png"/><Relationship Id="rId41"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13881" y="290849"/>
            <a:ext cx="7442253" cy="646331"/>
          </a:xfrm>
          <a:prstGeom prst="rect">
            <a:avLst/>
          </a:prstGeom>
          <a:noFill/>
        </p:spPr>
        <p:txBody>
          <a:bodyPr wrap="square" rtlCol="0">
            <a:spAutoFit/>
          </a:bodyPr>
          <a:lstStyle/>
          <a:p>
            <a:pPr algn="ctr"/>
            <a:r>
              <a:rPr lang="en-US" sz="3600" b="1" dirty="0" err="1">
                <a:solidFill>
                  <a:schemeClr val="tx1"/>
                </a:solidFill>
                <a:latin typeface="UTM Edwardian" panose="02040603050506020204" pitchFamily="18" charset="0"/>
              </a:rPr>
              <a:t>Thứ</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ngày</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tháng</a:t>
            </a:r>
            <a:r>
              <a:rPr lang="en-US" sz="3600" b="1" dirty="0">
                <a:solidFill>
                  <a:schemeClr val="tx1"/>
                </a:solidFill>
                <a:latin typeface="UTM Edwardian" panose="02040603050506020204" pitchFamily="18" charset="0"/>
              </a:rPr>
              <a:t> … </a:t>
            </a:r>
            <a:r>
              <a:rPr lang="en-US" sz="3600" b="1" dirty="0" err="1">
                <a:solidFill>
                  <a:schemeClr val="tx1"/>
                </a:solidFill>
                <a:latin typeface="UTM Edwardian" panose="02040603050506020204" pitchFamily="18" charset="0"/>
              </a:rPr>
              <a:t>năm</a:t>
            </a:r>
            <a:r>
              <a:rPr lang="en-US" sz="3600" b="1" dirty="0">
                <a:solidFill>
                  <a:schemeClr val="tx1"/>
                </a:solidFill>
                <a:latin typeface="UTM Edwardian" panose="02040603050506020204" pitchFamily="18" charset="0"/>
              </a:rPr>
              <a:t> …</a:t>
            </a:r>
          </a:p>
        </p:txBody>
      </p:sp>
      <p:sp>
        <p:nvSpPr>
          <p:cNvPr id="11" name="TextBox 8">
            <a:extLst>
              <a:ext uri="{FF2B5EF4-FFF2-40B4-BE49-F238E27FC236}">
                <a16:creationId xmlns:a16="http://schemas.microsoft.com/office/drawing/2014/main" id="{0735D553-6D15-CEE7-6601-34C6EA707B76}"/>
              </a:ext>
            </a:extLst>
          </p:cNvPr>
          <p:cNvSpPr txBox="1"/>
          <p:nvPr/>
        </p:nvSpPr>
        <p:spPr>
          <a:xfrm>
            <a:off x="588430" y="787549"/>
            <a:ext cx="7442253" cy="769441"/>
          </a:xfrm>
          <a:prstGeom prst="rect">
            <a:avLst/>
          </a:prstGeom>
          <a:noFill/>
        </p:spPr>
        <p:txBody>
          <a:bodyPr wrap="square" rtlCol="0">
            <a:spAutoFit/>
          </a:bodyPr>
          <a:lstStyle/>
          <a:p>
            <a:pPr algn="ct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Tiếng</a:t>
            </a:r>
            <a:r>
              <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 </a:t>
            </a:r>
            <a:r>
              <a:rPr lang="en-US" sz="4400" b="1" dirty="0" err="1">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rPr>
              <a:t>Việt</a:t>
            </a:r>
            <a:endParaRPr lang="en-US" sz="4400" b="1" dirty="0">
              <a:ln w="19050">
                <a:solidFill>
                  <a:schemeClr val="tx1"/>
                </a:solidFill>
                <a:prstDash val="solid"/>
              </a:ln>
              <a:solidFill>
                <a:srgbClr val="F49AD6"/>
              </a:solidFill>
              <a:effectLst>
                <a:outerShdw blurRad="12700" dist="38100" dir="2700000" algn="tl" rotWithShape="0">
                  <a:schemeClr val="accent5">
                    <a:lumMod val="60000"/>
                    <a:lumOff val="40000"/>
                  </a:schemeClr>
                </a:outerShdw>
              </a:effectLst>
              <a:latin typeface="UVN Banh Mi" pitchFamily="2" charset="0"/>
            </a:endParaRPr>
          </a:p>
        </p:txBody>
      </p:sp>
      <p:sp>
        <p:nvSpPr>
          <p:cNvPr id="12" name="TextBox 9">
            <a:extLst>
              <a:ext uri="{FF2B5EF4-FFF2-40B4-BE49-F238E27FC236}">
                <a16:creationId xmlns:a16="http://schemas.microsoft.com/office/drawing/2014/main" id="{AB291F17-6DF6-7F6A-A574-890564ACBEAC}"/>
              </a:ext>
            </a:extLst>
          </p:cNvPr>
          <p:cNvSpPr txBox="1"/>
          <p:nvPr/>
        </p:nvSpPr>
        <p:spPr>
          <a:xfrm>
            <a:off x="788697" y="1588355"/>
            <a:ext cx="7427153" cy="535531"/>
          </a:xfrm>
          <a:prstGeom prst="rect">
            <a:avLst/>
          </a:prstGeom>
          <a:noFill/>
        </p:spPr>
        <p:txBody>
          <a:bodyPr wrap="square">
            <a:spAutoFit/>
          </a:bodyPr>
          <a:lstStyle/>
          <a:p>
            <a:pPr algn="ctr">
              <a:lnSpc>
                <a:spcPct val="80000"/>
              </a:lnSpc>
            </a:pPr>
            <a:r>
              <a:rPr lang="en-US" sz="3600" b="1" dirty="0">
                <a:ln w="9525">
                  <a:solidFill>
                    <a:schemeClr val="tx1"/>
                  </a:solidFill>
                  <a:prstDash val="solid"/>
                </a:ln>
                <a:solidFill>
                  <a:srgbClr val="FF0000"/>
                </a:solidFill>
                <a:effectLst>
                  <a:outerShdw blurRad="38100" dist="38100" dir="2700000" algn="tl">
                    <a:srgbClr val="000000">
                      <a:alpha val="43137"/>
                    </a:srgbClr>
                  </a:outerShdw>
                </a:effectLst>
                <a:latin typeface="UVN Da Lat" panose="03060902030202020203" pitchFamily="66" charset="0"/>
              </a:rPr>
              <a:t>C</a:t>
            </a:r>
            <a:r>
              <a:rPr lang="en-US" sz="3600" b="1" dirty="0">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H</a:t>
            </a:r>
            <a:r>
              <a:rPr lang="en-US" sz="3600" b="1" dirty="0">
                <a:ln w="9525">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Ủ</a:t>
            </a:r>
            <a:r>
              <a:rPr lang="en-US" sz="3600" b="1" dirty="0">
                <a:ln w="9525">
                  <a:solidFill>
                    <a:schemeClr val="tx1"/>
                  </a:solidFill>
                  <a:prstDash val="solid"/>
                </a:ln>
                <a:solidFill>
                  <a:srgbClr val="C00000"/>
                </a:solidFill>
                <a:effectLst>
                  <a:outerShdw blurRad="38100" dist="38100" dir="2700000" algn="tl">
                    <a:srgbClr val="000000">
                      <a:alpha val="43137"/>
                    </a:srgbClr>
                  </a:outerShdw>
                </a:effectLst>
                <a:latin typeface="UVN Da Lat" panose="03060902030202020203" pitchFamily="66" charset="0"/>
              </a:rPr>
              <a:t> </a:t>
            </a:r>
            <a:r>
              <a:rPr lang="en-US" sz="3600" b="1" dirty="0">
                <a:ln w="9525">
                  <a:solidFill>
                    <a:schemeClr val="tx1"/>
                  </a:solidFill>
                  <a:prstDash val="solid"/>
                </a:ln>
                <a:solidFill>
                  <a:srgbClr val="00B0F0"/>
                </a:solidFill>
                <a:effectLst>
                  <a:outerShdw blurRad="38100" dist="38100" dir="2700000" algn="tl">
                    <a:srgbClr val="000000">
                      <a:alpha val="43137"/>
                    </a:srgbClr>
                  </a:outerShdw>
                </a:effectLst>
                <a:latin typeface="UVN Da Lat" panose="03060902030202020203" pitchFamily="66" charset="0"/>
              </a:rPr>
              <a:t>Đ</a:t>
            </a:r>
            <a:r>
              <a:rPr lang="en-US" sz="3600" b="1" dirty="0">
                <a:ln w="9525">
                  <a:solidFill>
                    <a:schemeClr val="tx1"/>
                  </a:solidFill>
                  <a:prstDash val="solid"/>
                </a:ln>
                <a:solidFill>
                  <a:schemeClr val="accent3">
                    <a:lumMod val="40000"/>
                    <a:lumOff val="60000"/>
                  </a:schemeClr>
                </a:solidFill>
                <a:effectLst>
                  <a:outerShdw blurRad="38100" dist="38100" dir="2700000" algn="tl">
                    <a:srgbClr val="000000">
                      <a:alpha val="43137"/>
                    </a:srgbClr>
                  </a:outerShdw>
                </a:effectLst>
                <a:latin typeface="UVN Da Lat" panose="03060902030202020203" pitchFamily="66" charset="0"/>
              </a:rPr>
              <a:t>Ề</a:t>
            </a:r>
            <a:r>
              <a:rPr lang="en-US" sz="3600" b="1">
                <a:ln w="9525">
                  <a:solidFill>
                    <a:schemeClr val="tx1"/>
                  </a:solidFill>
                  <a:prstDash val="solid"/>
                </a:ln>
                <a:solidFill>
                  <a:schemeClr val="tx1"/>
                </a:solidFill>
                <a:effectLst>
                  <a:outerShdw blurRad="38100" dist="38100" dir="2700000" algn="tl">
                    <a:srgbClr val="000000">
                      <a:alpha val="43137"/>
                    </a:srgbClr>
                  </a:outerShdw>
                </a:effectLst>
                <a:latin typeface="UVN Da Lat" panose="03060902030202020203" pitchFamily="66" charset="0"/>
              </a:rPr>
              <a:t>:</a:t>
            </a:r>
            <a:r>
              <a:rPr lang="en-US" sz="3600" b="1">
                <a:ln w="9525">
                  <a:solidFill>
                    <a:schemeClr val="tx1"/>
                  </a:solidFill>
                  <a:prstDash val="solid"/>
                </a:ln>
                <a:solidFill>
                  <a:srgbClr val="00B050"/>
                </a:solidFill>
                <a:effectLst>
                  <a:outerShdw blurRad="38100" dist="38100" dir="2700000" algn="tl">
                    <a:srgbClr val="000000">
                      <a:alpha val="43137"/>
                    </a:srgbClr>
                  </a:outerShdw>
                </a:effectLst>
                <a:latin typeface="UVN Da Lat" panose="03060902030202020203" pitchFamily="66" charset="0"/>
              </a:rPr>
              <a:t> </a:t>
            </a:r>
            <a:r>
              <a:rPr lang="vi-VN" sz="3600" b="1">
                <a:ln w="19050">
                  <a:solidFill>
                    <a:schemeClr val="tx1"/>
                  </a:solidFill>
                  <a:prstDash val="solid"/>
                </a:ln>
                <a:solidFill>
                  <a:srgbClr val="FFC000"/>
                </a:solidFill>
                <a:effectLst>
                  <a:outerShdw blurRad="38100" dist="38100" dir="2700000" algn="tl">
                    <a:srgbClr val="000000">
                      <a:alpha val="43137"/>
                    </a:srgbClr>
                  </a:outerShdw>
                </a:effectLst>
                <a:latin typeface="UVN Da Lat" panose="03060902030202020203" pitchFamily="66" charset="0"/>
              </a:rPr>
              <a:t>CHUNG SỐNG YÊU THƯƠNG</a:t>
            </a:r>
            <a:endParaRPr lang="en-US" sz="3600" b="1" dirty="0">
              <a:ln w="19050">
                <a:solidFill>
                  <a:schemeClr val="tx1"/>
                </a:solidFill>
                <a:prstDash val="solid"/>
              </a:ln>
              <a:solidFill>
                <a:srgbClr val="FFFF00"/>
              </a:solidFill>
              <a:effectLst>
                <a:outerShdw blurRad="38100" dist="38100" dir="2700000" algn="tl">
                  <a:srgbClr val="000000">
                    <a:alpha val="43137"/>
                  </a:srgbClr>
                </a:outerShdw>
              </a:effectLst>
              <a:latin typeface="UVN Da Lat" panose="03060902030202020203" pitchFamily="66" charset="0"/>
            </a:endParaRPr>
          </a:p>
        </p:txBody>
      </p:sp>
      <p:sp>
        <p:nvSpPr>
          <p:cNvPr id="13" name="TextBox 11">
            <a:extLst>
              <a:ext uri="{FF2B5EF4-FFF2-40B4-BE49-F238E27FC236}">
                <a16:creationId xmlns:a16="http://schemas.microsoft.com/office/drawing/2014/main" id="{77B6BF1A-2226-2255-35E2-AEACD10FE3F0}"/>
              </a:ext>
            </a:extLst>
          </p:cNvPr>
          <p:cNvSpPr txBox="1"/>
          <p:nvPr/>
        </p:nvSpPr>
        <p:spPr>
          <a:xfrm>
            <a:off x="1764261" y="2043018"/>
            <a:ext cx="5268190" cy="707886"/>
          </a:xfrm>
          <a:prstGeom prst="rect">
            <a:avLst/>
          </a:prstGeom>
          <a:noFill/>
        </p:spPr>
        <p:txBody>
          <a:bodyPr wrap="square" rtlCol="0">
            <a:spAutoFit/>
          </a:bodyPr>
          <a:lstStyle/>
          <a:p>
            <a:pPr algn="ctr"/>
            <a:r>
              <a:rPr lang="en-US" sz="4000" err="1">
                <a:solidFill>
                  <a:srgbClr val="FFFF00"/>
                </a:solidFill>
                <a:effectLst>
                  <a:outerShdw blurRad="38100" dist="38100" dir="2700000" algn="tl">
                    <a:srgbClr val="000000">
                      <a:alpha val="43137"/>
                    </a:srgbClr>
                  </a:outerShdw>
                </a:effectLst>
                <a:latin typeface="UVN Banh Mi" pitchFamily="2" charset="0"/>
              </a:rPr>
              <a:t>Bài</a:t>
            </a:r>
            <a:r>
              <a:rPr lang="en-US" sz="4000">
                <a:solidFill>
                  <a:srgbClr val="FFFF00"/>
                </a:solidFill>
                <a:effectLst>
                  <a:outerShdw blurRad="38100" dist="38100" dir="2700000" algn="tl">
                    <a:srgbClr val="000000">
                      <a:alpha val="43137"/>
                    </a:srgbClr>
                  </a:outerShdw>
                </a:effectLst>
                <a:latin typeface="UVN Banh Mi" pitchFamily="2" charset="0"/>
              </a:rPr>
              <a:t> 3 </a:t>
            </a:r>
            <a:r>
              <a:rPr lang="en-US" sz="4000" dirty="0">
                <a:solidFill>
                  <a:srgbClr val="FFFF00"/>
                </a:solidFill>
                <a:effectLst>
                  <a:outerShdw blurRad="38100" dist="38100" dir="2700000" algn="tl">
                    <a:srgbClr val="000000">
                      <a:alpha val="43137"/>
                    </a:srgbClr>
                  </a:outerShdw>
                </a:effectLst>
                <a:latin typeface="UVN Banh Mi" pitchFamily="2" charset="0"/>
              </a:rPr>
              <a:t>– </a:t>
            </a:r>
            <a:r>
              <a:rPr lang="en-US" sz="4000" err="1">
                <a:solidFill>
                  <a:srgbClr val="FFFF00"/>
                </a:solidFill>
                <a:effectLst>
                  <a:outerShdw blurRad="38100" dist="38100" dir="2700000" algn="tl">
                    <a:srgbClr val="000000">
                      <a:alpha val="43137"/>
                    </a:srgbClr>
                  </a:outerShdw>
                </a:effectLst>
                <a:latin typeface="UVN Banh Mi" pitchFamily="2" charset="0"/>
              </a:rPr>
              <a:t>Tiết</a:t>
            </a:r>
            <a:r>
              <a:rPr lang="en-US" sz="4000">
                <a:solidFill>
                  <a:srgbClr val="FFFF00"/>
                </a:solidFill>
                <a:effectLst>
                  <a:outerShdw blurRad="38100" dist="38100" dir="2700000" algn="tl">
                    <a:srgbClr val="000000">
                      <a:alpha val="43137"/>
                    </a:srgbClr>
                  </a:outerShdw>
                </a:effectLst>
                <a:latin typeface="UVN Banh Mi" pitchFamily="2" charset="0"/>
              </a:rPr>
              <a:t> 1+2</a:t>
            </a:r>
            <a:endParaRPr lang="en-US" sz="4000" dirty="0">
              <a:solidFill>
                <a:srgbClr val="FFFF00"/>
              </a:solidFill>
              <a:effectLst>
                <a:outerShdw blurRad="38100" dist="38100" dir="2700000" algn="tl">
                  <a:srgbClr val="000000">
                    <a:alpha val="43137"/>
                  </a:srgbClr>
                </a:outerShdw>
              </a:effectLst>
              <a:latin typeface="UVN Banh Mi" pitchFamily="2" charset="0"/>
            </a:endParaRPr>
          </a:p>
        </p:txBody>
      </p:sp>
      <p:grpSp>
        <p:nvGrpSpPr>
          <p:cNvPr id="17" name="Nhóm 16">
            <a:extLst>
              <a:ext uri="{FF2B5EF4-FFF2-40B4-BE49-F238E27FC236}">
                <a16:creationId xmlns:a16="http://schemas.microsoft.com/office/drawing/2014/main"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id="{8931D497-2705-EEAB-CA0D-D6D118C6CAA6}"/>
                </a:ext>
              </a:extLst>
            </p:cNvPr>
            <p:cNvSpPr txBox="1"/>
            <p:nvPr/>
          </p:nvSpPr>
          <p:spPr>
            <a:xfrm>
              <a:off x="1756080" y="2634556"/>
              <a:ext cx="5265548" cy="1569660"/>
            </a:xfrm>
            <a:prstGeom prst="rect">
              <a:avLst/>
            </a:prstGeom>
            <a:noFill/>
          </p:spPr>
          <p:txBody>
            <a:bodyPr wrap="square">
              <a:spAutoFit/>
            </a:bodyPr>
            <a:lstStyle/>
            <a:p>
              <a:pPr algn="ctr"/>
              <a:r>
                <a:rPr lang="vi-VN" sz="480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ln w="165100">
                  <a:solidFill>
                    <a:schemeClr val="tx1"/>
                  </a:solidFill>
                </a:ln>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sp>
          <p:nvSpPr>
            <p:cNvPr id="15" name="Hộp Văn bản 14">
              <a:extLst>
                <a:ext uri="{FF2B5EF4-FFF2-40B4-BE49-F238E27FC236}">
                  <a16:creationId xmlns:a16="http://schemas.microsoft.com/office/drawing/2014/main" id="{00481CC8-7030-EFA6-1D62-9A674503144E}"/>
                </a:ext>
              </a:extLst>
            </p:cNvPr>
            <p:cNvSpPr txBox="1"/>
            <p:nvPr/>
          </p:nvSpPr>
          <p:spPr>
            <a:xfrm>
              <a:off x="1785300" y="2659815"/>
              <a:ext cx="5265548" cy="1569660"/>
            </a:xfrm>
            <a:prstGeom prst="rect">
              <a:avLst/>
            </a:prstGeom>
            <a:noFill/>
          </p:spPr>
          <p:txBody>
            <a:bodyPr wrap="square">
              <a:spAutoFit/>
            </a:bodyPr>
            <a:lstStyle/>
            <a:p>
              <a:pPr algn="ctr"/>
              <a:r>
                <a:rPr lang="vi-VN" sz="4800">
                  <a:solidFill>
                    <a:srgbClr val="FF0000"/>
                  </a:solidFill>
                  <a:effectLst>
                    <a:outerShdw blurRad="38100" dist="38100" dir="2700000" algn="tl">
                      <a:srgbClr val="000000">
                        <a:alpha val="43137"/>
                      </a:srgbClr>
                    </a:outerShdw>
                  </a:effectLst>
                  <a:latin typeface="SVN-Hole Hearted" panose="020B0A06020104020203" pitchFamily="34" charset="0"/>
                </a:rPr>
                <a:t>Nụ cười mang tên mùa xuân</a:t>
              </a:r>
              <a:endParaRPr lang="en-US" sz="4800" dirty="0">
                <a:solidFill>
                  <a:srgbClr val="FF0000"/>
                </a:solidFill>
                <a:effectLst>
                  <a:outerShdw blurRad="38100" dist="38100" dir="2700000" algn="tl">
                    <a:srgbClr val="000000">
                      <a:alpha val="43137"/>
                    </a:srgbClr>
                  </a:outerShdw>
                </a:effectLst>
                <a:latin typeface="SVN-Hole Hearted" panose="020B0A06020104020203" pitchFamily="34" charset="0"/>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2">
            <a:extLst>
              <a:ext uri="{FF2B5EF4-FFF2-40B4-BE49-F238E27FC236}">
                <a16:creationId xmlns:a16="http://schemas.microsoft.com/office/drawing/2014/main" id="{FCFFFB10-0EBA-6E66-19B5-93589145B28B}"/>
              </a:ext>
            </a:extLst>
          </p:cNvPr>
          <p:cNvGrpSpPr/>
          <p:nvPr/>
        </p:nvGrpSpPr>
        <p:grpSpPr>
          <a:xfrm>
            <a:off x="864912" y="-212355"/>
            <a:ext cx="7395684" cy="1207542"/>
            <a:chOff x="2574803" y="743519"/>
            <a:chExt cx="7395684" cy="1207542"/>
          </a:xfrm>
        </p:grpSpPr>
        <p:sp>
          <p:nvSpPr>
            <p:cNvPr id="3" name="TextBox 1">
              <a:extLst>
                <a:ext uri="{FF2B5EF4-FFF2-40B4-BE49-F238E27FC236}">
                  <a16:creationId xmlns:a16="http://schemas.microsoft.com/office/drawing/2014/main" id="{C4E19EC2-3180-0FC5-5930-9A653890255E}"/>
                </a:ext>
              </a:extLst>
            </p:cNvPr>
            <p:cNvSpPr txBox="1"/>
            <p:nvPr/>
          </p:nvSpPr>
          <p:spPr>
            <a:xfrm>
              <a:off x="2574803" y="750732"/>
              <a:ext cx="7395684" cy="1200329"/>
            </a:xfrm>
            <a:prstGeom prst="rect">
              <a:avLst/>
            </a:prstGeom>
            <a:noFill/>
          </p:spPr>
          <p:txBody>
            <a:bodyPr wrap="square" rtlCol="0" anchor="ctr">
              <a:spAutoFit/>
            </a:bodyPr>
            <a:lstStyle/>
            <a:p>
              <a:pPr algn="ct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14287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VN Banh Mi" pitchFamily="2" charset="0"/>
                </a:rPr>
                <a:t> </a:t>
              </a:r>
            </a:p>
          </p:txBody>
        </p:sp>
        <p:sp>
          <p:nvSpPr>
            <p:cNvPr id="6" name="TextBox 5">
              <a:extLst>
                <a:ext uri="{FF2B5EF4-FFF2-40B4-BE49-F238E27FC236}">
                  <a16:creationId xmlns:a16="http://schemas.microsoft.com/office/drawing/2014/main" id="{377794A8-760F-B44C-3066-758BCD159A1F}"/>
                </a:ext>
              </a:extLst>
            </p:cNvPr>
            <p:cNvSpPr txBox="1"/>
            <p:nvPr/>
          </p:nvSpPr>
          <p:spPr>
            <a:xfrm>
              <a:off x="3299774" y="743519"/>
              <a:ext cx="5945742" cy="1200329"/>
            </a:xfrm>
            <a:prstGeom prst="rect">
              <a:avLst/>
            </a:prstGeom>
            <a:noFill/>
          </p:spPr>
          <p:txBody>
            <a:bodyPr wrap="square" rtlCol="0" anchor="ctr">
              <a:spAutoFit/>
            </a:bodyPr>
            <a:lstStyle/>
            <a:p>
              <a:pPr algn="ctr"/>
              <a:r>
                <a:rPr lang="en-US" sz="7200" b="1" dirty="0" err="1">
                  <a:ln w="9525">
                    <a:solidFill>
                      <a:schemeClr val="bg1"/>
                    </a:solidFill>
                    <a:prstDash val="solid"/>
                  </a:ln>
                  <a:solidFill>
                    <a:schemeClr val="accent3">
                      <a:lumMod val="75000"/>
                    </a:schemeClr>
                  </a:solidFill>
                  <a:effectLst>
                    <a:outerShdw blurRad="12700" dist="38100" dir="2700000" algn="tl" rotWithShape="0">
                      <a:schemeClr val="accent5">
                        <a:lumMod val="60000"/>
                        <a:lumOff val="40000"/>
                      </a:schemeClr>
                    </a:outerShdw>
                  </a:effectLst>
                  <a:latin typeface="UVN Banh Mi" pitchFamily="2" charset="0"/>
                </a:rPr>
                <a:t>Đọc</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7200" b="1" dirty="0" err="1">
                  <a:ln w="9525">
                    <a:solidFill>
                      <a:schemeClr val="bg1"/>
                    </a:solidFill>
                    <a:prstDash val="solid"/>
                  </a:ln>
                  <a:solidFill>
                    <a:schemeClr val="accent2">
                      <a:lumMod val="75000"/>
                    </a:schemeClr>
                  </a:solidFill>
                  <a:effectLst>
                    <a:outerShdw blurRad="12700" dist="38100" dir="2700000" algn="tl" rotWithShape="0">
                      <a:schemeClr val="accent5">
                        <a:lumMod val="60000"/>
                        <a:lumOff val="40000"/>
                      </a:schemeClr>
                    </a:outerShdw>
                  </a:effectLst>
                  <a:latin typeface="UVN Banh Mi" pitchFamily="2" charset="0"/>
                </a:rPr>
                <a:t>mẫu</a:t>
              </a:r>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UTM Duepuntozero" panose="02040603050506020204" pitchFamily="18" charset="0"/>
                </a:rPr>
                <a:t>Mắt</a:t>
              </a:r>
              <a:r>
                <a:rPr lang="en-US" sz="3600" b="1" dirty="0">
                  <a:solidFill>
                    <a:srgbClr val="00B050"/>
                  </a:solidFill>
                  <a:latin typeface="UTM Duepuntozero" panose="02040603050506020204" pitchFamily="18" charset="0"/>
                </a:rPr>
                <a:t> </a:t>
              </a:r>
              <a:r>
                <a:rPr lang="en-US" sz="3600" b="1" dirty="0" err="1">
                  <a:solidFill>
                    <a:srgbClr val="00B050"/>
                  </a:solidFill>
                  <a:latin typeface="UTM Duepuntozero" panose="02040603050506020204" pitchFamily="18" charset="0"/>
                </a:rPr>
                <a:t>dõi</a:t>
              </a:r>
              <a:endParaRPr lang="en-US" sz="3600" b="1" dirty="0">
                <a:solidFill>
                  <a:srgbClr val="00B050"/>
                </a:solidFill>
                <a:latin typeface="UTM Duepuntozero" panose="0204060305050602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UTM Duepuntozero" panose="02040603050506020204" pitchFamily="18" charset="0"/>
                </a:rPr>
                <a:t>Tai </a:t>
              </a:r>
              <a:r>
                <a:rPr lang="en-US" sz="3600" b="1" dirty="0" err="1">
                  <a:solidFill>
                    <a:schemeClr val="accent2">
                      <a:lumMod val="75000"/>
                    </a:schemeClr>
                  </a:solidFill>
                  <a:latin typeface="UTM Duepuntozero" panose="02040603050506020204" pitchFamily="18" charset="0"/>
                </a:rPr>
                <a:t>nghe</a:t>
              </a:r>
              <a:endParaRPr lang="en-US" sz="3600" b="1" dirty="0">
                <a:solidFill>
                  <a:schemeClr val="accent2">
                    <a:lumMod val="75000"/>
                  </a:schemeClr>
                </a:solidFill>
                <a:latin typeface="UTM Duepuntozero" panose="0204060305050602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UTM Duepuntozero" panose="02040603050506020204" pitchFamily="18" charset="0"/>
                </a:rPr>
                <a:t>Tay </a:t>
              </a:r>
              <a:r>
                <a:rPr lang="en-US" sz="3600" b="1" dirty="0" err="1">
                  <a:solidFill>
                    <a:srgbClr val="7030A0"/>
                  </a:solidFill>
                  <a:latin typeface="UTM Duepuntozero" panose="02040603050506020204" pitchFamily="18" charset="0"/>
                </a:rPr>
                <a:t>dò</a:t>
              </a:r>
              <a:endParaRPr lang="en-US" sz="3600" b="1" dirty="0">
                <a:solidFill>
                  <a:srgbClr val="7030A0"/>
                </a:solidFill>
                <a:latin typeface="UTM Duepuntozero" panose="0204060305050602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1B4BA75B-C424-AE35-93B5-04E46ECDEE78}"/>
              </a:ext>
            </a:extLst>
          </p:cNvPr>
          <p:cNvPicPr>
            <a:picLocks noChangeAspect="1"/>
          </p:cNvPicPr>
          <p:nvPr/>
        </p:nvPicPr>
        <p:blipFill rotWithShape="1">
          <a:blip r:embed="rId4"/>
          <a:srcRect l="-1563" t="33664" r="-1"/>
          <a:stretch/>
        </p:blipFill>
        <p:spPr>
          <a:xfrm>
            <a:off x="3905250" y="414909"/>
            <a:ext cx="4781550" cy="4377110"/>
          </a:xfrm>
          <a:prstGeom prst="rect">
            <a:avLst/>
          </a:prstGeom>
          <a:ln>
            <a:noFill/>
          </a:ln>
          <a:effectLst>
            <a:softEdge rad="112500"/>
          </a:effectLst>
        </p:spPr>
      </p:pic>
      <p:sp>
        <p:nvSpPr>
          <p:cNvPr id="2" name="TextBox 1">
            <a:extLst>
              <a:ext uri="{FF2B5EF4-FFF2-40B4-BE49-F238E27FC236}">
                <a16:creationId xmlns:a16="http://schemas.microsoft.com/office/drawing/2014/main" id="{9D45D014-C176-5544-4721-150B18023FFC}"/>
              </a:ext>
            </a:extLst>
          </p:cNvPr>
          <p:cNvSpPr txBox="1"/>
          <p:nvPr/>
        </p:nvSpPr>
        <p:spPr>
          <a:xfrm>
            <a:off x="800100" y="218195"/>
            <a:ext cx="6210300" cy="4770537"/>
          </a:xfrm>
          <a:prstGeom prst="rect">
            <a:avLst/>
          </a:prstGeom>
          <a:noFill/>
        </p:spPr>
        <p:txBody>
          <a:bodyPr wrap="square" rtlCol="0">
            <a:spAutoFit/>
          </a:bodyPr>
          <a:lstStyle/>
          <a:p>
            <a:pPr algn="ctr"/>
            <a:r>
              <a:rPr lang="vi-VN" sz="1600"/>
              <a:t> </a:t>
            </a:r>
            <a:r>
              <a:rPr lang="vi-VN" sz="1600" b="1">
                <a:solidFill>
                  <a:srgbClr val="0070C0"/>
                </a:solidFill>
              </a:rPr>
              <a:t>Nụ cười mang tên mùa xuân</a:t>
            </a:r>
          </a:p>
          <a:p>
            <a:r>
              <a:rPr lang="vi-VN" sz="1600"/>
              <a:t>Có một ngôi nhà mang tên yêu thương </a:t>
            </a:r>
            <a:endParaRPr lang="en-US" sz="1600"/>
          </a:p>
          <a:p>
            <a:r>
              <a:rPr lang="vi-VN" sz="1600"/>
              <a:t>Góc bếp mẹ chuẩn bị bữa trưa</a:t>
            </a:r>
            <a:endParaRPr lang="en-US" sz="1600"/>
          </a:p>
          <a:p>
            <a:r>
              <a:rPr lang="vi-VN" sz="1600"/>
              <a:t>Bên thềm bà đan áo ấm</a:t>
            </a:r>
            <a:endParaRPr lang="en-US" sz="1600"/>
          </a:p>
          <a:p>
            <a:r>
              <a:rPr lang="vi-VN" sz="1600"/>
              <a:t>Bố vừa đi rẫy về, lưng áo còn ướt đẫm </a:t>
            </a:r>
            <a:endParaRPr lang="en-US" sz="1600"/>
          </a:p>
          <a:p>
            <a:r>
              <a:rPr lang="vi-VN" sz="1600"/>
              <a:t>Đã cất lời dí dỏm:</a:t>
            </a:r>
            <a:endParaRPr lang="en-US" sz="1600"/>
          </a:p>
          <a:p>
            <a:r>
              <a:rPr lang="vi-VN" sz="1600"/>
              <a:t>– Con mèo lười của bố đi đâu?</a:t>
            </a:r>
            <a:endParaRPr lang="en-US" sz="1600"/>
          </a:p>
          <a:p>
            <a:endParaRPr lang="vi-VN" sz="1600"/>
          </a:p>
          <a:p>
            <a:r>
              <a:rPr lang="vi-VN" sz="1600"/>
              <a:t>Có một ngôi trường mang tên niềm vui </a:t>
            </a:r>
            <a:endParaRPr lang="en-US" sz="1600"/>
          </a:p>
          <a:p>
            <a:r>
              <a:rPr lang="vi-VN" sz="1600"/>
              <a:t>Giọng thầy đọc thơ ấm mềm gió núi </a:t>
            </a:r>
            <a:endParaRPr lang="en-US" sz="1600"/>
          </a:p>
          <a:p>
            <a:r>
              <a:rPr lang="vi-VN" sz="1600"/>
              <a:t>Cây mận góc sân mấy mươi năm tuổi </a:t>
            </a:r>
            <a:endParaRPr lang="en-US" sz="1600"/>
          </a:p>
          <a:p>
            <a:r>
              <a:rPr lang="vi-VN" sz="1600"/>
              <a:t>Chắt tiếng reo cười trẻ nhỏ</a:t>
            </a:r>
            <a:endParaRPr lang="en-US" sz="1600"/>
          </a:p>
          <a:p>
            <a:r>
              <a:rPr lang="vi-VN" sz="1600"/>
              <a:t>Mỗi mùa trổ nụ hoa xinh.</a:t>
            </a:r>
            <a:endParaRPr lang="en-US" sz="1600"/>
          </a:p>
          <a:p>
            <a:endParaRPr lang="vi-VN" sz="1600"/>
          </a:p>
          <a:p>
            <a:r>
              <a:rPr lang="vi-VN" sz="1600"/>
              <a:t>Có những nụ cười mang tên mùa xuân </a:t>
            </a:r>
            <a:endParaRPr lang="en-US" sz="1600"/>
          </a:p>
          <a:p>
            <a:r>
              <a:rPr lang="vi-VN" sz="1600"/>
              <a:t>Tươi mới, trong ngần</a:t>
            </a:r>
            <a:endParaRPr lang="en-US" sz="1600"/>
          </a:p>
          <a:p>
            <a:r>
              <a:rPr lang="vi-VN" sz="1600"/>
              <a:t>Nụ cười em lấp lánh từ hiên nhà đến lớp </a:t>
            </a:r>
            <a:endParaRPr lang="en-US" sz="1600"/>
          </a:p>
          <a:p>
            <a:r>
              <a:rPr lang="vi-VN" sz="1600"/>
              <a:t>Nụ cười như chồi non xanh mướt</a:t>
            </a:r>
            <a:endParaRPr lang="en-US" sz="1600"/>
          </a:p>
          <a:p>
            <a:r>
              <a:rPr lang="vi-VN" sz="1600"/>
              <a:t>Dệt từ ngàn vạn tin yêu.</a:t>
            </a:r>
            <a:endParaRPr lang="en-US" sz="1600"/>
          </a:p>
        </p:txBody>
      </p:sp>
      <p:sp>
        <p:nvSpPr>
          <p:cNvPr id="7" name="TextBox 6">
            <a:extLst>
              <a:ext uri="{FF2B5EF4-FFF2-40B4-BE49-F238E27FC236}">
                <a16:creationId xmlns:a16="http://schemas.microsoft.com/office/drawing/2014/main" id="{EBA8174B-B9B1-909D-53C6-D66D635C7DC9}"/>
              </a:ext>
            </a:extLst>
          </p:cNvPr>
          <p:cNvSpPr txBox="1"/>
          <p:nvPr/>
        </p:nvSpPr>
        <p:spPr>
          <a:xfrm>
            <a:off x="4407690" y="4680955"/>
            <a:ext cx="4572000" cy="307777"/>
          </a:xfrm>
          <a:prstGeom prst="rect">
            <a:avLst/>
          </a:prstGeom>
          <a:noFill/>
        </p:spPr>
        <p:txBody>
          <a:bodyPr wrap="square">
            <a:spAutoFit/>
          </a:bodyPr>
          <a:lstStyle/>
          <a:p>
            <a:r>
              <a:rPr lang="en-US"/>
              <a:t> Hoàng Khánh Trang</a:t>
            </a:r>
          </a:p>
        </p:txBody>
      </p:sp>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a:extLst>
              <a:ext uri="{FF2B5EF4-FFF2-40B4-BE49-F238E27FC236}">
                <a16:creationId xmlns:a16="http://schemas.microsoft.com/office/drawing/2014/main" id="{8957A386-CA2F-AC73-CB51-6F377DF41B87}"/>
              </a:ext>
            </a:extLst>
          </p:cNvPr>
          <p:cNvSpPr txBox="1"/>
          <p:nvPr/>
        </p:nvSpPr>
        <p:spPr>
          <a:xfrm>
            <a:off x="736948" y="9298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LUYỆN </a:t>
            </a:r>
            <a:r>
              <a:rPr lang="en-US" sz="4400" b="1">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rPr>
              <a:t>ĐỌC TỪ KHÓ</a:t>
            </a:r>
            <a:endParaRPr lang="en-US" sz="4400" b="1" dirty="0">
              <a:ln w="9525">
                <a:solidFill>
                  <a:schemeClr val="tx1"/>
                </a:solidFill>
                <a:prstDash val="solid"/>
              </a:ln>
              <a:solidFill>
                <a:srgbClr val="FF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1016348" y="1906611"/>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pitchFamily="18" charset="0"/>
                <a:ea typeface="Calibri" panose="020F0502020204030204" pitchFamily="34" charset="0"/>
              </a:rPr>
              <a:t>dí dỏm</a:t>
            </a:r>
            <a:endParaRPr lang="en-US" sz="4400" dirty="0">
              <a:solidFill>
                <a:srgbClr val="0070C0"/>
              </a:solidFill>
              <a:latin typeface="UVN Banh Mi" pitchFamily="2"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4572000" y="2571750"/>
            <a:ext cx="3390900"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a:solidFill>
                  <a:srgbClr val="0070C0"/>
                </a:solidFill>
                <a:latin typeface="Times New Roman" panose="02020603050405020304" pitchFamily="18" charset="0"/>
                <a:ea typeface="Calibri" panose="020F0502020204030204" pitchFamily="34" charset="0"/>
              </a:rPr>
              <a:t>trong ngần</a:t>
            </a:r>
            <a:endParaRPr lang="en-US" sz="4400" dirty="0">
              <a:solidFill>
                <a:srgbClr val="0070C0"/>
              </a:solidFill>
              <a:latin typeface="UVN Banh Mi" pitchFamily="2"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4.16667E-6 4.44444E-6 L 4.16667E-6 -0.07223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TextBox 5">
            <a:extLst>
              <a:ext uri="{FF2B5EF4-FFF2-40B4-BE49-F238E27FC236}">
                <a16:creationId xmlns:a16="http://schemas.microsoft.com/office/drawing/2014/main" id="{8957A386-CA2F-AC73-CB51-6F377DF41B87}"/>
              </a:ext>
            </a:extLst>
          </p:cNvPr>
          <p:cNvSpPr txBox="1"/>
          <p:nvPr/>
        </p:nvSpPr>
        <p:spPr>
          <a:xfrm>
            <a:off x="874158" y="106858"/>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rPr>
              <a:t>LUYỆN </a:t>
            </a:r>
            <a:r>
              <a:rPr kumimoji="0" lang="en-US" sz="4400" b="1" i="0" u="none" strike="noStrike" kern="0" cap="none" spc="0" normalizeH="0" baseline="0" noProof="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rPr>
              <a:t>ĐỌC CÂU</a:t>
            </a:r>
            <a:endParaRPr kumimoji="0" lang="en-US" sz="4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A56D96">
                    <a:lumMod val="60000"/>
                    <a:lumOff val="40000"/>
                  </a:srgbClr>
                </a:outerShdw>
              </a:effectLst>
              <a:uLnTx/>
              <a:uFillTx/>
              <a:latin typeface="UTM Cookies" panose="02040603050506020204" pitchFamily="18" charset="0"/>
              <a:cs typeface="Arial"/>
              <a:sym typeface="Arial"/>
            </a:endParaRP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r>
              <a:rPr lang="vi-VN" sz="3600" i="1">
                <a:solidFill>
                  <a:srgbClr val="0070C0"/>
                </a:solidFill>
                <a:latin typeface="Times New Roman" panose="02020603050405020304" pitchFamily="18" charset="0"/>
                <a:ea typeface="Calibri" panose="020F0502020204030204" pitchFamily="34" charset="0"/>
              </a:rPr>
              <a:t>Có những nụ cười/ mang tên mùa xuân/ </a:t>
            </a:r>
          </a:p>
          <a:p>
            <a:pPr lvl="0"/>
            <a:r>
              <a:rPr lang="vi-VN" sz="3600" i="1">
                <a:solidFill>
                  <a:srgbClr val="0070C0"/>
                </a:solidFill>
                <a:latin typeface="Times New Roman" panose="02020603050405020304" pitchFamily="18" charset="0"/>
                <a:ea typeface="Calibri" panose="020F0502020204030204" pitchFamily="34" charset="0"/>
              </a:rPr>
              <a:t>Tươi mới,/ trong ngần/ </a:t>
            </a:r>
          </a:p>
          <a:p>
            <a:pPr lvl="0"/>
            <a:r>
              <a:rPr lang="vi-VN" sz="3600" i="1">
                <a:solidFill>
                  <a:srgbClr val="0070C0"/>
                </a:solidFill>
                <a:latin typeface="Times New Roman" panose="02020603050405020304" pitchFamily="18" charset="0"/>
                <a:ea typeface="Calibri" panose="020F0502020204030204" pitchFamily="34" charset="0"/>
              </a:rPr>
              <a:t>Nụ cười em/ lấp lánh từ hiên nhà/ đến lớp/ </a:t>
            </a:r>
          </a:p>
          <a:p>
            <a:pPr lvl="0"/>
            <a:r>
              <a:rPr lang="vi-VN" sz="3600" i="1">
                <a:solidFill>
                  <a:srgbClr val="0070C0"/>
                </a:solidFill>
                <a:latin typeface="Times New Roman" panose="02020603050405020304" pitchFamily="18" charset="0"/>
                <a:ea typeface="Calibri" panose="020F0502020204030204" pitchFamily="34" charset="0"/>
              </a:rPr>
              <a:t>Nụ cười/ như chồi non xanh mướt/ </a:t>
            </a:r>
          </a:p>
          <a:p>
            <a:pPr lvl="0"/>
            <a:r>
              <a:rPr lang="vi-VN" sz="3600" i="1">
                <a:solidFill>
                  <a:srgbClr val="0070C0"/>
                </a:solidFill>
                <a:latin typeface="Times New Roman" panose="02020603050405020304" pitchFamily="18" charset="0"/>
                <a:ea typeface="Calibri" panose="020F0502020204030204" pitchFamily="34" charset="0"/>
              </a:rPr>
              <a:t>Dệt từ/ ngàn vạn tin yêu.//;…</a:t>
            </a:r>
          </a:p>
        </p:txBody>
      </p:sp>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 -3.7037E-7 L 0 -0.07222 " pathEditMode="relative" rAng="0" ptsTypes="AA">
                                      <p:cBhvr>
                                        <p:cTn id="10" dur="250" accel="50000" decel="50000" autoRev="1" fill="hold">
                                          <p:stCondLst>
                                            <p:cond delay="0"/>
                                          </p:stCondLst>
                                        </p:cTn>
                                        <p:tgtEl>
                                          <p:spTgt spid="9"/>
                                        </p:tgtEl>
                                        <p:attrNameLst>
                                          <p:attrName>ppt_x</p:attrName>
                                          <p:attrName>ppt_y</p:attrName>
                                        </p:attrNameLst>
                                      </p:cBhvr>
                                      <p:rCtr x="0" y="-3611"/>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334885" y="1830847"/>
            <a:ext cx="6758609" cy="320437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nhà mang tên yêu thương </a:t>
            </a:r>
          </a:p>
          <a:p>
            <a:pPr algn="just"/>
            <a:r>
              <a:rPr lang="vi-VN" sz="2800" b="1">
                <a:latin typeface="Calibri" panose="020F0502020204030204" pitchFamily="34" charset="0"/>
                <a:cs typeface="Calibri" panose="020F0502020204030204" pitchFamily="34" charset="0"/>
              </a:rPr>
              <a:t>Góc bếp mẹ chuẩn bị bữa trưa</a:t>
            </a:r>
          </a:p>
          <a:p>
            <a:pPr algn="just"/>
            <a:r>
              <a:rPr lang="vi-VN" sz="2800" b="1">
                <a:latin typeface="Calibri" panose="020F0502020204030204" pitchFamily="34" charset="0"/>
                <a:cs typeface="Calibri" panose="020F0502020204030204" pitchFamily="34" charset="0"/>
              </a:rPr>
              <a:t>Bên thềm bà đan áo ấm</a:t>
            </a:r>
          </a:p>
          <a:p>
            <a:pPr algn="just"/>
            <a:r>
              <a:rPr lang="vi-VN" sz="2800" b="1">
                <a:latin typeface="Calibri" panose="020F0502020204030204" pitchFamily="34" charset="0"/>
                <a:cs typeface="Calibri" panose="020F0502020204030204" pitchFamily="34" charset="0"/>
              </a:rPr>
              <a:t>Bố vừa đi rẫy về, lưng áo còn ướt đẫm </a:t>
            </a:r>
          </a:p>
          <a:p>
            <a:pPr algn="just"/>
            <a:r>
              <a:rPr lang="vi-VN" sz="2800" b="1">
                <a:latin typeface="Calibri" panose="020F0502020204030204" pitchFamily="34" charset="0"/>
                <a:cs typeface="Calibri" panose="020F0502020204030204" pitchFamily="34" charset="0"/>
              </a:rPr>
              <a:t>Đã cất lời dí dỏm:</a:t>
            </a:r>
          </a:p>
          <a:p>
            <a:pPr algn="just"/>
            <a:r>
              <a:rPr lang="vi-VN" sz="2800" b="1">
                <a:latin typeface="Calibri" panose="020F0502020204030204" pitchFamily="34" charset="0"/>
                <a:cs typeface="Calibri" panose="020F0502020204030204" pitchFamily="34" charset="0"/>
              </a:rPr>
              <a:t>– Con mèo lười của bố đi đâu?</a:t>
            </a:r>
          </a:p>
        </p:txBody>
      </p:sp>
      <p:sp>
        <p:nvSpPr>
          <p:cNvPr id="9" name="TextBox 5">
            <a:extLst>
              <a:ext uri="{FF2B5EF4-FFF2-40B4-BE49-F238E27FC236}">
                <a16:creationId xmlns:a16="http://schemas.microsoft.com/office/drawing/2014/main"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1</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06252" y="1830847"/>
            <a:ext cx="7205780" cy="294013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latin typeface="Calibri" panose="020F0502020204030204" pitchFamily="34" charset="0"/>
                <a:cs typeface="Calibri" panose="020F0502020204030204" pitchFamily="34" charset="0"/>
              </a:rPr>
              <a:t>Có một ngôi trường mang tên niềm vui </a:t>
            </a:r>
          </a:p>
          <a:p>
            <a:pPr algn="just"/>
            <a:r>
              <a:rPr lang="vi-VN" sz="2800" b="1">
                <a:latin typeface="Calibri" panose="020F0502020204030204" pitchFamily="34" charset="0"/>
                <a:cs typeface="Calibri" panose="020F0502020204030204" pitchFamily="34" charset="0"/>
              </a:rPr>
              <a:t>Giọng thầy đọc thơ ấm mềm gió núi </a:t>
            </a:r>
          </a:p>
          <a:p>
            <a:pPr algn="just"/>
            <a:r>
              <a:rPr lang="vi-VN" sz="2800" b="1">
                <a:latin typeface="Calibri" panose="020F0502020204030204" pitchFamily="34" charset="0"/>
                <a:cs typeface="Calibri" panose="020F0502020204030204" pitchFamily="34" charset="0"/>
              </a:rPr>
              <a:t>Cây mận góc sân mấy mươi năm tuổi </a:t>
            </a:r>
          </a:p>
          <a:p>
            <a:pPr algn="just"/>
            <a:r>
              <a:rPr lang="vi-VN" sz="2800" b="1">
                <a:latin typeface="Calibri" panose="020F0502020204030204" pitchFamily="34" charset="0"/>
                <a:cs typeface="Calibri" panose="020F0502020204030204" pitchFamily="34" charset="0"/>
              </a:rPr>
              <a:t>Chắt tiếng reo cười trẻ nhỏ</a:t>
            </a:r>
          </a:p>
          <a:p>
            <a:pPr algn="just"/>
            <a:r>
              <a:rPr lang="vi-VN" sz="2800" b="1">
                <a:latin typeface="Calibri" panose="020F0502020204030204" pitchFamily="34" charset="0"/>
                <a:cs typeface="Calibri" panose="020F0502020204030204" pitchFamily="34" charset="0"/>
              </a:rPr>
              <a:t>Mỗi mùa trổ nụ hoa xinh.</a:t>
            </a:r>
          </a:p>
        </p:txBody>
      </p:sp>
      <p:sp>
        <p:nvSpPr>
          <p:cNvPr id="9" name="TextBox 5">
            <a:extLst>
              <a:ext uri="{FF2B5EF4-FFF2-40B4-BE49-F238E27FC236}">
                <a16:creationId xmlns:a16="http://schemas.microsoft.com/office/drawing/2014/main"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2</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229357" y="1830846"/>
            <a:ext cx="6685285" cy="270305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Calibri" panose="020F0502020204030204" pitchFamily="34" charset="0"/>
                <a:cs typeface="Calibri" panose="020F0502020204030204" pitchFamily="34" charset="0"/>
              </a:rPr>
              <a:t>Có những nụ cười mang tên mùa xuân </a:t>
            </a:r>
          </a:p>
          <a:p>
            <a:r>
              <a:rPr lang="vi-VN" sz="2800" b="1">
                <a:latin typeface="Calibri" panose="020F0502020204030204" pitchFamily="34" charset="0"/>
                <a:cs typeface="Calibri" panose="020F0502020204030204" pitchFamily="34" charset="0"/>
              </a:rPr>
              <a:t>Tươi mới, trong ngần</a:t>
            </a:r>
          </a:p>
          <a:p>
            <a:r>
              <a:rPr lang="vi-VN" sz="2800" b="1">
                <a:latin typeface="Calibri" panose="020F0502020204030204" pitchFamily="34" charset="0"/>
                <a:cs typeface="Calibri" panose="020F0502020204030204" pitchFamily="34" charset="0"/>
              </a:rPr>
              <a:t>Nụ cười em lấp lánh từ hiên nhà đến lớp </a:t>
            </a:r>
          </a:p>
          <a:p>
            <a:r>
              <a:rPr lang="vi-VN" sz="2800" b="1">
                <a:latin typeface="Calibri" panose="020F0502020204030204" pitchFamily="34" charset="0"/>
                <a:cs typeface="Calibri" panose="020F0502020204030204" pitchFamily="34" charset="0"/>
              </a:rPr>
              <a:t>Nụ cười như chồi non xanh mướt</a:t>
            </a:r>
          </a:p>
          <a:p>
            <a:r>
              <a:rPr lang="vi-VN" sz="2800" b="1">
                <a:latin typeface="Calibri" panose="020F0502020204030204" pitchFamily="34" charset="0"/>
                <a:cs typeface="Calibri" panose="020F0502020204030204" pitchFamily="34" charset="0"/>
              </a:rPr>
              <a:t>Dệt từ ngàn vạn tin yêu.</a:t>
            </a:r>
          </a:p>
        </p:txBody>
      </p:sp>
      <p:sp>
        <p:nvSpPr>
          <p:cNvPr id="9" name="TextBox 5">
            <a:extLst>
              <a:ext uri="{FF2B5EF4-FFF2-40B4-BE49-F238E27FC236}">
                <a16:creationId xmlns:a16="http://schemas.microsoft.com/office/drawing/2014/main" id="{8957A386-CA2F-AC73-CB51-6F377DF41B87}"/>
              </a:ext>
            </a:extLst>
          </p:cNvPr>
          <p:cNvSpPr txBox="1"/>
          <p:nvPr/>
        </p:nvSpPr>
        <p:spPr>
          <a:xfrm>
            <a:off x="1016348" y="78937"/>
            <a:ext cx="7395684" cy="769441"/>
          </a:xfrm>
          <a:prstGeom prst="rect">
            <a:avLst/>
          </a:prstGeom>
          <a:noFill/>
        </p:spPr>
        <p:txBody>
          <a:bodyPr wrap="square" rtlCol="0" anchor="ctr">
            <a:spAutoFit/>
          </a:bodyPr>
          <a:lstStyle/>
          <a:p>
            <a:pPr algn="ctr"/>
            <a:r>
              <a:rPr lang="en-US" sz="4400" b="1" dirty="0">
                <a:ln w="9525">
                  <a:solidFill>
                    <a:schemeClr val="tx1"/>
                  </a:solidFill>
                  <a:prstDash val="solid"/>
                </a:ln>
                <a:solidFill>
                  <a:srgbClr val="FF7C8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007043"/>
            <a:ext cx="2408548"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err="1">
                <a:solidFill>
                  <a:srgbClr val="FFC000"/>
                </a:solidFill>
                <a:latin typeface="UVN Banh Mi" pitchFamily="2" charset="0"/>
              </a:rPr>
              <a:t>Đoạn</a:t>
            </a:r>
            <a:r>
              <a:rPr lang="en-US" sz="4400">
                <a:solidFill>
                  <a:srgbClr val="FFC000"/>
                </a:solidFill>
                <a:latin typeface="UVN Banh Mi" pitchFamily="2" charset="0"/>
              </a:rPr>
              <a:t> 3</a:t>
            </a:r>
            <a:endParaRPr lang="en-US" sz="4400" dirty="0">
              <a:solidFill>
                <a:srgbClr val="FFC000"/>
              </a:solidFill>
              <a:latin typeface="UVN Banh Mi" pitchFamily="2" charset="0"/>
            </a:endParaRPr>
          </a:p>
        </p:txBody>
      </p:sp>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9"/>
                                        </p:tgtEl>
                                        <p:attrNameLst>
                                          <p:attrName>ppt_x</p:attrName>
                                          <p:attrName>ppt_y</p:attrName>
                                        </p:attrNameLst>
                                      </p:cBhvr>
                                    </p:animMotion>
                                    <p:animRot by="1500000">
                                      <p:cBhvr>
                                        <p:cTn id="11" dur="125" fill="hold">
                                          <p:stCondLst>
                                            <p:cond delay="0"/>
                                          </p:stCondLst>
                                        </p:cTn>
                                        <p:tgtEl>
                                          <p:spTgt spid="9"/>
                                        </p:tgtEl>
                                        <p:attrNameLst>
                                          <p:attrName>r</p:attrName>
                                        </p:attrNameLst>
                                      </p:cBhvr>
                                    </p:animRot>
                                    <p:animRot by="-1500000">
                                      <p:cBhvr>
                                        <p:cTn id="12" dur="125" fill="hold">
                                          <p:stCondLst>
                                            <p:cond delay="125"/>
                                          </p:stCondLst>
                                        </p:cTn>
                                        <p:tgtEl>
                                          <p:spTgt spid="9"/>
                                        </p:tgtEl>
                                        <p:attrNameLst>
                                          <p:attrName>r</p:attrName>
                                        </p:attrNameLst>
                                      </p:cBhvr>
                                    </p:animRot>
                                    <p:animRot by="-1500000">
                                      <p:cBhvr>
                                        <p:cTn id="13" dur="125" fill="hold">
                                          <p:stCondLst>
                                            <p:cond delay="250"/>
                                          </p:stCondLst>
                                        </p:cTn>
                                        <p:tgtEl>
                                          <p:spTgt spid="9"/>
                                        </p:tgtEl>
                                        <p:attrNameLst>
                                          <p:attrName>r</p:attrName>
                                        </p:attrNameLst>
                                      </p:cBhvr>
                                    </p:animRot>
                                    <p:animRot by="1500000">
                                      <p:cBhvr>
                                        <p:cTn id="14" dur="125" fill="hold">
                                          <p:stCondLst>
                                            <p:cond delay="375"/>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9" grpId="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368436" y="1716437"/>
            <a:ext cx="6285033" cy="2369127"/>
          </a:xfrm>
          <a:custGeom>
            <a:avLst/>
            <a:gdLst>
              <a:gd name="connsiteX0" fmla="*/ 0 w 6285033"/>
              <a:gd name="connsiteY0" fmla="*/ 394862 h 2369127"/>
              <a:gd name="connsiteX1" fmla="*/ 394862 w 6285033"/>
              <a:gd name="connsiteY1" fmla="*/ 0 h 2369127"/>
              <a:gd name="connsiteX2" fmla="*/ 1005525 w 6285033"/>
              <a:gd name="connsiteY2" fmla="*/ 0 h 2369127"/>
              <a:gd name="connsiteX3" fmla="*/ 1550759 w 6285033"/>
              <a:gd name="connsiteY3" fmla="*/ 0 h 2369127"/>
              <a:gd name="connsiteX4" fmla="*/ 2161422 w 6285033"/>
              <a:gd name="connsiteY4" fmla="*/ 0 h 2369127"/>
              <a:gd name="connsiteX5" fmla="*/ 2706656 w 6285033"/>
              <a:gd name="connsiteY5" fmla="*/ 0 h 2369127"/>
              <a:gd name="connsiteX6" fmla="*/ 3666269 w 6285033"/>
              <a:gd name="connsiteY6" fmla="*/ 0 h 2369127"/>
              <a:gd name="connsiteX7" fmla="*/ 3666269 w 6285033"/>
              <a:gd name="connsiteY7" fmla="*/ 0 h 2369127"/>
              <a:gd name="connsiteX8" fmla="*/ 4190022 w 6285033"/>
              <a:gd name="connsiteY8" fmla="*/ 0 h 2369127"/>
              <a:gd name="connsiteX9" fmla="*/ 4698062 w 6285033"/>
              <a:gd name="connsiteY9" fmla="*/ 0 h 2369127"/>
              <a:gd name="connsiteX10" fmla="*/ 5237528 w 6285033"/>
              <a:gd name="connsiteY10" fmla="*/ 0 h 2369127"/>
              <a:gd name="connsiteX11" fmla="*/ 5550797 w 6285033"/>
              <a:gd name="connsiteY11" fmla="*/ 0 h 2369127"/>
              <a:gd name="connsiteX12" fmla="*/ 5890171 w 6285033"/>
              <a:gd name="connsiteY12" fmla="*/ 0 h 2369127"/>
              <a:gd name="connsiteX13" fmla="*/ 6285033 w 6285033"/>
              <a:gd name="connsiteY13" fmla="*/ 394862 h 2369127"/>
              <a:gd name="connsiteX14" fmla="*/ 6285033 w 6285033"/>
              <a:gd name="connsiteY14" fmla="*/ 898298 h 2369127"/>
              <a:gd name="connsiteX15" fmla="*/ 6285033 w 6285033"/>
              <a:gd name="connsiteY15" fmla="*/ 1381991 h 2369127"/>
              <a:gd name="connsiteX16" fmla="*/ 6528160 w 6285033"/>
              <a:gd name="connsiteY16" fmla="*/ 1663849 h 2369127"/>
              <a:gd name="connsiteX17" fmla="*/ 6761753 w 6285033"/>
              <a:gd name="connsiteY17" fmla="*/ 1934653 h 2369127"/>
              <a:gd name="connsiteX18" fmla="*/ 6285033 w 6285033"/>
              <a:gd name="connsiteY18" fmla="*/ 1974273 h 2369127"/>
              <a:gd name="connsiteX19" fmla="*/ 6285033 w 6285033"/>
              <a:gd name="connsiteY19" fmla="*/ 1974265 h 2369127"/>
              <a:gd name="connsiteX20" fmla="*/ 5890171 w 6285033"/>
              <a:gd name="connsiteY20" fmla="*/ 2369127 h 2369127"/>
              <a:gd name="connsiteX21" fmla="*/ 5557323 w 6285033"/>
              <a:gd name="connsiteY21" fmla="*/ 2369127 h 2369127"/>
              <a:gd name="connsiteX22" fmla="*/ 5237528 w 6285033"/>
              <a:gd name="connsiteY22" fmla="*/ 2369127 h 2369127"/>
              <a:gd name="connsiteX23" fmla="*/ 4682350 w 6285033"/>
              <a:gd name="connsiteY23" fmla="*/ 2369127 h 2369127"/>
              <a:gd name="connsiteX24" fmla="*/ 4142884 w 6285033"/>
              <a:gd name="connsiteY24" fmla="*/ 2369127 h 2369127"/>
              <a:gd name="connsiteX25" fmla="*/ 3666269 w 6285033"/>
              <a:gd name="connsiteY25" fmla="*/ 2369127 h 2369127"/>
              <a:gd name="connsiteX26" fmla="*/ 3666269 w 6285033"/>
              <a:gd name="connsiteY26" fmla="*/ 2369127 h 2369127"/>
              <a:gd name="connsiteX27" fmla="*/ 3186463 w 6285033"/>
              <a:gd name="connsiteY27" fmla="*/ 2369127 h 2369127"/>
              <a:gd name="connsiteX28" fmla="*/ 2739370 w 6285033"/>
              <a:gd name="connsiteY28" fmla="*/ 2369127 h 2369127"/>
              <a:gd name="connsiteX29" fmla="*/ 2161422 w 6285033"/>
              <a:gd name="connsiteY29" fmla="*/ 2369127 h 2369127"/>
              <a:gd name="connsiteX30" fmla="*/ 1714329 w 6285033"/>
              <a:gd name="connsiteY30" fmla="*/ 2369127 h 2369127"/>
              <a:gd name="connsiteX31" fmla="*/ 1201809 w 6285033"/>
              <a:gd name="connsiteY31" fmla="*/ 2369127 h 2369127"/>
              <a:gd name="connsiteX32" fmla="*/ 394862 w 6285033"/>
              <a:gd name="connsiteY32" fmla="*/ 2369127 h 2369127"/>
              <a:gd name="connsiteX33" fmla="*/ 0 w 6285033"/>
              <a:gd name="connsiteY33" fmla="*/ 1974265 h 2369127"/>
              <a:gd name="connsiteX34" fmla="*/ 0 w 6285033"/>
              <a:gd name="connsiteY34" fmla="*/ 1974273 h 2369127"/>
              <a:gd name="connsiteX35" fmla="*/ 0 w 6285033"/>
              <a:gd name="connsiteY35" fmla="*/ 1381991 h 2369127"/>
              <a:gd name="connsiteX36" fmla="*/ 0 w 6285033"/>
              <a:gd name="connsiteY36" fmla="*/ 1381991 h 2369127"/>
              <a:gd name="connsiteX37" fmla="*/ 0 w 6285033"/>
              <a:gd name="connsiteY37" fmla="*/ 908169 h 2369127"/>
              <a:gd name="connsiteX38" fmla="*/ 0 w 6285033"/>
              <a:gd name="connsiteY38" fmla="*/ 394862 h 236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85033" h="2369127" fill="none" extrusionOk="0">
                <a:moveTo>
                  <a:pt x="0" y="394862"/>
                </a:moveTo>
                <a:cubicBezTo>
                  <a:pt x="28717" y="223227"/>
                  <a:pt x="198001" y="11337"/>
                  <a:pt x="394862" y="0"/>
                </a:cubicBezTo>
                <a:cubicBezTo>
                  <a:pt x="592105" y="-26376"/>
                  <a:pt x="778540" y="71668"/>
                  <a:pt x="1005525" y="0"/>
                </a:cubicBezTo>
                <a:cubicBezTo>
                  <a:pt x="1232510" y="-71668"/>
                  <a:pt x="1433227" y="15972"/>
                  <a:pt x="1550759" y="0"/>
                </a:cubicBezTo>
                <a:cubicBezTo>
                  <a:pt x="1668291" y="-15972"/>
                  <a:pt x="1886309" y="5360"/>
                  <a:pt x="2161422" y="0"/>
                </a:cubicBezTo>
                <a:cubicBezTo>
                  <a:pt x="2436535" y="-5360"/>
                  <a:pt x="2436462" y="4651"/>
                  <a:pt x="2706656" y="0"/>
                </a:cubicBezTo>
                <a:cubicBezTo>
                  <a:pt x="2976850" y="-4651"/>
                  <a:pt x="3334778" y="110090"/>
                  <a:pt x="3666269" y="0"/>
                </a:cubicBezTo>
                <a:lnTo>
                  <a:pt x="3666269" y="0"/>
                </a:lnTo>
                <a:cubicBezTo>
                  <a:pt x="3917847" y="-30605"/>
                  <a:pt x="4047794" y="35416"/>
                  <a:pt x="4190022" y="0"/>
                </a:cubicBezTo>
                <a:cubicBezTo>
                  <a:pt x="4332250" y="-35416"/>
                  <a:pt x="4539555" y="52071"/>
                  <a:pt x="4698062" y="0"/>
                </a:cubicBezTo>
                <a:cubicBezTo>
                  <a:pt x="4856569" y="-52071"/>
                  <a:pt x="4981723" y="51138"/>
                  <a:pt x="5237528" y="0"/>
                </a:cubicBezTo>
                <a:cubicBezTo>
                  <a:pt x="5356421" y="-32462"/>
                  <a:pt x="5394681" y="17656"/>
                  <a:pt x="5550797" y="0"/>
                </a:cubicBezTo>
                <a:cubicBezTo>
                  <a:pt x="5706913" y="-17656"/>
                  <a:pt x="5819013" y="38134"/>
                  <a:pt x="5890171" y="0"/>
                </a:cubicBezTo>
                <a:cubicBezTo>
                  <a:pt x="6054846" y="15632"/>
                  <a:pt x="6293451" y="201012"/>
                  <a:pt x="6285033" y="394862"/>
                </a:cubicBezTo>
                <a:cubicBezTo>
                  <a:pt x="6315556" y="611813"/>
                  <a:pt x="6279115" y="763762"/>
                  <a:pt x="6285033" y="898298"/>
                </a:cubicBezTo>
                <a:cubicBezTo>
                  <a:pt x="6290951" y="1032834"/>
                  <a:pt x="6241534" y="1161090"/>
                  <a:pt x="6285033" y="1381991"/>
                </a:cubicBezTo>
                <a:cubicBezTo>
                  <a:pt x="6349814" y="1430683"/>
                  <a:pt x="6459461" y="1609538"/>
                  <a:pt x="6528160" y="1663849"/>
                </a:cubicBezTo>
                <a:cubicBezTo>
                  <a:pt x="6596859" y="1718160"/>
                  <a:pt x="6636669" y="1830299"/>
                  <a:pt x="6761753" y="1934653"/>
                </a:cubicBezTo>
                <a:cubicBezTo>
                  <a:pt x="6554041" y="1974281"/>
                  <a:pt x="6416621" y="1907837"/>
                  <a:pt x="6285033" y="1974273"/>
                </a:cubicBezTo>
                <a:lnTo>
                  <a:pt x="6285033" y="1974265"/>
                </a:lnTo>
                <a:cubicBezTo>
                  <a:pt x="6276980" y="2190690"/>
                  <a:pt x="6109397" y="2360028"/>
                  <a:pt x="5890171" y="2369127"/>
                </a:cubicBezTo>
                <a:cubicBezTo>
                  <a:pt x="5816635" y="2401762"/>
                  <a:pt x="5682153" y="2340794"/>
                  <a:pt x="5557323" y="2369127"/>
                </a:cubicBezTo>
                <a:cubicBezTo>
                  <a:pt x="5432493" y="2397460"/>
                  <a:pt x="5359566" y="2342110"/>
                  <a:pt x="5237528" y="2369127"/>
                </a:cubicBezTo>
                <a:cubicBezTo>
                  <a:pt x="5064569" y="2373359"/>
                  <a:pt x="4816920" y="2338465"/>
                  <a:pt x="4682350" y="2369127"/>
                </a:cubicBezTo>
                <a:cubicBezTo>
                  <a:pt x="4547780" y="2399789"/>
                  <a:pt x="4328442" y="2355028"/>
                  <a:pt x="4142884" y="2369127"/>
                </a:cubicBezTo>
                <a:cubicBezTo>
                  <a:pt x="3957326" y="2383226"/>
                  <a:pt x="3782100" y="2313748"/>
                  <a:pt x="3666269" y="2369127"/>
                </a:cubicBezTo>
                <a:lnTo>
                  <a:pt x="3666269" y="2369127"/>
                </a:lnTo>
                <a:cubicBezTo>
                  <a:pt x="3545470" y="2411653"/>
                  <a:pt x="3350240" y="2333643"/>
                  <a:pt x="3186463" y="2369127"/>
                </a:cubicBezTo>
                <a:cubicBezTo>
                  <a:pt x="3022686" y="2404611"/>
                  <a:pt x="2856933" y="2346235"/>
                  <a:pt x="2739370" y="2369127"/>
                </a:cubicBezTo>
                <a:cubicBezTo>
                  <a:pt x="2621807" y="2392019"/>
                  <a:pt x="2363831" y="2353874"/>
                  <a:pt x="2161422" y="2369127"/>
                </a:cubicBezTo>
                <a:cubicBezTo>
                  <a:pt x="1959013" y="2384380"/>
                  <a:pt x="1810386" y="2323000"/>
                  <a:pt x="1714329" y="2369127"/>
                </a:cubicBezTo>
                <a:cubicBezTo>
                  <a:pt x="1618272" y="2415254"/>
                  <a:pt x="1335365" y="2316538"/>
                  <a:pt x="1201809" y="2369127"/>
                </a:cubicBezTo>
                <a:cubicBezTo>
                  <a:pt x="1068253" y="2421716"/>
                  <a:pt x="565300" y="2278170"/>
                  <a:pt x="394862" y="2369127"/>
                </a:cubicBezTo>
                <a:cubicBezTo>
                  <a:pt x="154543" y="2424675"/>
                  <a:pt x="-35575" y="2214977"/>
                  <a:pt x="0" y="1974265"/>
                </a:cubicBezTo>
                <a:lnTo>
                  <a:pt x="0" y="1974273"/>
                </a:lnTo>
                <a:cubicBezTo>
                  <a:pt x="-44848" y="1794121"/>
                  <a:pt x="22638" y="1508340"/>
                  <a:pt x="0" y="1381991"/>
                </a:cubicBezTo>
                <a:lnTo>
                  <a:pt x="0" y="1381991"/>
                </a:lnTo>
                <a:cubicBezTo>
                  <a:pt x="-42348" y="1229204"/>
                  <a:pt x="41733" y="1014103"/>
                  <a:pt x="0" y="908169"/>
                </a:cubicBezTo>
                <a:cubicBezTo>
                  <a:pt x="-41733" y="802235"/>
                  <a:pt x="49826" y="574182"/>
                  <a:pt x="0" y="394862"/>
                </a:cubicBezTo>
                <a:close/>
              </a:path>
              <a:path w="6285033" h="2369127" stroke="0" extrusionOk="0">
                <a:moveTo>
                  <a:pt x="0" y="394862"/>
                </a:moveTo>
                <a:cubicBezTo>
                  <a:pt x="13745" y="217421"/>
                  <a:pt x="159448" y="41403"/>
                  <a:pt x="394862" y="0"/>
                </a:cubicBezTo>
                <a:cubicBezTo>
                  <a:pt x="585691" y="-30484"/>
                  <a:pt x="826326" y="41376"/>
                  <a:pt x="940097" y="0"/>
                </a:cubicBezTo>
                <a:cubicBezTo>
                  <a:pt x="1053869" y="-41376"/>
                  <a:pt x="1269088" y="32261"/>
                  <a:pt x="1387189" y="0"/>
                </a:cubicBezTo>
                <a:cubicBezTo>
                  <a:pt x="1505290" y="-32261"/>
                  <a:pt x="1696409" y="6038"/>
                  <a:pt x="1965137" y="0"/>
                </a:cubicBezTo>
                <a:cubicBezTo>
                  <a:pt x="2233865" y="-6038"/>
                  <a:pt x="2242153" y="54636"/>
                  <a:pt x="2510372" y="0"/>
                </a:cubicBezTo>
                <a:cubicBezTo>
                  <a:pt x="2778592" y="-54636"/>
                  <a:pt x="2870776" y="12816"/>
                  <a:pt x="3121035" y="0"/>
                </a:cubicBezTo>
                <a:cubicBezTo>
                  <a:pt x="3371294" y="-12816"/>
                  <a:pt x="3545216" y="15070"/>
                  <a:pt x="3666269" y="0"/>
                </a:cubicBezTo>
                <a:lnTo>
                  <a:pt x="3666269" y="0"/>
                </a:lnTo>
                <a:cubicBezTo>
                  <a:pt x="3859986" y="-26658"/>
                  <a:pt x="4005829" y="52623"/>
                  <a:pt x="4142884" y="0"/>
                </a:cubicBezTo>
                <a:cubicBezTo>
                  <a:pt x="4279939" y="-52623"/>
                  <a:pt x="4520826" y="39930"/>
                  <a:pt x="4698062" y="0"/>
                </a:cubicBezTo>
                <a:cubicBezTo>
                  <a:pt x="4875298" y="-39930"/>
                  <a:pt x="5050918" y="46145"/>
                  <a:pt x="5237528" y="0"/>
                </a:cubicBezTo>
                <a:cubicBezTo>
                  <a:pt x="5330560" y="-26583"/>
                  <a:pt x="5468705" y="34591"/>
                  <a:pt x="5550797" y="0"/>
                </a:cubicBezTo>
                <a:cubicBezTo>
                  <a:pt x="5632889" y="-34591"/>
                  <a:pt x="5766154" y="9998"/>
                  <a:pt x="5890171" y="0"/>
                </a:cubicBezTo>
                <a:cubicBezTo>
                  <a:pt x="6133255" y="-28834"/>
                  <a:pt x="6296698" y="163183"/>
                  <a:pt x="6285033" y="394862"/>
                </a:cubicBezTo>
                <a:cubicBezTo>
                  <a:pt x="6325378" y="609862"/>
                  <a:pt x="6257944" y="691521"/>
                  <a:pt x="6285033" y="888427"/>
                </a:cubicBezTo>
                <a:cubicBezTo>
                  <a:pt x="6312122" y="1085333"/>
                  <a:pt x="6245346" y="1141858"/>
                  <a:pt x="6285033" y="1381991"/>
                </a:cubicBezTo>
                <a:cubicBezTo>
                  <a:pt x="6355651" y="1425709"/>
                  <a:pt x="6433691" y="1603981"/>
                  <a:pt x="6523393" y="1658322"/>
                </a:cubicBezTo>
                <a:cubicBezTo>
                  <a:pt x="6613095" y="1712663"/>
                  <a:pt x="6654166" y="1811524"/>
                  <a:pt x="6761753" y="1934653"/>
                </a:cubicBezTo>
                <a:cubicBezTo>
                  <a:pt x="6610964" y="1979283"/>
                  <a:pt x="6376834" y="1912283"/>
                  <a:pt x="6285033" y="1974273"/>
                </a:cubicBezTo>
                <a:lnTo>
                  <a:pt x="6285033" y="1974265"/>
                </a:lnTo>
                <a:cubicBezTo>
                  <a:pt x="6287240" y="2197224"/>
                  <a:pt x="6093740" y="2384604"/>
                  <a:pt x="5890171" y="2369127"/>
                </a:cubicBezTo>
                <a:cubicBezTo>
                  <a:pt x="5737584" y="2386164"/>
                  <a:pt x="5637817" y="2341877"/>
                  <a:pt x="5557323" y="2369127"/>
                </a:cubicBezTo>
                <a:cubicBezTo>
                  <a:pt x="5476829" y="2396377"/>
                  <a:pt x="5387690" y="2360352"/>
                  <a:pt x="5237528" y="2369127"/>
                </a:cubicBezTo>
                <a:cubicBezTo>
                  <a:pt x="5110024" y="2384467"/>
                  <a:pt x="4872218" y="2322837"/>
                  <a:pt x="4729488" y="2369127"/>
                </a:cubicBezTo>
                <a:cubicBezTo>
                  <a:pt x="4586758" y="2415417"/>
                  <a:pt x="4379744" y="2359933"/>
                  <a:pt x="4205735" y="2369127"/>
                </a:cubicBezTo>
                <a:cubicBezTo>
                  <a:pt x="4031726" y="2378321"/>
                  <a:pt x="3802496" y="2327366"/>
                  <a:pt x="3666269" y="2369127"/>
                </a:cubicBezTo>
                <a:lnTo>
                  <a:pt x="3666269" y="2369127"/>
                </a:lnTo>
                <a:cubicBezTo>
                  <a:pt x="3504037" y="2408667"/>
                  <a:pt x="3288987" y="2360630"/>
                  <a:pt x="3186463" y="2369127"/>
                </a:cubicBezTo>
                <a:cubicBezTo>
                  <a:pt x="3083939" y="2377624"/>
                  <a:pt x="2725464" y="2334400"/>
                  <a:pt x="2575800" y="2369127"/>
                </a:cubicBezTo>
                <a:cubicBezTo>
                  <a:pt x="2426136" y="2403854"/>
                  <a:pt x="2142974" y="2305750"/>
                  <a:pt x="1997851" y="2369127"/>
                </a:cubicBezTo>
                <a:cubicBezTo>
                  <a:pt x="1852728" y="2432504"/>
                  <a:pt x="1728257" y="2322965"/>
                  <a:pt x="1550759" y="2369127"/>
                </a:cubicBezTo>
                <a:cubicBezTo>
                  <a:pt x="1373261" y="2415289"/>
                  <a:pt x="1117130" y="2342130"/>
                  <a:pt x="940097" y="2369127"/>
                </a:cubicBezTo>
                <a:cubicBezTo>
                  <a:pt x="763064" y="2396124"/>
                  <a:pt x="515392" y="2365402"/>
                  <a:pt x="394862" y="2369127"/>
                </a:cubicBezTo>
                <a:cubicBezTo>
                  <a:pt x="145387" y="2395267"/>
                  <a:pt x="35359" y="2173908"/>
                  <a:pt x="0" y="1974265"/>
                </a:cubicBezTo>
                <a:lnTo>
                  <a:pt x="0" y="1974273"/>
                </a:lnTo>
                <a:cubicBezTo>
                  <a:pt x="-69673" y="1798490"/>
                  <a:pt x="40589" y="1653928"/>
                  <a:pt x="0" y="1381991"/>
                </a:cubicBezTo>
                <a:lnTo>
                  <a:pt x="0" y="1381991"/>
                </a:lnTo>
                <a:cubicBezTo>
                  <a:pt x="-43566" y="1130409"/>
                  <a:pt x="13810" y="976887"/>
                  <a:pt x="0" y="868684"/>
                </a:cubicBezTo>
                <a:cubicBezTo>
                  <a:pt x="-13810" y="760481"/>
                  <a:pt x="43875" y="536563"/>
                  <a:pt x="0" y="394862"/>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bg1"/>
                </a:solidFill>
              </a:rPr>
              <a:t>Trong</a:t>
            </a:r>
            <a:r>
              <a:rPr lang="en-US" sz="3200" dirty="0">
                <a:solidFill>
                  <a:schemeClr val="bg1"/>
                </a:solidFill>
              </a:rPr>
              <a:t> </a:t>
            </a:r>
            <a:r>
              <a:rPr lang="en-US" sz="3200" dirty="0" err="1">
                <a:solidFill>
                  <a:schemeClr val="bg1"/>
                </a:solidFill>
              </a:rPr>
              <a:t>bài</a:t>
            </a:r>
            <a:r>
              <a:rPr lang="en-US" sz="3200" dirty="0">
                <a:solidFill>
                  <a:schemeClr val="bg1"/>
                </a:solidFill>
              </a:rPr>
              <a:t> </a:t>
            </a:r>
            <a:r>
              <a:rPr lang="en-US" sz="3200" err="1">
                <a:solidFill>
                  <a:schemeClr val="bg1"/>
                </a:solidFill>
              </a:rPr>
              <a:t>đọc</a:t>
            </a:r>
            <a:r>
              <a:rPr lang="en-US" sz="3200" b="1">
                <a:solidFill>
                  <a:schemeClr val="bg1"/>
                </a:solidFill>
              </a:rPr>
              <a:t> </a:t>
            </a:r>
            <a:r>
              <a:rPr lang="en-US" sz="3200">
                <a:solidFill>
                  <a:schemeClr val="bg1"/>
                </a:solidFill>
              </a:rPr>
              <a:t>có </a:t>
            </a:r>
            <a:r>
              <a:rPr lang="en-US" sz="3200" dirty="0" err="1">
                <a:solidFill>
                  <a:schemeClr val="bg1"/>
                </a:solidFill>
              </a:rPr>
              <a:t>từ</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em</a:t>
            </a:r>
            <a:r>
              <a:rPr lang="en-US" sz="3200" dirty="0">
                <a:solidFill>
                  <a:schemeClr val="bg1"/>
                </a:solidFill>
              </a:rPr>
              <a:t> </a:t>
            </a:r>
            <a:r>
              <a:rPr lang="en-US" sz="3200" dirty="0" err="1">
                <a:solidFill>
                  <a:schemeClr val="bg1"/>
                </a:solidFill>
              </a:rPr>
              <a:t>chưa</a:t>
            </a:r>
            <a:r>
              <a:rPr lang="en-US" sz="3200" dirty="0">
                <a:solidFill>
                  <a:schemeClr val="bg1"/>
                </a:solidFill>
              </a:rPr>
              <a:t> </a:t>
            </a:r>
            <a:r>
              <a:rPr lang="en-US" sz="3200" dirty="0" err="1">
                <a:solidFill>
                  <a:schemeClr val="bg1"/>
                </a:solidFill>
              </a:rPr>
              <a:t>hiểu</a:t>
            </a:r>
            <a:r>
              <a:rPr lang="en-US" sz="3200" dirty="0">
                <a:solidFill>
                  <a:schemeClr val="bg1"/>
                </a:solidFill>
              </a:rPr>
              <a:t> </a:t>
            </a:r>
            <a:r>
              <a:rPr lang="en-US" sz="3200" dirty="0" err="1">
                <a:solidFill>
                  <a:schemeClr val="bg1"/>
                </a:solidFill>
              </a:rPr>
              <a:t>nghĩa</a:t>
            </a:r>
            <a:r>
              <a:rPr lang="en-US" sz="3200" dirty="0">
                <a:solidFill>
                  <a:schemeClr val="bg1"/>
                </a:solidFil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5"/>
          <a:srcRect/>
          <a:stretch>
            <a:fillRect/>
          </a:stretch>
        </p:blipFill>
        <p:spPr>
          <a:xfrm>
            <a:off x="6653470" y="2251746"/>
            <a:ext cx="1901473" cy="2829222"/>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402597" y="0"/>
            <a:ext cx="6377552" cy="13716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6">
            <a:extLst>
              <a:ext uri="{FF2B5EF4-FFF2-40B4-BE49-F238E27FC236}">
                <a16:creationId xmlns:a16="http://schemas.microsoft.com/office/drawing/2014/main" id="{2A336CAC-BD30-9C0C-95C3-302B0C6EF332}"/>
              </a:ext>
            </a:extLst>
          </p:cNvPr>
          <p:cNvSpPr txBox="1"/>
          <p:nvPr/>
        </p:nvSpPr>
        <p:spPr>
          <a:xfrm>
            <a:off x="1555390" y="317452"/>
            <a:ext cx="6224759" cy="1015663"/>
          </a:xfrm>
          <a:prstGeom prst="rect">
            <a:avLst/>
          </a:prstGeom>
          <a:noFill/>
        </p:spPr>
        <p:txBody>
          <a:bodyPr wrap="square" rtlCol="0">
            <a:spAutoFit/>
          </a:bodyPr>
          <a:lstStyle/>
          <a:p>
            <a:r>
              <a:rPr lang="en-US" sz="6000" dirty="0" err="1">
                <a:ln>
                  <a:solidFill>
                    <a:sysClr val="windowText" lastClr="000000"/>
                  </a:solidFill>
                  <a:prstDash val="sysDash"/>
                </a:ln>
                <a:solidFill>
                  <a:srgbClr val="FFC000"/>
                </a:solidFill>
                <a:latin typeface="#9Slide05 SVNClementine" panose="020F0502020204030203" pitchFamily="34" charset="0"/>
              </a:rPr>
              <a:t>Giải</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nghĩa</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từ</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khó</a:t>
            </a:r>
            <a:r>
              <a:rPr lang="en-US" sz="6000" dirty="0">
                <a:ln>
                  <a:solidFill>
                    <a:sysClr val="windowText" lastClr="000000"/>
                  </a:solidFill>
                  <a:prstDash val="sysDash"/>
                </a:ln>
                <a:solidFill>
                  <a:srgbClr val="FFC000"/>
                </a:solidFill>
                <a:latin typeface="#9Slide05 SVNClementine" panose="020F0502020204030203" pitchFamily="34" charset="0"/>
              </a:rPr>
              <a:t> </a:t>
            </a:r>
            <a:r>
              <a:rPr lang="en-US" sz="6000" dirty="0" err="1">
                <a:ln>
                  <a:solidFill>
                    <a:sysClr val="windowText" lastClr="000000"/>
                  </a:solidFill>
                  <a:prstDash val="sysDash"/>
                </a:ln>
                <a:solidFill>
                  <a:srgbClr val="FFC000"/>
                </a:solidFill>
                <a:latin typeface="#9Slide05 SVNClementine" panose="020F0502020204030203" pitchFamily="34" charset="0"/>
              </a:rPr>
              <a:t>hiểu</a:t>
            </a:r>
            <a:endParaRPr lang="en-US" sz="6000" dirty="0">
              <a:ln>
                <a:solidFill>
                  <a:sysClr val="windowText" lastClr="000000"/>
                </a:solidFill>
                <a:prstDash val="sysDash"/>
              </a:ln>
              <a:solidFill>
                <a:srgbClr val="FFC000"/>
              </a:solidFill>
              <a:latin typeface="#9Slide05 SVNClementine" panose="020F0502020204030203" pitchFamily="34" charset="0"/>
            </a:endParaRP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5"/>
          <a:srcRect/>
          <a:stretch>
            <a:fillRect/>
          </a:stretch>
        </p:blipFill>
        <p:spPr>
          <a:xfrm>
            <a:off x="-421384" y="2314278"/>
            <a:ext cx="1901473" cy="2829222"/>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2711633" y="2060278"/>
            <a:ext cx="3021956" cy="2055909"/>
          </a:xfrm>
          <a:custGeom>
            <a:avLst/>
            <a:gdLst>
              <a:gd name="connsiteX0" fmla="*/ 0 w 3021956"/>
              <a:gd name="connsiteY0" fmla="*/ 342658 h 2055909"/>
              <a:gd name="connsiteX1" fmla="*/ 342658 w 3021956"/>
              <a:gd name="connsiteY1" fmla="*/ 0 h 2055909"/>
              <a:gd name="connsiteX2" fmla="*/ 973551 w 3021956"/>
              <a:gd name="connsiteY2" fmla="*/ 0 h 2055909"/>
              <a:gd name="connsiteX3" fmla="*/ 1604444 w 3021956"/>
              <a:gd name="connsiteY3" fmla="*/ 0 h 2055909"/>
              <a:gd name="connsiteX4" fmla="*/ 2679298 w 3021956"/>
              <a:gd name="connsiteY4" fmla="*/ 0 h 2055909"/>
              <a:gd name="connsiteX5" fmla="*/ 3021956 w 3021956"/>
              <a:gd name="connsiteY5" fmla="*/ 342658 h 2055909"/>
              <a:gd name="connsiteX6" fmla="*/ 3021956 w 3021956"/>
              <a:gd name="connsiteY6" fmla="*/ 772110 h 2055909"/>
              <a:gd name="connsiteX7" fmla="*/ 3021956 w 3021956"/>
              <a:gd name="connsiteY7" fmla="*/ 1242681 h 2055909"/>
              <a:gd name="connsiteX8" fmla="*/ 3021956 w 3021956"/>
              <a:gd name="connsiteY8" fmla="*/ 1713251 h 2055909"/>
              <a:gd name="connsiteX9" fmla="*/ 2679298 w 3021956"/>
              <a:gd name="connsiteY9" fmla="*/ 2055909 h 2055909"/>
              <a:gd name="connsiteX10" fmla="*/ 2141871 w 3021956"/>
              <a:gd name="connsiteY10" fmla="*/ 2055909 h 2055909"/>
              <a:gd name="connsiteX11" fmla="*/ 1627810 w 3021956"/>
              <a:gd name="connsiteY11" fmla="*/ 2055909 h 2055909"/>
              <a:gd name="connsiteX12" fmla="*/ 1067016 w 3021956"/>
              <a:gd name="connsiteY12" fmla="*/ 2055909 h 2055909"/>
              <a:gd name="connsiteX13" fmla="*/ 342658 w 3021956"/>
              <a:gd name="connsiteY13" fmla="*/ 2055909 h 2055909"/>
              <a:gd name="connsiteX14" fmla="*/ 0 w 3021956"/>
              <a:gd name="connsiteY14" fmla="*/ 1713251 h 2055909"/>
              <a:gd name="connsiteX15" fmla="*/ 0 w 3021956"/>
              <a:gd name="connsiteY15" fmla="*/ 1270093 h 2055909"/>
              <a:gd name="connsiteX16" fmla="*/ 0 w 3021956"/>
              <a:gd name="connsiteY16" fmla="*/ 826934 h 2055909"/>
              <a:gd name="connsiteX17" fmla="*/ 0 w 3021956"/>
              <a:gd name="connsiteY17" fmla="*/ 342658 h 205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21956" h="2055909" fill="none" extrusionOk="0">
                <a:moveTo>
                  <a:pt x="0" y="342658"/>
                </a:moveTo>
                <a:cubicBezTo>
                  <a:pt x="51867" y="162999"/>
                  <a:pt x="156833" y="3053"/>
                  <a:pt x="342658" y="0"/>
                </a:cubicBezTo>
                <a:cubicBezTo>
                  <a:pt x="642675" y="-20865"/>
                  <a:pt x="814171" y="49393"/>
                  <a:pt x="973551" y="0"/>
                </a:cubicBezTo>
                <a:cubicBezTo>
                  <a:pt x="1132931" y="-49393"/>
                  <a:pt x="1353257" y="41246"/>
                  <a:pt x="1604444" y="0"/>
                </a:cubicBezTo>
                <a:cubicBezTo>
                  <a:pt x="1855631" y="-41246"/>
                  <a:pt x="2380358" y="4604"/>
                  <a:pt x="2679298" y="0"/>
                </a:cubicBezTo>
                <a:cubicBezTo>
                  <a:pt x="2892171" y="-30255"/>
                  <a:pt x="3014113" y="156562"/>
                  <a:pt x="3021956" y="342658"/>
                </a:cubicBezTo>
                <a:cubicBezTo>
                  <a:pt x="3037570" y="538498"/>
                  <a:pt x="3007934" y="654910"/>
                  <a:pt x="3021956" y="772110"/>
                </a:cubicBezTo>
                <a:cubicBezTo>
                  <a:pt x="3035978" y="889310"/>
                  <a:pt x="2990576" y="1054703"/>
                  <a:pt x="3021956" y="1242681"/>
                </a:cubicBezTo>
                <a:cubicBezTo>
                  <a:pt x="3053336" y="1430659"/>
                  <a:pt x="2988519" y="1482186"/>
                  <a:pt x="3021956" y="1713251"/>
                </a:cubicBezTo>
                <a:cubicBezTo>
                  <a:pt x="2997578" y="1948403"/>
                  <a:pt x="2864632" y="2019229"/>
                  <a:pt x="2679298" y="2055909"/>
                </a:cubicBezTo>
                <a:cubicBezTo>
                  <a:pt x="2492878" y="2062322"/>
                  <a:pt x="2353246" y="2036533"/>
                  <a:pt x="2141871" y="2055909"/>
                </a:cubicBezTo>
                <a:cubicBezTo>
                  <a:pt x="1930496" y="2075285"/>
                  <a:pt x="1807201" y="2029789"/>
                  <a:pt x="1627810" y="2055909"/>
                </a:cubicBezTo>
                <a:cubicBezTo>
                  <a:pt x="1448419" y="2082029"/>
                  <a:pt x="1249840" y="2041911"/>
                  <a:pt x="1067016" y="2055909"/>
                </a:cubicBezTo>
                <a:cubicBezTo>
                  <a:pt x="884192" y="2069907"/>
                  <a:pt x="564577" y="2053683"/>
                  <a:pt x="342658" y="2055909"/>
                </a:cubicBezTo>
                <a:cubicBezTo>
                  <a:pt x="171367" y="2094419"/>
                  <a:pt x="51701" y="1923914"/>
                  <a:pt x="0" y="1713251"/>
                </a:cubicBezTo>
                <a:cubicBezTo>
                  <a:pt x="-8632" y="1576883"/>
                  <a:pt x="38" y="1360195"/>
                  <a:pt x="0" y="1270093"/>
                </a:cubicBezTo>
                <a:cubicBezTo>
                  <a:pt x="-38" y="1179991"/>
                  <a:pt x="49730" y="1015543"/>
                  <a:pt x="0" y="826934"/>
                </a:cubicBezTo>
                <a:cubicBezTo>
                  <a:pt x="-49730" y="638325"/>
                  <a:pt x="37428" y="445780"/>
                  <a:pt x="0" y="342658"/>
                </a:cubicBezTo>
                <a:close/>
              </a:path>
              <a:path w="3021956" h="2055909" stroke="0" extrusionOk="0">
                <a:moveTo>
                  <a:pt x="0" y="342658"/>
                </a:moveTo>
                <a:cubicBezTo>
                  <a:pt x="11257" y="169761"/>
                  <a:pt x="163746" y="8368"/>
                  <a:pt x="342658" y="0"/>
                </a:cubicBezTo>
                <a:cubicBezTo>
                  <a:pt x="624519" y="-57139"/>
                  <a:pt x="809774" y="65780"/>
                  <a:pt x="973551" y="0"/>
                </a:cubicBezTo>
                <a:cubicBezTo>
                  <a:pt x="1137328" y="-65780"/>
                  <a:pt x="1282160" y="28826"/>
                  <a:pt x="1487612" y="0"/>
                </a:cubicBezTo>
                <a:cubicBezTo>
                  <a:pt x="1693064" y="-28826"/>
                  <a:pt x="1915012" y="6262"/>
                  <a:pt x="2025039" y="0"/>
                </a:cubicBezTo>
                <a:cubicBezTo>
                  <a:pt x="2135066" y="-6262"/>
                  <a:pt x="2456267" y="77834"/>
                  <a:pt x="2679298" y="0"/>
                </a:cubicBezTo>
                <a:cubicBezTo>
                  <a:pt x="2880030" y="5641"/>
                  <a:pt x="3069655" y="148947"/>
                  <a:pt x="3021956" y="342658"/>
                </a:cubicBezTo>
                <a:cubicBezTo>
                  <a:pt x="3054213" y="452074"/>
                  <a:pt x="2990754" y="608676"/>
                  <a:pt x="3021956" y="813228"/>
                </a:cubicBezTo>
                <a:cubicBezTo>
                  <a:pt x="3053158" y="1017780"/>
                  <a:pt x="2973790" y="1056172"/>
                  <a:pt x="3021956" y="1256387"/>
                </a:cubicBezTo>
                <a:cubicBezTo>
                  <a:pt x="3070122" y="1456602"/>
                  <a:pt x="2979028" y="1507945"/>
                  <a:pt x="3021956" y="1713251"/>
                </a:cubicBezTo>
                <a:cubicBezTo>
                  <a:pt x="3076738" y="1888086"/>
                  <a:pt x="2877165" y="2048082"/>
                  <a:pt x="2679298" y="2055909"/>
                </a:cubicBezTo>
                <a:cubicBezTo>
                  <a:pt x="2377143" y="2059075"/>
                  <a:pt x="2248237" y="2015038"/>
                  <a:pt x="2071772" y="2055909"/>
                </a:cubicBezTo>
                <a:cubicBezTo>
                  <a:pt x="1895307" y="2096780"/>
                  <a:pt x="1741966" y="2042015"/>
                  <a:pt x="1557711" y="2055909"/>
                </a:cubicBezTo>
                <a:cubicBezTo>
                  <a:pt x="1373456" y="2069803"/>
                  <a:pt x="1243280" y="1994814"/>
                  <a:pt x="1043650" y="2055909"/>
                </a:cubicBezTo>
                <a:cubicBezTo>
                  <a:pt x="844020" y="2117004"/>
                  <a:pt x="648237" y="2043859"/>
                  <a:pt x="342658" y="2055909"/>
                </a:cubicBezTo>
                <a:cubicBezTo>
                  <a:pt x="112317" y="2078603"/>
                  <a:pt x="-11345" y="1893288"/>
                  <a:pt x="0" y="1713251"/>
                </a:cubicBezTo>
                <a:cubicBezTo>
                  <a:pt x="-5435" y="1552178"/>
                  <a:pt x="40179" y="1415957"/>
                  <a:pt x="0" y="1297504"/>
                </a:cubicBezTo>
                <a:cubicBezTo>
                  <a:pt x="-40179" y="1179051"/>
                  <a:pt x="10171" y="1054084"/>
                  <a:pt x="0" y="868052"/>
                </a:cubicBezTo>
                <a:cubicBezTo>
                  <a:pt x="-10171" y="682020"/>
                  <a:pt x="20311" y="572185"/>
                  <a:pt x="0" y="342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bg1"/>
                </a:solidFill>
                <a:latin typeface="Calibri" panose="020F0502020204030204" pitchFamily="34" charset="0"/>
                <a:cs typeface="Calibri" panose="020F0502020204030204" pitchFamily="34" charset="0"/>
              </a:rPr>
              <a:t>trong ngần: rất trong</a:t>
            </a:r>
            <a:endParaRPr lang="en-US" sz="4000" dirty="0">
              <a:solidFill>
                <a:schemeClr val="bg1"/>
              </a:solidFill>
              <a:latin typeface="Calibri" panose="020F0502020204030204" pitchFamily="34" charset="0"/>
              <a:cs typeface="Calibri" panose="020F0502020204030204" pitchFamily="34" charset="0"/>
            </a:endParaRP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6"/>
          <a:srcRect/>
          <a:stretch>
            <a:fillRect/>
          </a:stretch>
        </p:blipFill>
        <p:spPr>
          <a:xfrm rot="392878">
            <a:off x="7512754" y="1717701"/>
            <a:ext cx="1999640" cy="3536578"/>
          </a:xfrm>
          <a:prstGeom prst="rect">
            <a:avLst/>
          </a:prstGeom>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2500"/>
                            </p:stCondLst>
                            <p:childTnLst>
                              <p:par>
                                <p:cTn id="15" presetID="32" presetClass="emph" presetSubtype="0" fill="hold" grpId="0"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500"/>
                            </p:stCondLst>
                            <p:childTnLst>
                              <p:par>
                                <p:cTn id="22" presetID="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grpSp>
        <p:nvGrpSpPr>
          <p:cNvPr id="8" name="Group 22">
            <a:extLst>
              <a:ext uri="{FF2B5EF4-FFF2-40B4-BE49-F238E27FC236}">
                <a16:creationId xmlns:a16="http://schemas.microsoft.com/office/drawing/2014/main" id="{4FDC2DEE-6B4C-527E-7B9D-AB36FB91DB9A}"/>
              </a:ext>
            </a:extLst>
          </p:cNvPr>
          <p:cNvGrpSpPr/>
          <p:nvPr/>
        </p:nvGrpSpPr>
        <p:grpSpPr>
          <a:xfrm>
            <a:off x="1256528" y="-309205"/>
            <a:ext cx="7193902" cy="1815882"/>
            <a:chOff x="3324715" y="7922107"/>
            <a:chExt cx="7193902" cy="1815882"/>
          </a:xfrm>
        </p:grpSpPr>
        <p:sp>
          <p:nvSpPr>
            <p:cNvPr id="9" name="TextBox 23">
              <a:extLst>
                <a:ext uri="{FF2B5EF4-FFF2-40B4-BE49-F238E27FC236}">
                  <a16:creationId xmlns:a16="http://schemas.microsoft.com/office/drawing/2014/main" id="{628586C8-7E16-B1F4-FA7F-3D1C4F47F9CE}"/>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tx1"/>
                    </a:solidFill>
                  </a:ln>
                  <a:latin typeface="SVN-Poky's" panose="020B0606040200020203" pitchFamily="34" charset="0"/>
                </a:rPr>
                <a:t>Luyện</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đọc</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trong</a:t>
              </a:r>
              <a:r>
                <a:rPr lang="en-US" sz="213200" dirty="0">
                  <a:ln w="295275">
                    <a:solidFill>
                      <a:schemeClr val="tx1"/>
                    </a:solidFill>
                  </a:ln>
                  <a:latin typeface="SVN-Poky's" panose="020B0606040200020203" pitchFamily="34" charset="0"/>
                </a:rPr>
                <a:t> </a:t>
              </a:r>
              <a:r>
                <a:rPr lang="en-US" sz="213200" dirty="0" err="1">
                  <a:ln w="295275">
                    <a:solidFill>
                      <a:schemeClr val="tx1"/>
                    </a:solidFill>
                  </a:ln>
                  <a:latin typeface="SVN-Poky's" panose="020B0606040200020203" pitchFamily="34" charset="0"/>
                </a:rPr>
                <a:t>nhóm</a:t>
              </a:r>
              <a:endParaRPr lang="en-US" sz="213200" dirty="0">
                <a:ln w="295275">
                  <a:solidFill>
                    <a:schemeClr val="tx1"/>
                  </a:solidFill>
                </a:ln>
                <a:latin typeface="SVN-Poky's" panose="020B0606040200020203" pitchFamily="34" charset="0"/>
              </a:endParaRPr>
            </a:p>
          </p:txBody>
        </p:sp>
        <p:sp>
          <p:nvSpPr>
            <p:cNvPr id="10" name="TextBox 24">
              <a:extLst>
                <a:ext uri="{FF2B5EF4-FFF2-40B4-BE49-F238E27FC236}">
                  <a16:creationId xmlns:a16="http://schemas.microsoft.com/office/drawing/2014/main" id="{01B05B11-FEC2-A43E-6251-30971C07103B}"/>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9525">
                    <a:solidFill>
                      <a:schemeClr val="bg1"/>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9525">
                    <a:solidFill>
                      <a:schemeClr val="bg1"/>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9525">
                  <a:solidFill>
                    <a:schemeClr val="bg1"/>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500"/>
                            </p:stCondLst>
                            <p:childTnLst>
                              <p:par>
                                <p:cTn id="27" presetID="2" presetClass="entr" presetSubtype="4"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4500"/>
                            </p:stCondLst>
                            <p:childTnLst>
                              <p:par>
                                <p:cTn id="37" presetID="2" presetClass="entr" presetSubtype="4"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78"/>
        <p:cNvGrpSpPr/>
        <p:nvPr/>
      </p:nvGrpSpPr>
      <p:grpSpPr>
        <a:xfrm>
          <a:off x="0" y="0"/>
          <a:ext cx="0" cy="0"/>
          <a:chOff x="0" y="0"/>
          <a:chExt cx="0" cy="0"/>
        </a:xfrm>
      </p:grpSpPr>
      <p:sp>
        <p:nvSpPr>
          <p:cNvPr id="3481" name="Google Shape;3481;p37"/>
          <p:cNvSpPr/>
          <p:nvPr/>
        </p:nvSpPr>
        <p:spPr>
          <a:xfrm>
            <a:off x="19553" y="262345"/>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2" name="Google Shape;3482;p37"/>
          <p:cNvSpPr/>
          <p:nvPr/>
        </p:nvSpPr>
        <p:spPr>
          <a:xfrm>
            <a:off x="8294127" y="761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483" name="Google Shape;3483;p37"/>
          <p:cNvGrpSpPr/>
          <p:nvPr/>
        </p:nvGrpSpPr>
        <p:grpSpPr>
          <a:xfrm>
            <a:off x="217725" y="3043225"/>
            <a:ext cx="266050" cy="239375"/>
            <a:chOff x="-4577275" y="4640425"/>
            <a:chExt cx="266050" cy="239375"/>
          </a:xfrm>
        </p:grpSpPr>
        <p:sp>
          <p:nvSpPr>
            <p:cNvPr id="3484" name="Google Shape;3484;p37"/>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5" name="Google Shape;3485;p37"/>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6" name="Google Shape;3486;p37"/>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7" name="Google Shape;3487;p37"/>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8" name="Google Shape;3488;p37"/>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89" name="Google Shape;3489;p37"/>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0" name="Google Shape;3490;p37"/>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1" name="Google Shape;3491;p37"/>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2" name="Google Shape;3492;p37"/>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3" name="Google Shape;3493;p37"/>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3494" name="Google Shape;3494;p37"/>
          <p:cNvSpPr/>
          <p:nvPr/>
        </p:nvSpPr>
        <p:spPr>
          <a:xfrm>
            <a:off x="8871175" y="2017000"/>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5" name="Google Shape;3495;p37"/>
          <p:cNvSpPr/>
          <p:nvPr/>
        </p:nvSpPr>
        <p:spPr>
          <a:xfrm>
            <a:off x="8601675" y="3355700"/>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pic>
        <p:nvPicPr>
          <p:cNvPr id="7" name="Hình ảnh 6" descr="Ảnh có chứa đồ nội thất, chỗ ngồi, ghế, bàn&#10;&#10;Mô tả được tạo tự động">
            <a:extLst>
              <a:ext uri="{FF2B5EF4-FFF2-40B4-BE49-F238E27FC236}">
                <a16:creationId xmlns:a16="http://schemas.microsoft.com/office/drawing/2014/main" id="{EE4354C1-F586-2F69-574E-FA313EED2C07}"/>
              </a:ext>
            </a:extLst>
          </p:cNvPr>
          <p:cNvPicPr>
            <a:picLocks noChangeAspect="1"/>
          </p:cNvPicPr>
          <p:nvPr/>
        </p:nvPicPr>
        <p:blipFill>
          <a:blip r:embed="rId4"/>
          <a:stretch>
            <a:fillRect/>
          </a:stretch>
        </p:blipFill>
        <p:spPr>
          <a:xfrm>
            <a:off x="-879290" y="2084145"/>
            <a:ext cx="3200929" cy="3200929"/>
          </a:xfrm>
          <a:prstGeom prst="rect">
            <a:avLst/>
          </a:prstGeom>
        </p:spPr>
      </p:pic>
      <p:sp>
        <p:nvSpPr>
          <p:cNvPr id="9" name="Hộp Văn bản 8">
            <a:extLst>
              <a:ext uri="{FF2B5EF4-FFF2-40B4-BE49-F238E27FC236}">
                <a16:creationId xmlns:a16="http://schemas.microsoft.com/office/drawing/2014/main" id="{608E8CBD-9804-222F-C3B2-C46FEE605553}"/>
              </a:ext>
            </a:extLst>
          </p:cNvPr>
          <p:cNvSpPr txBox="1"/>
          <p:nvPr/>
        </p:nvSpPr>
        <p:spPr>
          <a:xfrm rot="21078676">
            <a:off x="-695852" y="2886245"/>
            <a:ext cx="3041374" cy="769441"/>
          </a:xfrm>
          <a:prstGeom prst="rect">
            <a:avLst/>
          </a:prstGeom>
          <a:noFill/>
        </p:spPr>
        <p:txBody>
          <a:bodyPr wrap="square">
            <a:spAutoFit/>
          </a:bodyPr>
          <a:lstStyle/>
          <a:p>
            <a:pPr algn="ctr"/>
            <a:r>
              <a:rPr lang="en-US" sz="4400">
                <a:ln w="12700">
                  <a:solidFill>
                    <a:schemeClr val="tx1"/>
                  </a:solidFill>
                </a:ln>
                <a:solidFill>
                  <a:srgbClr val="F49AD6"/>
                </a:solidFill>
                <a:latin typeface="#9Slide05 SVNClementine" panose="020F0502020204030203" pitchFamily="34" charset="0"/>
              </a:rPr>
              <a:t>Mục</a:t>
            </a:r>
            <a:r>
              <a:rPr lang="en-US" sz="4400">
                <a:ln w="12700">
                  <a:solidFill>
                    <a:schemeClr val="tx1"/>
                  </a:solidFill>
                </a:ln>
                <a:solidFill>
                  <a:srgbClr val="FFFF00"/>
                </a:solidFill>
                <a:latin typeface="#9Slide05 SVNClementine" panose="020F0502020204030203" pitchFamily="34" charset="0"/>
              </a:rPr>
              <a:t> </a:t>
            </a:r>
            <a:r>
              <a:rPr lang="en-US" sz="4400">
                <a:ln w="12700">
                  <a:solidFill>
                    <a:schemeClr val="tx1"/>
                  </a:solidFill>
                </a:ln>
                <a:solidFill>
                  <a:srgbClr val="00B0F0"/>
                </a:solidFill>
                <a:latin typeface="#9Slide05 SVNClementine" panose="020F0502020204030203" pitchFamily="34" charset="0"/>
              </a:rPr>
              <a:t>tiêu</a:t>
            </a:r>
            <a:endParaRPr lang="en-US" sz="4400" dirty="0">
              <a:ln w="12700">
                <a:solidFill>
                  <a:schemeClr val="tx1"/>
                </a:solidFill>
              </a:ln>
              <a:solidFill>
                <a:srgbClr val="00B0F0"/>
              </a:solidFill>
              <a:latin typeface="#9Slide05 SVNClementine" panose="020F0502020204030203" pitchFamily="34" charset="0"/>
            </a:endParaRPr>
          </a:p>
        </p:txBody>
      </p:sp>
      <p:grpSp>
        <p:nvGrpSpPr>
          <p:cNvPr id="17" name="Nhóm 16">
            <a:extLst>
              <a:ext uri="{FF2B5EF4-FFF2-40B4-BE49-F238E27FC236}">
                <a16:creationId xmlns:a16="http://schemas.microsoft.com/office/drawing/2014/main" id="{801B9C37-AB11-9EE3-1BB0-6E7A9EA08844}"/>
              </a:ext>
            </a:extLst>
          </p:cNvPr>
          <p:cNvGrpSpPr/>
          <p:nvPr/>
        </p:nvGrpSpPr>
        <p:grpSpPr>
          <a:xfrm>
            <a:off x="1955635" y="21034"/>
            <a:ext cx="7337551" cy="732283"/>
            <a:chOff x="1955635" y="9758"/>
            <a:chExt cx="7337551" cy="590021"/>
          </a:xfrm>
        </p:grpSpPr>
        <p:sp>
          <p:nvSpPr>
            <p:cNvPr id="12" name="Hình chữ nhật: Góc Tròn 11">
              <a:extLst>
                <a:ext uri="{FF2B5EF4-FFF2-40B4-BE49-F238E27FC236}">
                  <a16:creationId xmlns:a16="http://schemas.microsoft.com/office/drawing/2014/main" id="{A11976DF-9EEA-C4B6-C9A7-39161E09C532}"/>
                </a:ext>
              </a:extLst>
            </p:cNvPr>
            <p:cNvSpPr/>
            <p:nvPr/>
          </p:nvSpPr>
          <p:spPr>
            <a:xfrm>
              <a:off x="1955635" y="15031"/>
              <a:ext cx="7188365" cy="584748"/>
            </a:xfrm>
            <a:prstGeom prst="roundRect">
              <a:avLst/>
            </a:prstGeom>
            <a:solidFill>
              <a:schemeClr val="tx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3" name="Hộp Văn bản 12">
              <a:extLst>
                <a:ext uri="{FF2B5EF4-FFF2-40B4-BE49-F238E27FC236}">
                  <a16:creationId xmlns:a16="http://schemas.microsoft.com/office/drawing/2014/main" id="{7A746674-6F55-26C7-58C8-2055C962503E}"/>
                </a:ext>
              </a:extLst>
            </p:cNvPr>
            <p:cNvSpPr txBox="1"/>
            <p:nvPr/>
          </p:nvSpPr>
          <p:spPr>
            <a:xfrm>
              <a:off x="2085671" y="9758"/>
              <a:ext cx="7207515" cy="570363"/>
            </a:xfrm>
            <a:prstGeom prst="rect">
              <a:avLst/>
            </a:prstGeom>
            <a:noFill/>
          </p:spPr>
          <p:txBody>
            <a:bodyPr wrap="square">
              <a:spAutoFit/>
            </a:bodyPr>
            <a:lstStyle/>
            <a:p>
              <a:r>
                <a:rPr lang="vi-VN" sz="2000">
                  <a:solidFill>
                    <a:schemeClr val="bg1"/>
                  </a:solidFill>
                  <a:effectLst/>
                  <a:latin typeface="Calibri" panose="020F0502020204030204" pitchFamily="34" charset="0"/>
                  <a:ea typeface="Calibri" panose="020F0502020204030204" pitchFamily="34" charset="0"/>
                  <a:cs typeface="Calibri" panose="020F0502020204030204" pitchFamily="34" charset="0"/>
                </a:rPr>
                <a:t>Nêu được phỏng đoán về nội dung bài qua tên bài, hoạt động khởi động và tranh minh hoạ. </a:t>
              </a:r>
              <a:endParaRPr lang="en-US" sz="2000">
                <a:solidFill>
                  <a:schemeClr val="bg1"/>
                </a:solidFill>
              </a:endParaRPr>
            </a:p>
          </p:txBody>
        </p:sp>
      </p:grpSp>
      <p:grpSp>
        <p:nvGrpSpPr>
          <p:cNvPr id="16" name="Nhóm 15">
            <a:extLst>
              <a:ext uri="{FF2B5EF4-FFF2-40B4-BE49-F238E27FC236}">
                <a16:creationId xmlns:a16="http://schemas.microsoft.com/office/drawing/2014/main" id="{3625981F-B347-D711-37C0-9888848C137D}"/>
              </a:ext>
            </a:extLst>
          </p:cNvPr>
          <p:cNvGrpSpPr/>
          <p:nvPr/>
        </p:nvGrpSpPr>
        <p:grpSpPr>
          <a:xfrm>
            <a:off x="1743475" y="3684610"/>
            <a:ext cx="7371815" cy="1209025"/>
            <a:chOff x="1673785" y="4045632"/>
            <a:chExt cx="7470215" cy="1268765"/>
          </a:xfrm>
          <a:solidFill>
            <a:schemeClr val="accent1">
              <a:lumMod val="20000"/>
              <a:lumOff val="80000"/>
            </a:schemeClr>
          </a:solidFill>
        </p:grpSpPr>
        <p:sp>
          <p:nvSpPr>
            <p:cNvPr id="14" name="Hình chữ nhật: Góc Tròn 13">
              <a:extLst>
                <a:ext uri="{FF2B5EF4-FFF2-40B4-BE49-F238E27FC236}">
                  <a16:creationId xmlns:a16="http://schemas.microsoft.com/office/drawing/2014/main" id="{3DCEF3D2-2318-1DB6-5684-9D7E65FA3C98}"/>
                </a:ext>
              </a:extLst>
            </p:cNvPr>
            <p:cNvSpPr/>
            <p:nvPr/>
          </p:nvSpPr>
          <p:spPr>
            <a:xfrm>
              <a:off x="1673785" y="4045632"/>
              <a:ext cx="7470215" cy="1268765"/>
            </a:xfrm>
            <a:prstGeom prst="round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Hộp Văn bản 2">
              <a:extLst>
                <a:ext uri="{FF2B5EF4-FFF2-40B4-BE49-F238E27FC236}">
                  <a16:creationId xmlns:a16="http://schemas.microsoft.com/office/drawing/2014/main" id="{1786DBF4-6783-52A2-D1CC-FC8FAFD00FC9}"/>
                </a:ext>
              </a:extLst>
            </p:cNvPr>
            <p:cNvSpPr txBox="1"/>
            <p:nvPr/>
          </p:nvSpPr>
          <p:spPr>
            <a:xfrm>
              <a:off x="1754110" y="4063242"/>
              <a:ext cx="7309564" cy="1189389"/>
            </a:xfrm>
            <a:prstGeom prst="rect">
              <a:avLst/>
            </a:prstGeom>
            <a:noFill/>
            <a:ln>
              <a:noFill/>
            </a:ln>
          </p:spPr>
          <p:txBody>
            <a:bodyPr wrap="square">
              <a:spAutoFit/>
            </a:bodyPr>
            <a:lstStyle/>
            <a:p>
              <a:pPr algn="just">
                <a:lnSpc>
                  <a:spcPct val="115000"/>
                </a:lnSpc>
              </a:pPr>
              <a:r>
                <a:rPr lang="vi-VN" sz="2000">
                  <a:solidFill>
                    <a:srgbClr val="000000"/>
                  </a:solidFill>
                  <a:effectLst/>
                  <a:latin typeface="Calibri" panose="020F0502020204030204" pitchFamily="34" charset="0"/>
                  <a:ea typeface="Calibri" panose="020F0502020204030204" pitchFamily="34" charset="0"/>
                  <a:cs typeface="Calibri" panose="020F0502020204030204" pitchFamily="34" charset="0"/>
                </a:rPr>
                <a:t>Tìm đọc được một truyện viết về niềm vui trong học tập, lao động, niềm vui khi được yêu thương hay niềm vui khi làm việc tốt, viết được Nhật kí đọc sách.</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Hình chữ nhật: Góc Tròn 14">
            <a:extLst>
              <a:ext uri="{FF2B5EF4-FFF2-40B4-BE49-F238E27FC236}">
                <a16:creationId xmlns:a16="http://schemas.microsoft.com/office/drawing/2014/main" id="{A3124536-9024-3F33-216C-A50EE0C902E3}"/>
              </a:ext>
            </a:extLst>
          </p:cNvPr>
          <p:cNvSpPr/>
          <p:nvPr/>
        </p:nvSpPr>
        <p:spPr>
          <a:xfrm>
            <a:off x="1772185" y="1055394"/>
            <a:ext cx="7371814" cy="2377932"/>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15000"/>
              </a:lnSpc>
            </a:pPr>
            <a:r>
              <a:rPr lang="vi-VN" sz="2000">
                <a:solidFill>
                  <a:srgbClr val="000000"/>
                </a:solidFill>
                <a:latin typeface="Calibri" panose="020F0502020204030204" pitchFamily="34" charset="0"/>
                <a:ea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các câu hỏi tìm hiểu bài. Hiểu được nội dung của bài đọc: Những nụ cười của người thân, bạn bè, thầy cô,... mang đến niềm vui cho bạn nhỏ. Từ đó, rút ra được ý nghĩa: Mọi người hãy vui vẻ, thân ái, chan hoà với nhau để cuộc sống luôn tươi vui, tích cực.</a:t>
            </a:r>
            <a:endParaRPr lang="en-US" sz="2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496" name="Google Shape;3496;p37"/>
          <p:cNvGrpSpPr/>
          <p:nvPr/>
        </p:nvGrpSpPr>
        <p:grpSpPr>
          <a:xfrm>
            <a:off x="234481" y="2123841"/>
            <a:ext cx="787250" cy="709700"/>
            <a:chOff x="1452875" y="3070150"/>
            <a:chExt cx="787250" cy="709700"/>
          </a:xfrm>
        </p:grpSpPr>
        <p:sp>
          <p:nvSpPr>
            <p:cNvPr id="3497" name="Google Shape;3497;p37"/>
            <p:cNvSpPr/>
            <p:nvPr/>
          </p:nvSpPr>
          <p:spPr>
            <a:xfrm>
              <a:off x="1452875" y="3070150"/>
              <a:ext cx="787250" cy="709700"/>
            </a:xfrm>
            <a:custGeom>
              <a:avLst/>
              <a:gdLst/>
              <a:ahLst/>
              <a:cxnLst/>
              <a:rect l="l" t="t" r="r" b="b"/>
              <a:pathLst>
                <a:path w="31490" h="28388" extrusionOk="0">
                  <a:moveTo>
                    <a:pt x="15111" y="0"/>
                  </a:moveTo>
                  <a:cubicBezTo>
                    <a:pt x="13610" y="0"/>
                    <a:pt x="12376" y="967"/>
                    <a:pt x="11942" y="2469"/>
                  </a:cubicBezTo>
                  <a:cubicBezTo>
                    <a:pt x="11809" y="2969"/>
                    <a:pt x="11442" y="4270"/>
                    <a:pt x="11575" y="9007"/>
                  </a:cubicBezTo>
                  <a:lnTo>
                    <a:pt x="10942" y="9007"/>
                  </a:lnTo>
                  <a:cubicBezTo>
                    <a:pt x="9908" y="9007"/>
                    <a:pt x="8874" y="9207"/>
                    <a:pt x="7906" y="9640"/>
                  </a:cubicBezTo>
                  <a:cubicBezTo>
                    <a:pt x="5905" y="10574"/>
                    <a:pt x="4537" y="12075"/>
                    <a:pt x="4037" y="13943"/>
                  </a:cubicBezTo>
                  <a:cubicBezTo>
                    <a:pt x="1502" y="15178"/>
                    <a:pt x="568" y="15978"/>
                    <a:pt x="234" y="17112"/>
                  </a:cubicBezTo>
                  <a:cubicBezTo>
                    <a:pt x="1" y="17946"/>
                    <a:pt x="134" y="18780"/>
                    <a:pt x="568" y="19514"/>
                  </a:cubicBezTo>
                  <a:cubicBezTo>
                    <a:pt x="1201" y="20515"/>
                    <a:pt x="1935" y="20948"/>
                    <a:pt x="7573" y="22183"/>
                  </a:cubicBezTo>
                  <a:lnTo>
                    <a:pt x="7606" y="22183"/>
                  </a:lnTo>
                  <a:cubicBezTo>
                    <a:pt x="7739" y="22216"/>
                    <a:pt x="7839" y="22249"/>
                    <a:pt x="7973" y="22249"/>
                  </a:cubicBezTo>
                  <a:cubicBezTo>
                    <a:pt x="8840" y="22650"/>
                    <a:pt x="9674" y="22850"/>
                    <a:pt x="10541" y="22850"/>
                  </a:cubicBezTo>
                  <a:cubicBezTo>
                    <a:pt x="10908" y="22850"/>
                    <a:pt x="11275" y="22816"/>
                    <a:pt x="11609" y="22750"/>
                  </a:cubicBezTo>
                  <a:cubicBezTo>
                    <a:pt x="12910" y="24818"/>
                    <a:pt x="15211" y="27520"/>
                    <a:pt x="18514" y="28254"/>
                  </a:cubicBezTo>
                  <a:cubicBezTo>
                    <a:pt x="18947" y="28354"/>
                    <a:pt x="19381" y="28387"/>
                    <a:pt x="19781" y="28387"/>
                  </a:cubicBezTo>
                  <a:lnTo>
                    <a:pt x="19815" y="28387"/>
                  </a:lnTo>
                  <a:cubicBezTo>
                    <a:pt x="25219" y="28387"/>
                    <a:pt x="30089" y="20915"/>
                    <a:pt x="30989" y="19414"/>
                  </a:cubicBezTo>
                  <a:cubicBezTo>
                    <a:pt x="31456" y="18613"/>
                    <a:pt x="31490" y="17679"/>
                    <a:pt x="31056" y="16879"/>
                  </a:cubicBezTo>
                  <a:cubicBezTo>
                    <a:pt x="30622" y="16078"/>
                    <a:pt x="29788" y="15611"/>
                    <a:pt x="28888" y="15578"/>
                  </a:cubicBezTo>
                  <a:lnTo>
                    <a:pt x="28321" y="15578"/>
                  </a:lnTo>
                  <a:cubicBezTo>
                    <a:pt x="28955" y="13576"/>
                    <a:pt x="29021" y="11208"/>
                    <a:pt x="28688" y="9007"/>
                  </a:cubicBezTo>
                  <a:cubicBezTo>
                    <a:pt x="28021" y="4570"/>
                    <a:pt x="25852" y="1801"/>
                    <a:pt x="23017" y="1701"/>
                  </a:cubicBezTo>
                  <a:lnTo>
                    <a:pt x="22950" y="1701"/>
                  </a:lnTo>
                  <a:cubicBezTo>
                    <a:pt x="21716" y="1701"/>
                    <a:pt x="20915" y="2402"/>
                    <a:pt x="20248" y="3636"/>
                  </a:cubicBezTo>
                  <a:cubicBezTo>
                    <a:pt x="20082" y="3369"/>
                    <a:pt x="19915" y="3102"/>
                    <a:pt x="19715" y="2869"/>
                  </a:cubicBezTo>
                  <a:cubicBezTo>
                    <a:pt x="18881" y="1801"/>
                    <a:pt x="17179" y="0"/>
                    <a:pt x="15111" y="0"/>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8" name="Google Shape;3498;p37"/>
            <p:cNvSpPr/>
            <p:nvPr/>
          </p:nvSpPr>
          <p:spPr>
            <a:xfrm>
              <a:off x="1570450" y="3132850"/>
              <a:ext cx="603800" cy="584775"/>
            </a:xfrm>
            <a:custGeom>
              <a:avLst/>
              <a:gdLst/>
              <a:ahLst/>
              <a:cxnLst/>
              <a:rect l="l" t="t" r="r" b="b"/>
              <a:pathLst>
                <a:path w="24152" h="23391" extrusionOk="0">
                  <a:moveTo>
                    <a:pt x="10431" y="1"/>
                  </a:moveTo>
                  <a:cubicBezTo>
                    <a:pt x="10068" y="1"/>
                    <a:pt x="9795" y="199"/>
                    <a:pt x="9674" y="628"/>
                  </a:cubicBezTo>
                  <a:cubicBezTo>
                    <a:pt x="9155" y="2471"/>
                    <a:pt x="9388" y="7762"/>
                    <a:pt x="9568" y="10691"/>
                  </a:cubicBezTo>
                  <a:lnTo>
                    <a:pt x="9568" y="10691"/>
                  </a:lnTo>
                  <a:cubicBezTo>
                    <a:pt x="9001" y="9694"/>
                    <a:pt x="7719" y="8987"/>
                    <a:pt x="6247" y="8987"/>
                  </a:cubicBezTo>
                  <a:cubicBezTo>
                    <a:pt x="5599" y="8987"/>
                    <a:pt x="4914" y="9124"/>
                    <a:pt x="4237" y="9434"/>
                  </a:cubicBezTo>
                  <a:cubicBezTo>
                    <a:pt x="1" y="11335"/>
                    <a:pt x="1635" y="16105"/>
                    <a:pt x="4171" y="17406"/>
                  </a:cubicBezTo>
                  <a:cubicBezTo>
                    <a:pt x="4804" y="17723"/>
                    <a:pt x="5353" y="17842"/>
                    <a:pt x="5819" y="17842"/>
                  </a:cubicBezTo>
                  <a:cubicBezTo>
                    <a:pt x="7216" y="17842"/>
                    <a:pt x="7873" y="16773"/>
                    <a:pt x="7873" y="16773"/>
                  </a:cubicBezTo>
                  <a:cubicBezTo>
                    <a:pt x="7873" y="16773"/>
                    <a:pt x="10208" y="22377"/>
                    <a:pt x="14378" y="23311"/>
                  </a:cubicBezTo>
                  <a:cubicBezTo>
                    <a:pt x="14618" y="23365"/>
                    <a:pt x="14861" y="23390"/>
                    <a:pt x="15105" y="23390"/>
                  </a:cubicBezTo>
                  <a:cubicBezTo>
                    <a:pt x="19377" y="23390"/>
                    <a:pt x="24151" y="15572"/>
                    <a:pt x="24151" y="15572"/>
                  </a:cubicBezTo>
                  <a:lnTo>
                    <a:pt x="18481" y="15538"/>
                  </a:lnTo>
                  <a:cubicBezTo>
                    <a:pt x="23518" y="13837"/>
                    <a:pt x="21983" y="1795"/>
                    <a:pt x="18247" y="1695"/>
                  </a:cubicBezTo>
                  <a:cubicBezTo>
                    <a:pt x="17480" y="1695"/>
                    <a:pt x="14978" y="10835"/>
                    <a:pt x="14978" y="10835"/>
                  </a:cubicBezTo>
                  <a:cubicBezTo>
                    <a:pt x="16427" y="5069"/>
                    <a:pt x="12269" y="1"/>
                    <a:pt x="10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499" name="Google Shape;3499;p37"/>
            <p:cNvSpPr/>
            <p:nvPr/>
          </p:nvSpPr>
          <p:spPr>
            <a:xfrm>
              <a:off x="1517925" y="3461450"/>
              <a:ext cx="147625" cy="102400"/>
            </a:xfrm>
            <a:custGeom>
              <a:avLst/>
              <a:gdLst/>
              <a:ahLst/>
              <a:cxnLst/>
              <a:rect l="l" t="t" r="r" b="b"/>
              <a:pathLst>
                <a:path w="5905" h="4096" extrusionOk="0">
                  <a:moveTo>
                    <a:pt x="3750" y="0"/>
                  </a:moveTo>
                  <a:cubicBezTo>
                    <a:pt x="3710" y="0"/>
                    <a:pt x="3671" y="9"/>
                    <a:pt x="3636" y="26"/>
                  </a:cubicBezTo>
                  <a:cubicBezTo>
                    <a:pt x="2069" y="760"/>
                    <a:pt x="167" y="1694"/>
                    <a:pt x="34" y="2194"/>
                  </a:cubicBezTo>
                  <a:cubicBezTo>
                    <a:pt x="0" y="2294"/>
                    <a:pt x="34" y="2394"/>
                    <a:pt x="67" y="2494"/>
                  </a:cubicBezTo>
                  <a:cubicBezTo>
                    <a:pt x="167" y="2628"/>
                    <a:pt x="367" y="2961"/>
                    <a:pt x="5504" y="4096"/>
                  </a:cubicBezTo>
                  <a:lnTo>
                    <a:pt x="5571" y="4096"/>
                  </a:lnTo>
                  <a:cubicBezTo>
                    <a:pt x="5704" y="4096"/>
                    <a:pt x="5838" y="3995"/>
                    <a:pt x="5871" y="3862"/>
                  </a:cubicBezTo>
                  <a:cubicBezTo>
                    <a:pt x="5905" y="3695"/>
                    <a:pt x="5805" y="3528"/>
                    <a:pt x="5638" y="3495"/>
                  </a:cubicBezTo>
                  <a:cubicBezTo>
                    <a:pt x="3636" y="3061"/>
                    <a:pt x="1401" y="2494"/>
                    <a:pt x="768" y="2261"/>
                  </a:cubicBezTo>
                  <a:cubicBezTo>
                    <a:pt x="1235" y="1894"/>
                    <a:pt x="2636" y="1160"/>
                    <a:pt x="3870" y="593"/>
                  </a:cubicBezTo>
                  <a:cubicBezTo>
                    <a:pt x="4037" y="526"/>
                    <a:pt x="4103" y="360"/>
                    <a:pt x="4037" y="193"/>
                  </a:cubicBezTo>
                  <a:cubicBezTo>
                    <a:pt x="3987" y="69"/>
                    <a:pt x="3864" y="0"/>
                    <a:pt x="375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0" name="Google Shape;3500;p37"/>
            <p:cNvSpPr/>
            <p:nvPr/>
          </p:nvSpPr>
          <p:spPr>
            <a:xfrm>
              <a:off x="1668875" y="3408725"/>
              <a:ext cx="64225" cy="76725"/>
            </a:xfrm>
            <a:custGeom>
              <a:avLst/>
              <a:gdLst/>
              <a:ahLst/>
              <a:cxnLst/>
              <a:rect l="l" t="t" r="r" b="b"/>
              <a:pathLst>
                <a:path w="2569" h="3069" extrusionOk="0">
                  <a:moveTo>
                    <a:pt x="300" y="0"/>
                  </a:moveTo>
                  <a:cubicBezTo>
                    <a:pt x="133" y="33"/>
                    <a:pt x="0" y="167"/>
                    <a:pt x="33" y="334"/>
                  </a:cubicBezTo>
                  <a:cubicBezTo>
                    <a:pt x="67" y="1134"/>
                    <a:pt x="300" y="2969"/>
                    <a:pt x="1168" y="3069"/>
                  </a:cubicBezTo>
                  <a:lnTo>
                    <a:pt x="1234" y="3069"/>
                  </a:lnTo>
                  <a:cubicBezTo>
                    <a:pt x="2068" y="3069"/>
                    <a:pt x="2435" y="1301"/>
                    <a:pt x="2535" y="500"/>
                  </a:cubicBezTo>
                  <a:cubicBezTo>
                    <a:pt x="2569" y="334"/>
                    <a:pt x="2435" y="167"/>
                    <a:pt x="2268" y="167"/>
                  </a:cubicBezTo>
                  <a:cubicBezTo>
                    <a:pt x="2247" y="163"/>
                    <a:pt x="2225" y="161"/>
                    <a:pt x="2204" y="161"/>
                  </a:cubicBezTo>
                  <a:cubicBezTo>
                    <a:pt x="2061" y="161"/>
                    <a:pt x="1935" y="255"/>
                    <a:pt x="1935" y="400"/>
                  </a:cubicBezTo>
                  <a:cubicBezTo>
                    <a:pt x="1768" y="1401"/>
                    <a:pt x="1434" y="2402"/>
                    <a:pt x="1234" y="2469"/>
                  </a:cubicBezTo>
                  <a:cubicBezTo>
                    <a:pt x="1034" y="2435"/>
                    <a:pt x="734" y="1434"/>
                    <a:pt x="634" y="300"/>
                  </a:cubicBezTo>
                  <a:cubicBezTo>
                    <a:pt x="634" y="134"/>
                    <a:pt x="467" y="0"/>
                    <a:pt x="300"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1" name="Google Shape;3501;p37"/>
            <p:cNvSpPr/>
            <p:nvPr/>
          </p:nvSpPr>
          <p:spPr>
            <a:xfrm>
              <a:off x="1868175" y="3268075"/>
              <a:ext cx="74250" cy="194025"/>
            </a:xfrm>
            <a:custGeom>
              <a:avLst/>
              <a:gdLst/>
              <a:ahLst/>
              <a:cxnLst/>
              <a:rect l="l" t="t" r="r" b="b"/>
              <a:pathLst>
                <a:path w="2970" h="7761" extrusionOk="0">
                  <a:moveTo>
                    <a:pt x="343" y="1"/>
                  </a:moveTo>
                  <a:cubicBezTo>
                    <a:pt x="307" y="1"/>
                    <a:pt x="270" y="7"/>
                    <a:pt x="234" y="22"/>
                  </a:cubicBezTo>
                  <a:cubicBezTo>
                    <a:pt x="100" y="89"/>
                    <a:pt x="0" y="289"/>
                    <a:pt x="67" y="422"/>
                  </a:cubicBezTo>
                  <a:cubicBezTo>
                    <a:pt x="701" y="1890"/>
                    <a:pt x="2202" y="5960"/>
                    <a:pt x="1668" y="7361"/>
                  </a:cubicBezTo>
                  <a:cubicBezTo>
                    <a:pt x="1602" y="7494"/>
                    <a:pt x="1702" y="7694"/>
                    <a:pt x="1835" y="7761"/>
                  </a:cubicBezTo>
                  <a:lnTo>
                    <a:pt x="1968" y="7761"/>
                  </a:lnTo>
                  <a:cubicBezTo>
                    <a:pt x="2069" y="7761"/>
                    <a:pt x="2202" y="7694"/>
                    <a:pt x="2235" y="7561"/>
                  </a:cubicBezTo>
                  <a:cubicBezTo>
                    <a:pt x="2969" y="5659"/>
                    <a:pt x="734" y="422"/>
                    <a:pt x="634" y="189"/>
                  </a:cubicBezTo>
                  <a:cubicBezTo>
                    <a:pt x="582" y="85"/>
                    <a:pt x="469" y="1"/>
                    <a:pt x="343"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2" name="Google Shape;3502;p37"/>
            <p:cNvSpPr/>
            <p:nvPr/>
          </p:nvSpPr>
          <p:spPr>
            <a:xfrm>
              <a:off x="1950725" y="3294775"/>
              <a:ext cx="125125" cy="180675"/>
            </a:xfrm>
            <a:custGeom>
              <a:avLst/>
              <a:gdLst/>
              <a:ahLst/>
              <a:cxnLst/>
              <a:rect l="l" t="t" r="r" b="b"/>
              <a:pathLst>
                <a:path w="5005" h="7227" extrusionOk="0">
                  <a:moveTo>
                    <a:pt x="4631" y="1"/>
                  </a:moveTo>
                  <a:cubicBezTo>
                    <a:pt x="4504" y="1"/>
                    <a:pt x="4390" y="91"/>
                    <a:pt x="4337" y="222"/>
                  </a:cubicBezTo>
                  <a:cubicBezTo>
                    <a:pt x="4337" y="288"/>
                    <a:pt x="2703" y="5826"/>
                    <a:pt x="268" y="6626"/>
                  </a:cubicBezTo>
                  <a:cubicBezTo>
                    <a:pt x="101" y="6660"/>
                    <a:pt x="1" y="6826"/>
                    <a:pt x="67" y="6993"/>
                  </a:cubicBezTo>
                  <a:cubicBezTo>
                    <a:pt x="101" y="7127"/>
                    <a:pt x="234" y="7227"/>
                    <a:pt x="334" y="7227"/>
                  </a:cubicBezTo>
                  <a:cubicBezTo>
                    <a:pt x="368" y="7227"/>
                    <a:pt x="401" y="7193"/>
                    <a:pt x="434" y="7193"/>
                  </a:cubicBezTo>
                  <a:cubicBezTo>
                    <a:pt x="3203" y="6326"/>
                    <a:pt x="4871" y="622"/>
                    <a:pt x="4938" y="388"/>
                  </a:cubicBezTo>
                  <a:cubicBezTo>
                    <a:pt x="5004" y="222"/>
                    <a:pt x="4904" y="55"/>
                    <a:pt x="4737" y="22"/>
                  </a:cubicBezTo>
                  <a:cubicBezTo>
                    <a:pt x="4702" y="7"/>
                    <a:pt x="4666" y="1"/>
                    <a:pt x="4631"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3" name="Google Shape;3503;p37"/>
            <p:cNvSpPr/>
            <p:nvPr/>
          </p:nvSpPr>
          <p:spPr>
            <a:xfrm>
              <a:off x="1826475" y="3611400"/>
              <a:ext cx="51725" cy="47525"/>
            </a:xfrm>
            <a:custGeom>
              <a:avLst/>
              <a:gdLst/>
              <a:ahLst/>
              <a:cxnLst/>
              <a:rect l="l" t="t" r="r" b="b"/>
              <a:pathLst>
                <a:path w="2069" h="1901" extrusionOk="0">
                  <a:moveTo>
                    <a:pt x="374" y="0"/>
                  </a:moveTo>
                  <a:cubicBezTo>
                    <a:pt x="325" y="0"/>
                    <a:pt x="276" y="11"/>
                    <a:pt x="234" y="32"/>
                  </a:cubicBezTo>
                  <a:cubicBezTo>
                    <a:pt x="67" y="132"/>
                    <a:pt x="1" y="299"/>
                    <a:pt x="101" y="466"/>
                  </a:cubicBezTo>
                  <a:cubicBezTo>
                    <a:pt x="234" y="699"/>
                    <a:pt x="935" y="1900"/>
                    <a:pt x="1735" y="1900"/>
                  </a:cubicBezTo>
                  <a:lnTo>
                    <a:pt x="1768" y="1900"/>
                  </a:lnTo>
                  <a:cubicBezTo>
                    <a:pt x="1935" y="1900"/>
                    <a:pt x="2069" y="1734"/>
                    <a:pt x="2069" y="1567"/>
                  </a:cubicBezTo>
                  <a:cubicBezTo>
                    <a:pt x="2039" y="1417"/>
                    <a:pt x="1929" y="1295"/>
                    <a:pt x="1786" y="1295"/>
                  </a:cubicBezTo>
                  <a:cubicBezTo>
                    <a:pt x="1770" y="1295"/>
                    <a:pt x="1752" y="1296"/>
                    <a:pt x="1735" y="1300"/>
                  </a:cubicBezTo>
                  <a:lnTo>
                    <a:pt x="1702" y="1300"/>
                  </a:lnTo>
                  <a:cubicBezTo>
                    <a:pt x="1435" y="1300"/>
                    <a:pt x="901" y="633"/>
                    <a:pt x="634" y="166"/>
                  </a:cubicBezTo>
                  <a:cubicBezTo>
                    <a:pt x="589" y="52"/>
                    <a:pt x="481" y="0"/>
                    <a:pt x="374"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4" name="Google Shape;3504;p37"/>
            <p:cNvSpPr/>
            <p:nvPr/>
          </p:nvSpPr>
          <p:spPr>
            <a:xfrm>
              <a:off x="1884850" y="3595150"/>
              <a:ext cx="51725" cy="47925"/>
            </a:xfrm>
            <a:custGeom>
              <a:avLst/>
              <a:gdLst/>
              <a:ahLst/>
              <a:cxnLst/>
              <a:rect l="l" t="t" r="r" b="b"/>
              <a:pathLst>
                <a:path w="2069" h="1917" extrusionOk="0">
                  <a:moveTo>
                    <a:pt x="365" y="0"/>
                  </a:moveTo>
                  <a:cubicBezTo>
                    <a:pt x="312" y="0"/>
                    <a:pt x="256" y="15"/>
                    <a:pt x="201" y="48"/>
                  </a:cubicBezTo>
                  <a:cubicBezTo>
                    <a:pt x="67" y="115"/>
                    <a:pt x="1" y="315"/>
                    <a:pt x="101" y="449"/>
                  </a:cubicBezTo>
                  <a:cubicBezTo>
                    <a:pt x="234" y="716"/>
                    <a:pt x="935" y="1917"/>
                    <a:pt x="1702" y="1917"/>
                  </a:cubicBezTo>
                  <a:lnTo>
                    <a:pt x="1768" y="1917"/>
                  </a:lnTo>
                  <a:cubicBezTo>
                    <a:pt x="1935" y="1883"/>
                    <a:pt x="2069" y="1750"/>
                    <a:pt x="2069" y="1583"/>
                  </a:cubicBezTo>
                  <a:cubicBezTo>
                    <a:pt x="2035" y="1416"/>
                    <a:pt x="1902" y="1283"/>
                    <a:pt x="1735" y="1283"/>
                  </a:cubicBezTo>
                  <a:cubicBezTo>
                    <a:pt x="1729" y="1284"/>
                    <a:pt x="1722" y="1284"/>
                    <a:pt x="1715" y="1284"/>
                  </a:cubicBezTo>
                  <a:cubicBezTo>
                    <a:pt x="1441" y="1284"/>
                    <a:pt x="895" y="637"/>
                    <a:pt x="634" y="149"/>
                  </a:cubicBezTo>
                  <a:cubicBezTo>
                    <a:pt x="568" y="60"/>
                    <a:pt x="471" y="0"/>
                    <a:pt x="36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5" name="Google Shape;3505;p37"/>
            <p:cNvSpPr/>
            <p:nvPr/>
          </p:nvSpPr>
          <p:spPr>
            <a:xfrm>
              <a:off x="1902375" y="3653775"/>
              <a:ext cx="60900" cy="35175"/>
            </a:xfrm>
            <a:custGeom>
              <a:avLst/>
              <a:gdLst/>
              <a:ahLst/>
              <a:cxnLst/>
              <a:rect l="l" t="t" r="r" b="b"/>
              <a:pathLst>
                <a:path w="2436" h="1407" extrusionOk="0">
                  <a:moveTo>
                    <a:pt x="346" y="1"/>
                  </a:moveTo>
                  <a:cubicBezTo>
                    <a:pt x="262" y="1"/>
                    <a:pt x="172" y="34"/>
                    <a:pt x="100" y="105"/>
                  </a:cubicBezTo>
                  <a:cubicBezTo>
                    <a:pt x="0" y="239"/>
                    <a:pt x="0" y="405"/>
                    <a:pt x="133" y="539"/>
                  </a:cubicBezTo>
                  <a:cubicBezTo>
                    <a:pt x="334" y="706"/>
                    <a:pt x="1168" y="1406"/>
                    <a:pt x="1868" y="1406"/>
                  </a:cubicBezTo>
                  <a:cubicBezTo>
                    <a:pt x="1968" y="1406"/>
                    <a:pt x="2102" y="1406"/>
                    <a:pt x="2202" y="1339"/>
                  </a:cubicBezTo>
                  <a:cubicBezTo>
                    <a:pt x="2368" y="1273"/>
                    <a:pt x="2435" y="1106"/>
                    <a:pt x="2368" y="939"/>
                  </a:cubicBezTo>
                  <a:cubicBezTo>
                    <a:pt x="2319" y="815"/>
                    <a:pt x="2196" y="747"/>
                    <a:pt x="2081" y="747"/>
                  </a:cubicBezTo>
                  <a:cubicBezTo>
                    <a:pt x="2041" y="747"/>
                    <a:pt x="2003" y="755"/>
                    <a:pt x="1968" y="772"/>
                  </a:cubicBezTo>
                  <a:cubicBezTo>
                    <a:pt x="1936" y="788"/>
                    <a:pt x="1898" y="796"/>
                    <a:pt x="1854" y="796"/>
                  </a:cubicBezTo>
                  <a:cubicBezTo>
                    <a:pt x="1530" y="796"/>
                    <a:pt x="916" y="395"/>
                    <a:pt x="534" y="72"/>
                  </a:cubicBezTo>
                  <a:cubicBezTo>
                    <a:pt x="487" y="25"/>
                    <a:pt x="419" y="1"/>
                    <a:pt x="3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3506" name="Google Shape;3506;p37"/>
            <p:cNvSpPr/>
            <p:nvPr/>
          </p:nvSpPr>
          <p:spPr>
            <a:xfrm>
              <a:off x="1963250" y="3627925"/>
              <a:ext cx="60900" cy="35175"/>
            </a:xfrm>
            <a:custGeom>
              <a:avLst/>
              <a:gdLst/>
              <a:ahLst/>
              <a:cxnLst/>
              <a:rect l="l" t="t" r="r" b="b"/>
              <a:pathLst>
                <a:path w="2436" h="1407" extrusionOk="0">
                  <a:moveTo>
                    <a:pt x="355" y="0"/>
                  </a:moveTo>
                  <a:cubicBezTo>
                    <a:pt x="270" y="0"/>
                    <a:pt x="187" y="34"/>
                    <a:pt x="134" y="105"/>
                  </a:cubicBezTo>
                  <a:cubicBezTo>
                    <a:pt x="0" y="239"/>
                    <a:pt x="33" y="405"/>
                    <a:pt x="167" y="539"/>
                  </a:cubicBezTo>
                  <a:cubicBezTo>
                    <a:pt x="334" y="706"/>
                    <a:pt x="1168" y="1406"/>
                    <a:pt x="1868" y="1406"/>
                  </a:cubicBezTo>
                  <a:cubicBezTo>
                    <a:pt x="2002" y="1406"/>
                    <a:pt x="2102" y="1406"/>
                    <a:pt x="2202" y="1339"/>
                  </a:cubicBezTo>
                  <a:cubicBezTo>
                    <a:pt x="2368" y="1273"/>
                    <a:pt x="2435" y="1106"/>
                    <a:pt x="2368" y="939"/>
                  </a:cubicBezTo>
                  <a:cubicBezTo>
                    <a:pt x="2319" y="815"/>
                    <a:pt x="2214" y="747"/>
                    <a:pt x="2096" y="747"/>
                  </a:cubicBezTo>
                  <a:cubicBezTo>
                    <a:pt x="2054" y="747"/>
                    <a:pt x="2011" y="755"/>
                    <a:pt x="1968" y="772"/>
                  </a:cubicBezTo>
                  <a:cubicBezTo>
                    <a:pt x="1936" y="788"/>
                    <a:pt x="1898" y="796"/>
                    <a:pt x="1854" y="796"/>
                  </a:cubicBezTo>
                  <a:cubicBezTo>
                    <a:pt x="1531" y="796"/>
                    <a:pt x="920" y="395"/>
                    <a:pt x="567" y="72"/>
                  </a:cubicBezTo>
                  <a:cubicBezTo>
                    <a:pt x="505" y="25"/>
                    <a:pt x="429" y="0"/>
                    <a:pt x="35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pic>
        <p:nvPicPr>
          <p:cNvPr id="4" name="Graphic 6">
            <a:extLst>
              <a:ext uri="{FF2B5EF4-FFF2-40B4-BE49-F238E27FC236}">
                <a16:creationId xmlns:a16="http://schemas.microsoft.com/office/drawing/2014/main" id="{22084E3C-5882-B8B5-BBD1-6D426865631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0077"/>
          <a:stretch/>
        </p:blipFill>
        <p:spPr>
          <a:xfrm>
            <a:off x="1423465" y="2068407"/>
            <a:ext cx="532170" cy="524921"/>
          </a:xfrm>
          <a:prstGeom prst="rect">
            <a:avLst/>
          </a:prstGeom>
        </p:spPr>
      </p:pic>
      <p:pic>
        <p:nvPicPr>
          <p:cNvPr id="5" name="Graphic 6">
            <a:extLst>
              <a:ext uri="{FF2B5EF4-FFF2-40B4-BE49-F238E27FC236}">
                <a16:creationId xmlns:a16="http://schemas.microsoft.com/office/drawing/2014/main" id="{2164F90D-85BB-14A2-1628-BC90A74D00A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0077"/>
          <a:stretch/>
        </p:blipFill>
        <p:spPr>
          <a:xfrm>
            <a:off x="1593403" y="210652"/>
            <a:ext cx="532170" cy="524921"/>
          </a:xfrm>
          <a:prstGeom prst="rect">
            <a:avLst/>
          </a:prstGeom>
        </p:spPr>
      </p:pic>
      <p:pic>
        <p:nvPicPr>
          <p:cNvPr id="6" name="Graphic 6">
            <a:extLst>
              <a:ext uri="{FF2B5EF4-FFF2-40B4-BE49-F238E27FC236}">
                <a16:creationId xmlns:a16="http://schemas.microsoft.com/office/drawing/2014/main" id="{50F731EA-1E76-B01A-AB78-F16CFBD9DE5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0077"/>
          <a:stretch/>
        </p:blipFill>
        <p:spPr>
          <a:xfrm>
            <a:off x="1429387" y="4392855"/>
            <a:ext cx="532170" cy="52492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25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par>
                          <p:cTn id="21" fill="hold">
                            <p:stCondLst>
                              <p:cond delay="3500"/>
                            </p:stCondLst>
                            <p:childTnLst>
                              <p:par>
                                <p:cTn id="22" presetID="16" presetClass="entr" presetSubtype="2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4000"/>
                            </p:stCondLst>
                            <p:childTnLst>
                              <p:par>
                                <p:cTn id="26" presetID="16" presetClass="entr" presetSubtype="2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par>
                          <p:cTn id="29" fill="hold">
                            <p:stCondLst>
                              <p:cond delay="4500"/>
                            </p:stCondLst>
                            <p:childTnLst>
                              <p:par>
                                <p:cTn id="30" presetID="16" presetClass="entr" presetSubtype="2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par>
                          <p:cTn id="33" fill="hold">
                            <p:stCondLst>
                              <p:cond delay="5000"/>
                            </p:stCondLst>
                            <p:childTnLst>
                              <p:par>
                                <p:cTn id="34" presetID="16" presetClass="entr" presetSubtype="2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grpSp>
        <p:nvGrpSpPr>
          <p:cNvPr id="2" name="Group 17">
            <a:extLst>
              <a:ext uri="{FF2B5EF4-FFF2-40B4-BE49-F238E27FC236}">
                <a16:creationId xmlns:a16="http://schemas.microsoft.com/office/drawing/2014/main" id="{86CBC201-CF29-DBBF-2882-D8516E4E4D85}"/>
              </a:ext>
            </a:extLst>
          </p:cNvPr>
          <p:cNvGrpSpPr/>
          <p:nvPr/>
        </p:nvGrpSpPr>
        <p:grpSpPr>
          <a:xfrm>
            <a:off x="901178" y="-574021"/>
            <a:ext cx="7193902" cy="2366570"/>
            <a:chOff x="3324715" y="7922107"/>
            <a:chExt cx="7193902" cy="1815882"/>
          </a:xfrm>
        </p:grpSpPr>
        <p:sp>
          <p:nvSpPr>
            <p:cNvPr id="3" name="TextBox 18">
              <a:extLst>
                <a:ext uri="{FF2B5EF4-FFF2-40B4-BE49-F238E27FC236}">
                  <a16:creationId xmlns:a16="http://schemas.microsoft.com/office/drawing/2014/main" id="{B7B075F4-B20D-9786-F87E-31AC37CC2C7C}"/>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5400" dirty="0">
                <a:ln w="295275">
                  <a:solidFill>
                    <a:schemeClr val="tx1"/>
                  </a:solidFill>
                </a:ln>
                <a:latin typeface="SVN-Poky's" panose="020B0606040200020203" pitchFamily="34" charset="0"/>
              </a:endParaRPr>
            </a:p>
            <a:p>
              <a:pPr algn="ctr">
                <a:lnSpc>
                  <a:spcPct val="80000"/>
                </a:lnSpc>
              </a:pPr>
              <a:r>
                <a:rPr lang="en-US" sz="5400" dirty="0" err="1">
                  <a:ln w="295275">
                    <a:solidFill>
                      <a:schemeClr val="tx1"/>
                    </a:solidFill>
                  </a:ln>
                  <a:latin typeface="SVN-Poky's" panose="020B0606040200020203" pitchFamily="34" charset="0"/>
                </a:rPr>
                <a:t>Luyện</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đọc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trước</a:t>
              </a:r>
              <a:r>
                <a:rPr lang="en-US" sz="5400" dirty="0">
                  <a:ln w="295275">
                    <a:solidFill>
                      <a:schemeClr val="tx1"/>
                    </a:solidFill>
                  </a:ln>
                  <a:latin typeface="SVN-Poky's" panose="020B0606040200020203" pitchFamily="34" charset="0"/>
                </a:rPr>
                <a:t> </a:t>
              </a:r>
              <a:r>
                <a:rPr lang="en-US" sz="5400" dirty="0" err="1">
                  <a:ln w="295275">
                    <a:solidFill>
                      <a:schemeClr val="tx1"/>
                    </a:solidFill>
                  </a:ln>
                  <a:latin typeface="SVN-Poky's" panose="020B0606040200020203" pitchFamily="34" charset="0"/>
                </a:rPr>
                <a:t>lớp</a:t>
              </a:r>
              <a:endParaRPr lang="en-US" sz="5400" dirty="0">
                <a:ln w="295275">
                  <a:solidFill>
                    <a:schemeClr val="tx1"/>
                  </a:solidFill>
                </a:ln>
                <a:latin typeface="SVN-Poky's" panose="020B0606040200020203" pitchFamily="34" charset="0"/>
              </a:endParaRPr>
            </a:p>
          </p:txBody>
        </p:sp>
        <p:sp>
          <p:nvSpPr>
            <p:cNvPr id="4" name="TextBox 19">
              <a:extLst>
                <a:ext uri="{FF2B5EF4-FFF2-40B4-BE49-F238E27FC236}">
                  <a16:creationId xmlns:a16="http://schemas.microsoft.com/office/drawing/2014/main" id="{1BDA2EC0-28F8-7A75-0C44-C2AE5BF20DD8}"/>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54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54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4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54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sp>
        <p:nvSpPr>
          <p:cNvPr id="4" name="TextBox 8">
            <a:extLst>
              <a:ext uri="{FF2B5EF4-FFF2-40B4-BE49-F238E27FC236}">
                <a16:creationId xmlns:a16="http://schemas.microsoft.com/office/drawing/2014/main" id="{7A73DAE1-6239-E417-85B8-A3ABF1B611BD}"/>
              </a:ext>
            </a:extLst>
          </p:cNvPr>
          <p:cNvSpPr txBox="1"/>
          <p:nvPr/>
        </p:nvSpPr>
        <p:spPr>
          <a:xfrm>
            <a:off x="1240945" y="1604809"/>
            <a:ext cx="9195231" cy="1323439"/>
          </a:xfrm>
          <a:prstGeom prst="rect">
            <a:avLst/>
          </a:prstGeom>
          <a:noFill/>
        </p:spPr>
        <p:txBody>
          <a:bodyPr wrap="square" rtlCol="0">
            <a:spAutoFit/>
          </a:bodyPr>
          <a:lstStyle/>
          <a:p>
            <a:r>
              <a:rPr lang="en-US" sz="8000" dirty="0" err="1">
                <a:ln w="28575">
                  <a:solidFill>
                    <a:schemeClr val="bg1"/>
                  </a:solidFill>
                </a:ln>
                <a:solidFill>
                  <a:schemeClr val="tx2"/>
                </a:solidFill>
                <a:effectLst>
                  <a:reflection blurRad="6350" stA="55000" endA="300" endPos="45500" dir="5400000" sy="-100000" algn="bl" rotWithShape="0"/>
                </a:effectLst>
                <a:latin typeface="SVN-Hole Hearted" panose="020B0A06020104020203" pitchFamily="34" charset="0"/>
              </a:rPr>
              <a:t>Luyện</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đọc</a:t>
            </a:r>
            <a:r>
              <a:rPr lang="en-US" sz="8000" dirty="0">
                <a:ln w="28575">
                  <a:solidFill>
                    <a:schemeClr val="bg1"/>
                  </a:solidFill>
                </a:ln>
                <a:solidFill>
                  <a:srgbClr val="CC99FF"/>
                </a:solidFill>
                <a:effectLst>
                  <a:reflection blurRad="6350" stA="55000" endA="300" endPos="45500" dir="5400000" sy="-100000" algn="bl" rotWithShape="0"/>
                </a:effectLst>
                <a:latin typeface="SVN-Hole Hearted" panose="020B0A06020104020203" pitchFamily="34" charset="0"/>
              </a:rPr>
              <a:t> </a:t>
            </a:r>
            <a:r>
              <a:rPr lang="en-US" sz="8000" dirty="0" err="1">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rPr>
              <a:t>hiểu</a:t>
            </a:r>
            <a:endParaRPr lang="en-US" sz="7200" dirty="0">
              <a:ln w="28575">
                <a:solidFill>
                  <a:schemeClr val="bg1"/>
                </a:solidFill>
              </a:ln>
              <a:solidFill>
                <a:schemeClr val="accent2">
                  <a:lumMod val="75000"/>
                </a:schemeClr>
              </a:solidFill>
              <a:effectLst>
                <a:reflection blurRad="6350" stA="55000" endA="300" endPos="45500" dir="5400000" sy="-100000" algn="bl" rotWithShape="0"/>
              </a:effectLst>
              <a:latin typeface="SVN-Hole Hearted" panose="020B0A06020104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1.66667E-6 -7.40741E-7 L -1.66667E-6 -0.07222 " pathEditMode="relative" rAng="0" ptsTypes="AA">
                                      <p:cBhvr>
                                        <p:cTn id="13" dur="500" accel="50000" decel="50000" autoRev="1" fill="hold">
                                          <p:stCondLst>
                                            <p:cond delay="0"/>
                                          </p:stCondLst>
                                        </p:cTn>
                                        <p:tgtEl>
                                          <p:spTgt spid="4"/>
                                        </p:tgtEl>
                                        <p:attrNameLst>
                                          <p:attrName>ppt_x</p:attrName>
                                          <p:attrName>ppt_y</p:attrName>
                                        </p:attrNameLst>
                                      </p:cBhvr>
                                      <p:rCtr x="0" y="-3611"/>
                                    </p:animMotion>
                                    <p:animRot by="1500000">
                                      <p:cBhvr>
                                        <p:cTn id="14" dur="250" fill="hold">
                                          <p:stCondLst>
                                            <p:cond delay="0"/>
                                          </p:stCondLst>
                                        </p:cTn>
                                        <p:tgtEl>
                                          <p:spTgt spid="4"/>
                                        </p:tgtEl>
                                        <p:attrNameLst>
                                          <p:attrName>r</p:attrName>
                                        </p:attrNameLst>
                                      </p:cBhvr>
                                    </p:animRot>
                                    <p:animRot by="-1500000">
                                      <p:cBhvr>
                                        <p:cTn id="15" dur="250" fill="hold">
                                          <p:stCondLst>
                                            <p:cond delay="250"/>
                                          </p:stCondLst>
                                        </p:cTn>
                                        <p:tgtEl>
                                          <p:spTgt spid="4"/>
                                        </p:tgtEl>
                                        <p:attrNameLst>
                                          <p:attrName>r</p:attrName>
                                        </p:attrNameLst>
                                      </p:cBhvr>
                                    </p:animRot>
                                    <p:animRot by="-1500000">
                                      <p:cBhvr>
                                        <p:cTn id="16" dur="250" fill="hold">
                                          <p:stCondLst>
                                            <p:cond delay="500"/>
                                          </p:stCondLst>
                                        </p:cTn>
                                        <p:tgtEl>
                                          <p:spTgt spid="4"/>
                                        </p:tgtEl>
                                        <p:attrNameLst>
                                          <p:attrName>r</p:attrName>
                                        </p:attrNameLst>
                                      </p:cBhvr>
                                    </p:animRot>
                                    <p:animRot by="1500000">
                                      <p:cBhvr>
                                        <p:cTn id="17"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333333"/>
                </a:solidFill>
                <a:latin typeface="Calibri" panose="020F0502020204030204" pitchFamily="34" charset="0"/>
                <a:cs typeface="Calibri" panose="020F0502020204030204" pitchFamily="34" charset="0"/>
              </a:rPr>
              <a:t>1.</a:t>
            </a:r>
            <a:r>
              <a:rPr lang="en-US" sz="2800" b="1">
                <a:solidFill>
                  <a:srgbClr val="333333"/>
                </a:solidFill>
                <a:latin typeface="Calibri" panose="020F0502020204030204" pitchFamily="34" charset="0"/>
                <a:cs typeface="Calibri" panose="020F0502020204030204" pitchFamily="34" charset="0"/>
              </a:rPr>
              <a:t> </a:t>
            </a:r>
            <a:r>
              <a:rPr lang="vi-VN" sz="2800" b="1">
                <a:solidFill>
                  <a:srgbClr val="333333"/>
                </a:solidFill>
                <a:latin typeface="Calibri" panose="020F0502020204030204" pitchFamily="34" charset="0"/>
                <a:cs typeface="Calibri" panose="020F0502020204030204" pitchFamily="34" charset="0"/>
              </a:rPr>
              <a:t>Việc làm của mỗi người trong gia đình bạn nhỏ được tả bằng những từ ngữ, hình ảnh nào? Những việc làm đó gợi cho em suy nghĩ, cảm xúc gì?</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531865"/>
            <a:chOff x="991892" y="2092271"/>
            <a:chExt cx="8011656" cy="309853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3098530"/>
            </a:xfrm>
            <a:prstGeom prst="rect">
              <a:avLst/>
            </a:prstGeom>
            <a:noFill/>
          </p:spPr>
          <p:txBody>
            <a:bodyPr wrap="square">
              <a:spAutoFit/>
            </a:bodyPr>
            <a:lstStyle/>
            <a:p>
              <a:pPr algn="just">
                <a:lnSpc>
                  <a:spcPct val="115000"/>
                </a:lnSpc>
                <a:tabLst>
                  <a:tab pos="2286000" algn="l"/>
                </a:tabLst>
              </a:pPr>
              <a:r>
                <a:rPr lang="vi-VN" sz="2800" b="1">
                  <a:solidFill>
                    <a:srgbClr val="C00000"/>
                  </a:solidFill>
                  <a:effectLst/>
                  <a:latin typeface="Calibri" panose="020F0502020204030204" pitchFamily="34" charset="0"/>
                  <a:ea typeface="Calibri" panose="020F0502020204030204" pitchFamily="34" charset="0"/>
                  <a:cs typeface="Calibri" panose="020F0502020204030204" pitchFamily="34" charset="0"/>
                </a:rPr>
                <a:t>Việc làm của mỗi người trong gia đình bạn nhỏ: Mẹ chuẩn bị bữa trưa, bà đan áo ấm, bố đi rẫy về, dí dỏm cất lời gọi con “con mèo lười” </a:t>
              </a:r>
              <a:endParaRPr lang="en-US" sz="2800" b="1">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tabLst>
                  <a:tab pos="2286000" algn="l"/>
                </a:tabLst>
              </a:pP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a:t>
              </a:r>
              <a:r>
                <a:rPr lang="en-US" sz="2800" b="1">
                  <a:solidFill>
                    <a:srgbClr val="0070C0"/>
                  </a:solidFill>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rPr>
                <a:t>Những người trong gia đình luôn yêu thương, quan tâm, chăm sóc nhau, ngôi nhà đó nhờ thế nên đầy ắp niềm vui.</a:t>
              </a:r>
              <a:endParaRPr lang="en-US" sz="2800" b="1">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a:t>
            </a:r>
            <a:r>
              <a:rPr kumimoji="0" lang="en-US" sz="2800" b="1" i="0" u="none" strike="noStrike" kern="0" cap="none" spc="0" normalizeH="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RA Ý ĐOẠN 1</a:t>
            </a:r>
            <a:endPar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nhà mang tên yêu thương</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892413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2. </a:t>
            </a:r>
            <a:r>
              <a:rPr lang="vi-VN" sz="2800" b="1">
                <a:solidFill>
                  <a:srgbClr val="333333"/>
                </a:solidFill>
                <a:latin typeface="Calibri" panose="020F0502020204030204" pitchFamily="34" charset="0"/>
                <a:cs typeface="Calibri" panose="020F0502020204030204" pitchFamily="34" charset="0"/>
              </a:rPr>
              <a:t>Mỗi âm thanh trong ngôi trường mang tên niềm vui gợi cho em những cảm xúc gì?</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2229083"/>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Giọng thầy đọc thơ gợi cho em cảm xúc ấm áp, gợi ra những không gian quen thuộc; tiếng reo cười trẻ nhỏ gợi cho em những cảm xúc ngọt ngào khi được học tập, vui chơi cùng các bạn ở trường</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2</a:t>
            </a: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Ngôi trường mang tên niềm vui.</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422708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3. </a:t>
            </a:r>
            <a:r>
              <a:rPr lang="vi-VN" sz="2800" b="1">
                <a:solidFill>
                  <a:srgbClr val="333333"/>
                </a:solidFill>
                <a:latin typeface="Calibri" panose="020F0502020204030204" pitchFamily="34" charset="0"/>
                <a:cs typeface="Calibri" panose="020F0502020204030204" pitchFamily="34" charset="0"/>
              </a:rPr>
              <a:t>Vì sao những nụ cười được tả ở khổ thơ cuối bài mang tên mùa xuân? </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79435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Nụ cười chứa những niềm vui, những gì tươi mới, trong ngần, lấp lánh; nụ cười ấy dệt từ niềm tin và tình yêu của người thân, thầy cô, bạn bè với em;..</a:t>
              </a:r>
              <a:endParaRPr kumimoji="0" lang="en-US" sz="28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3302031" cy="876300"/>
          </a:xfrm>
          <a:custGeom>
            <a:avLst/>
            <a:gdLst>
              <a:gd name="connsiteX0" fmla="*/ 0 w 3302031"/>
              <a:gd name="connsiteY0" fmla="*/ 146053 h 876300"/>
              <a:gd name="connsiteX1" fmla="*/ 146053 w 3302031"/>
              <a:gd name="connsiteY1" fmla="*/ 0 h 876300"/>
              <a:gd name="connsiteX2" fmla="*/ 3155978 w 3302031"/>
              <a:gd name="connsiteY2" fmla="*/ 0 h 876300"/>
              <a:gd name="connsiteX3" fmla="*/ 3302031 w 3302031"/>
              <a:gd name="connsiteY3" fmla="*/ 146053 h 876300"/>
              <a:gd name="connsiteX4" fmla="*/ 3302031 w 3302031"/>
              <a:gd name="connsiteY4" fmla="*/ 730247 h 876300"/>
              <a:gd name="connsiteX5" fmla="*/ 3155978 w 3302031"/>
              <a:gd name="connsiteY5" fmla="*/ 876300 h 876300"/>
              <a:gd name="connsiteX6" fmla="*/ 146053 w 3302031"/>
              <a:gd name="connsiteY6" fmla="*/ 876300 h 876300"/>
              <a:gd name="connsiteX7" fmla="*/ 0 w 3302031"/>
              <a:gd name="connsiteY7" fmla="*/ 730247 h 876300"/>
              <a:gd name="connsiteX8" fmla="*/ 0 w 33020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2031" h="876300" fill="none" extrusionOk="0">
                <a:moveTo>
                  <a:pt x="0" y="146053"/>
                </a:moveTo>
                <a:cubicBezTo>
                  <a:pt x="2061" y="52097"/>
                  <a:pt x="57342" y="4456"/>
                  <a:pt x="146053" y="0"/>
                </a:cubicBezTo>
                <a:cubicBezTo>
                  <a:pt x="1303442" y="-73180"/>
                  <a:pt x="1656920" y="86135"/>
                  <a:pt x="3155978" y="0"/>
                </a:cubicBezTo>
                <a:cubicBezTo>
                  <a:pt x="3246000" y="2786"/>
                  <a:pt x="3293543" y="61578"/>
                  <a:pt x="3302031" y="146053"/>
                </a:cubicBezTo>
                <a:cubicBezTo>
                  <a:pt x="3351033" y="211682"/>
                  <a:pt x="3330201" y="517250"/>
                  <a:pt x="3302031" y="730247"/>
                </a:cubicBezTo>
                <a:cubicBezTo>
                  <a:pt x="3291292" y="809742"/>
                  <a:pt x="3245006" y="865814"/>
                  <a:pt x="3155978" y="876300"/>
                </a:cubicBezTo>
                <a:cubicBezTo>
                  <a:pt x="2313759" y="921160"/>
                  <a:pt x="996095" y="993922"/>
                  <a:pt x="146053" y="876300"/>
                </a:cubicBezTo>
                <a:cubicBezTo>
                  <a:pt x="58681" y="890673"/>
                  <a:pt x="9426" y="805472"/>
                  <a:pt x="0" y="730247"/>
                </a:cubicBezTo>
                <a:cubicBezTo>
                  <a:pt x="-12683" y="537683"/>
                  <a:pt x="46036" y="279849"/>
                  <a:pt x="0" y="146053"/>
                </a:cubicBezTo>
                <a:close/>
              </a:path>
              <a:path w="3302031" h="876300" stroke="0" extrusionOk="0">
                <a:moveTo>
                  <a:pt x="0" y="146053"/>
                </a:moveTo>
                <a:cubicBezTo>
                  <a:pt x="2359" y="80344"/>
                  <a:pt x="59533" y="-7404"/>
                  <a:pt x="146053" y="0"/>
                </a:cubicBezTo>
                <a:cubicBezTo>
                  <a:pt x="1337830" y="33707"/>
                  <a:pt x="2738636" y="-162475"/>
                  <a:pt x="3155978" y="0"/>
                </a:cubicBezTo>
                <a:cubicBezTo>
                  <a:pt x="3240465" y="-1175"/>
                  <a:pt x="3295582" y="70217"/>
                  <a:pt x="3302031" y="146053"/>
                </a:cubicBezTo>
                <a:cubicBezTo>
                  <a:pt x="3337429" y="415603"/>
                  <a:pt x="3280909" y="505913"/>
                  <a:pt x="3302031" y="730247"/>
                </a:cubicBezTo>
                <a:cubicBezTo>
                  <a:pt x="3314382" y="821228"/>
                  <a:pt x="3231222" y="873653"/>
                  <a:pt x="3155978" y="876300"/>
                </a:cubicBezTo>
                <a:cubicBezTo>
                  <a:pt x="1903430" y="929151"/>
                  <a:pt x="1638956"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RÚT RA Ý ĐOẠN 3</a:t>
            </a: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Nụ cười mang tên mùa xuân</a:t>
              </a:r>
              <a:endParaRPr kumimoji="0" lang="en-US" sz="54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128971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333333"/>
                </a:solidFill>
                <a:latin typeface="Calibri" panose="020F0502020204030204" pitchFamily="34" charset="0"/>
                <a:cs typeface="Calibri" panose="020F0502020204030204" pitchFamily="34" charset="0"/>
              </a:rPr>
              <a:t>4.</a:t>
            </a:r>
            <a:r>
              <a:rPr lang="vi-VN" sz="2800" b="1">
                <a:solidFill>
                  <a:srgbClr val="333333"/>
                </a:solidFill>
                <a:latin typeface="Calibri" panose="020F0502020204030204" pitchFamily="34" charset="0"/>
                <a:cs typeface="Calibri" panose="020F0502020204030204" pitchFamily="34" charset="0"/>
              </a:rPr>
              <a:t>Cách đặt tên mỗi sự vật trong bài thơ có gì thú vị?</a:t>
            </a:r>
            <a:endParaRPr kumimoji="0" lang="vi-VN" sz="2800" b="1" i="0" u="none" strike="noStrike" kern="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2032175"/>
            <a:ext cx="7445092" cy="290645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42345"/>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tab pos="2286000" algn="l"/>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VD: Cách đặt tên gợi ra những điều đẹp đẽ, tươi mới về ngôi nhà, ngôi trường, nụ cười,...</a:t>
              </a:r>
              <a:endParaRPr kumimoji="0" lang="en-US" sz="32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70C0"/>
                </a:solidFill>
                <a:latin typeface="Calibri" panose="020F0502020204030204" pitchFamily="34" charset="0"/>
                <a:cs typeface="Calibri" panose="020F0502020204030204" pitchFamily="34" charset="0"/>
              </a:rPr>
              <a:t>Nội dung bài thơ</a:t>
            </a:r>
            <a:endParaRPr kumimoji="0" lang="en-US" sz="40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Những nụcười của người thân, bạn bè, thầy cô,... mang đến niềm vui cho bạn nhỏ.</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5"/>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6"/>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7"/>
          <a:srcRect/>
          <a:stretch>
            <a:fillRect/>
          </a:stretch>
        </p:blipFill>
        <p:spPr>
          <a:xfrm>
            <a:off x="1608893" y="1523865"/>
            <a:ext cx="1901473" cy="2829222"/>
          </a:xfrm>
          <a:prstGeom prst="rect">
            <a:avLst/>
          </a:prstGeom>
        </p:spPr>
      </p:pic>
      <p:grpSp>
        <p:nvGrpSpPr>
          <p:cNvPr id="15" name="Nhóm 14">
            <a:extLst>
              <a:ext uri="{FF2B5EF4-FFF2-40B4-BE49-F238E27FC236}">
                <a16:creationId xmlns:a16="http://schemas.microsoft.com/office/drawing/2014/main" id="{DA049C99-E6A0-B6F9-7EC3-824035E55E9B}"/>
              </a:ext>
            </a:extLst>
          </p:cNvPr>
          <p:cNvGrpSpPr/>
          <p:nvPr/>
        </p:nvGrpSpPr>
        <p:grpSpPr>
          <a:xfrm>
            <a:off x="3050394" y="845927"/>
            <a:ext cx="4537543" cy="1107996"/>
            <a:chOff x="3050394" y="845927"/>
            <a:chExt cx="4537543" cy="1107996"/>
          </a:xfrm>
        </p:grpSpPr>
        <p:sp>
          <p:nvSpPr>
            <p:cNvPr id="14" name="TextBox 8">
              <a:extLst>
                <a:ext uri="{FF2B5EF4-FFF2-40B4-BE49-F238E27FC236}">
                  <a16:creationId xmlns:a16="http://schemas.microsoft.com/office/drawing/2014/main" id="{96DD71D7-0FE4-954A-3115-09BF1F9CB459}"/>
                </a:ext>
              </a:extLst>
            </p:cNvPr>
            <p:cNvSpPr txBox="1"/>
            <p:nvPr/>
          </p:nvSpPr>
          <p:spPr>
            <a:xfrm>
              <a:off x="3050394" y="845927"/>
              <a:ext cx="4537543" cy="1107996"/>
            </a:xfrm>
            <a:prstGeom prst="rect">
              <a:avLst/>
            </a:prstGeom>
            <a:noFill/>
          </p:spPr>
          <p:txBody>
            <a:bodyPr wrap="square" rtlCol="0">
              <a:spAutoFit/>
            </a:bodyPr>
            <a:lstStyle/>
            <a:p>
              <a:r>
                <a:rPr lang="en-US" sz="6600" dirty="0" err="1">
                  <a:ln w="196850">
                    <a:solidFill>
                      <a:schemeClr val="tx1"/>
                    </a:solidFill>
                  </a:ln>
                  <a:solidFill>
                    <a:srgbClr val="FFC000"/>
                  </a:solidFill>
                  <a:latin typeface="SVN-Hole Hearted" panose="020B0A06020104020203" pitchFamily="34" charset="0"/>
                </a:rPr>
                <a:t>Khởi</a:t>
              </a:r>
              <a:r>
                <a:rPr lang="en-US" sz="6600" dirty="0">
                  <a:ln w="196850">
                    <a:solidFill>
                      <a:schemeClr val="tx1"/>
                    </a:solidFill>
                  </a:ln>
                  <a:solidFill>
                    <a:srgbClr val="FFC000"/>
                  </a:solidFill>
                  <a:latin typeface="SVN-Hole Hearted" panose="020B0A06020104020203" pitchFamily="34" charset="0"/>
                </a:rPr>
                <a:t> </a:t>
              </a:r>
              <a:r>
                <a:rPr lang="en-US" sz="6600" dirty="0" err="1">
                  <a:ln w="196850">
                    <a:solidFill>
                      <a:schemeClr val="tx1"/>
                    </a:solidFill>
                  </a:ln>
                  <a:solidFill>
                    <a:srgbClr val="FFC000"/>
                  </a:solidFill>
                  <a:latin typeface="SVN-Hole Hearted" panose="020B0A06020104020203" pitchFamily="34" charset="0"/>
                </a:rPr>
                <a:t>động</a:t>
              </a:r>
              <a:endParaRPr lang="en-US" sz="6600" dirty="0">
                <a:ln w="196850">
                  <a:solidFill>
                    <a:schemeClr val="tx1"/>
                  </a:solidFill>
                </a:ln>
                <a:solidFill>
                  <a:srgbClr val="FFC000"/>
                </a:solidFill>
                <a:latin typeface="SVN-Hole Hearted" panose="020B0A06020104020203" pitchFamily="34" charset="0"/>
              </a:endParaRPr>
            </a:p>
          </p:txBody>
        </p:sp>
        <p:sp>
          <p:nvSpPr>
            <p:cNvPr id="13" name="TextBox 8">
              <a:extLst>
                <a:ext uri="{FF2B5EF4-FFF2-40B4-BE49-F238E27FC236}">
                  <a16:creationId xmlns:a16="http://schemas.microsoft.com/office/drawing/2014/main" id="{BAAC79F7-C8C6-A980-DA3B-89AEC84CBEF2}"/>
                </a:ext>
              </a:extLst>
            </p:cNvPr>
            <p:cNvSpPr txBox="1"/>
            <p:nvPr/>
          </p:nvSpPr>
          <p:spPr>
            <a:xfrm>
              <a:off x="3050394" y="845927"/>
              <a:ext cx="4537543" cy="1107996"/>
            </a:xfrm>
            <a:prstGeom prst="rect">
              <a:avLst/>
            </a:prstGeom>
            <a:noFill/>
          </p:spPr>
          <p:txBody>
            <a:bodyPr wrap="square" rtlCol="0">
              <a:spAutoFit/>
            </a:bodyPr>
            <a:lstStyle/>
            <a:p>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Khởi</a:t>
              </a:r>
              <a:r>
                <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6600" dirty="0" err="1">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động</a:t>
              </a:r>
              <a:endParaRPr lang="en-US" sz="6600" dirty="0">
                <a:ln w="9525">
                  <a:solidFill>
                    <a:schemeClr val="bg1"/>
                  </a:solidFill>
                </a:ln>
                <a:blipFill dpi="0" rotWithShape="1">
                  <a:blip r:embed="rId8">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3886231" cy="876300"/>
          </a:xfrm>
          <a:custGeom>
            <a:avLst/>
            <a:gdLst>
              <a:gd name="connsiteX0" fmla="*/ 0 w 3886231"/>
              <a:gd name="connsiteY0" fmla="*/ 146053 h 876300"/>
              <a:gd name="connsiteX1" fmla="*/ 146053 w 3886231"/>
              <a:gd name="connsiteY1" fmla="*/ 0 h 876300"/>
              <a:gd name="connsiteX2" fmla="*/ 3740178 w 3886231"/>
              <a:gd name="connsiteY2" fmla="*/ 0 h 876300"/>
              <a:gd name="connsiteX3" fmla="*/ 3886231 w 3886231"/>
              <a:gd name="connsiteY3" fmla="*/ 146053 h 876300"/>
              <a:gd name="connsiteX4" fmla="*/ 3886231 w 3886231"/>
              <a:gd name="connsiteY4" fmla="*/ 730247 h 876300"/>
              <a:gd name="connsiteX5" fmla="*/ 3740178 w 3886231"/>
              <a:gd name="connsiteY5" fmla="*/ 876300 h 876300"/>
              <a:gd name="connsiteX6" fmla="*/ 146053 w 3886231"/>
              <a:gd name="connsiteY6" fmla="*/ 876300 h 876300"/>
              <a:gd name="connsiteX7" fmla="*/ 0 w 3886231"/>
              <a:gd name="connsiteY7" fmla="*/ 730247 h 876300"/>
              <a:gd name="connsiteX8" fmla="*/ 0 w 38862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31" h="876300" fill="none" extrusionOk="0">
                <a:moveTo>
                  <a:pt x="0" y="146053"/>
                </a:moveTo>
                <a:cubicBezTo>
                  <a:pt x="2061" y="52097"/>
                  <a:pt x="57342" y="4456"/>
                  <a:pt x="146053" y="0"/>
                </a:cubicBezTo>
                <a:cubicBezTo>
                  <a:pt x="1393125" y="-73180"/>
                  <a:pt x="2638791" y="86135"/>
                  <a:pt x="3740178" y="0"/>
                </a:cubicBezTo>
                <a:cubicBezTo>
                  <a:pt x="3830200" y="2786"/>
                  <a:pt x="3877743" y="61578"/>
                  <a:pt x="3886231" y="146053"/>
                </a:cubicBezTo>
                <a:cubicBezTo>
                  <a:pt x="3935233" y="211682"/>
                  <a:pt x="3914401" y="517250"/>
                  <a:pt x="3886231" y="730247"/>
                </a:cubicBezTo>
                <a:cubicBezTo>
                  <a:pt x="3875492" y="809742"/>
                  <a:pt x="3829206" y="865814"/>
                  <a:pt x="3740178" y="876300"/>
                </a:cubicBezTo>
                <a:cubicBezTo>
                  <a:pt x="2036217" y="921160"/>
                  <a:pt x="917045" y="993922"/>
                  <a:pt x="146053" y="876300"/>
                </a:cubicBezTo>
                <a:cubicBezTo>
                  <a:pt x="58681" y="890673"/>
                  <a:pt x="9426" y="805472"/>
                  <a:pt x="0" y="730247"/>
                </a:cubicBezTo>
                <a:cubicBezTo>
                  <a:pt x="-12683" y="537683"/>
                  <a:pt x="46036" y="279849"/>
                  <a:pt x="0" y="146053"/>
                </a:cubicBezTo>
                <a:close/>
              </a:path>
              <a:path w="3886231" h="876300" stroke="0" extrusionOk="0">
                <a:moveTo>
                  <a:pt x="0" y="146053"/>
                </a:moveTo>
                <a:cubicBezTo>
                  <a:pt x="2359" y="80344"/>
                  <a:pt x="59533" y="-7404"/>
                  <a:pt x="146053" y="0"/>
                </a:cubicBezTo>
                <a:cubicBezTo>
                  <a:pt x="1026358" y="33707"/>
                  <a:pt x="2077280" y="-162475"/>
                  <a:pt x="3740178" y="0"/>
                </a:cubicBezTo>
                <a:cubicBezTo>
                  <a:pt x="3824665" y="-1175"/>
                  <a:pt x="3879782" y="70217"/>
                  <a:pt x="3886231" y="146053"/>
                </a:cubicBezTo>
                <a:cubicBezTo>
                  <a:pt x="3921629" y="415603"/>
                  <a:pt x="3865109" y="505913"/>
                  <a:pt x="3886231" y="730247"/>
                </a:cubicBezTo>
                <a:cubicBezTo>
                  <a:pt x="3898582" y="821228"/>
                  <a:pt x="3815422" y="873653"/>
                  <a:pt x="3740178" y="876300"/>
                </a:cubicBezTo>
                <a:cubicBezTo>
                  <a:pt x="3282791" y="929151"/>
                  <a:pt x="1884982"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rgbClr val="0070C0"/>
                </a:solidFill>
                <a:latin typeface="Calibri" panose="020F0502020204030204" pitchFamily="34" charset="0"/>
                <a:cs typeface="Calibri" panose="020F0502020204030204" pitchFamily="34" charset="0"/>
              </a:rPr>
              <a:t>Ý nghĩa</a:t>
            </a:r>
            <a:r>
              <a:rPr kumimoji="0" lang="en-US" sz="40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 bài thơ</a:t>
            </a: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9"/>
            <a:ext cx="7059478" cy="2595966"/>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Mọi người hãy vui vẻ, thân ái, chan hoà với nhau để cuộc sống luôn tươi vui, tích cực</a:t>
              </a:r>
              <a:endParaRPr kumimoji="0" lang="en-US" sz="4000" b="0"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190446" y="1738449"/>
            <a:ext cx="6842235"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UVN Banh Mi" pitchFamily="2" charset="0"/>
              </a:rPr>
              <a:t>Ạ</a:t>
            </a:r>
            <a:r>
              <a:rPr lang="en-US" sz="66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rPr>
              <a:t>I</a:t>
            </a:r>
            <a:endParaRPr lang="en-US" sz="66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UVN Banh Mi" pitchFamily="2" charset="0"/>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039813" y="1542081"/>
            <a:ext cx="51435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511338" y="484685"/>
            <a:ext cx="4270098" cy="3346689"/>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594159" y="1557864"/>
            <a:ext cx="4104456" cy="1754326"/>
          </a:xfrm>
          <a:prstGeom prst="rect">
            <a:avLst/>
          </a:prstGeom>
          <a:noFill/>
        </p:spPr>
        <p:txBody>
          <a:bodyPr wrap="square">
            <a:spAutoFit/>
          </a:bodyPr>
          <a:lstStyle/>
          <a:p>
            <a:pPr algn="ctr"/>
            <a:r>
              <a:rPr lang="vi-VN" sz="3600" b="1">
                <a:solidFill>
                  <a:srgbClr val="002D38"/>
                </a:solidFill>
                <a:latin typeface="Calibri" panose="020F0502020204030204" pitchFamily="34" charset="0"/>
                <a:ea typeface="+mn-ea"/>
                <a:cs typeface="Calibri" panose="020F0502020204030204" pitchFamily="34" charset="0"/>
              </a:rPr>
              <a:t>Toàn bài đọc với giọng trong trẻo, tươi vui.</a:t>
            </a:r>
            <a:endParaRPr lang="en-US" sz="20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5543674" y="1598432"/>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373199"/>
            <a:ext cx="3637937" cy="1569660"/>
          </a:xfrm>
          <a:prstGeom prst="rect">
            <a:avLst/>
          </a:prstGeom>
          <a:noFill/>
        </p:spPr>
        <p:txBody>
          <a:bodyPr wrap="square">
            <a:spAutoFit/>
          </a:bodyPr>
          <a:lstStyle/>
          <a:p>
            <a:pPr lvl="0" algn="ctr">
              <a:buClrTx/>
              <a:defRPr/>
            </a:pPr>
            <a:r>
              <a:rPr lang="vi-VN" sz="3200" b="1">
                <a:latin typeface="Calibri" panose="020F0502020204030204" pitchFamily="34" charset="0"/>
                <a:cs typeface="Calibri" panose="020F0502020204030204" pitchFamily="34" charset="0"/>
              </a:rPr>
              <a:t>Khi đọc cần nhấn giọng ở những từ ngữ nào? </a:t>
            </a:r>
            <a:endParaRPr kumimoji="0" lang="vi-VN" sz="32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27050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62295">
            <a:off x="3677636" y="134827"/>
            <a:ext cx="4270098" cy="3346689"/>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3760457" y="900230"/>
            <a:ext cx="4104456" cy="1384995"/>
          </a:xfrm>
          <a:prstGeom prst="rect">
            <a:avLst/>
          </a:prstGeom>
          <a:noFill/>
        </p:spPr>
        <p:txBody>
          <a:bodyPr wrap="square">
            <a:spAutoFit/>
          </a:bodyPr>
          <a:lstStyle/>
          <a:p>
            <a:pPr algn="ctr"/>
            <a:r>
              <a:rPr lang="vi-VN" sz="2800" b="1">
                <a:latin typeface="Calibri" panose="020F0502020204030204" pitchFamily="34" charset="0"/>
                <a:cs typeface="Calibri" panose="020F0502020204030204" pitchFamily="34" charset="0"/>
              </a:rPr>
              <a:t>Nhấn giọng ở những từ ngữ chỉ hoạt động, đặc điểm,…</a:t>
            </a:r>
          </a:p>
        </p:txBody>
      </p:sp>
      <p:pic>
        <p:nvPicPr>
          <p:cNvPr id="3" name="Picture 9">
            <a:extLst>
              <a:ext uri="{FF2B5EF4-FFF2-40B4-BE49-F238E27FC236}">
                <a16:creationId xmlns:a16="http://schemas.microsoft.com/office/drawing/2014/main" id="{7D7899DE-E3F5-3002-6FC6-8B51B8E70B41}"/>
              </a:ext>
            </a:extLst>
          </p:cNvPr>
          <p:cNvPicPr>
            <a:picLocks noChangeAspect="1"/>
          </p:cNvPicPr>
          <p:nvPr/>
        </p:nvPicPr>
        <p:blipFill>
          <a:blip r:embed="rId6"/>
          <a:srcRect/>
          <a:stretch>
            <a:fillRect/>
          </a:stretch>
        </p:blipFill>
        <p:spPr>
          <a:xfrm>
            <a:off x="1820883" y="2277546"/>
            <a:ext cx="1901473" cy="2829222"/>
          </a:xfrm>
          <a:prstGeom prst="rect">
            <a:avLst/>
          </a:prstGeom>
        </p:spPr>
      </p:pic>
    </p:spTree>
    <p:extLst>
      <p:ext uri="{BB962C8B-B14F-4D97-AF65-F5344CB8AC3E}">
        <p14:creationId xmlns:p14="http://schemas.microsoft.com/office/powerpoint/2010/main" val="120029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sp>
        <p:nvSpPr>
          <p:cNvPr id="8" name="Rectangle: Rounded Corners 13">
            <a:extLst>
              <a:ext uri="{FF2B5EF4-FFF2-40B4-BE49-F238E27FC236}">
                <a16:creationId xmlns:a16="http://schemas.microsoft.com/office/drawing/2014/main" id="{E8A9E60F-95EF-2391-134C-85B5E462E0EC}"/>
              </a:ext>
            </a:extLst>
          </p:cNvPr>
          <p:cNvSpPr/>
          <p:nvPr/>
        </p:nvSpPr>
        <p:spPr>
          <a:xfrm>
            <a:off x="218403" y="1010655"/>
            <a:ext cx="5852695" cy="3302000"/>
          </a:xfrm>
          <a:custGeom>
            <a:avLst/>
            <a:gdLst>
              <a:gd name="connsiteX0" fmla="*/ 0 w 5852695"/>
              <a:gd name="connsiteY0" fmla="*/ 413774 h 3302000"/>
              <a:gd name="connsiteX1" fmla="*/ 413774 w 5852695"/>
              <a:gd name="connsiteY1" fmla="*/ 0 h 3302000"/>
              <a:gd name="connsiteX2" fmla="*/ 891163 w 5852695"/>
              <a:gd name="connsiteY2" fmla="*/ 0 h 3302000"/>
              <a:gd name="connsiteX3" fmla="*/ 1418803 w 5852695"/>
              <a:gd name="connsiteY3" fmla="*/ 0 h 3302000"/>
              <a:gd name="connsiteX4" fmla="*/ 2147450 w 5852695"/>
              <a:gd name="connsiteY4" fmla="*/ 0 h 3302000"/>
              <a:gd name="connsiteX5" fmla="*/ 2624839 w 5852695"/>
              <a:gd name="connsiteY5" fmla="*/ 0 h 3302000"/>
              <a:gd name="connsiteX6" fmla="*/ 3102228 w 5852695"/>
              <a:gd name="connsiteY6" fmla="*/ 0 h 3302000"/>
              <a:gd name="connsiteX7" fmla="*/ 3579617 w 5852695"/>
              <a:gd name="connsiteY7" fmla="*/ 0 h 3302000"/>
              <a:gd name="connsiteX8" fmla="*/ 4207760 w 5852695"/>
              <a:gd name="connsiteY8" fmla="*/ 0 h 3302000"/>
              <a:gd name="connsiteX9" fmla="*/ 4835903 w 5852695"/>
              <a:gd name="connsiteY9" fmla="*/ 0 h 3302000"/>
              <a:gd name="connsiteX10" fmla="*/ 5438921 w 5852695"/>
              <a:gd name="connsiteY10" fmla="*/ 0 h 3302000"/>
              <a:gd name="connsiteX11" fmla="*/ 5852695 w 5852695"/>
              <a:gd name="connsiteY11" fmla="*/ 413774 h 3302000"/>
              <a:gd name="connsiteX12" fmla="*/ 5852695 w 5852695"/>
              <a:gd name="connsiteY12" fmla="*/ 982898 h 3302000"/>
              <a:gd name="connsiteX13" fmla="*/ 5852695 w 5852695"/>
              <a:gd name="connsiteY13" fmla="*/ 1626255 h 3302000"/>
              <a:gd name="connsiteX14" fmla="*/ 5852695 w 5852695"/>
              <a:gd name="connsiteY14" fmla="*/ 2244868 h 3302000"/>
              <a:gd name="connsiteX15" fmla="*/ 5852695 w 5852695"/>
              <a:gd name="connsiteY15" fmla="*/ 2888226 h 3302000"/>
              <a:gd name="connsiteX16" fmla="*/ 5438921 w 5852695"/>
              <a:gd name="connsiteY16" fmla="*/ 3302000 h 3302000"/>
              <a:gd name="connsiteX17" fmla="*/ 4911281 w 5852695"/>
              <a:gd name="connsiteY17" fmla="*/ 3302000 h 3302000"/>
              <a:gd name="connsiteX18" fmla="*/ 4383640 w 5852695"/>
              <a:gd name="connsiteY18" fmla="*/ 3302000 h 3302000"/>
              <a:gd name="connsiteX19" fmla="*/ 3906251 w 5852695"/>
              <a:gd name="connsiteY19" fmla="*/ 3302000 h 3302000"/>
              <a:gd name="connsiteX20" fmla="*/ 3177605 w 5852695"/>
              <a:gd name="connsiteY20" fmla="*/ 3302000 h 3302000"/>
              <a:gd name="connsiteX21" fmla="*/ 2549461 w 5852695"/>
              <a:gd name="connsiteY21" fmla="*/ 3302000 h 3302000"/>
              <a:gd name="connsiteX22" fmla="*/ 1971570 w 5852695"/>
              <a:gd name="connsiteY22" fmla="*/ 3302000 h 3302000"/>
              <a:gd name="connsiteX23" fmla="*/ 1293175 w 5852695"/>
              <a:gd name="connsiteY23" fmla="*/ 3302000 h 3302000"/>
              <a:gd name="connsiteX24" fmla="*/ 413774 w 5852695"/>
              <a:gd name="connsiteY24" fmla="*/ 3302000 h 3302000"/>
              <a:gd name="connsiteX25" fmla="*/ 0 w 5852695"/>
              <a:gd name="connsiteY25" fmla="*/ 2888226 h 3302000"/>
              <a:gd name="connsiteX26" fmla="*/ 0 w 5852695"/>
              <a:gd name="connsiteY26" fmla="*/ 2319102 h 3302000"/>
              <a:gd name="connsiteX27" fmla="*/ 0 w 5852695"/>
              <a:gd name="connsiteY27" fmla="*/ 1725234 h 3302000"/>
              <a:gd name="connsiteX28" fmla="*/ 0 w 5852695"/>
              <a:gd name="connsiteY28" fmla="*/ 1180854 h 3302000"/>
              <a:gd name="connsiteX29" fmla="*/ 0 w 5852695"/>
              <a:gd name="connsiteY29" fmla="*/ 413774 h 3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52695" h="3302000" fill="none" extrusionOk="0">
                <a:moveTo>
                  <a:pt x="0" y="413774"/>
                </a:moveTo>
                <a:cubicBezTo>
                  <a:pt x="-2126" y="202570"/>
                  <a:pt x="156653" y="-31660"/>
                  <a:pt x="413774" y="0"/>
                </a:cubicBezTo>
                <a:cubicBezTo>
                  <a:pt x="604692" y="9324"/>
                  <a:pt x="725564" y="10149"/>
                  <a:pt x="891163" y="0"/>
                </a:cubicBezTo>
                <a:cubicBezTo>
                  <a:pt x="1056762" y="-10149"/>
                  <a:pt x="1294084" y="19679"/>
                  <a:pt x="1418803" y="0"/>
                </a:cubicBezTo>
                <a:cubicBezTo>
                  <a:pt x="1543522" y="-19679"/>
                  <a:pt x="1855641" y="-857"/>
                  <a:pt x="2147450" y="0"/>
                </a:cubicBezTo>
                <a:cubicBezTo>
                  <a:pt x="2439259" y="857"/>
                  <a:pt x="2463206" y="-5537"/>
                  <a:pt x="2624839" y="0"/>
                </a:cubicBezTo>
                <a:cubicBezTo>
                  <a:pt x="2786472" y="5537"/>
                  <a:pt x="2915592" y="23463"/>
                  <a:pt x="3102228" y="0"/>
                </a:cubicBezTo>
                <a:cubicBezTo>
                  <a:pt x="3288864" y="-23463"/>
                  <a:pt x="3456487" y="-5454"/>
                  <a:pt x="3579617" y="0"/>
                </a:cubicBezTo>
                <a:cubicBezTo>
                  <a:pt x="3702747" y="5454"/>
                  <a:pt x="4003044" y="27881"/>
                  <a:pt x="4207760" y="0"/>
                </a:cubicBezTo>
                <a:cubicBezTo>
                  <a:pt x="4412476" y="-27881"/>
                  <a:pt x="4672428" y="-12566"/>
                  <a:pt x="4835903" y="0"/>
                </a:cubicBezTo>
                <a:cubicBezTo>
                  <a:pt x="4999378" y="12566"/>
                  <a:pt x="5220245" y="4282"/>
                  <a:pt x="5438921" y="0"/>
                </a:cubicBezTo>
                <a:cubicBezTo>
                  <a:pt x="5690569" y="-49756"/>
                  <a:pt x="5857256" y="152585"/>
                  <a:pt x="5852695" y="413774"/>
                </a:cubicBezTo>
                <a:cubicBezTo>
                  <a:pt x="5848806" y="627352"/>
                  <a:pt x="5852770" y="814315"/>
                  <a:pt x="5852695" y="982898"/>
                </a:cubicBezTo>
                <a:cubicBezTo>
                  <a:pt x="5852620" y="1151481"/>
                  <a:pt x="5872922" y="1446972"/>
                  <a:pt x="5852695" y="1626255"/>
                </a:cubicBezTo>
                <a:cubicBezTo>
                  <a:pt x="5832468" y="1805538"/>
                  <a:pt x="5832031" y="2089951"/>
                  <a:pt x="5852695" y="2244868"/>
                </a:cubicBezTo>
                <a:cubicBezTo>
                  <a:pt x="5873359" y="2399785"/>
                  <a:pt x="5873492" y="2628461"/>
                  <a:pt x="5852695" y="2888226"/>
                </a:cubicBezTo>
                <a:cubicBezTo>
                  <a:pt x="5841412" y="3113173"/>
                  <a:pt x="5648851" y="3264700"/>
                  <a:pt x="5438921" y="3302000"/>
                </a:cubicBezTo>
                <a:cubicBezTo>
                  <a:pt x="5264930" y="3326976"/>
                  <a:pt x="5106787" y="3283898"/>
                  <a:pt x="4911281" y="3302000"/>
                </a:cubicBezTo>
                <a:cubicBezTo>
                  <a:pt x="4715775" y="3320102"/>
                  <a:pt x="4497874" y="3299113"/>
                  <a:pt x="4383640" y="3302000"/>
                </a:cubicBezTo>
                <a:cubicBezTo>
                  <a:pt x="4269406" y="3304887"/>
                  <a:pt x="4040041" y="3282255"/>
                  <a:pt x="3906251" y="3302000"/>
                </a:cubicBezTo>
                <a:cubicBezTo>
                  <a:pt x="3772461" y="3321745"/>
                  <a:pt x="3359695" y="3309775"/>
                  <a:pt x="3177605" y="3302000"/>
                </a:cubicBezTo>
                <a:cubicBezTo>
                  <a:pt x="2995515" y="3294225"/>
                  <a:pt x="2846268" y="3306508"/>
                  <a:pt x="2549461" y="3302000"/>
                </a:cubicBezTo>
                <a:cubicBezTo>
                  <a:pt x="2252654" y="3297492"/>
                  <a:pt x="2250532" y="3322748"/>
                  <a:pt x="1971570" y="3302000"/>
                </a:cubicBezTo>
                <a:cubicBezTo>
                  <a:pt x="1692608" y="3281252"/>
                  <a:pt x="1466163" y="3308884"/>
                  <a:pt x="1293175" y="3302000"/>
                </a:cubicBezTo>
                <a:cubicBezTo>
                  <a:pt x="1120188" y="3295116"/>
                  <a:pt x="679492" y="3272368"/>
                  <a:pt x="413774" y="3302000"/>
                </a:cubicBezTo>
                <a:cubicBezTo>
                  <a:pt x="181913" y="3327367"/>
                  <a:pt x="54446" y="3128254"/>
                  <a:pt x="0" y="2888226"/>
                </a:cubicBezTo>
                <a:cubicBezTo>
                  <a:pt x="-336" y="2646992"/>
                  <a:pt x="-24759" y="2602404"/>
                  <a:pt x="0" y="2319102"/>
                </a:cubicBezTo>
                <a:cubicBezTo>
                  <a:pt x="24759" y="2035800"/>
                  <a:pt x="4430" y="1859140"/>
                  <a:pt x="0" y="1725234"/>
                </a:cubicBezTo>
                <a:cubicBezTo>
                  <a:pt x="-4430" y="1591328"/>
                  <a:pt x="23071" y="1341902"/>
                  <a:pt x="0" y="1180854"/>
                </a:cubicBezTo>
                <a:cubicBezTo>
                  <a:pt x="-23071" y="1019806"/>
                  <a:pt x="34985" y="583277"/>
                  <a:pt x="0" y="413774"/>
                </a:cubicBezTo>
                <a:close/>
              </a:path>
              <a:path w="5852695" h="3302000" stroke="0" extrusionOk="0">
                <a:moveTo>
                  <a:pt x="0" y="413774"/>
                </a:moveTo>
                <a:cubicBezTo>
                  <a:pt x="519" y="201115"/>
                  <a:pt x="206078" y="37212"/>
                  <a:pt x="413774" y="0"/>
                </a:cubicBezTo>
                <a:cubicBezTo>
                  <a:pt x="550387" y="-23553"/>
                  <a:pt x="770957" y="-9143"/>
                  <a:pt x="1092169" y="0"/>
                </a:cubicBezTo>
                <a:cubicBezTo>
                  <a:pt x="1413382" y="9143"/>
                  <a:pt x="1458114" y="-10129"/>
                  <a:pt x="1619809" y="0"/>
                </a:cubicBezTo>
                <a:cubicBezTo>
                  <a:pt x="1781504" y="10129"/>
                  <a:pt x="1938845" y="18887"/>
                  <a:pt x="2147450" y="0"/>
                </a:cubicBezTo>
                <a:cubicBezTo>
                  <a:pt x="2356055" y="-18887"/>
                  <a:pt x="2630787" y="-31100"/>
                  <a:pt x="2825845" y="0"/>
                </a:cubicBezTo>
                <a:cubicBezTo>
                  <a:pt x="3020903" y="31100"/>
                  <a:pt x="3126545" y="16612"/>
                  <a:pt x="3403736" y="0"/>
                </a:cubicBezTo>
                <a:cubicBezTo>
                  <a:pt x="3680927" y="-16612"/>
                  <a:pt x="3849202" y="35847"/>
                  <a:pt x="4132383" y="0"/>
                </a:cubicBezTo>
                <a:cubicBezTo>
                  <a:pt x="4415564" y="-35847"/>
                  <a:pt x="4571633" y="18190"/>
                  <a:pt x="4861029" y="0"/>
                </a:cubicBezTo>
                <a:cubicBezTo>
                  <a:pt x="5150425" y="-18190"/>
                  <a:pt x="5303660" y="8022"/>
                  <a:pt x="5438921" y="0"/>
                </a:cubicBezTo>
                <a:cubicBezTo>
                  <a:pt x="5654728" y="-5712"/>
                  <a:pt x="5832053" y="185072"/>
                  <a:pt x="5852695" y="413774"/>
                </a:cubicBezTo>
                <a:cubicBezTo>
                  <a:pt x="5854353" y="543189"/>
                  <a:pt x="5867322" y="842332"/>
                  <a:pt x="5852695" y="1032387"/>
                </a:cubicBezTo>
                <a:cubicBezTo>
                  <a:pt x="5838068" y="1222442"/>
                  <a:pt x="5845094" y="1499868"/>
                  <a:pt x="5852695" y="1651000"/>
                </a:cubicBezTo>
                <a:cubicBezTo>
                  <a:pt x="5860296" y="1802132"/>
                  <a:pt x="5838581" y="2034719"/>
                  <a:pt x="5852695" y="2269613"/>
                </a:cubicBezTo>
                <a:cubicBezTo>
                  <a:pt x="5866809" y="2504507"/>
                  <a:pt x="5862889" y="2666723"/>
                  <a:pt x="5852695" y="2888226"/>
                </a:cubicBezTo>
                <a:cubicBezTo>
                  <a:pt x="5889130" y="3106102"/>
                  <a:pt x="5669685" y="3339990"/>
                  <a:pt x="5438921" y="3302000"/>
                </a:cubicBezTo>
                <a:cubicBezTo>
                  <a:pt x="5213166" y="3275583"/>
                  <a:pt x="4936966" y="3332660"/>
                  <a:pt x="4710275" y="3302000"/>
                </a:cubicBezTo>
                <a:cubicBezTo>
                  <a:pt x="4483584" y="3271340"/>
                  <a:pt x="4249528" y="3324558"/>
                  <a:pt x="4132383" y="3302000"/>
                </a:cubicBezTo>
                <a:cubicBezTo>
                  <a:pt x="4015238" y="3279442"/>
                  <a:pt x="3754279" y="3303142"/>
                  <a:pt x="3403736" y="3302000"/>
                </a:cubicBezTo>
                <a:cubicBezTo>
                  <a:pt x="3053193" y="3300858"/>
                  <a:pt x="2981258" y="3289908"/>
                  <a:pt x="2725342" y="3302000"/>
                </a:cubicBezTo>
                <a:cubicBezTo>
                  <a:pt x="2469426" y="3314092"/>
                  <a:pt x="2345596" y="3287749"/>
                  <a:pt x="2147450" y="3302000"/>
                </a:cubicBezTo>
                <a:cubicBezTo>
                  <a:pt x="1949304" y="3316251"/>
                  <a:pt x="1864993" y="3295538"/>
                  <a:pt x="1619809" y="3302000"/>
                </a:cubicBezTo>
                <a:cubicBezTo>
                  <a:pt x="1374625" y="3308462"/>
                  <a:pt x="1225038" y="3313478"/>
                  <a:pt x="1092169" y="3302000"/>
                </a:cubicBezTo>
                <a:cubicBezTo>
                  <a:pt x="959300" y="3290522"/>
                  <a:pt x="712621" y="3298142"/>
                  <a:pt x="413774" y="3302000"/>
                </a:cubicBezTo>
                <a:cubicBezTo>
                  <a:pt x="209724" y="3336662"/>
                  <a:pt x="-35632" y="3149360"/>
                  <a:pt x="0" y="2888226"/>
                </a:cubicBezTo>
                <a:cubicBezTo>
                  <a:pt x="15260" y="2710233"/>
                  <a:pt x="9327" y="2552928"/>
                  <a:pt x="0" y="2294358"/>
                </a:cubicBezTo>
                <a:cubicBezTo>
                  <a:pt x="-9327" y="2035788"/>
                  <a:pt x="1724" y="1824418"/>
                  <a:pt x="0" y="1700489"/>
                </a:cubicBezTo>
                <a:cubicBezTo>
                  <a:pt x="-1724" y="1576560"/>
                  <a:pt x="-9116" y="1268371"/>
                  <a:pt x="0" y="1156110"/>
                </a:cubicBezTo>
                <a:cubicBezTo>
                  <a:pt x="9116" y="1043849"/>
                  <a:pt x="33602" y="740039"/>
                  <a:pt x="0" y="413774"/>
                </a:cubicBezTo>
                <a:close/>
              </a:path>
            </a:pathLst>
          </a:custGeom>
          <a:solidFill>
            <a:sysClr val="window" lastClr="FFFFFF"/>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rtlCol="0" anchor="ctr"/>
          <a:lstStyle/>
          <a:p>
            <a:pPr indent="379730" algn="just">
              <a:lnSpc>
                <a:spcPct val="115000"/>
              </a:lnSpc>
            </a:pPr>
            <a:r>
              <a:rPr lang="vi-VN" sz="2400" i="1">
                <a:latin typeface="Times New Roman" panose="02020603050405020304" pitchFamily="18" charset="0"/>
                <a:ea typeface="Calibri" panose="020F0502020204030204" pitchFamily="34" charset="0"/>
              </a:rPr>
              <a:t>Có một ngôi nhà/ </a:t>
            </a:r>
            <a:r>
              <a:rPr lang="vi-VN" sz="2400" i="1" u="sng">
                <a:latin typeface="Times New Roman" panose="02020603050405020304" pitchFamily="18" charset="0"/>
                <a:ea typeface="Calibri" panose="020F0502020204030204" pitchFamily="34" charset="0"/>
              </a:rPr>
              <a:t>mang tên yêu thương</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Góc bếp/ mẹ </a:t>
            </a:r>
            <a:r>
              <a:rPr lang="vi-VN" sz="2400" i="1" u="sng">
                <a:latin typeface="Times New Roman" panose="02020603050405020304" pitchFamily="18" charset="0"/>
                <a:ea typeface="Calibri" panose="020F0502020204030204" pitchFamily="34" charset="0"/>
              </a:rPr>
              <a:t>chuẩn bị bữa trưa</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Bên thềm/ bà </a:t>
            </a:r>
            <a:r>
              <a:rPr lang="vi-VN" sz="2400" i="1" u="sng">
                <a:latin typeface="Times New Roman" panose="02020603050405020304" pitchFamily="18" charset="0"/>
                <a:ea typeface="Calibri" panose="020F0502020204030204" pitchFamily="34" charset="0"/>
              </a:rPr>
              <a:t>đan áo ấm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Bố vừa đi rẫy về,/ lưng áo còn </a:t>
            </a:r>
            <a:r>
              <a:rPr lang="vi-VN" sz="2400" i="1" u="sng">
                <a:latin typeface="Times New Roman" panose="02020603050405020304" pitchFamily="18" charset="0"/>
                <a:ea typeface="Calibri" panose="020F0502020204030204" pitchFamily="34" charset="0"/>
              </a:rPr>
              <a:t>ướt đẫm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Đã </a:t>
            </a:r>
            <a:r>
              <a:rPr lang="vi-VN" sz="2400" i="1" u="sng">
                <a:latin typeface="Times New Roman" panose="02020603050405020304" pitchFamily="18" charset="0"/>
                <a:ea typeface="Calibri" panose="020F0502020204030204" pitchFamily="34" charset="0"/>
              </a:rPr>
              <a:t>cất lời dí dỏm</a:t>
            </a:r>
            <a:r>
              <a:rPr lang="vi-VN" sz="2400" i="1">
                <a:latin typeface="Times New Roman" panose="02020603050405020304" pitchFamily="18" charset="0"/>
                <a:ea typeface="Calibri" panose="020F0502020204030204" pitchFamily="34" charset="0"/>
              </a:rPr>
              <a:t>://</a:t>
            </a:r>
            <a:endParaRPr lang="en-US" sz="2400" i="1">
              <a:latin typeface="Times New Roman" panose="02020603050405020304" pitchFamily="18" charset="0"/>
              <a:ea typeface="Calibri" panose="020F0502020204030204" pitchFamily="34" charset="0"/>
            </a:endParaRPr>
          </a:p>
          <a:p>
            <a:pPr indent="379730" algn="just">
              <a:lnSpc>
                <a:spcPct val="115000"/>
              </a:lnSpc>
            </a:pPr>
            <a:r>
              <a:rPr lang="vi-VN" sz="2400" i="1">
                <a:latin typeface="Times New Roman" panose="02020603050405020304" pitchFamily="18" charset="0"/>
                <a:ea typeface="Calibri" panose="020F0502020204030204" pitchFamily="34" charset="0"/>
              </a:rPr>
              <a:t>– </a:t>
            </a:r>
            <a:r>
              <a:rPr lang="vi-VN" sz="2400" i="1" u="sng">
                <a:latin typeface="Times New Roman" panose="02020603050405020304" pitchFamily="18" charset="0"/>
                <a:ea typeface="Calibri" panose="020F0502020204030204" pitchFamily="34" charset="0"/>
              </a:rPr>
              <a:t>Con mèo lười của bố</a:t>
            </a:r>
            <a:r>
              <a:rPr lang="vi-VN" sz="2400" i="1">
                <a:latin typeface="Times New Roman" panose="02020603050405020304" pitchFamily="18" charset="0"/>
                <a:ea typeface="Calibri" panose="020F0502020204030204" pitchFamily="34" charset="0"/>
              </a:rPr>
              <a:t>/ đi đâu?//</a:t>
            </a:r>
            <a:endParaRPr lang="en-US" sz="2400" i="1">
              <a:latin typeface="Times New Roman" panose="02020603050405020304" pitchFamily="18" charset="0"/>
              <a:ea typeface="Calibri" panose="020F0502020204030204" pitchFamily="34" charset="0"/>
            </a:endParaRPr>
          </a:p>
        </p:txBody>
      </p:sp>
      <p:pic>
        <p:nvPicPr>
          <p:cNvPr id="4" name="Picture 3">
            <a:extLst>
              <a:ext uri="{FF2B5EF4-FFF2-40B4-BE49-F238E27FC236}">
                <a16:creationId xmlns:a16="http://schemas.microsoft.com/office/drawing/2014/main" id="{68194C1A-88D9-6E4E-0E08-33F5ACAE86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28246" y="-61996"/>
            <a:ext cx="3585496" cy="2305923"/>
          </a:xfrm>
          <a:prstGeom prst="rect">
            <a:avLst/>
          </a:prstGeom>
        </p:spPr>
      </p:pic>
      <p:pic>
        <p:nvPicPr>
          <p:cNvPr id="6" name="Picture 7" descr="A picture containing queen, clipart, vector graphics&#10;&#10;Description automatically generated">
            <a:extLst>
              <a:ext uri="{FF2B5EF4-FFF2-40B4-BE49-F238E27FC236}">
                <a16:creationId xmlns:a16="http://schemas.microsoft.com/office/drawing/2014/main" id="{E1CF6340-D900-AB2C-8658-4383A92DFB2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6225918" y="1645660"/>
            <a:ext cx="3347864" cy="3573640"/>
          </a:xfrm>
          <a:prstGeom prst="rect">
            <a:avLst/>
          </a:prstGeom>
        </p:spPr>
      </p:pic>
      <p:sp>
        <p:nvSpPr>
          <p:cNvPr id="7" name="TextBox 11">
            <a:extLst>
              <a:ext uri="{FF2B5EF4-FFF2-40B4-BE49-F238E27FC236}">
                <a16:creationId xmlns:a16="http://schemas.microsoft.com/office/drawing/2014/main" id="{A7E1E182-2F32-ED2A-3FAF-F4029FDE8463}"/>
              </a:ext>
            </a:extLst>
          </p:cNvPr>
          <p:cNvSpPr txBox="1"/>
          <p:nvPr/>
        </p:nvSpPr>
        <p:spPr>
          <a:xfrm>
            <a:off x="5937886" y="133492"/>
            <a:ext cx="270060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Lắng</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nghe</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đọc</a:t>
            </a:r>
            <a:r>
              <a:rPr kumimoji="0" lang="en-US" sz="5400" b="1" i="0" u="none" strike="noStrike" kern="0" cap="none" spc="0" normalizeH="0" baseline="0" noProof="0" dirty="0">
                <a:ln>
                  <a:solidFill>
                    <a:sysClr val="windowText" lastClr="000000"/>
                  </a:solidFill>
                </a:ln>
                <a:solidFill>
                  <a:schemeClr val="bg1"/>
                </a:solidFill>
                <a:effectLst/>
                <a:uLnTx/>
                <a:uFillTx/>
                <a:latin typeface="UVN Da Lat" panose="03060902030302020204" pitchFamily="66" charset="0"/>
                <a:ea typeface="+mn-ea"/>
                <a:cs typeface="+mn-cs"/>
              </a:rPr>
              <a:t> </a:t>
            </a:r>
            <a:r>
              <a:rPr kumimoji="0" lang="en-US" sz="5400" b="1" i="0" u="none" strike="noStrike" kern="0" cap="none" spc="0" normalizeH="0" baseline="0" noProof="0" dirty="0" err="1">
                <a:ln>
                  <a:solidFill>
                    <a:sysClr val="windowText" lastClr="000000"/>
                  </a:solidFill>
                </a:ln>
                <a:solidFill>
                  <a:schemeClr val="bg1"/>
                </a:solidFill>
                <a:effectLst/>
                <a:uLnTx/>
                <a:uFillTx/>
                <a:latin typeface="UVN Da Lat" panose="03060902030302020204" pitchFamily="66" charset="0"/>
                <a:ea typeface="+mn-ea"/>
                <a:cs typeface="+mn-cs"/>
              </a:rPr>
              <a:t>mẫu</a:t>
            </a:r>
            <a:endParaRPr kumimoji="0" lang="vi-VN" sz="5400" b="1" i="0" u="none" strike="noStrike" kern="0" cap="none" spc="0" normalizeH="0" baseline="0" noProof="0" dirty="0">
              <a:ln>
                <a:solidFill>
                  <a:sysClr val="windowText" lastClr="000000"/>
                </a:solidFill>
              </a:ln>
              <a:solidFill>
                <a:schemeClr val="bg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552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8504" y="-2"/>
            <a:ext cx="3585496" cy="2305923"/>
          </a:xfrm>
          <a:prstGeom prst="rect">
            <a:avLst/>
          </a:prstGeom>
        </p:spPr>
      </p:pic>
      <p:grpSp>
        <p:nvGrpSpPr>
          <p:cNvPr id="15" name="Nhóm 14">
            <a:extLst>
              <a:ext uri="{FF2B5EF4-FFF2-40B4-BE49-F238E27FC236}">
                <a16:creationId xmlns:a16="http://schemas.microsoft.com/office/drawing/2014/main" id="{D2FE1AA6-2FBF-C11A-5577-E85313C752D3}"/>
              </a:ext>
            </a:extLst>
          </p:cNvPr>
          <p:cNvGrpSpPr/>
          <p:nvPr/>
        </p:nvGrpSpPr>
        <p:grpSpPr>
          <a:xfrm>
            <a:off x="5558504" y="366928"/>
            <a:ext cx="3245080" cy="1938992"/>
            <a:chOff x="5914241" y="508115"/>
            <a:chExt cx="2716500" cy="1938992"/>
          </a:xfrm>
        </p:grpSpPr>
        <p:sp>
          <p:nvSpPr>
            <p:cNvPr id="14" name="TextBox 11">
              <a:extLst>
                <a:ext uri="{FF2B5EF4-FFF2-40B4-BE49-F238E27FC236}">
                  <a16:creationId xmlns:a16="http://schemas.microsoft.com/office/drawing/2014/main"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grpSp>
        <p:nvGrpSpPr>
          <p:cNvPr id="7" name="Group 223">
            <a:extLst>
              <a:ext uri="{FF2B5EF4-FFF2-40B4-BE49-F238E27FC236}">
                <a16:creationId xmlns:a16="http://schemas.microsoft.com/office/drawing/2014/main" id="{D9D06680-C9A2-0DE8-85AC-C739B5547BB7}"/>
              </a:ext>
            </a:extLst>
          </p:cNvPr>
          <p:cNvGrpSpPr/>
          <p:nvPr/>
        </p:nvGrpSpPr>
        <p:grpSpPr>
          <a:xfrm>
            <a:off x="169099" y="165069"/>
            <a:ext cx="4520512" cy="2223033"/>
            <a:chOff x="2975205" y="1255651"/>
            <a:chExt cx="5432196" cy="3036949"/>
          </a:xfrm>
        </p:grpSpPr>
        <p:sp>
          <p:nvSpPr>
            <p:cNvPr id="8" name="Rectangle: Rounded Corners 224">
              <a:extLst>
                <a:ext uri="{FF2B5EF4-FFF2-40B4-BE49-F238E27FC236}">
                  <a16:creationId xmlns:a16="http://schemas.microsoft.com/office/drawing/2014/main" id="{E44B0F1A-7AF7-A7EC-B9E6-4045071A3622}"/>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Phân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công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theo</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đoạn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Tất</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cả</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thành</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viên</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đều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đọc</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Giải</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nghĩa</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từ</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cùng</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r>
                <a:rPr kumimoji="0" lang="en-US" sz="2800" b="0" i="0" u="none" strike="noStrike" kern="0" cap="none" spc="0" normalizeH="0" baseline="0" noProof="0" dirty="0" err="1">
                  <a:ln>
                    <a:noFill/>
                  </a:ln>
                  <a:solidFill>
                    <a:srgbClr val="000000"/>
                  </a:solidFill>
                  <a:effectLst/>
                  <a:uLnTx/>
                  <a:uFillTx/>
                  <a:latin typeface="UTM Duepuntozero" panose="02040603050506020204" pitchFamily="18" charset="0"/>
                </a:rPr>
                <a:t>nhau</a:t>
              </a:r>
              <a:r>
                <a:rPr kumimoji="0" lang="en-US" sz="2800" b="0" i="0" u="none" strike="noStrike" kern="0" cap="none" spc="0" normalizeH="0" baseline="0" noProof="0" dirty="0">
                  <a:ln>
                    <a:noFill/>
                  </a:ln>
                  <a:solidFill>
                    <a:srgbClr val="000000"/>
                  </a:solidFill>
                  <a:effectLst/>
                  <a:uLnTx/>
                  <a:uFillTx/>
                  <a:latin typeface="UTM Duepuntozero" panose="02040603050506020204" pitchFamily="18" charset="0"/>
                </a:rPr>
                <a:t>. </a:t>
              </a:r>
              <a:endParaRPr kumimoji="0" lang="vi-VN" sz="2800" b="0" i="0" u="none" strike="noStrike" kern="0" cap="none" spc="0" normalizeH="0" baseline="0" noProof="0" dirty="0">
                <a:ln>
                  <a:noFill/>
                </a:ln>
                <a:solidFill>
                  <a:srgbClr val="000000"/>
                </a:solidFill>
                <a:effectLst/>
                <a:uLnTx/>
                <a:uFillTx/>
              </a:endParaRPr>
            </a:p>
          </p:txBody>
        </p:sp>
        <p:sp>
          <p:nvSpPr>
            <p:cNvPr id="9" name="Rectangle: Rounded Corners 225">
              <a:extLst>
                <a:ext uri="{FF2B5EF4-FFF2-40B4-BE49-F238E27FC236}">
                  <a16:creationId xmlns:a16="http://schemas.microsoft.com/office/drawing/2014/main" id="{B9DA7AE1-2016-5F41-2B80-8D5EB3938887}"/>
                </a:ext>
              </a:extLst>
            </p:cNvPr>
            <p:cNvSpPr/>
            <p:nvPr/>
          </p:nvSpPr>
          <p:spPr>
            <a:xfrm>
              <a:off x="4308957" y="1255651"/>
              <a:ext cx="2764691"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Yêu</a:t>
              </a:r>
              <a:r>
                <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 </a:t>
              </a:r>
              <a:r>
                <a:rPr kumimoji="0" lang="en-US" sz="32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rPr>
                <a:t>Cầu</a:t>
              </a:r>
              <a:endParaRPr kumimoji="0" lang="en-US" sz="32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ndParaRPr>
            </a:p>
          </p:txBody>
        </p:sp>
        <p:pic>
          <p:nvPicPr>
            <p:cNvPr id="10" name="Picture 226">
              <a:extLst>
                <a:ext uri="{FF2B5EF4-FFF2-40B4-BE49-F238E27FC236}">
                  <a16:creationId xmlns:a16="http://schemas.microsoft.com/office/drawing/2014/main" id="{A496D082-4F9B-7BC2-D42F-271DAF88CB67}"/>
                </a:ext>
              </a:extLst>
            </p:cNvPr>
            <p:cNvPicPr>
              <a:picLocks noChangeAspect="1"/>
            </p:cNvPicPr>
            <p:nvPr/>
          </p:nvPicPr>
          <p:blipFill>
            <a:blip r:embed="rId6"/>
            <a:stretch>
              <a:fillRect/>
            </a:stretch>
          </p:blipFill>
          <p:spPr>
            <a:xfrm flipH="1">
              <a:off x="3075433" y="2052486"/>
              <a:ext cx="609091" cy="609091"/>
            </a:xfrm>
            <a:prstGeom prst="rect">
              <a:avLst/>
            </a:prstGeom>
          </p:spPr>
        </p:pic>
        <p:pic>
          <p:nvPicPr>
            <p:cNvPr id="11" name="Picture 227">
              <a:extLst>
                <a:ext uri="{FF2B5EF4-FFF2-40B4-BE49-F238E27FC236}">
                  <a16:creationId xmlns:a16="http://schemas.microsoft.com/office/drawing/2014/main" id="{D3D0AAEA-1650-9FA5-F8CB-086042CC5234}"/>
                </a:ext>
              </a:extLst>
            </p:cNvPr>
            <p:cNvPicPr>
              <a:picLocks noChangeAspect="1"/>
            </p:cNvPicPr>
            <p:nvPr/>
          </p:nvPicPr>
          <p:blipFill>
            <a:blip r:embed="rId6"/>
            <a:stretch>
              <a:fillRect/>
            </a:stretch>
          </p:blipFill>
          <p:spPr>
            <a:xfrm flipH="1">
              <a:off x="3075433" y="2703903"/>
              <a:ext cx="609091" cy="609091"/>
            </a:xfrm>
            <a:prstGeom prst="rect">
              <a:avLst/>
            </a:prstGeom>
          </p:spPr>
        </p:pic>
        <p:pic>
          <p:nvPicPr>
            <p:cNvPr id="12" name="Picture 228">
              <a:extLst>
                <a:ext uri="{FF2B5EF4-FFF2-40B4-BE49-F238E27FC236}">
                  <a16:creationId xmlns:a16="http://schemas.microsoft.com/office/drawing/2014/main" id="{A2B2EE7B-2623-29DB-F78F-1D47E2179C8D}"/>
                </a:ext>
              </a:extLst>
            </p:cNvPr>
            <p:cNvPicPr>
              <a:picLocks noChangeAspect="1"/>
            </p:cNvPicPr>
            <p:nvPr/>
          </p:nvPicPr>
          <p:blipFill>
            <a:blip r:embed="rId6"/>
            <a:stretch>
              <a:fillRect/>
            </a:stretch>
          </p:blipFill>
          <p:spPr>
            <a:xfrm flipH="1">
              <a:off x="3075433" y="3393938"/>
              <a:ext cx="609091" cy="609091"/>
            </a:xfrm>
            <a:prstGeom prst="rect">
              <a:avLst/>
            </a:prstGeom>
          </p:spPr>
        </p:pic>
      </p:grpSp>
      <p:sp>
        <p:nvSpPr>
          <p:cNvPr id="13" name="Rectangle: Rounded Corners 229">
            <a:extLst>
              <a:ext uri="{FF2B5EF4-FFF2-40B4-BE49-F238E27FC236}">
                <a16:creationId xmlns:a16="http://schemas.microsoft.com/office/drawing/2014/main" id="{F937DEAE-2C29-6556-935F-D2AC0AB12961}"/>
              </a:ext>
            </a:extLst>
          </p:cNvPr>
          <p:cNvSpPr/>
          <p:nvPr/>
        </p:nvSpPr>
        <p:spPr>
          <a:xfrm>
            <a:off x="80996" y="2748854"/>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id="{0F88D55C-31C8-4F99-D774-F7DA99943315}"/>
              </a:ext>
            </a:extLst>
          </p:cNvPr>
          <p:cNvSpPr/>
          <p:nvPr/>
        </p:nvSpPr>
        <p:spPr>
          <a:xfrm>
            <a:off x="740387" y="2534824"/>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id="{2AF3D10D-23D4-704F-C944-38CA137C3EFE}"/>
              </a:ext>
            </a:extLst>
          </p:cNvPr>
          <p:cNvPicPr>
            <a:picLocks noChangeAspect="1"/>
          </p:cNvPicPr>
          <p:nvPr/>
        </p:nvPicPr>
        <p:blipFill>
          <a:blip r:embed="rId7"/>
          <a:stretch>
            <a:fillRect/>
          </a:stretch>
        </p:blipFill>
        <p:spPr>
          <a:xfrm>
            <a:off x="5587934" y="2388102"/>
            <a:ext cx="3285457" cy="2021820"/>
          </a:xfrm>
          <a:prstGeom prst="rect">
            <a:avLst/>
          </a:prstGeom>
        </p:spPr>
      </p:pic>
      <p:grpSp>
        <p:nvGrpSpPr>
          <p:cNvPr id="19" name="Nhóm 18">
            <a:extLst>
              <a:ext uri="{FF2B5EF4-FFF2-40B4-BE49-F238E27FC236}">
                <a16:creationId xmlns:a16="http://schemas.microsoft.com/office/drawing/2014/main" id="{D03A5CD0-E749-2673-157E-40B08937B8E1}"/>
              </a:ext>
            </a:extLst>
          </p:cNvPr>
          <p:cNvGrpSpPr/>
          <p:nvPr/>
        </p:nvGrpSpPr>
        <p:grpSpPr>
          <a:xfrm>
            <a:off x="1883551" y="3218807"/>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id="{1D65F8ED-B9B7-3DD7-FFD9-495B4B9AFDE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id="{F8A1FDD2-55E1-1E5E-577C-6154A8AC4D29}"/>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id="{33EA4710-98A4-F119-A9C0-9BB19A768180}"/>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id="{55880FB4-E288-B3D0-B6E9-AAB26E5133FA}"/>
              </a:ext>
            </a:extLst>
          </p:cNvPr>
          <p:cNvGrpSpPr/>
          <p:nvPr/>
        </p:nvGrpSpPr>
        <p:grpSpPr>
          <a:xfrm>
            <a:off x="1914548" y="3681390"/>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id="{88E10393-FB1F-5587-26C4-E6FBBEB87D2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id="{AADA8841-38FC-0817-B5F0-DB55383230E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id="{91EB40EE-6D98-0AA6-45DB-5A12C12F2511}"/>
                </a:ext>
              </a:extLst>
            </p:cNvPr>
            <p:cNvPicPr>
              <a:picLocks noChangeAspect="1"/>
            </p:cNvPicPr>
            <p:nvPr/>
          </p:nvPicPr>
          <p:blipFill>
            <a:blip r:embed="rId11"/>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id="{3D8B131F-21BE-F2E2-D068-2DEBD6AEF466}"/>
              </a:ext>
            </a:extLst>
          </p:cNvPr>
          <p:cNvGrpSpPr/>
          <p:nvPr/>
        </p:nvGrpSpPr>
        <p:grpSpPr>
          <a:xfrm>
            <a:off x="3755897" y="4130841"/>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id="{29F2F79C-E6FC-05D8-FF20-0CFE65E6ED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B206F3CA-DC9F-2899-EC45-0A118DF6049C}"/>
                </a:ext>
              </a:extLst>
            </p:cNvPr>
            <p:cNvPicPr>
              <a:picLocks noChangeAspect="1"/>
            </p:cNvPicPr>
            <p:nvPr/>
          </p:nvPicPr>
          <p:blipFill>
            <a:blip r:embed="rId10"/>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id="{A4FC8092-912E-085D-F265-59129A1D26CE}"/>
                </a:ext>
              </a:extLst>
            </p:cNvPr>
            <p:cNvPicPr>
              <a:picLocks noChangeAspect="1"/>
            </p:cNvPicPr>
            <p:nvPr/>
          </p:nvPicPr>
          <p:blipFill>
            <a:blip r:embed="rId11"/>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858497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3">
            <a:extLst>
              <a:ext uri="{FF2B5EF4-FFF2-40B4-BE49-F238E27FC236}">
                <a16:creationId xmlns:a16="http://schemas.microsoft.com/office/drawing/2014/main" id="{708C14EB-0587-DA05-9F88-748BEBBF5F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0611" y="-14803"/>
            <a:ext cx="4127937" cy="2136868"/>
          </a:xfrm>
          <a:prstGeom prst="rect">
            <a:avLst/>
          </a:prstGeom>
        </p:spPr>
      </p:pic>
      <p:grpSp>
        <p:nvGrpSpPr>
          <p:cNvPr id="15" name="Nhóm 14">
            <a:extLst>
              <a:ext uri="{FF2B5EF4-FFF2-40B4-BE49-F238E27FC236}">
                <a16:creationId xmlns:a16="http://schemas.microsoft.com/office/drawing/2014/main" id="{D2FE1AA6-2FBF-C11A-5577-E85313C752D3}"/>
              </a:ext>
            </a:extLst>
          </p:cNvPr>
          <p:cNvGrpSpPr/>
          <p:nvPr/>
        </p:nvGrpSpPr>
        <p:grpSpPr>
          <a:xfrm>
            <a:off x="2468371" y="253705"/>
            <a:ext cx="3245080" cy="1938992"/>
            <a:chOff x="5914241" y="508115"/>
            <a:chExt cx="2716500" cy="1938992"/>
          </a:xfrm>
        </p:grpSpPr>
        <p:sp>
          <p:nvSpPr>
            <p:cNvPr id="14" name="TextBox 11">
              <a:extLst>
                <a:ext uri="{FF2B5EF4-FFF2-40B4-BE49-F238E27FC236}">
                  <a16:creationId xmlns:a16="http://schemas.microsoft.com/office/drawing/2014/main" id="{8D63F3CF-8B70-AADF-C4D4-57C4D4A7AC94}"/>
                </a:ext>
              </a:extLst>
            </p:cNvPr>
            <p:cNvSpPr txBox="1"/>
            <p:nvPr/>
          </p:nvSpPr>
          <p:spPr>
            <a:xfrm>
              <a:off x="5914241" y="508115"/>
              <a:ext cx="270060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190500">
                    <a:solidFill>
                      <a:schemeClr val="tx1"/>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w="190500">
                    <a:solidFill>
                      <a:schemeClr val="tx1"/>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w="190500">
                    <a:solidFill>
                      <a:schemeClr val="tx1"/>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w="190500">
                  <a:solidFill>
                    <a:schemeClr val="tx1"/>
                  </a:solidFill>
                </a:ln>
                <a:solidFill>
                  <a:srgbClr val="00B0F0"/>
                </a:solidFill>
                <a:effectLst/>
                <a:uLnTx/>
                <a:uFillTx/>
                <a:latin typeface="Arial" panose="020B0604020202020204" pitchFamily="34" charset="0"/>
              </a:endParaRPr>
            </a:p>
          </p:txBody>
        </p:sp>
        <p:sp>
          <p:nvSpPr>
            <p:cNvPr id="6" name="TextBox 11">
              <a:extLst>
                <a:ext uri="{FF2B5EF4-FFF2-40B4-BE49-F238E27FC236}">
                  <a16:creationId xmlns:a16="http://schemas.microsoft.com/office/drawing/2014/main" id="{016FD18F-46D4-AC8F-0A8C-AAE28231A98D}"/>
                </a:ext>
              </a:extLst>
            </p:cNvPr>
            <p:cNvSpPr txBox="1"/>
            <p:nvPr/>
          </p:nvSpPr>
          <p:spPr>
            <a:xfrm>
              <a:off x="5930137" y="508116"/>
              <a:ext cx="270060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solidFill>
                      <a:srgbClr val="F9FAFC"/>
                    </a:solidFill>
                  </a:ln>
                  <a:solidFill>
                    <a:schemeClr val="accent3">
                      <a:lumMod val="75000"/>
                    </a:schemeClr>
                  </a:solidFill>
                  <a:effectLst/>
                  <a:uLnTx/>
                  <a:uFillTx/>
                  <a:latin typeface="SVN-Hole Hearted" panose="020B0A06020104020203" pitchFamily="34" charset="0"/>
                </a:rPr>
                <a:t>Luyện</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7030A0"/>
                  </a:solidFill>
                  <a:effectLst/>
                  <a:uLnTx/>
                  <a:uFillTx/>
                  <a:latin typeface="SVN-Hole Hearted" panose="020B0A06020104020203" pitchFamily="34" charset="0"/>
                </a:rPr>
                <a:t>đọc</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chemeClr val="tx2">
                      <a:lumMod val="75000"/>
                    </a:schemeClr>
                  </a:solidFill>
                  <a:effectLst/>
                  <a:uLnTx/>
                  <a:uFillTx/>
                  <a:latin typeface="SVN-Hole Hearted" panose="020B0A06020104020203" pitchFamily="34" charset="0"/>
                </a:rPr>
                <a:t>trong</a:t>
              </a:r>
              <a:r>
                <a:rPr kumimoji="0" lang="en-US" sz="4000" b="1" i="0" u="none" strike="noStrike" kern="0" cap="none" spc="0" normalizeH="0" baseline="0" noProof="0" dirty="0">
                  <a:ln>
                    <a:solidFill>
                      <a:srgbClr val="F9FAFC"/>
                    </a:solidFill>
                  </a:ln>
                  <a:solidFill>
                    <a:prstClr val="white"/>
                  </a:solidFill>
                  <a:effectLst/>
                  <a:uLnTx/>
                  <a:uFillTx/>
                  <a:latin typeface="SVN-Hole Hearted" panose="020B0A06020104020203" pitchFamily="34" charset="0"/>
                </a:rPr>
                <a:t> </a:t>
              </a:r>
              <a:r>
                <a:rPr kumimoji="0" lang="en-US" sz="4000" b="1" i="0" u="none" strike="noStrike" kern="0" cap="none" spc="0" normalizeH="0" baseline="0" noProof="0" dirty="0" err="1">
                  <a:ln>
                    <a:solidFill>
                      <a:srgbClr val="F9FAFC"/>
                    </a:solidFill>
                  </a:ln>
                  <a:solidFill>
                    <a:srgbClr val="00B0F0"/>
                  </a:solidFill>
                  <a:effectLst/>
                  <a:uLnTx/>
                  <a:uFillTx/>
                  <a:latin typeface="SVN-Hole Hearted" panose="020B0A06020104020203" pitchFamily="34" charset="0"/>
                </a:rPr>
                <a:t>nhóm</a:t>
              </a:r>
              <a:endParaRPr kumimoji="0" lang="vi-VN" sz="4000" b="1" i="0" u="none" strike="noStrike" kern="0" cap="none" spc="0" normalizeH="0" baseline="0" noProof="0" dirty="0">
                <a:ln>
                  <a:solidFill>
                    <a:srgbClr val="F9FAFC"/>
                  </a:solidFill>
                </a:ln>
                <a:solidFill>
                  <a:srgbClr val="00B0F0"/>
                </a:solidFill>
                <a:effectLst/>
                <a:uLnTx/>
                <a:uFillTx/>
                <a:latin typeface="Arial" panose="020B0604020202020204" pitchFamily="34" charset="0"/>
              </a:endParaRPr>
            </a:p>
          </p:txBody>
        </p:sp>
      </p:grpSp>
      <p:sp>
        <p:nvSpPr>
          <p:cNvPr id="13" name="Rectangle: Rounded Corners 229">
            <a:extLst>
              <a:ext uri="{FF2B5EF4-FFF2-40B4-BE49-F238E27FC236}">
                <a16:creationId xmlns:a16="http://schemas.microsoft.com/office/drawing/2014/main" id="{F937DEAE-2C29-6556-935F-D2AC0AB12961}"/>
              </a:ext>
            </a:extLst>
          </p:cNvPr>
          <p:cNvSpPr/>
          <p:nvPr/>
        </p:nvSpPr>
        <p:spPr>
          <a:xfrm>
            <a:off x="665816" y="2484410"/>
            <a:ext cx="5370655" cy="2017093"/>
          </a:xfrm>
          <a:custGeom>
            <a:avLst/>
            <a:gdLst>
              <a:gd name="connsiteX0" fmla="*/ 0 w 5370655"/>
              <a:gd name="connsiteY0" fmla="*/ 406888 h 2017093"/>
              <a:gd name="connsiteX1" fmla="*/ 406888 w 5370655"/>
              <a:gd name="connsiteY1" fmla="*/ 0 h 2017093"/>
              <a:gd name="connsiteX2" fmla="*/ 1012302 w 5370655"/>
              <a:gd name="connsiteY2" fmla="*/ 0 h 2017093"/>
              <a:gd name="connsiteX3" fmla="*/ 1617716 w 5370655"/>
              <a:gd name="connsiteY3" fmla="*/ 0 h 2017093"/>
              <a:gd name="connsiteX4" fmla="*/ 2131992 w 5370655"/>
              <a:gd name="connsiteY4" fmla="*/ 0 h 2017093"/>
              <a:gd name="connsiteX5" fmla="*/ 2691837 w 5370655"/>
              <a:gd name="connsiteY5" fmla="*/ 0 h 2017093"/>
              <a:gd name="connsiteX6" fmla="*/ 3251682 w 5370655"/>
              <a:gd name="connsiteY6" fmla="*/ 0 h 2017093"/>
              <a:gd name="connsiteX7" fmla="*/ 3948234 w 5370655"/>
              <a:gd name="connsiteY7" fmla="*/ 0 h 2017093"/>
              <a:gd name="connsiteX8" fmla="*/ 4963767 w 5370655"/>
              <a:gd name="connsiteY8" fmla="*/ 0 h 2017093"/>
              <a:gd name="connsiteX9" fmla="*/ 5370655 w 5370655"/>
              <a:gd name="connsiteY9" fmla="*/ 406888 h 2017093"/>
              <a:gd name="connsiteX10" fmla="*/ 5370655 w 5370655"/>
              <a:gd name="connsiteY10" fmla="*/ 996513 h 2017093"/>
              <a:gd name="connsiteX11" fmla="*/ 5370655 w 5370655"/>
              <a:gd name="connsiteY11" fmla="*/ 1610205 h 2017093"/>
              <a:gd name="connsiteX12" fmla="*/ 4963767 w 5370655"/>
              <a:gd name="connsiteY12" fmla="*/ 2017093 h 2017093"/>
              <a:gd name="connsiteX13" fmla="*/ 4267215 w 5370655"/>
              <a:gd name="connsiteY13" fmla="*/ 2017093 h 2017093"/>
              <a:gd name="connsiteX14" fmla="*/ 3616233 w 5370655"/>
              <a:gd name="connsiteY14" fmla="*/ 2017093 h 2017093"/>
              <a:gd name="connsiteX15" fmla="*/ 2874112 w 5370655"/>
              <a:gd name="connsiteY15" fmla="*/ 2017093 h 2017093"/>
              <a:gd name="connsiteX16" fmla="*/ 2223130 w 5370655"/>
              <a:gd name="connsiteY16" fmla="*/ 2017093 h 2017093"/>
              <a:gd name="connsiteX17" fmla="*/ 1572147 w 5370655"/>
              <a:gd name="connsiteY17" fmla="*/ 2017093 h 2017093"/>
              <a:gd name="connsiteX18" fmla="*/ 406888 w 5370655"/>
              <a:gd name="connsiteY18" fmla="*/ 2017093 h 2017093"/>
              <a:gd name="connsiteX19" fmla="*/ 0 w 5370655"/>
              <a:gd name="connsiteY19" fmla="*/ 1610205 h 2017093"/>
              <a:gd name="connsiteX20" fmla="*/ 0 w 5370655"/>
              <a:gd name="connsiteY20" fmla="*/ 1020580 h 2017093"/>
              <a:gd name="connsiteX21" fmla="*/ 0 w 5370655"/>
              <a:gd name="connsiteY21" fmla="*/ 406888 h 201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70655" h="2017093" fill="none" extrusionOk="0">
                <a:moveTo>
                  <a:pt x="0" y="406888"/>
                </a:moveTo>
                <a:cubicBezTo>
                  <a:pt x="29127" y="223427"/>
                  <a:pt x="165024" y="15694"/>
                  <a:pt x="406888" y="0"/>
                </a:cubicBezTo>
                <a:cubicBezTo>
                  <a:pt x="602898" y="6754"/>
                  <a:pt x="822685" y="9964"/>
                  <a:pt x="1012302" y="0"/>
                </a:cubicBezTo>
                <a:cubicBezTo>
                  <a:pt x="1201919" y="-9964"/>
                  <a:pt x="1378542" y="24446"/>
                  <a:pt x="1617716" y="0"/>
                </a:cubicBezTo>
                <a:cubicBezTo>
                  <a:pt x="1856890" y="-24446"/>
                  <a:pt x="1908304" y="17021"/>
                  <a:pt x="2131992" y="0"/>
                </a:cubicBezTo>
                <a:cubicBezTo>
                  <a:pt x="2355680" y="-17021"/>
                  <a:pt x="2437063" y="-24126"/>
                  <a:pt x="2691837" y="0"/>
                </a:cubicBezTo>
                <a:cubicBezTo>
                  <a:pt x="2946612" y="24126"/>
                  <a:pt x="3099748" y="6796"/>
                  <a:pt x="3251682" y="0"/>
                </a:cubicBezTo>
                <a:cubicBezTo>
                  <a:pt x="3403616" y="-6796"/>
                  <a:pt x="3701568" y="-2670"/>
                  <a:pt x="3948234" y="0"/>
                </a:cubicBezTo>
                <a:cubicBezTo>
                  <a:pt x="4194900" y="2670"/>
                  <a:pt x="4678785" y="-5164"/>
                  <a:pt x="4963767" y="0"/>
                </a:cubicBezTo>
                <a:cubicBezTo>
                  <a:pt x="5194072" y="-459"/>
                  <a:pt x="5361060" y="163553"/>
                  <a:pt x="5370655" y="406888"/>
                </a:cubicBezTo>
                <a:cubicBezTo>
                  <a:pt x="5383278" y="626871"/>
                  <a:pt x="5363766" y="723239"/>
                  <a:pt x="5370655" y="996513"/>
                </a:cubicBezTo>
                <a:cubicBezTo>
                  <a:pt x="5377544" y="1269788"/>
                  <a:pt x="5363582" y="1463108"/>
                  <a:pt x="5370655" y="1610205"/>
                </a:cubicBezTo>
                <a:cubicBezTo>
                  <a:pt x="5397020" y="1835148"/>
                  <a:pt x="5196544" y="2031308"/>
                  <a:pt x="4963767" y="2017093"/>
                </a:cubicBezTo>
                <a:cubicBezTo>
                  <a:pt x="4618317" y="1991640"/>
                  <a:pt x="4611487" y="2025059"/>
                  <a:pt x="4267215" y="2017093"/>
                </a:cubicBezTo>
                <a:cubicBezTo>
                  <a:pt x="3922943" y="2009127"/>
                  <a:pt x="3757323" y="2034165"/>
                  <a:pt x="3616233" y="2017093"/>
                </a:cubicBezTo>
                <a:cubicBezTo>
                  <a:pt x="3475143" y="2000021"/>
                  <a:pt x="3099559" y="1984115"/>
                  <a:pt x="2874112" y="2017093"/>
                </a:cubicBezTo>
                <a:cubicBezTo>
                  <a:pt x="2648665" y="2050071"/>
                  <a:pt x="2430237" y="2045864"/>
                  <a:pt x="2223130" y="2017093"/>
                </a:cubicBezTo>
                <a:cubicBezTo>
                  <a:pt x="2016023" y="1988322"/>
                  <a:pt x="1826494" y="2022426"/>
                  <a:pt x="1572147" y="2017093"/>
                </a:cubicBezTo>
                <a:cubicBezTo>
                  <a:pt x="1317800" y="2011760"/>
                  <a:pt x="919728" y="2004516"/>
                  <a:pt x="406888" y="2017093"/>
                </a:cubicBezTo>
                <a:cubicBezTo>
                  <a:pt x="181682" y="2022807"/>
                  <a:pt x="-3819" y="1791044"/>
                  <a:pt x="0" y="1610205"/>
                </a:cubicBezTo>
                <a:cubicBezTo>
                  <a:pt x="-13313" y="1418236"/>
                  <a:pt x="-21254" y="1207259"/>
                  <a:pt x="0" y="1020580"/>
                </a:cubicBezTo>
                <a:cubicBezTo>
                  <a:pt x="21254" y="833901"/>
                  <a:pt x="-8969" y="559765"/>
                  <a:pt x="0" y="406888"/>
                </a:cubicBezTo>
                <a:close/>
              </a:path>
              <a:path w="5370655" h="2017093" stroke="0" extrusionOk="0">
                <a:moveTo>
                  <a:pt x="0" y="406888"/>
                </a:moveTo>
                <a:cubicBezTo>
                  <a:pt x="1761" y="236010"/>
                  <a:pt x="196926" y="26368"/>
                  <a:pt x="406888" y="0"/>
                </a:cubicBezTo>
                <a:cubicBezTo>
                  <a:pt x="692496" y="1333"/>
                  <a:pt x="826530" y="20514"/>
                  <a:pt x="1103440" y="0"/>
                </a:cubicBezTo>
                <a:cubicBezTo>
                  <a:pt x="1380350" y="-20514"/>
                  <a:pt x="1500992" y="-6429"/>
                  <a:pt x="1663285" y="0"/>
                </a:cubicBezTo>
                <a:cubicBezTo>
                  <a:pt x="1825578" y="6429"/>
                  <a:pt x="2044292" y="-1472"/>
                  <a:pt x="2223130" y="0"/>
                </a:cubicBezTo>
                <a:cubicBezTo>
                  <a:pt x="2401968" y="1472"/>
                  <a:pt x="2670985" y="6675"/>
                  <a:pt x="2919681" y="0"/>
                </a:cubicBezTo>
                <a:cubicBezTo>
                  <a:pt x="3168377" y="-6675"/>
                  <a:pt x="3264703" y="25570"/>
                  <a:pt x="3525095" y="0"/>
                </a:cubicBezTo>
                <a:cubicBezTo>
                  <a:pt x="3785487" y="-25570"/>
                  <a:pt x="4085266" y="14792"/>
                  <a:pt x="4267215" y="0"/>
                </a:cubicBezTo>
                <a:cubicBezTo>
                  <a:pt x="4449164" y="-14792"/>
                  <a:pt x="4619613" y="-3579"/>
                  <a:pt x="4963767" y="0"/>
                </a:cubicBezTo>
                <a:cubicBezTo>
                  <a:pt x="5156361" y="16909"/>
                  <a:pt x="5396973" y="153036"/>
                  <a:pt x="5370655" y="406888"/>
                </a:cubicBezTo>
                <a:cubicBezTo>
                  <a:pt x="5380269" y="581775"/>
                  <a:pt x="5392471" y="813867"/>
                  <a:pt x="5370655" y="984480"/>
                </a:cubicBezTo>
                <a:cubicBezTo>
                  <a:pt x="5348839" y="1155093"/>
                  <a:pt x="5385171" y="1481013"/>
                  <a:pt x="5370655" y="1610205"/>
                </a:cubicBezTo>
                <a:cubicBezTo>
                  <a:pt x="5393712" y="1846272"/>
                  <a:pt x="5183458" y="1985590"/>
                  <a:pt x="4963767" y="2017093"/>
                </a:cubicBezTo>
                <a:cubicBezTo>
                  <a:pt x="4706923" y="2001107"/>
                  <a:pt x="4647500" y="2013422"/>
                  <a:pt x="4403922" y="2017093"/>
                </a:cubicBezTo>
                <a:cubicBezTo>
                  <a:pt x="4160344" y="2020764"/>
                  <a:pt x="3900478" y="2013722"/>
                  <a:pt x="3707370" y="2017093"/>
                </a:cubicBezTo>
                <a:cubicBezTo>
                  <a:pt x="3514262" y="2020464"/>
                  <a:pt x="3242745" y="2048549"/>
                  <a:pt x="2965250" y="2017093"/>
                </a:cubicBezTo>
                <a:cubicBezTo>
                  <a:pt x="2687755" y="1985637"/>
                  <a:pt x="2510724" y="2014034"/>
                  <a:pt x="2359836" y="2017093"/>
                </a:cubicBezTo>
                <a:cubicBezTo>
                  <a:pt x="2208948" y="2020152"/>
                  <a:pt x="1903501" y="2047097"/>
                  <a:pt x="1754422" y="2017093"/>
                </a:cubicBezTo>
                <a:cubicBezTo>
                  <a:pt x="1605343" y="1987089"/>
                  <a:pt x="1191529" y="2038771"/>
                  <a:pt x="1012302" y="2017093"/>
                </a:cubicBezTo>
                <a:cubicBezTo>
                  <a:pt x="833075" y="1995415"/>
                  <a:pt x="665064" y="2012644"/>
                  <a:pt x="406888" y="2017093"/>
                </a:cubicBezTo>
                <a:cubicBezTo>
                  <a:pt x="229843" y="2004129"/>
                  <a:pt x="32909" y="1851676"/>
                  <a:pt x="0" y="1610205"/>
                </a:cubicBezTo>
                <a:cubicBezTo>
                  <a:pt x="-21927" y="1375369"/>
                  <a:pt x="14848" y="1282346"/>
                  <a:pt x="0" y="1032613"/>
                </a:cubicBezTo>
                <a:cubicBezTo>
                  <a:pt x="-14848" y="782880"/>
                  <a:pt x="-25581" y="535827"/>
                  <a:pt x="0" y="406888"/>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defRPr/>
            </a:pPr>
            <a:r>
              <a:rPr lang="en-US" sz="2800" kern="0" dirty="0">
                <a:solidFill>
                  <a:srgbClr val="000000"/>
                </a:solidFill>
                <a:latin typeface="UTM Duepuntozero" panose="02040603050506020204" pitchFamily="18" charset="0"/>
              </a:rPr>
              <a:t>1.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2.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to, </a:t>
            </a:r>
            <a:r>
              <a:rPr lang="en-US" sz="2800" kern="0" dirty="0" err="1">
                <a:solidFill>
                  <a:srgbClr val="000000"/>
                </a:solidFill>
                <a:latin typeface="UTM Duepuntozero" panose="02040603050506020204" pitchFamily="18" charset="0"/>
              </a:rPr>
              <a:t>rõ</a:t>
            </a:r>
            <a:r>
              <a:rPr lang="en-US" sz="2800" kern="0" dirty="0">
                <a:solidFill>
                  <a:srgbClr val="000000"/>
                </a:solidFill>
                <a:latin typeface="UTM Duepuntozero" panose="02040603050506020204" pitchFamily="18" charset="0"/>
              </a:rPr>
              <a:t>.</a:t>
            </a:r>
          </a:p>
          <a:p>
            <a:pPr algn="just">
              <a:lnSpc>
                <a:spcPct val="110000"/>
              </a:lnSpc>
              <a:defRPr/>
            </a:pPr>
            <a:r>
              <a:rPr lang="en-US" sz="2800" kern="0" dirty="0">
                <a:solidFill>
                  <a:srgbClr val="000000"/>
                </a:solidFill>
                <a:latin typeface="UTM Duepuntozero" panose="02040603050506020204" pitchFamily="18" charset="0"/>
              </a:rPr>
              <a:t>3. </a:t>
            </a:r>
            <a:r>
              <a:rPr lang="en-US" sz="2800" kern="0" dirty="0" err="1">
                <a:solidFill>
                  <a:srgbClr val="000000"/>
                </a:solidFill>
                <a:latin typeface="UTM Duepuntozero" panose="02040603050506020204" pitchFamily="18" charset="0"/>
              </a:rPr>
              <a:t>Đọc</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ngắt</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nghỉ</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đúng</a:t>
            </a:r>
            <a:r>
              <a:rPr lang="en-US" sz="2800" kern="0" dirty="0">
                <a:solidFill>
                  <a:srgbClr val="000000"/>
                </a:solidFill>
                <a:latin typeface="UTM Duepuntozero" panose="02040603050506020204" pitchFamily="18" charset="0"/>
              </a:rPr>
              <a:t> </a:t>
            </a:r>
            <a:r>
              <a:rPr lang="en-US" sz="2800" kern="0" dirty="0" err="1">
                <a:solidFill>
                  <a:srgbClr val="000000"/>
                </a:solidFill>
                <a:latin typeface="UTM Duepuntozero" panose="02040603050506020204" pitchFamily="18" charset="0"/>
              </a:rPr>
              <a:t>chỗ</a:t>
            </a:r>
            <a:r>
              <a:rPr lang="en-US" sz="2800" kern="0" dirty="0">
                <a:solidFill>
                  <a:srgbClr val="000000"/>
                </a:solidFill>
                <a:latin typeface="UTM Duepuntozero" panose="02040603050506020204" pitchFamily="18" charset="0"/>
              </a:rPr>
              <a:t>.</a:t>
            </a:r>
          </a:p>
        </p:txBody>
      </p:sp>
      <p:sp>
        <p:nvSpPr>
          <p:cNvPr id="16" name="Rectangle: Rounded Corners 230">
            <a:extLst>
              <a:ext uri="{FF2B5EF4-FFF2-40B4-BE49-F238E27FC236}">
                <a16:creationId xmlns:a16="http://schemas.microsoft.com/office/drawing/2014/main" id="{0F88D55C-31C8-4F99-D774-F7DA99943315}"/>
              </a:ext>
            </a:extLst>
          </p:cNvPr>
          <p:cNvSpPr/>
          <p:nvPr/>
        </p:nvSpPr>
        <p:spPr>
          <a:xfrm>
            <a:off x="1325207" y="2270380"/>
            <a:ext cx="4188156" cy="538500"/>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algn="ctr">
              <a:defRPr/>
            </a:pP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Tiêu</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chí</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đánh</a:t>
            </a:r>
            <a:r>
              <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 </a:t>
            </a:r>
            <a:r>
              <a:rPr lang="en-US" sz="40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rPr>
              <a:t>giá</a:t>
            </a:r>
            <a:endParaRPr lang="en-US" sz="40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ndParaRPr>
          </a:p>
        </p:txBody>
      </p:sp>
      <p:pic>
        <p:nvPicPr>
          <p:cNvPr id="18" name="Hình ảnh 17" descr="Ảnh có chứa đồ chơi, búp bê, đồ họa véc-tơ&#10;&#10;Mô tả được tạo tự động">
            <a:extLst>
              <a:ext uri="{FF2B5EF4-FFF2-40B4-BE49-F238E27FC236}">
                <a16:creationId xmlns:a16="http://schemas.microsoft.com/office/drawing/2014/main" id="{2AF3D10D-23D4-704F-C944-38CA137C3EFE}"/>
              </a:ext>
            </a:extLst>
          </p:cNvPr>
          <p:cNvPicPr>
            <a:picLocks noChangeAspect="1"/>
          </p:cNvPicPr>
          <p:nvPr/>
        </p:nvPicPr>
        <p:blipFill>
          <a:blip r:embed="rId6"/>
          <a:stretch>
            <a:fillRect/>
          </a:stretch>
        </p:blipFill>
        <p:spPr>
          <a:xfrm>
            <a:off x="5925207" y="2154110"/>
            <a:ext cx="3285457" cy="2021820"/>
          </a:xfrm>
          <a:prstGeom prst="rect">
            <a:avLst/>
          </a:prstGeom>
        </p:spPr>
      </p:pic>
      <p:grpSp>
        <p:nvGrpSpPr>
          <p:cNvPr id="19" name="Nhóm 18">
            <a:extLst>
              <a:ext uri="{FF2B5EF4-FFF2-40B4-BE49-F238E27FC236}">
                <a16:creationId xmlns:a16="http://schemas.microsoft.com/office/drawing/2014/main" id="{D03A5CD0-E749-2673-157E-40B08937B8E1}"/>
              </a:ext>
            </a:extLst>
          </p:cNvPr>
          <p:cNvGrpSpPr/>
          <p:nvPr/>
        </p:nvGrpSpPr>
        <p:grpSpPr>
          <a:xfrm>
            <a:off x="2468371" y="2954363"/>
            <a:ext cx="1382875" cy="430538"/>
            <a:chOff x="6592814" y="1556908"/>
            <a:chExt cx="1382875" cy="430538"/>
          </a:xfrm>
        </p:grpSpPr>
        <p:pic>
          <p:nvPicPr>
            <p:cNvPr id="20" name="Picture 2" descr="Smiling Face with Hearts Emoji - Emoji khuôn mặt tươi cười với trái tim - ?  Tải Emoji Tất cả Emojis chỉ ✂️ Copy và ? Paste ?">
              <a:extLst>
                <a:ext uri="{FF2B5EF4-FFF2-40B4-BE49-F238E27FC236}">
                  <a16:creationId xmlns:a16="http://schemas.microsoft.com/office/drawing/2014/main" id="{1D65F8ED-B9B7-3DD7-FFD9-495B4B9AFDE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a:extLst>
                <a:ext uri="{FF2B5EF4-FFF2-40B4-BE49-F238E27FC236}">
                  <a16:creationId xmlns:a16="http://schemas.microsoft.com/office/drawing/2014/main" id="{F8A1FDD2-55E1-1E5E-577C-6154A8AC4D29}"/>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2" name="Hình ảnh 21">
              <a:extLst>
                <a:ext uri="{FF2B5EF4-FFF2-40B4-BE49-F238E27FC236}">
                  <a16:creationId xmlns:a16="http://schemas.microsoft.com/office/drawing/2014/main" id="{33EA4710-98A4-F119-A9C0-9BB19A768180}"/>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3" name="Nhóm 22">
            <a:extLst>
              <a:ext uri="{FF2B5EF4-FFF2-40B4-BE49-F238E27FC236}">
                <a16:creationId xmlns:a16="http://schemas.microsoft.com/office/drawing/2014/main" id="{55880FB4-E288-B3D0-B6E9-AAB26E5133FA}"/>
              </a:ext>
            </a:extLst>
          </p:cNvPr>
          <p:cNvGrpSpPr/>
          <p:nvPr/>
        </p:nvGrpSpPr>
        <p:grpSpPr>
          <a:xfrm>
            <a:off x="2499368" y="3416946"/>
            <a:ext cx="1382875" cy="430538"/>
            <a:chOff x="6592814" y="1556908"/>
            <a:chExt cx="1382875" cy="430538"/>
          </a:xfrm>
        </p:grpSpPr>
        <p:pic>
          <p:nvPicPr>
            <p:cNvPr id="24" name="Picture 2" descr="Smiling Face with Hearts Emoji - Emoji khuôn mặt tươi cười với trái tim - ?  Tải Emoji Tất cả Emojis chỉ ✂️ Copy và ? Paste ?">
              <a:extLst>
                <a:ext uri="{FF2B5EF4-FFF2-40B4-BE49-F238E27FC236}">
                  <a16:creationId xmlns:a16="http://schemas.microsoft.com/office/drawing/2014/main" id="{88E10393-FB1F-5587-26C4-E6FBBEB87D2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5" name="Hình ảnh 24">
              <a:extLst>
                <a:ext uri="{FF2B5EF4-FFF2-40B4-BE49-F238E27FC236}">
                  <a16:creationId xmlns:a16="http://schemas.microsoft.com/office/drawing/2014/main" id="{AADA8841-38FC-0817-B5F0-DB55383230E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26" name="Hình ảnh 25">
              <a:extLst>
                <a:ext uri="{FF2B5EF4-FFF2-40B4-BE49-F238E27FC236}">
                  <a16:creationId xmlns:a16="http://schemas.microsoft.com/office/drawing/2014/main" id="{91EB40EE-6D98-0AA6-45DB-5A12C12F2511}"/>
                </a:ext>
              </a:extLst>
            </p:cNvPr>
            <p:cNvPicPr>
              <a:picLocks noChangeAspect="1"/>
            </p:cNvPicPr>
            <p:nvPr/>
          </p:nvPicPr>
          <p:blipFill>
            <a:blip r:embed="rId10"/>
            <a:stretch>
              <a:fillRect/>
            </a:stretch>
          </p:blipFill>
          <p:spPr>
            <a:xfrm>
              <a:off x="7010421" y="1556908"/>
              <a:ext cx="503227" cy="430538"/>
            </a:xfrm>
            <a:prstGeom prst="rect">
              <a:avLst/>
            </a:prstGeom>
          </p:spPr>
        </p:pic>
      </p:grpSp>
      <p:grpSp>
        <p:nvGrpSpPr>
          <p:cNvPr id="27" name="Nhóm 26">
            <a:extLst>
              <a:ext uri="{FF2B5EF4-FFF2-40B4-BE49-F238E27FC236}">
                <a16:creationId xmlns:a16="http://schemas.microsoft.com/office/drawing/2014/main" id="{3D8B131F-21BE-F2E2-D068-2DEBD6AEF466}"/>
              </a:ext>
            </a:extLst>
          </p:cNvPr>
          <p:cNvGrpSpPr/>
          <p:nvPr/>
        </p:nvGrpSpPr>
        <p:grpSpPr>
          <a:xfrm>
            <a:off x="4340717" y="3866397"/>
            <a:ext cx="1382875" cy="430538"/>
            <a:chOff x="6592814" y="1556908"/>
            <a:chExt cx="1382875" cy="430538"/>
          </a:xfrm>
        </p:grpSpPr>
        <p:pic>
          <p:nvPicPr>
            <p:cNvPr id="28" name="Picture 2" descr="Smiling Face with Hearts Emoji - Emoji khuôn mặt tươi cười với trái tim - ?  Tải Emoji Tất cả Emojis chỉ ✂️ Copy và ? Paste ?">
              <a:extLst>
                <a:ext uri="{FF2B5EF4-FFF2-40B4-BE49-F238E27FC236}">
                  <a16:creationId xmlns:a16="http://schemas.microsoft.com/office/drawing/2014/main" id="{29F2F79C-E6FC-05D8-FF20-0CFE65E6EDB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8">
              <a:extLst>
                <a:ext uri="{FF2B5EF4-FFF2-40B4-BE49-F238E27FC236}">
                  <a16:creationId xmlns:a16="http://schemas.microsoft.com/office/drawing/2014/main" id="{B206F3CA-DC9F-2899-EC45-0A118DF6049C}"/>
                </a:ext>
              </a:extLst>
            </p:cNvPr>
            <p:cNvPicPr>
              <a:picLocks noChangeAspect="1"/>
            </p:cNvPicPr>
            <p:nvPr/>
          </p:nvPicPr>
          <p:blipFill>
            <a:blip r:embed="rId9"/>
            <a:stretch>
              <a:fillRect/>
            </a:stretch>
          </p:blipFill>
          <p:spPr>
            <a:xfrm>
              <a:off x="6592814" y="1579125"/>
              <a:ext cx="386103" cy="386103"/>
            </a:xfrm>
            <a:prstGeom prst="rect">
              <a:avLst/>
            </a:prstGeom>
          </p:spPr>
        </p:pic>
        <p:pic>
          <p:nvPicPr>
            <p:cNvPr id="30" name="Hình ảnh 29">
              <a:extLst>
                <a:ext uri="{FF2B5EF4-FFF2-40B4-BE49-F238E27FC236}">
                  <a16:creationId xmlns:a16="http://schemas.microsoft.com/office/drawing/2014/main" id="{A4FC8092-912E-085D-F265-59129A1D26CE}"/>
                </a:ext>
              </a:extLst>
            </p:cNvPr>
            <p:cNvPicPr>
              <a:picLocks noChangeAspect="1"/>
            </p:cNvPicPr>
            <p:nvPr/>
          </p:nvPicPr>
          <p:blipFill>
            <a:blip r:embed="rId10"/>
            <a:stretch>
              <a:fillRect/>
            </a:stretch>
          </p:blipFill>
          <p:spPr>
            <a:xfrm>
              <a:off x="7010421" y="1556908"/>
              <a:ext cx="503227" cy="430538"/>
            </a:xfrm>
            <a:prstGeom prst="rect">
              <a:avLst/>
            </a:prstGeom>
          </p:spPr>
        </p:pic>
      </p:grpSp>
    </p:spTree>
    <p:extLst>
      <p:ext uri="{BB962C8B-B14F-4D97-AF65-F5344CB8AC3E}">
        <p14:creationId xmlns:p14="http://schemas.microsoft.com/office/powerpoint/2010/main" val="152607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800" decel="100000"/>
                                        <p:tgtEl>
                                          <p:spTgt spid="15"/>
                                        </p:tgtEl>
                                      </p:cBhvr>
                                    </p:animEffect>
                                    <p:anim calcmode="lin" valueType="num">
                                      <p:cBhvr>
                                        <p:cTn id="13" dur="800" decel="100000" fill="hold"/>
                                        <p:tgtEl>
                                          <p:spTgt spid="15"/>
                                        </p:tgtEl>
                                        <p:attrNameLst>
                                          <p:attrName>style.rotation</p:attrName>
                                        </p:attrNameLst>
                                      </p:cBhvr>
                                      <p:tavLst>
                                        <p:tav tm="0">
                                          <p:val>
                                            <p:fltVal val="-90"/>
                                          </p:val>
                                        </p:tav>
                                        <p:tav tm="100000">
                                          <p:val>
                                            <p:fltVal val="0"/>
                                          </p:val>
                                        </p:tav>
                                      </p:tavLst>
                                    </p:anim>
                                    <p:anim calcmode="lin" valueType="num">
                                      <p:cBhvr>
                                        <p:cTn id="14" dur="800" decel="100000" fill="hold"/>
                                        <p:tgtEl>
                                          <p:spTgt spid="15"/>
                                        </p:tgtEl>
                                        <p:attrNameLst>
                                          <p:attrName>ppt_x</p:attrName>
                                        </p:attrNameLst>
                                      </p:cBhvr>
                                      <p:tavLst>
                                        <p:tav tm="0">
                                          <p:val>
                                            <p:strVal val="#ppt_x+0.4"/>
                                          </p:val>
                                        </p:tav>
                                        <p:tav tm="100000">
                                          <p:val>
                                            <p:strVal val="#ppt_x-0.05"/>
                                          </p:val>
                                        </p:tav>
                                      </p:tavLst>
                                    </p:anim>
                                    <p:anim calcmode="lin" valueType="num">
                                      <p:cBhvr>
                                        <p:cTn id="15" dur="800" decel="100000" fill="hold"/>
                                        <p:tgtEl>
                                          <p:spTgt spid="1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sp>
        <p:nvSpPr>
          <p:cNvPr id="8" name="Hộp Văn bản 7">
            <a:extLst>
              <a:ext uri="{FF2B5EF4-FFF2-40B4-BE49-F238E27FC236}">
                <a16:creationId xmlns:a16="http://schemas.microsoft.com/office/drawing/2014/main" id="{EC005C92-C04B-D581-9490-3ECD9C9BF987}"/>
              </a:ext>
            </a:extLst>
          </p:cNvPr>
          <p:cNvSpPr txBox="1"/>
          <p:nvPr/>
        </p:nvSpPr>
        <p:spPr>
          <a:xfrm>
            <a:off x="2065147" y="2158647"/>
            <a:ext cx="5346915" cy="584775"/>
          </a:xfrm>
          <a:prstGeom prst="rect">
            <a:avLst/>
          </a:prstGeom>
          <a:noFill/>
        </p:spPr>
        <p:txBody>
          <a:bodyPr wrap="square">
            <a:spAutoFit/>
          </a:bodyPr>
          <a:lstStyle/>
          <a:p>
            <a:pPr algn="ctr">
              <a:lnSpc>
                <a:spcPct val="80000"/>
              </a:lnSpc>
            </a:pPr>
            <a:r>
              <a:rPr lang="en-US" sz="4000" b="1">
                <a:ln w="168275">
                  <a:solidFill>
                    <a:schemeClr val="tx1"/>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a:ln w="168275">
                  <a:solidFill>
                    <a:schemeClr val="tx1"/>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nhất</a:t>
            </a:r>
            <a:endParaRPr lang="en-US" sz="4000" b="1" dirty="0">
              <a:ln w="168275">
                <a:solidFill>
                  <a:schemeClr val="tx1"/>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6" name="TextBox 4">
            <a:extLst>
              <a:ext uri="{FF2B5EF4-FFF2-40B4-BE49-F238E27FC236}">
                <a16:creationId xmlns:a16="http://schemas.microsoft.com/office/drawing/2014/main" id="{CDCFDF86-C7FF-0FAD-EC6D-66F5AE89EA97}"/>
              </a:ext>
            </a:extLst>
          </p:cNvPr>
          <p:cNvSpPr txBox="1"/>
          <p:nvPr/>
        </p:nvSpPr>
        <p:spPr>
          <a:xfrm>
            <a:off x="2355741" y="975362"/>
            <a:ext cx="4765729"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Bình</a:t>
            </a:r>
            <a:r>
              <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err="1">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rPr>
              <a:t>chọn</a:t>
            </a:r>
            <a:endParaRPr lang="en-US" sz="4800" b="1" dirty="0">
              <a:ln w="9525">
                <a:solidFill>
                  <a:schemeClr val="tx1"/>
                </a:solidFill>
                <a:prstDash val="dash"/>
              </a:ln>
              <a:solidFill>
                <a:srgbClr val="F18FA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000" b="1" dirty="0" err="1">
                <a:ln w="9525">
                  <a:solidFill>
                    <a:srgbClr val="002060"/>
                  </a:solidFill>
                  <a:prstDash val="solid"/>
                </a:ln>
                <a:solidFill>
                  <a:srgbClr val="92D050"/>
                </a:solidFill>
                <a:effectLst>
                  <a:outerShdw blurRad="12700" dist="38100" dir="2700000" algn="tl" rotWithShape="0">
                    <a:schemeClr val="accent5">
                      <a:lumMod val="60000"/>
                      <a:lumOff val="40000"/>
                    </a:schemeClr>
                  </a:outerShdw>
                </a:effectLst>
                <a:latin typeface="SVN-Poky's" panose="020B0606040200020203" pitchFamily="34" charset="0"/>
              </a:rPr>
              <a:t>Nhóm</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a:ln w="9525">
                  <a:solidFill>
                    <a:srgbClr val="002060"/>
                  </a:solidFill>
                  <a:prstDash val="solid"/>
                </a:ln>
                <a:solidFill>
                  <a:srgbClr val="D7ECFA"/>
                </a:solidFill>
                <a:effectLst>
                  <a:outerShdw blurRad="12700" dist="38100" dir="2700000" algn="tl" rotWithShape="0">
                    <a:schemeClr val="accent5">
                      <a:lumMod val="60000"/>
                      <a:lumOff val="40000"/>
                    </a:schemeClr>
                  </a:outerShdw>
                </a:effectLst>
                <a:latin typeface="SVN-Poky's" panose="020B0606040200020203" pitchFamily="34" charset="0"/>
              </a:rPr>
              <a:t>hay</a:t>
            </a:r>
            <a:r>
              <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000" b="1" dirty="0" err="1">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nhất</a:t>
            </a:r>
            <a:endParaRPr lang="en-US" sz="4000" b="1" dirty="0">
              <a:ln w="952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66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par>
                          <p:cTn id="11" fill="hold">
                            <p:stCondLst>
                              <p:cond delay="2000"/>
                            </p:stCondLst>
                            <p:childTnLst>
                              <p:par>
                                <p:cTn id="12" presetID="32" presetClass="emph" presetSubtype="0" fill="hold" grpId="1" nodeType="after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7">
            <a:extLst>
              <a:ext uri="{FF2B5EF4-FFF2-40B4-BE49-F238E27FC236}">
                <a16:creationId xmlns:a16="http://schemas.microsoft.com/office/drawing/2014/main" id="{B95D777A-5633-6D53-FA11-9177D6215DDC}"/>
              </a:ext>
            </a:extLst>
          </p:cNvPr>
          <p:cNvSpPr/>
          <p:nvPr/>
        </p:nvSpPr>
        <p:spPr>
          <a:xfrm>
            <a:off x="268474" y="63610"/>
            <a:ext cx="8443725" cy="3238389"/>
          </a:xfrm>
          <a:prstGeom prst="roundRect">
            <a:avLst/>
          </a:prstGeom>
          <a:solidFill>
            <a:schemeClr val="tx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bg1"/>
                </a:solidFill>
                <a:latin typeface="Calibri" panose="020F0502020204030204" pitchFamily="34" charset="0"/>
                <a:cs typeface="Calibri" panose="020F0502020204030204" pitchFamily="34" charset="0"/>
              </a:rPr>
              <a:t>Nghe hoặc đọc đoạn lời bài hát “Nụ cười” và chia sẻ với bạn về ý</a:t>
            </a:r>
            <a:r>
              <a:rPr lang="en-US" sz="2400" b="1">
                <a:solidFill>
                  <a:schemeClr val="bg1"/>
                </a:solidFill>
                <a:latin typeface="Calibri" panose="020F0502020204030204" pitchFamily="34" charset="0"/>
                <a:cs typeface="Calibri" panose="020F0502020204030204" pitchFamily="34" charset="0"/>
              </a:rPr>
              <a:t> </a:t>
            </a:r>
            <a:r>
              <a:rPr lang="vi-VN" sz="2400" b="1">
                <a:solidFill>
                  <a:schemeClr val="bg1"/>
                </a:solidFill>
                <a:latin typeface="Calibri" panose="020F0502020204030204" pitchFamily="34" charset="0"/>
                <a:cs typeface="Calibri" panose="020F0502020204030204" pitchFamily="34" charset="0"/>
              </a:rPr>
              <a:t>nghĩa của tiếng cười đối với cuộc sống:</a:t>
            </a:r>
          </a:p>
          <a:p>
            <a:pPr algn="just"/>
            <a:r>
              <a:rPr lang="vi-VN" sz="2400" b="1">
                <a:solidFill>
                  <a:srgbClr val="0070C0"/>
                </a:solidFill>
                <a:latin typeface="Calibri" panose="020F0502020204030204" pitchFamily="34" charset="0"/>
                <a:cs typeface="Calibri" panose="020F0502020204030204" pitchFamily="34" charset="0"/>
              </a:rPr>
              <a:t>Cho trời sáng lên cùng với bao nụ cười.</a:t>
            </a:r>
          </a:p>
          <a:p>
            <a:pPr algn="just"/>
            <a:r>
              <a:rPr lang="vi-VN" sz="2400" b="1">
                <a:solidFill>
                  <a:srgbClr val="0070C0"/>
                </a:solidFill>
                <a:latin typeface="Calibri" panose="020F0502020204030204" pitchFamily="34" charset="0"/>
                <a:cs typeface="Calibri" panose="020F0502020204030204" pitchFamily="34" charset="0"/>
              </a:rPr>
              <a:t>Cầu vồng thêm lung linh bao sắc ánh lên ở khắp trời.</a:t>
            </a:r>
          </a:p>
          <a:p>
            <a:pPr algn="just"/>
            <a:r>
              <a:rPr lang="vi-VN" sz="2400" b="1">
                <a:solidFill>
                  <a:srgbClr val="0070C0"/>
                </a:solidFill>
                <a:latin typeface="Calibri" panose="020F0502020204030204" pitchFamily="34" charset="0"/>
                <a:cs typeface="Calibri" panose="020F0502020204030204" pitchFamily="34" charset="0"/>
              </a:rPr>
              <a:t>Nụ cười tươi chúng ta cùng chung niềm vui.</a:t>
            </a:r>
          </a:p>
          <a:p>
            <a:pPr algn="just"/>
            <a:r>
              <a:rPr lang="vi-VN" sz="2400" b="1">
                <a:solidFill>
                  <a:srgbClr val="0070C0"/>
                </a:solidFill>
                <a:latin typeface="Calibri" panose="020F0502020204030204" pitchFamily="34" charset="0"/>
                <a:cs typeface="Calibri" panose="020F0502020204030204" pitchFamily="34" charset="0"/>
              </a:rPr>
              <a:t>Trong cuộc sống đầm ấm yên vui ta cùng cất tiếng cười.</a:t>
            </a:r>
            <a:endParaRPr lang="en-US" sz="2400" b="1">
              <a:solidFill>
                <a:srgbClr val="0070C0"/>
              </a:solidFill>
              <a:latin typeface="Calibri" panose="020F0502020204030204" pitchFamily="34" charset="0"/>
              <a:cs typeface="Calibri" panose="020F0502020204030204" pitchFamily="34" charset="0"/>
            </a:endParaRPr>
          </a:p>
          <a:p>
            <a:pPr algn="just"/>
            <a:r>
              <a:rPr lang="en-US" sz="2400" b="1">
                <a:solidFill>
                  <a:schemeClr val="bg1"/>
                </a:solidFill>
                <a:latin typeface="Calibri" panose="020F0502020204030204" pitchFamily="34" charset="0"/>
                <a:cs typeface="Calibri" panose="020F0502020204030204" pitchFamily="34" charset="0"/>
              </a:rPr>
              <a:t>			</a:t>
            </a:r>
            <a:r>
              <a:rPr lang="en-US" sz="2400" b="1" i="1">
                <a:solidFill>
                  <a:schemeClr val="bg1"/>
                </a:solidFill>
                <a:latin typeface="Calibri" panose="020F0502020204030204" pitchFamily="34" charset="0"/>
                <a:cs typeface="Calibri" panose="020F0502020204030204" pitchFamily="34" charset="0"/>
              </a:rPr>
              <a:t>Nhạc: Nga – Phỏng dịch lời: Phạm Tuyên</a:t>
            </a:r>
          </a:p>
        </p:txBody>
      </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4"/>
          <a:srcRect/>
          <a:stretch>
            <a:fillRect/>
          </a:stretch>
        </p:blipFill>
        <p:spPr>
          <a:xfrm rot="392878">
            <a:off x="7488644" y="2192605"/>
            <a:ext cx="1637824" cy="289666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5"/>
          <a:srcRect/>
          <a:stretch>
            <a:fillRect/>
          </a:stretch>
        </p:blipFill>
        <p:spPr>
          <a:xfrm>
            <a:off x="-234166" y="2826199"/>
            <a:ext cx="1557419" cy="2317301"/>
          </a:xfrm>
          <a:prstGeom prst="rect">
            <a:avLst/>
          </a:prstGeom>
        </p:spPr>
      </p:pic>
    </p:spTree>
    <p:extLst>
      <p:ext uri="{BB962C8B-B14F-4D97-AF65-F5344CB8AC3E}">
        <p14:creationId xmlns:p14="http://schemas.microsoft.com/office/powerpoint/2010/main" val="2105718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0">
            <a:extLst>
              <a:ext uri="{FF2B5EF4-FFF2-40B4-BE49-F238E27FC236}">
                <a16:creationId xmlns:a16="http://schemas.microsoft.com/office/drawing/2014/main" id="{A02C1CFA-8917-726C-20E7-E9388C847C20}"/>
              </a:ext>
            </a:extLst>
          </p:cNvPr>
          <p:cNvPicPr>
            <a:picLocks noChangeAspect="1"/>
          </p:cNvPicPr>
          <p:nvPr/>
        </p:nvPicPr>
        <p:blipFill>
          <a:blip r:embed="rId3"/>
          <a:stretch>
            <a:fillRect/>
          </a:stretch>
        </p:blipFill>
        <p:spPr>
          <a:xfrm>
            <a:off x="-337457" y="0"/>
            <a:ext cx="4560342" cy="5143500"/>
          </a:xfrm>
          <a:prstGeom prst="rect">
            <a:avLst/>
          </a:prstGeom>
        </p:spPr>
      </p:pic>
      <p:sp>
        <p:nvSpPr>
          <p:cNvPr id="7" name="Trapezoid 6">
            <a:extLst>
              <a:ext uri="{FF2B5EF4-FFF2-40B4-BE49-F238E27FC236}">
                <a16:creationId xmlns:a16="http://schemas.microsoft.com/office/drawing/2014/main" id="{815800F6-C91F-F9DC-FD37-32B0A2C81908}"/>
              </a:ext>
            </a:extLst>
          </p:cNvPr>
          <p:cNvSpPr/>
          <p:nvPr/>
        </p:nvSpPr>
        <p:spPr>
          <a:xfrm>
            <a:off x="1917047" y="1172497"/>
            <a:ext cx="5143501" cy="4011525"/>
          </a:xfrm>
          <a:prstGeom prst="trapezoid">
            <a:avLst>
              <a:gd name="adj" fmla="val 40443"/>
            </a:avLst>
          </a:prstGeom>
          <a:solidFill>
            <a:srgbClr val="FFFF9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2" name="Picture 11">
            <a:extLst>
              <a:ext uri="{FF2B5EF4-FFF2-40B4-BE49-F238E27FC236}">
                <a16:creationId xmlns:a16="http://schemas.microsoft.com/office/drawing/2014/main" id="{41A57CE0-E815-4667-0D19-9E82D408B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949"/>
          <a:stretch/>
        </p:blipFill>
        <p:spPr>
          <a:xfrm>
            <a:off x="-11254" y="3971003"/>
            <a:ext cx="8977595" cy="7725365"/>
          </a:xfrm>
          <a:prstGeom prst="rect">
            <a:avLst/>
          </a:prstGeom>
        </p:spPr>
      </p:pic>
      <p:pic>
        <p:nvPicPr>
          <p:cNvPr id="6" name="Picture 5">
            <a:extLst>
              <a:ext uri="{FF2B5EF4-FFF2-40B4-BE49-F238E27FC236}">
                <a16:creationId xmlns:a16="http://schemas.microsoft.com/office/drawing/2014/main" id="{317C1AD2-467A-4A2C-D3D0-D8E59884AB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111" b="30277"/>
          <a:stretch/>
        </p:blipFill>
        <p:spPr>
          <a:xfrm>
            <a:off x="1917047" y="-228598"/>
            <a:ext cx="5143500" cy="1985963"/>
          </a:xfrm>
          <a:prstGeom prst="rect">
            <a:avLst/>
          </a:prstGeom>
        </p:spPr>
      </p:pic>
      <p:pic>
        <p:nvPicPr>
          <p:cNvPr id="2" name="Picture 1">
            <a:extLst>
              <a:ext uri="{FF2B5EF4-FFF2-40B4-BE49-F238E27FC236}">
                <a16:creationId xmlns:a16="http://schemas.microsoft.com/office/drawing/2014/main" id="{8CF02D34-61E7-78FF-226B-2118DD378738}"/>
              </a:ext>
            </a:extLst>
          </p:cNvPr>
          <p:cNvPicPr>
            <a:picLocks noChangeAspect="1"/>
          </p:cNvPicPr>
          <p:nvPr/>
        </p:nvPicPr>
        <p:blipFill>
          <a:blip r:embed="rId6"/>
          <a:stretch>
            <a:fillRect/>
          </a:stretch>
        </p:blipFill>
        <p:spPr>
          <a:xfrm>
            <a:off x="247036" y="963166"/>
            <a:ext cx="9144000" cy="2825665"/>
          </a:xfrm>
          <a:prstGeom prst="rect">
            <a:avLst/>
          </a:prstGeom>
        </p:spPr>
      </p:pic>
    </p:spTree>
    <p:extLst>
      <p:ext uri="{BB962C8B-B14F-4D97-AF65-F5344CB8AC3E}">
        <p14:creationId xmlns:p14="http://schemas.microsoft.com/office/powerpoint/2010/main" val="3271737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63" presetClass="path" presetSubtype="0" accel="50000" decel="50000" fill="hold" nodeType="withEffect">
                                  <p:stCondLst>
                                    <p:cond delay="0"/>
                                  </p:stCondLst>
                                  <p:childTnLst>
                                    <p:animMotion origin="layout" path="M 4.58333E-6 -1.11111E-6 L 0.77682 -1.11111E-6 " pathEditMode="relative" rAng="0" ptsTypes="AA">
                                      <p:cBhvr>
                                        <p:cTn id="30" dur="2000" fill="hold"/>
                                        <p:tgtEl>
                                          <p:spTgt spid="6"/>
                                        </p:tgtEl>
                                        <p:attrNameLst>
                                          <p:attrName>ppt_x</p:attrName>
                                          <p:attrName>ppt_y</p:attrName>
                                        </p:attrNameLst>
                                      </p:cBhvr>
                                      <p:rCtr x="388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0">
            <a:extLst>
              <a:ext uri="{FF2B5EF4-FFF2-40B4-BE49-F238E27FC236}">
                <a16:creationId xmlns:a16="http://schemas.microsoft.com/office/drawing/2014/main" id="{827F3E59-B3BC-F9C0-012F-30824A2A058B}"/>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a:extLst>
              <a:ext uri="{FF2B5EF4-FFF2-40B4-BE49-F238E27FC236}">
                <a16:creationId xmlns:a16="http://schemas.microsoft.com/office/drawing/2014/main" id="{619A9940-AC67-8C2D-1BF1-BBF2E65A3707}"/>
              </a:ext>
            </a:extLst>
          </p:cNvPr>
          <p:cNvPicPr>
            <a:picLocks noChangeAspect="1"/>
          </p:cNvPicPr>
          <p:nvPr/>
        </p:nvPicPr>
        <p:blipFill>
          <a:blip r:embed="rId3"/>
          <a:stretch>
            <a:fillRect/>
          </a:stretch>
        </p:blipFill>
        <p:spPr>
          <a:xfrm>
            <a:off x="0" y="176765"/>
            <a:ext cx="9144000" cy="1647777"/>
          </a:xfrm>
          <a:prstGeom prst="rect">
            <a:avLst/>
          </a:prstGeom>
        </p:spPr>
      </p:pic>
      <p:pic>
        <p:nvPicPr>
          <p:cNvPr id="5" name="Picture 4">
            <a:extLst>
              <a:ext uri="{FF2B5EF4-FFF2-40B4-BE49-F238E27FC236}">
                <a16:creationId xmlns:a16="http://schemas.microsoft.com/office/drawing/2014/main" id="{5234FF38-5B93-6F7D-3E0F-534B2B65EBA4}"/>
              </a:ext>
            </a:extLst>
          </p:cNvPr>
          <p:cNvPicPr>
            <a:picLocks noChangeAspect="1"/>
          </p:cNvPicPr>
          <p:nvPr/>
        </p:nvPicPr>
        <p:blipFill rotWithShape="1">
          <a:blip r:embed="rId4"/>
          <a:srcRect r="4833" b="63266"/>
          <a:stretch/>
        </p:blipFill>
        <p:spPr>
          <a:xfrm>
            <a:off x="391886" y="1824542"/>
            <a:ext cx="8316686" cy="2498201"/>
          </a:xfrm>
          <a:prstGeom prst="rect">
            <a:avLst/>
          </a:prstGeom>
        </p:spPr>
      </p:pic>
    </p:spTree>
    <p:extLst>
      <p:ext uri="{BB962C8B-B14F-4D97-AF65-F5344CB8AC3E}">
        <p14:creationId xmlns:p14="http://schemas.microsoft.com/office/powerpoint/2010/main" val="2062261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6E78ABAA-24A8-326F-B8CB-E16BEE48EFBE}"/>
              </a:ext>
            </a:extLst>
          </p:cNvPr>
          <p:cNvPicPr>
            <a:picLocks noChangeAspect="1"/>
          </p:cNvPicPr>
          <p:nvPr/>
        </p:nvPicPr>
        <p:blipFill>
          <a:blip r:embed="rId2"/>
          <a:stretch>
            <a:fillRect/>
          </a:stretch>
        </p:blipFill>
        <p:spPr>
          <a:xfrm>
            <a:off x="-337457" y="0"/>
            <a:ext cx="4560342" cy="5143500"/>
          </a:xfrm>
          <a:prstGeom prst="rect">
            <a:avLst/>
          </a:prstGeom>
        </p:spPr>
      </p:pic>
      <p:sp>
        <p:nvSpPr>
          <p:cNvPr id="3" name="Rectangle: Rounded Corners 2">
            <a:extLst>
              <a:ext uri="{FF2B5EF4-FFF2-40B4-BE49-F238E27FC236}">
                <a16:creationId xmlns:a16="http://schemas.microsoft.com/office/drawing/2014/main" id="{CF1B349E-F178-9362-B5D7-C899CD6359A4}"/>
              </a:ext>
            </a:extLst>
          </p:cNvPr>
          <p:cNvSpPr/>
          <p:nvPr/>
        </p:nvSpPr>
        <p:spPr>
          <a:xfrm>
            <a:off x="391886" y="467181"/>
            <a:ext cx="8316686" cy="4385661"/>
          </a:xfrm>
          <a:prstGeom prst="roundRect">
            <a:avLst/>
          </a:prstGeom>
          <a:solidFill>
            <a:schemeClr val="tx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 name="Picture 1">
            <a:extLst>
              <a:ext uri="{FF2B5EF4-FFF2-40B4-BE49-F238E27FC236}">
                <a16:creationId xmlns:a16="http://schemas.microsoft.com/office/drawing/2014/main" id="{619A9940-AC67-8C2D-1BF1-BBF2E65A3707}"/>
              </a:ext>
            </a:extLst>
          </p:cNvPr>
          <p:cNvPicPr>
            <a:picLocks noChangeAspect="1"/>
          </p:cNvPicPr>
          <p:nvPr/>
        </p:nvPicPr>
        <p:blipFill>
          <a:blip r:embed="rId3"/>
          <a:stretch>
            <a:fillRect/>
          </a:stretch>
        </p:blipFill>
        <p:spPr>
          <a:xfrm>
            <a:off x="0" y="0"/>
            <a:ext cx="9144000" cy="1647777"/>
          </a:xfrm>
          <a:prstGeom prst="rect">
            <a:avLst/>
          </a:prstGeom>
        </p:spPr>
      </p:pic>
      <p:pic>
        <p:nvPicPr>
          <p:cNvPr id="5" name="Picture 4">
            <a:extLst>
              <a:ext uri="{FF2B5EF4-FFF2-40B4-BE49-F238E27FC236}">
                <a16:creationId xmlns:a16="http://schemas.microsoft.com/office/drawing/2014/main" id="{5234FF38-5B93-6F7D-3E0F-534B2B65EBA4}"/>
              </a:ext>
            </a:extLst>
          </p:cNvPr>
          <p:cNvPicPr>
            <a:picLocks noChangeAspect="1"/>
          </p:cNvPicPr>
          <p:nvPr/>
        </p:nvPicPr>
        <p:blipFill rotWithShape="1">
          <a:blip r:embed="rId4"/>
          <a:srcRect t="36566" r="865" b="12039"/>
          <a:stretch/>
        </p:blipFill>
        <p:spPr>
          <a:xfrm>
            <a:off x="723900" y="1616027"/>
            <a:ext cx="7418614" cy="2993096"/>
          </a:xfrm>
          <a:prstGeom prst="rect">
            <a:avLst/>
          </a:prstGeom>
        </p:spPr>
      </p:pic>
    </p:spTree>
    <p:extLst>
      <p:ext uri="{BB962C8B-B14F-4D97-AF65-F5344CB8AC3E}">
        <p14:creationId xmlns:p14="http://schemas.microsoft.com/office/powerpoint/2010/main" val="1426734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4"/>
          <a:stretch>
            <a:fillRect/>
          </a:stretch>
        </p:blipFill>
        <p:spPr>
          <a:xfrm rot="21600000">
            <a:off x="-337457" y="0"/>
            <a:ext cx="4560342" cy="5143500"/>
          </a:xfrm>
          <a:prstGeom prst="rect">
            <a:avLst/>
          </a:prstGeom>
        </p:spPr>
      </p:pic>
      <p:grpSp>
        <p:nvGrpSpPr>
          <p:cNvPr id="4" name="Group 3">
            <a:extLst>
              <a:ext uri="{FF2B5EF4-FFF2-40B4-BE49-F238E27FC236}">
                <a16:creationId xmlns:a16="http://schemas.microsoft.com/office/drawing/2014/main" id="{138DF3B5-99FB-8055-7DA9-2071B0A35B8A}"/>
              </a:ext>
            </a:extLst>
          </p:cNvPr>
          <p:cNvGrpSpPr/>
          <p:nvPr/>
        </p:nvGrpSpPr>
        <p:grpSpPr>
          <a:xfrm>
            <a:off x="889140" y="141076"/>
            <a:ext cx="3225514" cy="2173272"/>
            <a:chOff x="183754" y="1914705"/>
            <a:chExt cx="3417912" cy="4286940"/>
          </a:xfrm>
        </p:grpSpPr>
        <p:sp>
          <p:nvSpPr>
            <p:cNvPr id="5" name="TextBox 4">
              <a:extLst>
                <a:ext uri="{FF2B5EF4-FFF2-40B4-BE49-F238E27FC236}">
                  <a16:creationId xmlns:a16="http://schemas.microsoft.com/office/drawing/2014/main" id="{2A650E23-AB03-9872-6746-892F8B593438}"/>
                </a:ext>
              </a:extLst>
            </p:cNvPr>
            <p:cNvSpPr txBox="1"/>
            <p:nvPr/>
          </p:nvSpPr>
          <p:spPr>
            <a:xfrm>
              <a:off x="183754" y="1914705"/>
              <a:ext cx="3417912" cy="4280141"/>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Chia </a:t>
              </a:r>
              <a:r>
                <a:rPr lang="en-US" sz="675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sẻ</a:t>
              </a:r>
              <a:endPar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6" name="TextBox 5">
              <a:extLst>
                <a:ext uri="{FF2B5EF4-FFF2-40B4-BE49-F238E27FC236}">
                  <a16:creationId xmlns:a16="http://schemas.microsoft.com/office/drawing/2014/main" id="{56D626BD-F808-5C21-F0AF-EEE329BA87A5}"/>
                </a:ext>
              </a:extLst>
            </p:cNvPr>
            <p:cNvSpPr txBox="1"/>
            <p:nvPr/>
          </p:nvSpPr>
          <p:spPr>
            <a:xfrm>
              <a:off x="183755" y="1921504"/>
              <a:ext cx="3417911" cy="4280141"/>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Chia </a:t>
              </a:r>
              <a:r>
                <a:rPr lang="en-US" sz="675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sẻ</a:t>
              </a:r>
              <a:endPar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sp>
        <p:nvSpPr>
          <p:cNvPr id="7" name="textbox 358">
            <a:extLst>
              <a:ext uri="{FF2B5EF4-FFF2-40B4-BE49-F238E27FC236}">
                <a16:creationId xmlns:a16="http://schemas.microsoft.com/office/drawing/2014/main" id="{F922FE3A-B702-4FFB-9924-D0CF9393873D}"/>
              </a:ext>
            </a:extLst>
          </p:cNvPr>
          <p:cNvSpPr/>
          <p:nvPr/>
        </p:nvSpPr>
        <p:spPr>
          <a:xfrm>
            <a:off x="3744686" y="1390146"/>
            <a:ext cx="4789714" cy="1810254"/>
          </a:xfrm>
          <a:prstGeom prst="rect">
            <a:avLst/>
          </a:prstGeom>
        </p:spPr>
        <p:txBody>
          <a:bodyPr vert="horz" wrap="square" lIns="0" tIns="0" rIns="0" bIns="0"/>
          <a:lstStyle/>
          <a:p>
            <a:pPr marL="12700" algn="just" defTabSz="685800" eaLnBrk="0">
              <a:buClrTx/>
            </a:pPr>
            <a:r>
              <a:rPr lang="en-US" sz="2625" kern="1200" dirty="0">
                <a:solidFill>
                  <a:prstClr val="black"/>
                </a:solidFill>
                <a:latin typeface="UTM Avo" panose="02040603050506020204" pitchFamily="18" charset="0"/>
              </a:rPr>
              <a:t>Chia </a:t>
            </a:r>
            <a:r>
              <a:rPr lang="en-US" sz="2625" kern="1200" dirty="0" err="1">
                <a:solidFill>
                  <a:prstClr val="black"/>
                </a:solidFill>
                <a:latin typeface="UTM Avo" panose="02040603050506020204" pitchFamily="18" charset="0"/>
              </a:rPr>
              <a:t>sẻ</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nhanh</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với</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nhóm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bạn</a:t>
            </a:r>
            <a:r>
              <a:rPr lang="en-US" sz="2625" kern="1200">
                <a:solidFill>
                  <a:prstClr val="black"/>
                </a:solidFill>
                <a:latin typeface="UTM Avo" panose="02040603050506020204" pitchFamily="18" charset="0"/>
              </a:rPr>
              <a:t> về</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nội</a:t>
            </a:r>
            <a:r>
              <a:rPr lang="en-US" sz="2625" kern="1200" dirty="0">
                <a:solidFill>
                  <a:prstClr val="black"/>
                </a:solidFill>
                <a:latin typeface="UTM Avo" panose="02040603050506020204" pitchFamily="18" charset="0"/>
              </a:rPr>
              <a:t> dung </a:t>
            </a:r>
            <a:r>
              <a:rPr lang="en-US" sz="2625" kern="1200" dirty="0" err="1">
                <a:solidFill>
                  <a:prstClr val="black"/>
                </a:solidFill>
                <a:latin typeface="UTM Avo" panose="02040603050506020204" pitchFamily="18" charset="0"/>
              </a:rPr>
              <a:t>câu</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chuyện</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em</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đã</a:t>
            </a:r>
            <a:r>
              <a:rPr lang="en-US" sz="2625" kern="1200" dirty="0">
                <a:solidFill>
                  <a:prstClr val="black"/>
                </a:solidFill>
                <a:latin typeface="UTM Avo" panose="02040603050506020204" pitchFamily="18" charset="0"/>
              </a:rPr>
              <a:t> </a:t>
            </a:r>
            <a:r>
              <a:rPr lang="en-US" sz="2625" kern="1200" dirty="0" err="1">
                <a:solidFill>
                  <a:prstClr val="black"/>
                </a:solidFill>
                <a:latin typeface="UTM Avo" panose="02040603050506020204" pitchFamily="18" charset="0"/>
              </a:rPr>
              <a:t>đọc</a:t>
            </a:r>
            <a:r>
              <a:rPr lang="en-US" sz="2625" kern="1200" dirty="0">
                <a:solidFill>
                  <a:prstClr val="black"/>
                </a:solidFill>
                <a:latin typeface="UTM Avo" panose="02040603050506020204" pitchFamily="18" charset="0"/>
              </a:rPr>
              <a:t> </a:t>
            </a:r>
            <a:r>
              <a:rPr lang="en-US" sz="2625" kern="1200" err="1">
                <a:solidFill>
                  <a:prstClr val="black"/>
                </a:solidFill>
                <a:latin typeface="UTM Avo" panose="02040603050506020204" pitchFamily="18" charset="0"/>
              </a:rPr>
              <a:t>về</a:t>
            </a:r>
            <a:r>
              <a:rPr lang="en-US" sz="2625" kern="1200">
                <a:solidFill>
                  <a:prstClr val="black"/>
                </a:solidFill>
                <a:latin typeface="UTM Avo" panose="02040603050506020204" pitchFamily="18" charset="0"/>
              </a:rPr>
              <a:t> </a:t>
            </a:r>
            <a:r>
              <a:rPr lang="vi-VN" sz="2625" kern="1200">
                <a:solidFill>
                  <a:prstClr val="black"/>
                </a:solidFill>
                <a:latin typeface="UTM Avo" panose="02040603050506020204" pitchFamily="18" charset="0"/>
              </a:rPr>
              <a:t>chủ điểm “Chung sống yêu thương” </a:t>
            </a:r>
            <a:endParaRPr lang="vi-VN" sz="2625" kern="1200" dirty="0">
              <a:solidFill>
                <a:prstClr val="black"/>
              </a:solidFill>
              <a:latin typeface="UTM Avo" panose="02040603050506020204" pitchFamily="18" charset="0"/>
            </a:endParaRPr>
          </a:p>
        </p:txBody>
      </p:sp>
      <p:sp>
        <p:nvSpPr>
          <p:cNvPr id="9" name="Rounded Rectangle 1">
            <a:extLst>
              <a:ext uri="{FF2B5EF4-FFF2-40B4-BE49-F238E27FC236}">
                <a16:creationId xmlns:a16="http://schemas.microsoft.com/office/drawing/2014/main" id="{99B9D8AC-1C6F-E722-D0F7-A220724A538D}"/>
              </a:ext>
            </a:extLst>
          </p:cNvPr>
          <p:cNvSpPr/>
          <p:nvPr/>
        </p:nvSpPr>
        <p:spPr>
          <a:xfrm>
            <a:off x="3948336" y="3417066"/>
            <a:ext cx="2702285" cy="1367979"/>
          </a:xfrm>
          <a:prstGeom prst="roundRect">
            <a:avLst/>
          </a:prstGeom>
          <a:ln w="38100">
            <a:solidFill>
              <a:schemeClr val="tx1">
                <a:alpha val="48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10" name="Picture 9">
            <a:extLst>
              <a:ext uri="{FF2B5EF4-FFF2-40B4-BE49-F238E27FC236}">
                <a16:creationId xmlns:a16="http://schemas.microsoft.com/office/drawing/2014/main" id="{EF23AAE5-066C-D056-CC09-41B737B0F285}"/>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45832" y="3472832"/>
            <a:ext cx="759016" cy="58194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1" name="Rounded Rectangle 2">
            <a:extLst>
              <a:ext uri="{FF2B5EF4-FFF2-40B4-BE49-F238E27FC236}">
                <a16:creationId xmlns:a16="http://schemas.microsoft.com/office/drawing/2014/main" id="{78C7E3C9-E500-DAC4-6487-E8F9A834DAFF}"/>
              </a:ext>
            </a:extLst>
          </p:cNvPr>
          <p:cNvSpPr/>
          <p:nvPr/>
        </p:nvSpPr>
        <p:spPr>
          <a:xfrm>
            <a:off x="4191675" y="4036856"/>
            <a:ext cx="2212557" cy="155569"/>
          </a:xfrm>
          <a:prstGeom prst="roundRect">
            <a:avLst/>
          </a:prstGeom>
          <a:no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A0673982-DD37-AD2E-1163-95C640ACB4E3}"/>
              </a:ext>
            </a:extLst>
          </p:cNvPr>
          <p:cNvGrpSpPr/>
          <p:nvPr/>
        </p:nvGrpSpPr>
        <p:grpSpPr>
          <a:xfrm>
            <a:off x="4990588" y="4343450"/>
            <a:ext cx="509132" cy="415498"/>
            <a:chOff x="5197666" y="4730185"/>
            <a:chExt cx="1716422" cy="1368086"/>
          </a:xfrm>
          <a:solidFill>
            <a:srgbClr val="AE3C33"/>
          </a:solidFill>
        </p:grpSpPr>
        <p:sp>
          <p:nvSpPr>
            <p:cNvPr id="13" name="Rounded Rectangle 3">
              <a:extLst>
                <a:ext uri="{FF2B5EF4-FFF2-40B4-BE49-F238E27FC236}">
                  <a16:creationId xmlns:a16="http://schemas.microsoft.com/office/drawing/2014/main" id="{058C7207-B3E8-6B47-A8BE-D5E9431227D9}"/>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TextBox 13">
              <a:extLst>
                <a:ext uri="{FF2B5EF4-FFF2-40B4-BE49-F238E27FC236}">
                  <a16:creationId xmlns:a16="http://schemas.microsoft.com/office/drawing/2014/main" id="{3FCEA2CE-74D1-3AE1-12DA-1827E16806FB}"/>
                </a:ext>
              </a:extLst>
            </p:cNvPr>
            <p:cNvSpPr txBox="1"/>
            <p:nvPr/>
          </p:nvSpPr>
          <p:spPr>
            <a:xfrm>
              <a:off x="5197666" y="4730185"/>
              <a:ext cx="1652587" cy="1368086"/>
            </a:xfrm>
            <a:prstGeom prst="rect">
              <a:avLst/>
            </a:prstGeom>
            <a:noFill/>
          </p:spPr>
          <p:txBody>
            <a:bodyPr wrap="square" rtlCol="0">
              <a:spAutoFit/>
            </a:bodyPr>
            <a:lstStyle/>
            <a:p>
              <a:pPr defTabSz="685800">
                <a:buClrTx/>
              </a:pPr>
              <a:r>
                <a:rPr lang="en-US" sz="1050" b="1" kern="1200" dirty="0">
                  <a:solidFill>
                    <a:prstClr val="white"/>
                  </a:solidFill>
                  <a:latin typeface="MV Boli" panose="02000500030200090000" pitchFamily="2" charset="0"/>
                  <a:ea typeface="+mn-ea"/>
                  <a:cs typeface="MV Boli" panose="02000500030200090000" pitchFamily="2" charset="0"/>
                </a:rPr>
                <a:t>Start</a:t>
              </a:r>
            </a:p>
          </p:txBody>
        </p:sp>
      </p:grpSp>
      <p:sp>
        <p:nvSpPr>
          <p:cNvPr id="15" name="Rounded Rectangle 8">
            <a:extLst>
              <a:ext uri="{FF2B5EF4-FFF2-40B4-BE49-F238E27FC236}">
                <a16:creationId xmlns:a16="http://schemas.microsoft.com/office/drawing/2014/main" id="{E8C4688D-2B12-8DB7-C5A7-58676FD41E60}"/>
              </a:ext>
            </a:extLst>
          </p:cNvPr>
          <p:cNvSpPr/>
          <p:nvPr/>
        </p:nvSpPr>
        <p:spPr>
          <a:xfrm>
            <a:off x="4191675" y="4032796"/>
            <a:ext cx="2212557" cy="155569"/>
          </a:xfrm>
          <a:prstGeom prst="roundRect">
            <a:avLst/>
          </a:prstGeom>
          <a:solidFill>
            <a:srgbClr val="DDA46F"/>
          </a:solidFill>
          <a:ln w="28575">
            <a:solidFill>
              <a:srgbClr val="DDA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TextBox 15">
            <a:extLst>
              <a:ext uri="{FF2B5EF4-FFF2-40B4-BE49-F238E27FC236}">
                <a16:creationId xmlns:a16="http://schemas.microsoft.com/office/drawing/2014/main" id="{5E78B4A5-7C75-2566-7012-3D6EA8E3C677}"/>
              </a:ext>
            </a:extLst>
          </p:cNvPr>
          <p:cNvSpPr txBox="1"/>
          <p:nvPr/>
        </p:nvSpPr>
        <p:spPr>
          <a:xfrm>
            <a:off x="4838225" y="4545423"/>
            <a:ext cx="919459" cy="300082"/>
          </a:xfrm>
          <a:prstGeom prst="rect">
            <a:avLst/>
          </a:prstGeom>
          <a:noFill/>
        </p:spPr>
        <p:txBody>
          <a:bodyPr wrap="square" rtlCol="0">
            <a:spAutoFit/>
          </a:bodyPr>
          <a:lstStyle/>
          <a:p>
            <a:pPr defTabSz="685800">
              <a:buClrTx/>
            </a:pPr>
            <a:r>
              <a:rPr lang="en-US" sz="1350" b="1" kern="1200" dirty="0">
                <a:solidFill>
                  <a:prstClr val="black"/>
                </a:solidFill>
                <a:latin typeface="MV Boli" panose="02000500030200090000" pitchFamily="2" charset="0"/>
                <a:ea typeface="+mn-ea"/>
                <a:cs typeface="MV Boli" panose="02000500030200090000" pitchFamily="2" charset="0"/>
              </a:rPr>
              <a:t>Loading</a:t>
            </a:r>
          </a:p>
        </p:txBody>
      </p:sp>
      <p:sp>
        <p:nvSpPr>
          <p:cNvPr id="17" name="TextBox 16">
            <a:extLst>
              <a:ext uri="{FF2B5EF4-FFF2-40B4-BE49-F238E27FC236}">
                <a16:creationId xmlns:a16="http://schemas.microsoft.com/office/drawing/2014/main" id="{B37A3831-88F0-94B2-9872-48ABA8197948}"/>
              </a:ext>
            </a:extLst>
          </p:cNvPr>
          <p:cNvSpPr txBox="1"/>
          <p:nvPr/>
        </p:nvSpPr>
        <p:spPr>
          <a:xfrm>
            <a:off x="5445689" y="4447819"/>
            <a:ext cx="165755" cy="438582"/>
          </a:xfrm>
          <a:prstGeom prst="rect">
            <a:avLst/>
          </a:prstGeom>
          <a:noFill/>
        </p:spPr>
        <p:txBody>
          <a:bodyPr wrap="square" rtlCol="0">
            <a:spAutoFit/>
          </a:bodyPr>
          <a:lstStyle/>
          <a:p>
            <a:pPr defTabSz="685800">
              <a:buClrTx/>
            </a:pPr>
            <a:r>
              <a:rPr lang="en-US" sz="2250" b="1" kern="1200" dirty="0">
                <a:solidFill>
                  <a:prstClr val="black"/>
                </a:solidFill>
                <a:latin typeface="MV Boli" panose="02000500030200090000" pitchFamily="2" charset="0"/>
                <a:ea typeface="+mn-ea"/>
                <a:cs typeface="MV Boli" panose="02000500030200090000" pitchFamily="2" charset="0"/>
              </a:rPr>
              <a:t>… </a:t>
            </a:r>
          </a:p>
        </p:txBody>
      </p:sp>
      <p:grpSp>
        <p:nvGrpSpPr>
          <p:cNvPr id="18" name="Group 17">
            <a:extLst>
              <a:ext uri="{FF2B5EF4-FFF2-40B4-BE49-F238E27FC236}">
                <a16:creationId xmlns:a16="http://schemas.microsoft.com/office/drawing/2014/main" id="{5B949DC3-003C-A344-EC2A-A32EC0BCE22F}"/>
              </a:ext>
            </a:extLst>
          </p:cNvPr>
          <p:cNvGrpSpPr/>
          <p:nvPr/>
        </p:nvGrpSpPr>
        <p:grpSpPr>
          <a:xfrm>
            <a:off x="4725947" y="4315394"/>
            <a:ext cx="1003161" cy="674049"/>
            <a:chOff x="5213810" y="4770966"/>
            <a:chExt cx="1700278" cy="933957"/>
          </a:xfrm>
          <a:solidFill>
            <a:srgbClr val="AE3C33"/>
          </a:solidFill>
        </p:grpSpPr>
        <p:sp>
          <p:nvSpPr>
            <p:cNvPr id="19" name="Rounded Rectangle 3">
              <a:extLst>
                <a:ext uri="{FF2B5EF4-FFF2-40B4-BE49-F238E27FC236}">
                  <a16:creationId xmlns:a16="http://schemas.microsoft.com/office/drawing/2014/main" id="{85F60522-9193-CD9B-E9E2-CA542B97A052}"/>
                </a:ext>
              </a:extLst>
            </p:cNvPr>
            <p:cNvSpPr/>
            <p:nvPr/>
          </p:nvSpPr>
          <p:spPr>
            <a:xfrm>
              <a:off x="5235573" y="4770966"/>
              <a:ext cx="1678515" cy="584200"/>
            </a:xfrm>
            <a:prstGeom prst="roundRect">
              <a:avLst/>
            </a:prstGeom>
            <a:grpFill/>
            <a:ln w="38100">
              <a:solidFill>
                <a:srgbClr val="AE3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0" name="TextBox 19">
              <a:extLst>
                <a:ext uri="{FF2B5EF4-FFF2-40B4-BE49-F238E27FC236}">
                  <a16:creationId xmlns:a16="http://schemas.microsoft.com/office/drawing/2014/main" id="{06578CD3-DCDB-E8CC-AB37-AB49928E7B12}"/>
                </a:ext>
              </a:extLst>
            </p:cNvPr>
            <p:cNvSpPr txBox="1"/>
            <p:nvPr/>
          </p:nvSpPr>
          <p:spPr>
            <a:xfrm>
              <a:off x="5213810" y="4809372"/>
              <a:ext cx="1652586" cy="895551"/>
            </a:xfrm>
            <a:prstGeom prst="rect">
              <a:avLst/>
            </a:prstGeom>
            <a:noFill/>
          </p:spPr>
          <p:txBody>
            <a:bodyPr wrap="square" rtlCol="0">
              <a:spAutoFit/>
            </a:bodyPr>
            <a:lstStyle/>
            <a:p>
              <a:pPr algn="ctr" defTabSz="685800">
                <a:buClrTx/>
              </a:pP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Hết</a:t>
              </a:r>
              <a:r>
                <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800" b="1" kern="1200" dirty="0" err="1">
                  <a:solidFill>
                    <a:prstClr val="white"/>
                  </a:solidFill>
                  <a:latin typeface="Tahoma" panose="020B0604030504040204" pitchFamily="34" charset="0"/>
                  <a:ea typeface="Tahoma" panose="020B0604030504040204" pitchFamily="34" charset="0"/>
                  <a:cs typeface="Tahoma" panose="020B0604030504040204" pitchFamily="34" charset="0"/>
                </a:rPr>
                <a:t>giờ</a:t>
              </a:r>
              <a:endParaRPr lang="en-US"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100" tmFilter="0, 0; .2, .5; .8, .5; 1, 0"/>
                                        <p:tgtEl>
                                          <p:spTgt spid="12"/>
                                        </p:tgtEl>
                                      </p:cBhvr>
                                    </p:animEffect>
                                    <p:animScale>
                                      <p:cBhvr>
                                        <p:cTn id="19" dur="50" autoRev="1" fill="hold"/>
                                        <p:tgtEl>
                                          <p:spTgt spid="12"/>
                                        </p:tgtEl>
                                      </p:cBhvr>
                                      <p:by x="105000" y="105000"/>
                                    </p:animScale>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par>
                                <p:cTn id="22" presetID="1" presetClass="entr" presetSubtype="0" fill="hold" grpId="0" nodeType="withEffect">
                                  <p:stCondLst>
                                    <p:cond delay="0"/>
                                  </p:stCondLst>
                                  <p:iterate type="lt">
                                    <p:tmAbs val="0"/>
                                  </p:iterate>
                                  <p:childTnLst>
                                    <p:set>
                                      <p:cBhvr>
                                        <p:cTn id="23" dur="1" fill="hold">
                                          <p:stCondLst>
                                            <p:cond delay="0"/>
                                          </p:stCondLst>
                                        </p:cTn>
                                        <p:tgtEl>
                                          <p:spTgt spid="16">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iterate type="lt">
                                    <p:tmAbs val="0"/>
                                  </p:iterate>
                                  <p:childTnLst>
                                    <p:set>
                                      <p:cBhvr>
                                        <p:cTn id="25" dur="1" fill="hold">
                                          <p:stCondLst>
                                            <p:cond delay="0"/>
                                          </p:stCondLst>
                                        </p:cTn>
                                        <p:tgtEl>
                                          <p:spTgt spid="17">
                                            <p:txEl>
                                              <p:pRg st="0" end="0"/>
                                            </p:txEl>
                                          </p:spTgt>
                                        </p:tgtEl>
                                        <p:attrNameLst>
                                          <p:attrName>style.visibility</p:attrName>
                                        </p:attrNameLst>
                                      </p:cBhvr>
                                      <p:to>
                                        <p:strVal val="visible"/>
                                      </p:to>
                                    </p:set>
                                  </p:childTnLst>
                                </p:cTn>
                              </p:par>
                              <p:par>
                                <p:cTn id="26" presetID="19" presetClass="emph" presetSubtype="0" fill="hold" nodeType="withEffect">
                                  <p:stCondLst>
                                    <p:cond delay="0"/>
                                  </p:stCondLst>
                                  <p:iterate type="lt">
                                    <p:tmPct val="30000"/>
                                  </p:iterate>
                                  <p:childTnLst>
                                    <p:animClr clrSpc="rgb" dir="cw">
                                      <p:cBhvr override="childStyle">
                                        <p:cTn id="27" dur="750" fill="hold"/>
                                        <p:tgtEl>
                                          <p:spTgt spid="16">
                                            <p:txEl>
                                              <p:pRg st="0" end="0"/>
                                            </p:txEl>
                                          </p:spTgt>
                                        </p:tgtEl>
                                        <p:attrNameLst>
                                          <p:attrName>style.color</p:attrName>
                                        </p:attrNameLst>
                                      </p:cBhvr>
                                      <p:to>
                                        <a:schemeClr val="accent2"/>
                                      </p:to>
                                    </p:animClr>
                                    <p:animClr clrSpc="rgb" dir="cw">
                                      <p:cBhvr>
                                        <p:cTn id="28" dur="750" fill="hold"/>
                                        <p:tgtEl>
                                          <p:spTgt spid="16">
                                            <p:txEl>
                                              <p:pRg st="0" end="0"/>
                                            </p:txEl>
                                          </p:spTgt>
                                        </p:tgtEl>
                                        <p:attrNameLst>
                                          <p:attrName>fillcolor</p:attrName>
                                        </p:attrNameLst>
                                      </p:cBhvr>
                                      <p:to>
                                        <a:schemeClr val="accent2"/>
                                      </p:to>
                                    </p:animClr>
                                    <p:set>
                                      <p:cBhvr>
                                        <p:cTn id="29" dur="750" fill="hold"/>
                                        <p:tgtEl>
                                          <p:spTgt spid="16">
                                            <p:txEl>
                                              <p:pRg st="0" end="0"/>
                                            </p:txEl>
                                          </p:spTgt>
                                        </p:tgtEl>
                                        <p:attrNameLst>
                                          <p:attrName>fill.type</p:attrName>
                                        </p:attrNameLst>
                                      </p:cBhvr>
                                      <p:to>
                                        <p:strVal val="solid"/>
                                      </p:to>
                                    </p:set>
                                    <p:set>
                                      <p:cBhvr>
                                        <p:cTn id="30" dur="750" fill="hold"/>
                                        <p:tgtEl>
                                          <p:spTgt spid="16">
                                            <p:txEl>
                                              <p:pRg st="0" end="0"/>
                                            </p:txEl>
                                          </p:spTgt>
                                        </p:tgtEl>
                                        <p:attrNameLst>
                                          <p:attrName>fill.on</p:attrName>
                                        </p:attrNameLst>
                                      </p:cBhvr>
                                      <p:to>
                                        <p:strVal val="true"/>
                                      </p:to>
                                    </p:set>
                                  </p:childTnLst>
                                </p:cTn>
                              </p:par>
                              <p:par>
                                <p:cTn id="31" presetID="19" presetClass="emph" presetSubtype="0" fill="hold" nodeType="withEffect">
                                  <p:stCondLst>
                                    <p:cond delay="0"/>
                                  </p:stCondLst>
                                  <p:iterate type="lt">
                                    <p:tmPct val="30000"/>
                                  </p:iterate>
                                  <p:childTnLst>
                                    <p:animClr clrSpc="rgb" dir="cw">
                                      <p:cBhvr override="childStyle">
                                        <p:cTn id="32" dur="750" fill="hold"/>
                                        <p:tgtEl>
                                          <p:spTgt spid="17">
                                            <p:txEl>
                                              <p:pRg st="0" end="0"/>
                                            </p:txEl>
                                          </p:spTgt>
                                        </p:tgtEl>
                                        <p:attrNameLst>
                                          <p:attrName>style.color</p:attrName>
                                        </p:attrNameLst>
                                      </p:cBhvr>
                                      <p:to>
                                        <a:schemeClr val="accent2"/>
                                      </p:to>
                                    </p:animClr>
                                    <p:animClr clrSpc="rgb" dir="cw">
                                      <p:cBhvr>
                                        <p:cTn id="33" dur="750" fill="hold"/>
                                        <p:tgtEl>
                                          <p:spTgt spid="17">
                                            <p:txEl>
                                              <p:pRg st="0" end="0"/>
                                            </p:txEl>
                                          </p:spTgt>
                                        </p:tgtEl>
                                        <p:attrNameLst>
                                          <p:attrName>fillcolor</p:attrName>
                                        </p:attrNameLst>
                                      </p:cBhvr>
                                      <p:to>
                                        <a:schemeClr val="accent2"/>
                                      </p:to>
                                    </p:animClr>
                                    <p:set>
                                      <p:cBhvr>
                                        <p:cTn id="34" dur="750" fill="hold"/>
                                        <p:tgtEl>
                                          <p:spTgt spid="17">
                                            <p:txEl>
                                              <p:pRg st="0" end="0"/>
                                            </p:txEl>
                                          </p:spTgt>
                                        </p:tgtEl>
                                        <p:attrNameLst>
                                          <p:attrName>fill.type</p:attrName>
                                        </p:attrNameLst>
                                      </p:cBhvr>
                                      <p:to>
                                        <p:strVal val="solid"/>
                                      </p:to>
                                    </p:set>
                                    <p:set>
                                      <p:cBhvr>
                                        <p:cTn id="35" dur="750" fill="hold"/>
                                        <p:tgtEl>
                                          <p:spTgt spid="17">
                                            <p:txEl>
                                              <p:pRg st="0" end="0"/>
                                            </p:txEl>
                                          </p:spTgt>
                                        </p:tgtEl>
                                        <p:attrNameLst>
                                          <p:attrName>fill.on</p:attrName>
                                        </p:attrNameLst>
                                      </p:cBhvr>
                                      <p:to>
                                        <p:strVal val="true"/>
                                      </p:to>
                                    </p:set>
                                  </p:childTnLst>
                                </p:cTn>
                              </p:par>
                              <p:par>
                                <p:cTn id="36" presetID="17" presetClass="entr" presetSubtype="8"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9000" fill="hold"/>
                                        <p:tgtEl>
                                          <p:spTgt spid="15"/>
                                        </p:tgtEl>
                                        <p:attrNameLst>
                                          <p:attrName>ppt_x</p:attrName>
                                        </p:attrNameLst>
                                      </p:cBhvr>
                                      <p:tavLst>
                                        <p:tav tm="0">
                                          <p:val>
                                            <p:strVal val="#ppt_x-#ppt_w/2"/>
                                          </p:val>
                                        </p:tav>
                                        <p:tav tm="100000">
                                          <p:val>
                                            <p:strVal val="#ppt_x"/>
                                          </p:val>
                                        </p:tav>
                                      </p:tavLst>
                                    </p:anim>
                                    <p:anim calcmode="lin" valueType="num">
                                      <p:cBhvr>
                                        <p:cTn id="39" dur="59000" fill="hold"/>
                                        <p:tgtEl>
                                          <p:spTgt spid="15"/>
                                        </p:tgtEl>
                                        <p:attrNameLst>
                                          <p:attrName>ppt_y</p:attrName>
                                        </p:attrNameLst>
                                      </p:cBhvr>
                                      <p:tavLst>
                                        <p:tav tm="0">
                                          <p:val>
                                            <p:strVal val="#ppt_y"/>
                                          </p:val>
                                        </p:tav>
                                        <p:tav tm="100000">
                                          <p:val>
                                            <p:strVal val="#ppt_y"/>
                                          </p:val>
                                        </p:tav>
                                      </p:tavLst>
                                    </p:anim>
                                    <p:anim calcmode="lin" valueType="num">
                                      <p:cBhvr>
                                        <p:cTn id="40" dur="59000" fill="hold"/>
                                        <p:tgtEl>
                                          <p:spTgt spid="15"/>
                                        </p:tgtEl>
                                        <p:attrNameLst>
                                          <p:attrName>ppt_w</p:attrName>
                                        </p:attrNameLst>
                                      </p:cBhvr>
                                      <p:tavLst>
                                        <p:tav tm="0">
                                          <p:val>
                                            <p:fltVal val="0"/>
                                          </p:val>
                                        </p:tav>
                                        <p:tav tm="100000">
                                          <p:val>
                                            <p:strVal val="#ppt_w"/>
                                          </p:val>
                                        </p:tav>
                                      </p:tavLst>
                                    </p:anim>
                                    <p:anim calcmode="lin" valueType="num">
                                      <p:cBhvr>
                                        <p:cTn id="41" dur="59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par>
                                <p:cTn id="42" presetID="42" presetClass="path" presetSubtype="0" fill="hold" nodeType="withEffect">
                                  <p:stCondLst>
                                    <p:cond delay="0"/>
                                  </p:stCondLst>
                                  <p:childTnLst>
                                    <p:animMotion origin="layout" path="M 6.25E-7 -2.96296E-6 L 0.24193 -0.00208 " pathEditMode="relative" rAng="0" ptsTypes="AA">
                                      <p:cBhvr>
                                        <p:cTn id="43" dur="59000" fill="hold"/>
                                        <p:tgtEl>
                                          <p:spTgt spid="10"/>
                                        </p:tgtEl>
                                        <p:attrNameLst>
                                          <p:attrName>ppt_x</p:attrName>
                                          <p:attrName>ppt_y</p:attrName>
                                        </p:attrNameLst>
                                      </p:cBhvr>
                                      <p:rCtr x="12096" y="-116"/>
                                    </p:animMotion>
                                  </p:childTnLst>
                                </p:cTn>
                              </p:par>
                            </p:childTnLst>
                          </p:cTn>
                        </p:par>
                        <p:par>
                          <p:cTn id="44" fill="hold">
                            <p:stCondLst>
                              <p:cond delay="59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8"/>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drumroll.wav"/>
                                        </p:tgtEl>
                                      </p:cMediaNode>
                                    </p:audio>
                                  </p:subTnLst>
                                </p:cTn>
                              </p:par>
                              <p:par>
                                <p:cTn id="53" presetID="1" presetClass="exit" presetSubtype="0" fill="hold" nodeType="withEffect">
                                  <p:stCondLst>
                                    <p:cond delay="0"/>
                                  </p:stCondLst>
                                  <p:childTnLst>
                                    <p:set>
                                      <p:cBhvr>
                                        <p:cTn id="54" dur="1" fill="hold">
                                          <p:stCondLst>
                                            <p:cond delay="0"/>
                                          </p:stCondLst>
                                        </p:cTn>
                                        <p:tgtEl>
                                          <p:spTgt spid="12"/>
                                        </p:tgtEl>
                                        <p:attrNameLst>
                                          <p:attrName>style.visibility</p:attrName>
                                        </p:attrNameLst>
                                      </p:cBhvr>
                                      <p:to>
                                        <p:strVal val="hidden"/>
                                      </p:to>
                                    </p:set>
                                  </p:child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16">
                                            <p:txEl>
                                              <p:pRg st="0" end="0"/>
                                            </p:txEl>
                                          </p:spTgt>
                                        </p:tgtEl>
                                        <p:attrNameLst>
                                          <p:attrName>style.visibility</p:attrName>
                                        </p:attrNameLst>
                                      </p:cBhvr>
                                      <p:to>
                                        <p:strVal val="hidden"/>
                                      </p:to>
                                    </p:set>
                                  </p:childTnLst>
                                </p:cTn>
                              </p:par>
                              <p:par>
                                <p:cTn id="57" presetID="1" presetClass="exit" presetSubtype="0" fill="hold" grpId="1" nodeType="withEffect">
                                  <p:stCondLst>
                                    <p:cond delay="0"/>
                                  </p:stCondLst>
                                  <p:iterate type="lt">
                                    <p:tmAbs val="0"/>
                                  </p:iterate>
                                  <p:childTnLst>
                                    <p:set>
                                      <p:cBhvr>
                                        <p:cTn id="58" dur="1" fill="hold">
                                          <p:stCondLst>
                                            <p:cond delay="0"/>
                                          </p:stCondLst>
                                        </p:cTn>
                                        <p:tgtEl>
                                          <p:spTgt spid="17">
                                            <p:txEl>
                                              <p:pRg st="0" end="0"/>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7" grpId="0"/>
      <p:bldP spid="9" grpId="0" animBg="1"/>
      <p:bldP spid="11" grpId="0" animBg="1"/>
      <p:bldP spid="15" grpId="0" animBg="1"/>
      <p:bldP spid="15" grpId="1" animBg="1"/>
      <p:bldP spid="16" grpId="0" build="allAtOnce"/>
      <p:bldP spid="16" grpId="1" build="allAtOnce"/>
      <p:bldP spid="17" grpId="0" build="allAtOnce"/>
      <p:bldP spid="17" grpId="1"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8FB1E4-3471-8B5B-B20F-BD6E9EFAA387}"/>
              </a:ext>
            </a:extLst>
          </p:cNvPr>
          <p:cNvGrpSpPr/>
          <p:nvPr/>
        </p:nvGrpSpPr>
        <p:grpSpPr>
          <a:xfrm flipH="1">
            <a:off x="4479744" y="0"/>
            <a:ext cx="5589542" cy="5212466"/>
            <a:chOff x="0" y="0"/>
            <a:chExt cx="7452723" cy="6949954"/>
          </a:xfrm>
        </p:grpSpPr>
        <p:pic>
          <p:nvPicPr>
            <p:cNvPr id="47" name="picture 47"/>
            <p:cNvPicPr>
              <a:picLocks noChangeAspect="1"/>
            </p:cNvPicPr>
            <p:nvPr/>
          </p:nvPicPr>
          <p:blipFill>
            <a:blip r:embed="rId2"/>
            <a:stretch>
              <a:fillRect/>
            </a:stretch>
          </p:blipFill>
          <p:spPr>
            <a:xfrm rot="21600000">
              <a:off x="1" y="0"/>
              <a:ext cx="5446097" cy="6858000"/>
            </a:xfrm>
            <a:prstGeom prst="rect">
              <a:avLst/>
            </a:prstGeom>
          </p:spPr>
        </p:pic>
        <p:sp>
          <p:nvSpPr>
            <p:cNvPr id="48" name="rect"/>
            <p:cNvSpPr/>
            <p:nvPr/>
          </p:nvSpPr>
          <p:spPr>
            <a:xfrm>
              <a:off x="818944" y="4526131"/>
              <a:ext cx="62467" cy="1041128"/>
            </a:xfrm>
            <a:prstGeom prst="rect">
              <a:avLst/>
            </a:prstGeom>
            <a:solidFill>
              <a:srgbClr val="A1D7E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49" name="picture 49"/>
            <p:cNvPicPr>
              <a:picLocks noChangeAspect="1"/>
            </p:cNvPicPr>
            <p:nvPr/>
          </p:nvPicPr>
          <p:blipFill>
            <a:blip r:embed="rId3"/>
            <a:stretch>
              <a:fillRect/>
            </a:stretch>
          </p:blipFill>
          <p:spPr>
            <a:xfrm rot="21600000">
              <a:off x="270365" y="4092431"/>
              <a:ext cx="1214040" cy="1466403"/>
            </a:xfrm>
            <a:prstGeom prst="rect">
              <a:avLst/>
            </a:prstGeom>
          </p:spPr>
        </p:pic>
        <p:pic>
          <p:nvPicPr>
            <p:cNvPr id="50" name="picture 50"/>
            <p:cNvPicPr>
              <a:picLocks noChangeAspect="1"/>
            </p:cNvPicPr>
            <p:nvPr/>
          </p:nvPicPr>
          <p:blipFill>
            <a:blip r:embed="rId4"/>
            <a:stretch>
              <a:fillRect/>
            </a:stretch>
          </p:blipFill>
          <p:spPr>
            <a:xfrm rot="21600000">
              <a:off x="299754" y="4221497"/>
              <a:ext cx="1179988" cy="408212"/>
            </a:xfrm>
            <a:prstGeom prst="rect">
              <a:avLst/>
            </a:prstGeom>
          </p:spPr>
        </p:pic>
        <p:pic>
          <p:nvPicPr>
            <p:cNvPr id="51" name="picture 51"/>
            <p:cNvPicPr>
              <a:picLocks noChangeAspect="1"/>
            </p:cNvPicPr>
            <p:nvPr/>
          </p:nvPicPr>
          <p:blipFill>
            <a:blip r:embed="rId5"/>
            <a:stretch>
              <a:fillRect/>
            </a:stretch>
          </p:blipFill>
          <p:spPr>
            <a:xfrm rot="21600000">
              <a:off x="492256" y="4049940"/>
              <a:ext cx="257403" cy="756363"/>
            </a:xfrm>
            <a:prstGeom prst="rect">
              <a:avLst/>
            </a:prstGeom>
          </p:spPr>
        </p:pic>
        <p:pic>
          <p:nvPicPr>
            <p:cNvPr id="52" name="picture 52"/>
            <p:cNvPicPr>
              <a:picLocks noChangeAspect="1"/>
            </p:cNvPicPr>
            <p:nvPr/>
          </p:nvPicPr>
          <p:blipFill>
            <a:blip r:embed="rId6"/>
            <a:stretch>
              <a:fillRect/>
            </a:stretch>
          </p:blipFill>
          <p:spPr>
            <a:xfrm rot="21600000">
              <a:off x="319549" y="4233862"/>
              <a:ext cx="789371" cy="415932"/>
            </a:xfrm>
            <a:prstGeom prst="rect">
              <a:avLst/>
            </a:prstGeom>
          </p:spPr>
        </p:pic>
        <p:pic>
          <p:nvPicPr>
            <p:cNvPr id="53" name="picture 53"/>
            <p:cNvPicPr>
              <a:picLocks noChangeAspect="1"/>
            </p:cNvPicPr>
            <p:nvPr/>
          </p:nvPicPr>
          <p:blipFill>
            <a:blip r:embed="rId7"/>
            <a:stretch>
              <a:fillRect/>
            </a:stretch>
          </p:blipFill>
          <p:spPr>
            <a:xfrm rot="21600000">
              <a:off x="335111" y="4233451"/>
              <a:ext cx="4782023" cy="2001164"/>
            </a:xfrm>
            <a:prstGeom prst="rect">
              <a:avLst/>
            </a:prstGeom>
          </p:spPr>
        </p:pic>
        <p:sp>
          <p:nvSpPr>
            <p:cNvPr id="54" name="rect"/>
            <p:cNvSpPr/>
            <p:nvPr/>
          </p:nvSpPr>
          <p:spPr>
            <a:xfrm>
              <a:off x="2985921" y="2905099"/>
              <a:ext cx="448512" cy="195512"/>
            </a:xfrm>
            <a:prstGeom prst="rect">
              <a:avLst/>
            </a:prstGeom>
            <a:solidFill>
              <a:srgbClr val="E65D33">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55" name="picture 55"/>
            <p:cNvPicPr>
              <a:picLocks noChangeAspect="1"/>
            </p:cNvPicPr>
            <p:nvPr/>
          </p:nvPicPr>
          <p:blipFill>
            <a:blip r:embed="rId8"/>
            <a:stretch>
              <a:fillRect/>
            </a:stretch>
          </p:blipFill>
          <p:spPr>
            <a:xfrm rot="21600000">
              <a:off x="2186348" y="1575817"/>
              <a:ext cx="715449" cy="2297531"/>
            </a:xfrm>
            <a:prstGeom prst="rect">
              <a:avLst/>
            </a:prstGeom>
          </p:spPr>
        </p:pic>
        <p:pic>
          <p:nvPicPr>
            <p:cNvPr id="56" name="picture 56"/>
            <p:cNvPicPr>
              <a:picLocks noChangeAspect="1"/>
            </p:cNvPicPr>
            <p:nvPr/>
          </p:nvPicPr>
          <p:blipFill>
            <a:blip r:embed="rId9"/>
            <a:stretch>
              <a:fillRect/>
            </a:stretch>
          </p:blipFill>
          <p:spPr>
            <a:xfrm rot="21600000">
              <a:off x="1659352" y="1575977"/>
              <a:ext cx="1775083" cy="3278735"/>
            </a:xfrm>
            <a:prstGeom prst="rect">
              <a:avLst/>
            </a:prstGeom>
          </p:spPr>
        </p:pic>
        <p:pic>
          <p:nvPicPr>
            <p:cNvPr id="57" name="picture 57"/>
            <p:cNvPicPr>
              <a:picLocks noChangeAspect="1"/>
            </p:cNvPicPr>
            <p:nvPr/>
          </p:nvPicPr>
          <p:blipFill>
            <a:blip r:embed="rId10"/>
            <a:stretch>
              <a:fillRect/>
            </a:stretch>
          </p:blipFill>
          <p:spPr>
            <a:xfrm rot="21600000">
              <a:off x="2888306" y="4338054"/>
              <a:ext cx="174937" cy="663871"/>
            </a:xfrm>
            <a:prstGeom prst="rect">
              <a:avLst/>
            </a:prstGeom>
          </p:spPr>
        </p:pic>
        <p:pic>
          <p:nvPicPr>
            <p:cNvPr id="58" name="picture 58"/>
            <p:cNvPicPr>
              <a:picLocks noChangeAspect="1"/>
            </p:cNvPicPr>
            <p:nvPr/>
          </p:nvPicPr>
          <p:blipFill>
            <a:blip r:embed="rId11"/>
            <a:stretch>
              <a:fillRect/>
            </a:stretch>
          </p:blipFill>
          <p:spPr>
            <a:xfrm rot="21600000">
              <a:off x="2470497" y="4410761"/>
              <a:ext cx="174937" cy="663871"/>
            </a:xfrm>
            <a:prstGeom prst="rect">
              <a:avLst/>
            </a:prstGeom>
          </p:spPr>
        </p:pic>
        <p:pic>
          <p:nvPicPr>
            <p:cNvPr id="59" name="picture 59"/>
            <p:cNvPicPr>
              <a:picLocks noChangeAspect="1"/>
            </p:cNvPicPr>
            <p:nvPr/>
          </p:nvPicPr>
          <p:blipFill>
            <a:blip r:embed="rId12"/>
            <a:stretch>
              <a:fillRect/>
            </a:stretch>
          </p:blipFill>
          <p:spPr>
            <a:xfrm>
              <a:off x="102523" y="2876002"/>
              <a:ext cx="7350200" cy="4073952"/>
            </a:xfrm>
            <a:prstGeom prst="rect">
              <a:avLst/>
            </a:prstGeom>
          </p:spPr>
        </p:pic>
        <p:pic>
          <p:nvPicPr>
            <p:cNvPr id="61" name="picture 61"/>
            <p:cNvPicPr>
              <a:picLocks noChangeAspect="1"/>
            </p:cNvPicPr>
            <p:nvPr/>
          </p:nvPicPr>
          <p:blipFill>
            <a:blip r:embed="rId13"/>
            <a:stretch>
              <a:fillRect/>
            </a:stretch>
          </p:blipFill>
          <p:spPr>
            <a:xfrm rot="21600000">
              <a:off x="136819" y="5509828"/>
              <a:ext cx="5283843" cy="1110480"/>
            </a:xfrm>
            <a:prstGeom prst="rect">
              <a:avLst/>
            </a:prstGeom>
          </p:spPr>
        </p:pic>
        <p:pic>
          <p:nvPicPr>
            <p:cNvPr id="62" name="picture 62"/>
            <p:cNvPicPr>
              <a:picLocks noChangeAspect="1"/>
            </p:cNvPicPr>
            <p:nvPr/>
          </p:nvPicPr>
          <p:blipFill>
            <a:blip r:embed="rId14"/>
            <a:stretch>
              <a:fillRect/>
            </a:stretch>
          </p:blipFill>
          <p:spPr>
            <a:xfrm rot="21600000">
              <a:off x="3421354" y="1995810"/>
              <a:ext cx="572143" cy="572143"/>
            </a:xfrm>
            <a:prstGeom prst="rect">
              <a:avLst/>
            </a:prstGeom>
          </p:spPr>
        </p:pic>
        <p:pic>
          <p:nvPicPr>
            <p:cNvPr id="63" name="picture 63"/>
            <p:cNvPicPr>
              <a:picLocks noChangeAspect="1"/>
            </p:cNvPicPr>
            <p:nvPr/>
          </p:nvPicPr>
          <p:blipFill>
            <a:blip r:embed="rId15"/>
            <a:stretch>
              <a:fillRect/>
            </a:stretch>
          </p:blipFill>
          <p:spPr>
            <a:xfrm rot="21600000">
              <a:off x="4703240" y="1923338"/>
              <a:ext cx="1064872" cy="1177572"/>
            </a:xfrm>
            <a:prstGeom prst="rect">
              <a:avLst/>
            </a:prstGeom>
          </p:spPr>
        </p:pic>
        <p:pic>
          <p:nvPicPr>
            <p:cNvPr id="64" name="picture 64"/>
            <p:cNvPicPr>
              <a:picLocks noChangeAspect="1"/>
            </p:cNvPicPr>
            <p:nvPr/>
          </p:nvPicPr>
          <p:blipFill>
            <a:blip r:embed="rId16"/>
            <a:stretch>
              <a:fillRect/>
            </a:stretch>
          </p:blipFill>
          <p:spPr>
            <a:xfrm rot="21600000">
              <a:off x="4650344" y="1911875"/>
              <a:ext cx="1148813" cy="717820"/>
            </a:xfrm>
            <a:prstGeom prst="rect">
              <a:avLst/>
            </a:prstGeom>
          </p:spPr>
        </p:pic>
        <p:pic>
          <p:nvPicPr>
            <p:cNvPr id="65" name="picture 65"/>
            <p:cNvPicPr>
              <a:picLocks noChangeAspect="1"/>
            </p:cNvPicPr>
            <p:nvPr/>
          </p:nvPicPr>
          <p:blipFill>
            <a:blip r:embed="rId17"/>
            <a:stretch>
              <a:fillRect/>
            </a:stretch>
          </p:blipFill>
          <p:spPr>
            <a:xfrm rot="21600000">
              <a:off x="3142962" y="1401098"/>
              <a:ext cx="1672564" cy="1031677"/>
            </a:xfrm>
            <a:prstGeom prst="rect">
              <a:avLst/>
            </a:prstGeom>
          </p:spPr>
        </p:pic>
        <p:pic>
          <p:nvPicPr>
            <p:cNvPr id="66" name="picture 66"/>
            <p:cNvPicPr>
              <a:picLocks noChangeAspect="1"/>
            </p:cNvPicPr>
            <p:nvPr/>
          </p:nvPicPr>
          <p:blipFill>
            <a:blip r:embed="rId18"/>
            <a:stretch>
              <a:fillRect/>
            </a:stretch>
          </p:blipFill>
          <p:spPr>
            <a:xfrm rot="21600000">
              <a:off x="3495107" y="839401"/>
              <a:ext cx="901767" cy="848360"/>
            </a:xfrm>
            <a:prstGeom prst="rect">
              <a:avLst/>
            </a:prstGeom>
          </p:spPr>
        </p:pic>
        <p:pic>
          <p:nvPicPr>
            <p:cNvPr id="69" name="picture 69"/>
            <p:cNvPicPr>
              <a:picLocks noChangeAspect="1"/>
            </p:cNvPicPr>
            <p:nvPr/>
          </p:nvPicPr>
          <p:blipFill>
            <a:blip r:embed="rId19"/>
            <a:stretch>
              <a:fillRect/>
            </a:stretch>
          </p:blipFill>
          <p:spPr>
            <a:xfrm rot="21600000">
              <a:off x="4224012" y="4196138"/>
              <a:ext cx="1486945" cy="1214367"/>
            </a:xfrm>
            <a:prstGeom prst="rect">
              <a:avLst/>
            </a:prstGeom>
          </p:spPr>
        </p:pic>
        <p:grpSp>
          <p:nvGrpSpPr>
            <p:cNvPr id="2" name="group 2"/>
            <p:cNvGrpSpPr/>
            <p:nvPr/>
          </p:nvGrpSpPr>
          <p:grpSpPr>
            <a:xfrm rot="21600000">
              <a:off x="3547494" y="3022580"/>
              <a:ext cx="941012" cy="1053077"/>
              <a:chOff x="0" y="0"/>
              <a:chExt cx="705759" cy="789808"/>
            </a:xfrm>
          </p:grpSpPr>
          <p:sp>
            <p:nvSpPr>
              <p:cNvPr id="70" name="path"/>
              <p:cNvSpPr/>
              <p:nvPr/>
            </p:nvSpPr>
            <p:spPr>
              <a:xfrm>
                <a:off x="0" y="0"/>
                <a:ext cx="705759" cy="789808"/>
              </a:xfrm>
              <a:custGeom>
                <a:avLst/>
                <a:gdLst/>
                <a:ahLst/>
                <a:cxnLst/>
                <a:rect l="0" t="0" r="0" b="0"/>
                <a:pathLst>
                  <a:path w="1111" h="1243">
                    <a:moveTo>
                      <a:pt x="1108" y="1004"/>
                    </a:moveTo>
                    <a:cubicBezTo>
                      <a:pt x="896" y="1273"/>
                      <a:pt x="507" y="1319"/>
                      <a:pt x="238" y="1108"/>
                    </a:cubicBezTo>
                    <a:cubicBezTo>
                      <a:pt x="-29" y="896"/>
                      <a:pt x="-75" y="507"/>
                      <a:pt x="135" y="238"/>
                    </a:cubicBezTo>
                    <a:cubicBezTo>
                      <a:pt x="347" y="-29"/>
                      <a:pt x="736" y="-75"/>
                      <a:pt x="1004" y="135"/>
                    </a:cubicBezTo>
                    <a:cubicBezTo>
                      <a:pt x="1273" y="347"/>
                      <a:pt x="1319" y="736"/>
                      <a:pt x="1108" y="1004"/>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71" name="path"/>
              <p:cNvSpPr/>
              <p:nvPr/>
            </p:nvSpPr>
            <p:spPr>
              <a:xfrm>
                <a:off x="76512" y="76517"/>
                <a:ext cx="569108" cy="636780"/>
              </a:xfrm>
              <a:custGeom>
                <a:avLst/>
                <a:gdLst/>
                <a:ahLst/>
                <a:cxnLst/>
                <a:rect l="0" t="0" r="0" b="0"/>
                <a:pathLst>
                  <a:path w="896" h="1002">
                    <a:moveTo>
                      <a:pt x="892" y="809"/>
                    </a:moveTo>
                    <a:cubicBezTo>
                      <a:pt x="722" y="1025"/>
                      <a:pt x="409" y="1063"/>
                      <a:pt x="193" y="892"/>
                    </a:cubicBezTo>
                    <a:cubicBezTo>
                      <a:pt x="-23" y="722"/>
                      <a:pt x="-60" y="409"/>
                      <a:pt x="109" y="193"/>
                    </a:cubicBezTo>
                    <a:cubicBezTo>
                      <a:pt x="280" y="-23"/>
                      <a:pt x="593" y="-60"/>
                      <a:pt x="809" y="109"/>
                    </a:cubicBezTo>
                    <a:cubicBezTo>
                      <a:pt x="1025" y="280"/>
                      <a:pt x="1063" y="593"/>
                      <a:pt x="892" y="809"/>
                    </a:cubicBezTo>
                  </a:path>
                </a:pathLst>
              </a:custGeom>
              <a:noFill/>
              <a:ln w="4216"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72" name="picture 72"/>
            <p:cNvPicPr>
              <a:picLocks noChangeAspect="1"/>
            </p:cNvPicPr>
            <p:nvPr/>
          </p:nvPicPr>
          <p:blipFill>
            <a:blip r:embed="rId20"/>
            <a:stretch>
              <a:fillRect/>
            </a:stretch>
          </p:blipFill>
          <p:spPr>
            <a:xfrm rot="21600000">
              <a:off x="795645" y="1216123"/>
              <a:ext cx="779028" cy="1133800"/>
            </a:xfrm>
            <a:prstGeom prst="rect">
              <a:avLst/>
            </a:prstGeom>
          </p:spPr>
        </p:pic>
        <p:pic>
          <p:nvPicPr>
            <p:cNvPr id="73" name="picture 73"/>
            <p:cNvPicPr>
              <a:picLocks noChangeAspect="1"/>
            </p:cNvPicPr>
            <p:nvPr/>
          </p:nvPicPr>
          <p:blipFill>
            <a:blip r:embed="rId21"/>
            <a:stretch>
              <a:fillRect/>
            </a:stretch>
          </p:blipFill>
          <p:spPr>
            <a:xfrm rot="21600000">
              <a:off x="3918267" y="2193462"/>
              <a:ext cx="689685" cy="732013"/>
            </a:xfrm>
            <a:prstGeom prst="rect">
              <a:avLst/>
            </a:prstGeom>
          </p:spPr>
        </p:pic>
        <p:pic>
          <p:nvPicPr>
            <p:cNvPr id="74" name="picture 74"/>
            <p:cNvPicPr>
              <a:picLocks noChangeAspect="1"/>
            </p:cNvPicPr>
            <p:nvPr/>
          </p:nvPicPr>
          <p:blipFill>
            <a:blip r:embed="rId22"/>
            <a:stretch>
              <a:fillRect/>
            </a:stretch>
          </p:blipFill>
          <p:spPr>
            <a:xfrm rot="21600000">
              <a:off x="4173613" y="1687129"/>
              <a:ext cx="643260" cy="1225607"/>
            </a:xfrm>
            <a:prstGeom prst="rect">
              <a:avLst/>
            </a:prstGeom>
          </p:spPr>
        </p:pic>
        <p:pic>
          <p:nvPicPr>
            <p:cNvPr id="75" name="picture 75"/>
            <p:cNvPicPr>
              <a:picLocks noChangeAspect="1"/>
            </p:cNvPicPr>
            <p:nvPr/>
          </p:nvPicPr>
          <p:blipFill>
            <a:blip r:embed="rId23"/>
            <a:stretch>
              <a:fillRect/>
            </a:stretch>
          </p:blipFill>
          <p:spPr>
            <a:xfrm rot="21600000">
              <a:off x="773769" y="3182409"/>
              <a:ext cx="438316" cy="438332"/>
            </a:xfrm>
            <a:prstGeom prst="rect">
              <a:avLst/>
            </a:prstGeom>
          </p:spPr>
        </p:pic>
        <p:pic>
          <p:nvPicPr>
            <p:cNvPr id="76" name="picture 76"/>
            <p:cNvPicPr>
              <a:picLocks noChangeAspect="1"/>
            </p:cNvPicPr>
            <p:nvPr/>
          </p:nvPicPr>
          <p:blipFill>
            <a:blip r:embed="rId24"/>
            <a:stretch>
              <a:fillRect/>
            </a:stretch>
          </p:blipFill>
          <p:spPr>
            <a:xfrm rot="21600000">
              <a:off x="803859" y="3204092"/>
              <a:ext cx="368896" cy="385977"/>
            </a:xfrm>
            <a:prstGeom prst="rect">
              <a:avLst/>
            </a:prstGeom>
          </p:spPr>
        </p:pic>
        <p:pic>
          <p:nvPicPr>
            <p:cNvPr id="77" name="picture 77"/>
            <p:cNvPicPr>
              <a:picLocks noChangeAspect="1"/>
            </p:cNvPicPr>
            <p:nvPr/>
          </p:nvPicPr>
          <p:blipFill>
            <a:blip r:embed="rId25"/>
            <a:stretch>
              <a:fillRect/>
            </a:stretch>
          </p:blipFill>
          <p:spPr>
            <a:xfrm rot="21600000">
              <a:off x="781665" y="3190747"/>
              <a:ext cx="421988" cy="421555"/>
            </a:xfrm>
            <a:prstGeom prst="rect">
              <a:avLst/>
            </a:prstGeom>
          </p:spPr>
        </p:pic>
        <p:pic>
          <p:nvPicPr>
            <p:cNvPr id="78" name="picture 78"/>
            <p:cNvPicPr>
              <a:picLocks noChangeAspect="1"/>
            </p:cNvPicPr>
            <p:nvPr/>
          </p:nvPicPr>
          <p:blipFill>
            <a:blip r:embed="rId26"/>
            <a:stretch>
              <a:fillRect/>
            </a:stretch>
          </p:blipFill>
          <p:spPr>
            <a:xfrm rot="21600000">
              <a:off x="568619" y="2984309"/>
              <a:ext cx="834423" cy="834440"/>
            </a:xfrm>
            <a:prstGeom prst="rect">
              <a:avLst/>
            </a:prstGeom>
          </p:spPr>
        </p:pic>
        <p:pic>
          <p:nvPicPr>
            <p:cNvPr id="79" name="picture 79"/>
            <p:cNvPicPr>
              <a:picLocks noChangeAspect="1"/>
            </p:cNvPicPr>
            <p:nvPr/>
          </p:nvPicPr>
          <p:blipFill>
            <a:blip r:embed="rId27"/>
            <a:stretch>
              <a:fillRect/>
            </a:stretch>
          </p:blipFill>
          <p:spPr>
            <a:xfrm rot="21600000">
              <a:off x="3780832" y="3307358"/>
              <a:ext cx="589627" cy="534517"/>
            </a:xfrm>
            <a:prstGeom prst="rect">
              <a:avLst/>
            </a:prstGeom>
          </p:spPr>
        </p:pic>
        <p:pic>
          <p:nvPicPr>
            <p:cNvPr id="80" name="picture 80"/>
            <p:cNvPicPr>
              <a:picLocks noChangeAspect="1"/>
            </p:cNvPicPr>
            <p:nvPr/>
          </p:nvPicPr>
          <p:blipFill>
            <a:blip r:embed="rId28"/>
            <a:stretch>
              <a:fillRect/>
            </a:stretch>
          </p:blipFill>
          <p:spPr>
            <a:xfrm rot="21600000">
              <a:off x="3780295" y="3089509"/>
              <a:ext cx="754360" cy="901281"/>
            </a:xfrm>
            <a:prstGeom prst="rect">
              <a:avLst/>
            </a:prstGeom>
          </p:spPr>
        </p:pic>
        <p:sp>
          <p:nvSpPr>
            <p:cNvPr id="81" name="path"/>
            <p:cNvSpPr/>
            <p:nvPr/>
          </p:nvSpPr>
          <p:spPr>
            <a:xfrm>
              <a:off x="4855727" y="4356063"/>
              <a:ext cx="78780" cy="226411"/>
            </a:xfrm>
            <a:custGeom>
              <a:avLst/>
              <a:gdLst/>
              <a:ahLst/>
              <a:cxnLst/>
              <a:rect l="0" t="0" r="0" b="0"/>
              <a:pathLst>
                <a:path w="93" h="267">
                  <a:moveTo>
                    <a:pt x="7" y="2"/>
                  </a:moveTo>
                  <a:lnTo>
                    <a:pt x="85" y="265"/>
                  </a:lnTo>
                </a:path>
              </a:pathLst>
            </a:custGeom>
            <a:noFill/>
            <a:ln w="10540" cap="flat">
              <a:miter lim="100000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82" name="rect"/>
            <p:cNvSpPr/>
            <p:nvPr/>
          </p:nvSpPr>
          <p:spPr>
            <a:xfrm>
              <a:off x="4991869" y="4317571"/>
              <a:ext cx="14055" cy="233239"/>
            </a:xfrm>
            <a:prstGeom prst="rect">
              <a:avLst/>
            </a:prstGeom>
            <a:solidFill>
              <a:srgbClr val="CB91BE">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3" name="picture 83"/>
            <p:cNvPicPr>
              <a:picLocks noChangeAspect="1"/>
            </p:cNvPicPr>
            <p:nvPr/>
          </p:nvPicPr>
          <p:blipFill>
            <a:blip r:embed="rId29"/>
            <a:stretch>
              <a:fillRect/>
            </a:stretch>
          </p:blipFill>
          <p:spPr>
            <a:xfrm rot="21600000">
              <a:off x="4698739" y="3838487"/>
              <a:ext cx="597253" cy="869251"/>
            </a:xfrm>
            <a:prstGeom prst="rect">
              <a:avLst/>
            </a:prstGeom>
          </p:spPr>
        </p:pic>
        <p:sp>
          <p:nvSpPr>
            <p:cNvPr id="84" name="rect"/>
            <p:cNvSpPr/>
            <p:nvPr/>
          </p:nvSpPr>
          <p:spPr>
            <a:xfrm>
              <a:off x="1038927" y="2250406"/>
              <a:ext cx="298128" cy="45329"/>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85" name="picture 85"/>
            <p:cNvPicPr>
              <a:picLocks noChangeAspect="1"/>
            </p:cNvPicPr>
            <p:nvPr/>
          </p:nvPicPr>
          <p:blipFill>
            <a:blip r:embed="rId30"/>
            <a:stretch>
              <a:fillRect/>
            </a:stretch>
          </p:blipFill>
          <p:spPr>
            <a:xfrm rot="21600000">
              <a:off x="928807" y="1216039"/>
              <a:ext cx="504867" cy="796688"/>
            </a:xfrm>
            <a:prstGeom prst="rect">
              <a:avLst/>
            </a:prstGeom>
          </p:spPr>
        </p:pic>
        <p:pic>
          <p:nvPicPr>
            <p:cNvPr id="86" name="picture 86"/>
            <p:cNvPicPr>
              <a:picLocks noChangeAspect="1"/>
            </p:cNvPicPr>
            <p:nvPr/>
          </p:nvPicPr>
          <p:blipFill>
            <a:blip r:embed="rId31"/>
            <a:stretch>
              <a:fillRect/>
            </a:stretch>
          </p:blipFill>
          <p:spPr>
            <a:xfrm rot="21600000">
              <a:off x="1186573" y="1215590"/>
              <a:ext cx="390092" cy="1134329"/>
            </a:xfrm>
            <a:prstGeom prst="rect">
              <a:avLst/>
            </a:prstGeom>
          </p:spPr>
        </p:pic>
        <p:pic>
          <p:nvPicPr>
            <p:cNvPr id="87" name="picture 87"/>
            <p:cNvPicPr>
              <a:picLocks noChangeAspect="1"/>
            </p:cNvPicPr>
            <p:nvPr/>
          </p:nvPicPr>
          <p:blipFill>
            <a:blip r:embed="rId32"/>
            <a:stretch>
              <a:fillRect/>
            </a:stretch>
          </p:blipFill>
          <p:spPr>
            <a:xfrm rot="21600000">
              <a:off x="5203590" y="3157626"/>
              <a:ext cx="572143" cy="572143"/>
            </a:xfrm>
            <a:prstGeom prst="rect">
              <a:avLst/>
            </a:prstGeom>
          </p:spPr>
        </p:pic>
        <p:pic>
          <p:nvPicPr>
            <p:cNvPr id="88" name="picture 88"/>
            <p:cNvPicPr>
              <a:picLocks noChangeAspect="1"/>
            </p:cNvPicPr>
            <p:nvPr/>
          </p:nvPicPr>
          <p:blipFill>
            <a:blip r:embed="rId33"/>
            <a:stretch>
              <a:fillRect/>
            </a:stretch>
          </p:blipFill>
          <p:spPr>
            <a:xfrm rot="21600000">
              <a:off x="1325994" y="4262686"/>
              <a:ext cx="572143" cy="572143"/>
            </a:xfrm>
            <a:prstGeom prst="rect">
              <a:avLst/>
            </a:prstGeom>
          </p:spPr>
        </p:pic>
        <p:pic>
          <p:nvPicPr>
            <p:cNvPr id="89" name="picture 89"/>
            <p:cNvPicPr>
              <a:picLocks noChangeAspect="1"/>
            </p:cNvPicPr>
            <p:nvPr/>
          </p:nvPicPr>
          <p:blipFill>
            <a:blip r:embed="rId34"/>
            <a:stretch>
              <a:fillRect/>
            </a:stretch>
          </p:blipFill>
          <p:spPr>
            <a:xfrm rot="21600000">
              <a:off x="4645813" y="3141929"/>
              <a:ext cx="582641" cy="547233"/>
            </a:xfrm>
            <a:prstGeom prst="rect">
              <a:avLst/>
            </a:prstGeom>
          </p:spPr>
        </p:pic>
        <p:pic>
          <p:nvPicPr>
            <p:cNvPr id="90" name="picture 90"/>
            <p:cNvPicPr>
              <a:picLocks noChangeAspect="1"/>
            </p:cNvPicPr>
            <p:nvPr/>
          </p:nvPicPr>
          <p:blipFill>
            <a:blip r:embed="rId35"/>
            <a:stretch>
              <a:fillRect/>
            </a:stretch>
          </p:blipFill>
          <p:spPr>
            <a:xfrm rot="21600000">
              <a:off x="3981060" y="4703487"/>
              <a:ext cx="562389" cy="554075"/>
            </a:xfrm>
            <a:prstGeom prst="rect">
              <a:avLst/>
            </a:prstGeom>
          </p:spPr>
        </p:pic>
        <p:sp>
          <p:nvSpPr>
            <p:cNvPr id="91" name="rect"/>
            <p:cNvSpPr/>
            <p:nvPr/>
          </p:nvSpPr>
          <p:spPr>
            <a:xfrm>
              <a:off x="4992752" y="3834910"/>
              <a:ext cx="21539" cy="3996"/>
            </a:xfrm>
            <a:prstGeom prst="rect">
              <a:avLst/>
            </a:prstGeom>
            <a:solidFill>
              <a:srgbClr val="F4B900">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2" name="picture 92"/>
            <p:cNvPicPr>
              <a:picLocks noChangeAspect="1"/>
            </p:cNvPicPr>
            <p:nvPr/>
          </p:nvPicPr>
          <p:blipFill>
            <a:blip r:embed="rId36"/>
            <a:stretch>
              <a:fillRect/>
            </a:stretch>
          </p:blipFill>
          <p:spPr>
            <a:xfrm rot="21600000">
              <a:off x="4800828" y="3838421"/>
              <a:ext cx="387061" cy="610801"/>
            </a:xfrm>
            <a:prstGeom prst="rect">
              <a:avLst/>
            </a:prstGeom>
          </p:spPr>
        </p:pic>
        <p:sp>
          <p:nvSpPr>
            <p:cNvPr id="93" name="rect"/>
            <p:cNvSpPr/>
            <p:nvPr/>
          </p:nvSpPr>
          <p:spPr>
            <a:xfrm>
              <a:off x="4885250" y="4631419"/>
              <a:ext cx="228565" cy="34764"/>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94" name="picture 94"/>
            <p:cNvPicPr>
              <a:picLocks noChangeAspect="1"/>
            </p:cNvPicPr>
            <p:nvPr/>
          </p:nvPicPr>
          <p:blipFill>
            <a:blip r:embed="rId37"/>
            <a:stretch>
              <a:fillRect/>
            </a:stretch>
          </p:blipFill>
          <p:spPr>
            <a:xfrm rot="21600000">
              <a:off x="4998453" y="3838080"/>
              <a:ext cx="299059" cy="869645"/>
            </a:xfrm>
            <a:prstGeom prst="rect">
              <a:avLst/>
            </a:prstGeom>
          </p:spPr>
        </p:pic>
        <p:pic>
          <p:nvPicPr>
            <p:cNvPr id="95" name="picture 95"/>
            <p:cNvPicPr>
              <a:picLocks noChangeAspect="1"/>
            </p:cNvPicPr>
            <p:nvPr/>
          </p:nvPicPr>
          <p:blipFill>
            <a:blip r:embed="rId38"/>
            <a:stretch>
              <a:fillRect/>
            </a:stretch>
          </p:blipFill>
          <p:spPr>
            <a:xfrm rot="21600000">
              <a:off x="3901085" y="3247885"/>
              <a:ext cx="417643" cy="137599"/>
            </a:xfrm>
            <a:prstGeom prst="rect">
              <a:avLst/>
            </a:prstGeom>
          </p:spPr>
        </p:pic>
        <p:pic>
          <p:nvPicPr>
            <p:cNvPr id="96" name="picture 96"/>
            <p:cNvPicPr>
              <a:picLocks noChangeAspect="1"/>
            </p:cNvPicPr>
            <p:nvPr/>
          </p:nvPicPr>
          <p:blipFill>
            <a:blip r:embed="rId39"/>
            <a:stretch>
              <a:fillRect/>
            </a:stretch>
          </p:blipFill>
          <p:spPr>
            <a:xfrm rot="21600000">
              <a:off x="3777623" y="3251335"/>
              <a:ext cx="333332" cy="585943"/>
            </a:xfrm>
            <a:prstGeom prst="rect">
              <a:avLst/>
            </a:prstGeom>
          </p:spPr>
        </p:pic>
        <p:pic>
          <p:nvPicPr>
            <p:cNvPr id="97" name="picture 97"/>
            <p:cNvPicPr>
              <a:picLocks noChangeAspect="1"/>
            </p:cNvPicPr>
            <p:nvPr/>
          </p:nvPicPr>
          <p:blipFill>
            <a:blip r:embed="rId40"/>
            <a:stretch>
              <a:fillRect/>
            </a:stretch>
          </p:blipFill>
          <p:spPr>
            <a:xfrm rot="21600000">
              <a:off x="0" y="4829621"/>
              <a:ext cx="275475" cy="572143"/>
            </a:xfrm>
            <a:prstGeom prst="rect">
              <a:avLst/>
            </a:prstGeom>
          </p:spPr>
        </p:pic>
        <p:pic>
          <p:nvPicPr>
            <p:cNvPr id="98" name="picture 98"/>
            <p:cNvPicPr>
              <a:picLocks noChangeAspect="1"/>
            </p:cNvPicPr>
            <p:nvPr/>
          </p:nvPicPr>
          <p:blipFill>
            <a:blip r:embed="rId41"/>
            <a:stretch>
              <a:fillRect/>
            </a:stretch>
          </p:blipFill>
          <p:spPr>
            <a:xfrm rot="21600000">
              <a:off x="2017424" y="4331681"/>
              <a:ext cx="174937" cy="663871"/>
            </a:xfrm>
            <a:prstGeom prst="rect">
              <a:avLst/>
            </a:prstGeom>
          </p:spPr>
        </p:pic>
        <p:pic>
          <p:nvPicPr>
            <p:cNvPr id="99" name="picture 99"/>
            <p:cNvPicPr>
              <a:picLocks noChangeAspect="1"/>
            </p:cNvPicPr>
            <p:nvPr/>
          </p:nvPicPr>
          <p:blipFill>
            <a:blip r:embed="rId42"/>
            <a:stretch>
              <a:fillRect/>
            </a:stretch>
          </p:blipFill>
          <p:spPr>
            <a:xfrm rot="21600000">
              <a:off x="1882225" y="6752636"/>
              <a:ext cx="290948" cy="105363"/>
            </a:xfrm>
            <a:prstGeom prst="rect">
              <a:avLst/>
            </a:prstGeom>
          </p:spPr>
        </p:pic>
        <p:pic>
          <p:nvPicPr>
            <p:cNvPr id="100" name="picture 100"/>
            <p:cNvPicPr>
              <a:picLocks noChangeAspect="1"/>
            </p:cNvPicPr>
            <p:nvPr/>
          </p:nvPicPr>
          <p:blipFill>
            <a:blip r:embed="rId43"/>
            <a:stretch>
              <a:fillRect/>
            </a:stretch>
          </p:blipFill>
          <p:spPr>
            <a:xfrm rot="21600000">
              <a:off x="1217153" y="3365471"/>
              <a:ext cx="221451" cy="271035"/>
            </a:xfrm>
            <a:prstGeom prst="rect">
              <a:avLst/>
            </a:prstGeom>
          </p:spPr>
        </p:pic>
        <p:pic>
          <p:nvPicPr>
            <p:cNvPr id="101" name="picture 101"/>
            <p:cNvPicPr>
              <a:picLocks noChangeAspect="1"/>
            </p:cNvPicPr>
            <p:nvPr/>
          </p:nvPicPr>
          <p:blipFill>
            <a:blip r:embed="rId44"/>
            <a:stretch>
              <a:fillRect/>
            </a:stretch>
          </p:blipFill>
          <p:spPr>
            <a:xfrm rot="21600000">
              <a:off x="3574228" y="3783548"/>
              <a:ext cx="132832" cy="132832"/>
            </a:xfrm>
            <a:prstGeom prst="rect">
              <a:avLst/>
            </a:prstGeom>
          </p:spPr>
        </p:pic>
        <p:pic>
          <p:nvPicPr>
            <p:cNvPr id="102" name="picture 102"/>
            <p:cNvPicPr>
              <a:picLocks noChangeAspect="1"/>
            </p:cNvPicPr>
            <p:nvPr/>
          </p:nvPicPr>
          <p:blipFill>
            <a:blip r:embed="rId45"/>
            <a:stretch>
              <a:fillRect/>
            </a:stretch>
          </p:blipFill>
          <p:spPr>
            <a:xfrm rot="21600000">
              <a:off x="2289025" y="1323137"/>
              <a:ext cx="159556" cy="102249"/>
            </a:xfrm>
            <a:prstGeom prst="rect">
              <a:avLst/>
            </a:prstGeom>
          </p:spPr>
        </p:pic>
        <p:sp>
          <p:nvSpPr>
            <p:cNvPr id="103" name="rect"/>
            <p:cNvSpPr/>
            <p:nvPr/>
          </p:nvSpPr>
          <p:spPr>
            <a:xfrm>
              <a:off x="813465" y="3750167"/>
              <a:ext cx="100651" cy="100651"/>
            </a:xfrm>
            <a:prstGeom prst="rect">
              <a:avLst/>
            </a:prstGeom>
            <a:solidFill>
              <a:srgbClr val="2CA6E0">
                <a:alpha val="9647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pic>
          <p:nvPicPr>
            <p:cNvPr id="104" name="picture 104"/>
            <p:cNvPicPr>
              <a:picLocks noChangeAspect="1"/>
            </p:cNvPicPr>
            <p:nvPr/>
          </p:nvPicPr>
          <p:blipFill>
            <a:blip r:embed="rId46"/>
            <a:stretch>
              <a:fillRect/>
            </a:stretch>
          </p:blipFill>
          <p:spPr>
            <a:xfrm rot="21600000">
              <a:off x="816800" y="1563212"/>
              <a:ext cx="99296" cy="99296"/>
            </a:xfrm>
            <a:prstGeom prst="rect">
              <a:avLst/>
            </a:prstGeom>
          </p:spPr>
        </p:pic>
        <p:sp>
          <p:nvSpPr>
            <p:cNvPr id="105" name="rect"/>
            <p:cNvSpPr/>
            <p:nvPr/>
          </p:nvSpPr>
          <p:spPr>
            <a:xfrm>
              <a:off x="107305" y="4552193"/>
              <a:ext cx="86360"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6" name="rect"/>
            <p:cNvSpPr/>
            <p:nvPr/>
          </p:nvSpPr>
          <p:spPr>
            <a:xfrm>
              <a:off x="405903" y="4008113"/>
              <a:ext cx="86359" cy="82127"/>
            </a:xfrm>
            <a:prstGeom prst="rect">
              <a:avLst/>
            </a:prstGeom>
            <a:solidFill>
              <a:srgbClr val="F4E567">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sp>
          <p:nvSpPr>
            <p:cNvPr id="107" name="rect"/>
            <p:cNvSpPr/>
            <p:nvPr/>
          </p:nvSpPr>
          <p:spPr>
            <a:xfrm>
              <a:off x="4714951" y="4104583"/>
              <a:ext cx="76132" cy="76132"/>
            </a:xfrm>
            <a:prstGeom prst="rect">
              <a:avLst/>
            </a:prstGeom>
            <a:solidFill>
              <a:srgbClr val="FFFFFF">
                <a:alpha val="100000"/>
              </a:srgbClr>
            </a:solidFill>
            <a:ln cap="flat">
              <a:miter lim="0"/>
            </a:ln>
          </p:spPr>
          <p:txBody>
            <a:bodyPr rtlCol="0"/>
            <a:lstStyle/>
            <a:p>
              <a:pPr algn="ctr" defTabSz="685800">
                <a:buClrTx/>
              </a:pPr>
              <a:endParaRPr lang="zh-CN" altLang="en-US" sz="1800" kern="1200">
                <a:solidFill>
                  <a:prstClr val="black"/>
                </a:solidFill>
                <a:latin typeface="Calibri" panose="020F0502020204030204"/>
                <a:ea typeface="等线" panose="02010600030101010101" pitchFamily="2" charset="-122"/>
                <a:cs typeface="+mn-cs"/>
              </a:endParaRPr>
            </a:p>
          </p:txBody>
        </p:sp>
      </p:grpSp>
      <p:pic>
        <p:nvPicPr>
          <p:cNvPr id="9" name="Picture 8">
            <a:extLst>
              <a:ext uri="{FF2B5EF4-FFF2-40B4-BE49-F238E27FC236}">
                <a16:creationId xmlns:a16="http://schemas.microsoft.com/office/drawing/2014/main" id="{739C0CC8-932F-9479-2A36-4651700D3A29}"/>
              </a:ext>
            </a:extLst>
          </p:cNvPr>
          <p:cNvPicPr>
            <a:picLocks noChangeAspect="1"/>
          </p:cNvPicPr>
          <p:nvPr/>
        </p:nvPicPr>
        <p:blipFill>
          <a:blip r:embed="rId47"/>
          <a:stretch>
            <a:fillRect/>
          </a:stretch>
        </p:blipFill>
        <p:spPr>
          <a:xfrm>
            <a:off x="633565" y="1810994"/>
            <a:ext cx="5017011" cy="2132177"/>
          </a:xfrm>
          <a:prstGeom prst="rect">
            <a:avLst/>
          </a:prstGeom>
        </p:spPr>
      </p:pic>
      <p:pic>
        <p:nvPicPr>
          <p:cNvPr id="10" name="Picture 9">
            <a:extLst>
              <a:ext uri="{FF2B5EF4-FFF2-40B4-BE49-F238E27FC236}">
                <a16:creationId xmlns:a16="http://schemas.microsoft.com/office/drawing/2014/main" id="{1B41BCF2-DF6F-E9BA-6EC5-770E4D9E5DC9}"/>
              </a:ext>
            </a:extLst>
          </p:cNvPr>
          <p:cNvPicPr>
            <a:picLocks noChangeAspect="1"/>
          </p:cNvPicPr>
          <p:nvPr/>
        </p:nvPicPr>
        <p:blipFill>
          <a:blip r:embed="rId48"/>
          <a:stretch>
            <a:fillRect/>
          </a:stretch>
        </p:blipFill>
        <p:spPr>
          <a:xfrm>
            <a:off x="380258" y="613465"/>
            <a:ext cx="6913463" cy="1121761"/>
          </a:xfrm>
          <a:prstGeom prst="rect">
            <a:avLst/>
          </a:prstGeom>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3"/>
          <p:cNvPicPr>
            <a:picLocks noChangeAspect="1"/>
          </p:cNvPicPr>
          <p:nvPr/>
        </p:nvPicPr>
        <p:blipFill>
          <a:blip r:embed="rId2"/>
          <a:stretch>
            <a:fillRect/>
          </a:stretch>
        </p:blipFill>
        <p:spPr>
          <a:xfrm rot="21600000">
            <a:off x="4914900" y="0"/>
            <a:ext cx="4946674" cy="5143500"/>
          </a:xfrm>
          <a:prstGeom prst="rect">
            <a:avLst/>
          </a:prstGeom>
        </p:spPr>
      </p:pic>
      <p:grpSp>
        <p:nvGrpSpPr>
          <p:cNvPr id="5" name="Group 4">
            <a:extLst>
              <a:ext uri="{FF2B5EF4-FFF2-40B4-BE49-F238E27FC236}">
                <a16:creationId xmlns:a16="http://schemas.microsoft.com/office/drawing/2014/main" id="{7DBFA6EB-5C4D-22D1-14F4-769D3C1BA24C}"/>
              </a:ext>
            </a:extLst>
          </p:cNvPr>
          <p:cNvGrpSpPr/>
          <p:nvPr/>
        </p:nvGrpSpPr>
        <p:grpSpPr>
          <a:xfrm>
            <a:off x="1943101" y="212514"/>
            <a:ext cx="6886574" cy="1016737"/>
            <a:chOff x="183754" y="1914705"/>
            <a:chExt cx="2305905" cy="6436528"/>
          </a:xfrm>
        </p:grpSpPr>
        <p:sp>
          <p:nvSpPr>
            <p:cNvPr id="6" name="TextBox 5">
              <a:extLst>
                <a:ext uri="{FF2B5EF4-FFF2-40B4-BE49-F238E27FC236}">
                  <a16:creationId xmlns:a16="http://schemas.microsoft.com/office/drawing/2014/main" id="{D2688401-A23F-618A-004E-F6D256BEFD93}"/>
                </a:ext>
              </a:extLst>
            </p:cNvPr>
            <p:cNvSpPr txBox="1"/>
            <p:nvPr/>
          </p:nvSpPr>
          <p:spPr>
            <a:xfrm>
              <a:off x="183754" y="1914705"/>
              <a:ext cx="2305905" cy="6429729"/>
            </a:xfrm>
            <a:prstGeom prst="rect">
              <a:avLst/>
            </a:prstGeom>
            <a:noFill/>
          </p:spPr>
          <p:txBody>
            <a:bodyPr wrap="square" rtlCol="0">
              <a:spAutoFit/>
            </a:bodyPr>
            <a:lstStyle/>
            <a:p>
              <a:pPr defTabSz="685800">
                <a:buClrTx/>
              </a:pP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Tiêu</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chí</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đánh</a:t>
              </a: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 </a:t>
              </a:r>
              <a:r>
                <a:rPr lang="en-US" sz="6000" kern="1200" dirty="0" err="1">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giá</a:t>
              </a:r>
              <a:endPar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endParaRPr>
            </a:p>
          </p:txBody>
        </p:sp>
        <p:sp>
          <p:nvSpPr>
            <p:cNvPr id="7" name="TextBox 6">
              <a:extLst>
                <a:ext uri="{FF2B5EF4-FFF2-40B4-BE49-F238E27FC236}">
                  <a16:creationId xmlns:a16="http://schemas.microsoft.com/office/drawing/2014/main" id="{BE247961-C54E-FFF3-ABEB-686524A8AC03}"/>
                </a:ext>
              </a:extLst>
            </p:cNvPr>
            <p:cNvSpPr txBox="1"/>
            <p:nvPr/>
          </p:nvSpPr>
          <p:spPr>
            <a:xfrm>
              <a:off x="183755" y="1921504"/>
              <a:ext cx="2227819" cy="6429729"/>
            </a:xfrm>
            <a:prstGeom prst="rect">
              <a:avLst/>
            </a:prstGeom>
            <a:noFill/>
          </p:spPr>
          <p:txBody>
            <a:bodyPr wrap="square" rtlCol="0">
              <a:spAutoFit/>
            </a:bodyPr>
            <a:lstStyle/>
            <a:p>
              <a:pPr defTabSz="685800">
                <a:buClrTx/>
              </a:pP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Tiêu</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chí</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đánh</a:t>
              </a: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 </a:t>
              </a:r>
              <a:r>
                <a:rPr lang="en-US" sz="6000" kern="1200" dirty="0" err="1">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giá</a:t>
              </a:r>
              <a:endPar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endParaRPr>
            </a:p>
          </p:txBody>
        </p:sp>
      </p:grpSp>
      <p:grpSp>
        <p:nvGrpSpPr>
          <p:cNvPr id="22" name="Group 21">
            <a:extLst>
              <a:ext uri="{FF2B5EF4-FFF2-40B4-BE49-F238E27FC236}">
                <a16:creationId xmlns:a16="http://schemas.microsoft.com/office/drawing/2014/main" id="{D4E93469-5DA4-8C00-2A0C-41835D83B57D}"/>
              </a:ext>
            </a:extLst>
          </p:cNvPr>
          <p:cNvGrpSpPr/>
          <p:nvPr/>
        </p:nvGrpSpPr>
        <p:grpSpPr>
          <a:xfrm>
            <a:off x="473821" y="1417607"/>
            <a:ext cx="4441079" cy="784830"/>
            <a:chOff x="631761" y="1890142"/>
            <a:chExt cx="5921439" cy="1046440"/>
          </a:xfrm>
        </p:grpSpPr>
        <p:sp>
          <p:nvSpPr>
            <p:cNvPr id="11" name="TextBox 10">
              <a:extLst>
                <a:ext uri="{FF2B5EF4-FFF2-40B4-BE49-F238E27FC236}">
                  <a16:creationId xmlns:a16="http://schemas.microsoft.com/office/drawing/2014/main" id="{9D7A226A-A71C-24A0-CB9F-7A062473581E}"/>
                </a:ext>
              </a:extLst>
            </p:cNvPr>
            <p:cNvSpPr txBox="1"/>
            <p:nvPr/>
          </p:nvSpPr>
          <p:spPr>
            <a:xfrm>
              <a:off x="1676144" y="1890142"/>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Nội</a:t>
              </a:r>
              <a:r>
                <a:rPr lang="en-US" sz="2250" kern="1200" dirty="0">
                  <a:ln w="3175">
                    <a:noFill/>
                  </a:ln>
                  <a:solidFill>
                    <a:prstClr val="black"/>
                  </a:solidFill>
                  <a:latin typeface="UTM Avo" panose="02040603050506020204" pitchFamily="18" charset="0"/>
                  <a:ea typeface="+mn-ea"/>
                  <a:cs typeface="+mn-cs"/>
                </a:rPr>
                <a:t> dung </a:t>
              </a: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đúng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tâm</a:t>
              </a:r>
              <a:r>
                <a:rPr lang="en-US" sz="2250" kern="1200" dirty="0">
                  <a:ln w="3175">
                    <a:noFill/>
                  </a:ln>
                  <a:solidFill>
                    <a:prstClr val="black"/>
                  </a:solidFill>
                  <a:latin typeface="UTM Avo" panose="02040603050506020204" pitchFamily="18" charset="0"/>
                  <a:ea typeface="+mn-ea"/>
                  <a:cs typeface="+mn-cs"/>
                </a:rPr>
                <a:t>…</a:t>
              </a:r>
            </a:p>
          </p:txBody>
        </p:sp>
        <p:pic>
          <p:nvPicPr>
            <p:cNvPr id="14" name="picture 451">
              <a:extLst>
                <a:ext uri="{FF2B5EF4-FFF2-40B4-BE49-F238E27FC236}">
                  <a16:creationId xmlns:a16="http://schemas.microsoft.com/office/drawing/2014/main" id="{2FFC9101-ADFD-9928-6C9A-CA5999F62712}"/>
                </a:ext>
              </a:extLst>
            </p:cNvPr>
            <p:cNvPicPr>
              <a:picLocks noChangeAspect="1"/>
            </p:cNvPicPr>
            <p:nvPr/>
          </p:nvPicPr>
          <p:blipFill>
            <a:blip r:embed="rId3"/>
            <a:stretch>
              <a:fillRect/>
            </a:stretch>
          </p:blipFill>
          <p:spPr>
            <a:xfrm rot="21600000">
              <a:off x="631761" y="1890142"/>
              <a:ext cx="1015658" cy="1015664"/>
            </a:xfrm>
            <a:prstGeom prst="rect">
              <a:avLst/>
            </a:prstGeom>
          </p:spPr>
        </p:pic>
      </p:grpSp>
      <p:grpSp>
        <p:nvGrpSpPr>
          <p:cNvPr id="21" name="Group 20">
            <a:extLst>
              <a:ext uri="{FF2B5EF4-FFF2-40B4-BE49-F238E27FC236}">
                <a16:creationId xmlns:a16="http://schemas.microsoft.com/office/drawing/2014/main" id="{4E365F23-FDED-F029-C376-C5A70B1AB955}"/>
              </a:ext>
            </a:extLst>
          </p:cNvPr>
          <p:cNvGrpSpPr/>
          <p:nvPr/>
        </p:nvGrpSpPr>
        <p:grpSpPr>
          <a:xfrm>
            <a:off x="535929" y="2375659"/>
            <a:ext cx="4709171" cy="852029"/>
            <a:chOff x="714572" y="3167545"/>
            <a:chExt cx="6278895" cy="1136038"/>
          </a:xfrm>
        </p:grpSpPr>
        <p:sp>
          <p:nvSpPr>
            <p:cNvPr id="12" name="TextBox 11">
              <a:extLst>
                <a:ext uri="{FF2B5EF4-FFF2-40B4-BE49-F238E27FC236}">
                  <a16:creationId xmlns:a16="http://schemas.microsoft.com/office/drawing/2014/main" id="{AD94639E-9F7E-2434-E887-3EDBA5EC9BA2}"/>
                </a:ext>
              </a:extLst>
            </p:cNvPr>
            <p:cNvSpPr txBox="1"/>
            <p:nvPr/>
          </p:nvSpPr>
          <p:spPr>
            <a:xfrm>
              <a:off x="1676144" y="3167545"/>
              <a:ext cx="5317323" cy="1046439"/>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Trình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bày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trôi</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chảy</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giọng</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nói</a:t>
              </a:r>
              <a:r>
                <a:rPr lang="en-US" sz="2250" kern="1200" dirty="0">
                  <a:ln w="3175">
                    <a:noFill/>
                  </a:ln>
                  <a:solidFill>
                    <a:prstClr val="black"/>
                  </a:solidFill>
                  <a:latin typeface="UTM Avo" panose="02040603050506020204" pitchFamily="18" charset="0"/>
                  <a:ea typeface="+mn-ea"/>
                  <a:cs typeface="+mn-cs"/>
                </a:rPr>
                <a:t> to </a:t>
              </a:r>
              <a:r>
                <a:rPr lang="en-US" sz="2250" kern="1200" dirty="0" err="1">
                  <a:ln w="3175">
                    <a:noFill/>
                  </a:ln>
                  <a:solidFill>
                    <a:prstClr val="black"/>
                  </a:solidFill>
                  <a:latin typeface="UTM Avo" panose="02040603050506020204" pitchFamily="18" charset="0"/>
                  <a:ea typeface="+mn-ea"/>
                  <a:cs typeface="+mn-cs"/>
                </a:rPr>
                <a:t>rõ</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truyền</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cảm</a:t>
              </a:r>
              <a:r>
                <a:rPr lang="en-US" sz="2250" kern="1200" dirty="0">
                  <a:ln w="3175">
                    <a:noFill/>
                  </a:ln>
                  <a:solidFill>
                    <a:prstClr val="black"/>
                  </a:solidFill>
                  <a:latin typeface="UTM Avo" panose="02040603050506020204" pitchFamily="18" charset="0"/>
                  <a:ea typeface="+mn-ea"/>
                  <a:cs typeface="+mn-cs"/>
                </a:rPr>
                <a:t>…</a:t>
              </a:r>
            </a:p>
          </p:txBody>
        </p:sp>
        <p:pic>
          <p:nvPicPr>
            <p:cNvPr id="15" name="picture 453">
              <a:extLst>
                <a:ext uri="{FF2B5EF4-FFF2-40B4-BE49-F238E27FC236}">
                  <a16:creationId xmlns:a16="http://schemas.microsoft.com/office/drawing/2014/main" id="{87C1681B-B4D7-008F-27D0-BA076711208C}"/>
                </a:ext>
              </a:extLst>
            </p:cNvPr>
            <p:cNvPicPr>
              <a:picLocks noChangeAspect="1"/>
            </p:cNvPicPr>
            <p:nvPr/>
          </p:nvPicPr>
          <p:blipFill>
            <a:blip r:embed="rId4"/>
            <a:stretch>
              <a:fillRect/>
            </a:stretch>
          </p:blipFill>
          <p:spPr>
            <a:xfrm rot="21600000">
              <a:off x="714572" y="3342011"/>
              <a:ext cx="961572" cy="961572"/>
            </a:xfrm>
            <a:prstGeom prst="rect">
              <a:avLst/>
            </a:prstGeom>
          </p:spPr>
        </p:pic>
      </p:grpSp>
      <p:grpSp>
        <p:nvGrpSpPr>
          <p:cNvPr id="20" name="Group 19">
            <a:extLst>
              <a:ext uri="{FF2B5EF4-FFF2-40B4-BE49-F238E27FC236}">
                <a16:creationId xmlns:a16="http://schemas.microsoft.com/office/drawing/2014/main" id="{DC2E0F0D-C32E-3706-1FC7-30EDD4FD55EA}"/>
              </a:ext>
            </a:extLst>
          </p:cNvPr>
          <p:cNvGrpSpPr/>
          <p:nvPr/>
        </p:nvGrpSpPr>
        <p:grpSpPr>
          <a:xfrm>
            <a:off x="625306" y="3317968"/>
            <a:ext cx="4289594" cy="784830"/>
            <a:chOff x="833741" y="4423957"/>
            <a:chExt cx="5719459" cy="1046440"/>
          </a:xfrm>
        </p:grpSpPr>
        <p:sp>
          <p:nvSpPr>
            <p:cNvPr id="13" name="TextBox 12">
              <a:extLst>
                <a:ext uri="{FF2B5EF4-FFF2-40B4-BE49-F238E27FC236}">
                  <a16:creationId xmlns:a16="http://schemas.microsoft.com/office/drawing/2014/main" id="{0BBD1B51-086B-7BAC-90AB-690988ED9F81}"/>
                </a:ext>
              </a:extLst>
            </p:cNvPr>
            <p:cNvSpPr txBox="1"/>
            <p:nvPr/>
          </p:nvSpPr>
          <p:spPr>
            <a:xfrm>
              <a:off x="1676144" y="4423957"/>
              <a:ext cx="4877056" cy="1046440"/>
            </a:xfrm>
            <a:prstGeom prst="rect">
              <a:avLst/>
            </a:prstGeom>
            <a:noFill/>
          </p:spPr>
          <p:txBody>
            <a:bodyPr wrap="square" rtlCol="0">
              <a:spAutoFit/>
            </a:bodyPr>
            <a:lstStyle/>
            <a:p>
              <a:pPr defTabSz="685800">
                <a:buClrTx/>
              </a:pPr>
              <a:r>
                <a:rPr lang="en-US" sz="2250" kern="1200" dirty="0" err="1">
                  <a:ln w="3175">
                    <a:noFill/>
                  </a:ln>
                  <a:solidFill>
                    <a:prstClr val="black"/>
                  </a:solidFill>
                  <a:latin typeface="UTM Avo" panose="02040603050506020204" pitchFamily="18" charset="0"/>
                  <a:ea typeface="+mn-ea"/>
                  <a:cs typeface="+mn-cs"/>
                </a:rPr>
                <a:t>Cử</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chỉ</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ánh</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mắt</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phù</a:t>
              </a:r>
              <a:r>
                <a:rPr lang="en-US" sz="2250" kern="1200" dirty="0">
                  <a:ln w="3175">
                    <a:noFill/>
                  </a:ln>
                  <a:solidFill>
                    <a:prstClr val="black"/>
                  </a:solidFill>
                  <a:latin typeface="UTM Avo" panose="02040603050506020204" pitchFamily="18" charset="0"/>
                  <a:ea typeface="+mn-ea"/>
                  <a:cs typeface="+mn-cs"/>
                </a:rPr>
                <a:t> </a:t>
              </a:r>
              <a:r>
                <a:rPr lang="en-US" sz="2250" kern="1200" dirty="0" err="1">
                  <a:ln w="3175">
                    <a:noFill/>
                  </a:ln>
                  <a:solidFill>
                    <a:prstClr val="black"/>
                  </a:solidFill>
                  <a:latin typeface="UTM Avo" panose="02040603050506020204" pitchFamily="18" charset="0"/>
                  <a:ea typeface="+mn-ea"/>
                  <a:cs typeface="+mn-cs"/>
                </a:rPr>
                <a:t>hợp</a:t>
              </a:r>
              <a:r>
                <a:rPr lang="en-US" sz="2250" kern="1200" dirty="0">
                  <a:ln w="3175">
                    <a:noFill/>
                  </a:ln>
                  <a:solidFill>
                    <a:prstClr val="black"/>
                  </a:solidFill>
                  <a:latin typeface="UTM Avo" panose="02040603050506020204" pitchFamily="18" charset="0"/>
                  <a:ea typeface="+mn-ea"/>
                  <a:cs typeface="+mn-cs"/>
                </a:rPr>
                <a:t>…</a:t>
              </a:r>
            </a:p>
          </p:txBody>
        </p:sp>
        <p:pic>
          <p:nvPicPr>
            <p:cNvPr id="17" name="picture 456">
              <a:extLst>
                <a:ext uri="{FF2B5EF4-FFF2-40B4-BE49-F238E27FC236}">
                  <a16:creationId xmlns:a16="http://schemas.microsoft.com/office/drawing/2014/main" id="{6C24ACC1-B7FE-19F2-C254-DDD775E65C23}"/>
                </a:ext>
              </a:extLst>
            </p:cNvPr>
            <p:cNvPicPr>
              <a:picLocks noChangeAspect="1"/>
            </p:cNvPicPr>
            <p:nvPr/>
          </p:nvPicPr>
          <p:blipFill>
            <a:blip r:embed="rId5"/>
            <a:stretch>
              <a:fillRect/>
            </a:stretch>
          </p:blipFill>
          <p:spPr>
            <a:xfrm rot="21600000">
              <a:off x="833741" y="4582156"/>
              <a:ext cx="786262" cy="786257"/>
            </a:xfrm>
            <a:prstGeom prst="rect">
              <a:avLst/>
            </a:prstGeom>
          </p:spPr>
        </p:pic>
      </p:grpSp>
      <p:grpSp>
        <p:nvGrpSpPr>
          <p:cNvPr id="19" name="Group 18">
            <a:extLst>
              <a:ext uri="{FF2B5EF4-FFF2-40B4-BE49-F238E27FC236}">
                <a16:creationId xmlns:a16="http://schemas.microsoft.com/office/drawing/2014/main" id="{60E7ECAE-FFF5-99EF-0C05-6C2ED4942A16}"/>
              </a:ext>
            </a:extLst>
          </p:cNvPr>
          <p:cNvGrpSpPr/>
          <p:nvPr/>
        </p:nvGrpSpPr>
        <p:grpSpPr>
          <a:xfrm>
            <a:off x="553336" y="4259722"/>
            <a:ext cx="4361564" cy="703772"/>
            <a:chOff x="737782" y="5679629"/>
            <a:chExt cx="5815418" cy="938362"/>
          </a:xfrm>
        </p:grpSpPr>
        <p:pic>
          <p:nvPicPr>
            <p:cNvPr id="16" name="picture 454">
              <a:extLst>
                <a:ext uri="{FF2B5EF4-FFF2-40B4-BE49-F238E27FC236}">
                  <a16:creationId xmlns:a16="http://schemas.microsoft.com/office/drawing/2014/main" id="{A9B42180-1D89-9679-8F51-E6E47318CF06}"/>
                </a:ext>
              </a:extLst>
            </p:cNvPr>
            <p:cNvPicPr>
              <a:picLocks noChangeAspect="1"/>
            </p:cNvPicPr>
            <p:nvPr/>
          </p:nvPicPr>
          <p:blipFill>
            <a:blip r:embed="rId6"/>
            <a:stretch>
              <a:fillRect/>
            </a:stretch>
          </p:blipFill>
          <p:spPr>
            <a:xfrm rot="21600000">
              <a:off x="737782" y="5679629"/>
              <a:ext cx="938362" cy="938362"/>
            </a:xfrm>
            <a:prstGeom prst="rect">
              <a:avLst/>
            </a:prstGeom>
          </p:spPr>
        </p:pic>
        <p:sp>
          <p:nvSpPr>
            <p:cNvPr id="18" name="TextBox 17">
              <a:extLst>
                <a:ext uri="{FF2B5EF4-FFF2-40B4-BE49-F238E27FC236}">
                  <a16:creationId xmlns:a16="http://schemas.microsoft.com/office/drawing/2014/main" id="{20194F69-0322-315B-032D-7694610DEE0E}"/>
                </a:ext>
              </a:extLst>
            </p:cNvPr>
            <p:cNvSpPr txBox="1"/>
            <p:nvPr/>
          </p:nvSpPr>
          <p:spPr>
            <a:xfrm>
              <a:off x="1676145" y="5750836"/>
              <a:ext cx="4877055" cy="584776"/>
            </a:xfrm>
            <a:prstGeom prst="rect">
              <a:avLst/>
            </a:prstGeom>
            <a:noFill/>
          </p:spPr>
          <p:txBody>
            <a:bodyPr wrap="square" rtlCol="0">
              <a:spAutoFit/>
            </a:bodyPr>
            <a:lstStyle/>
            <a:p>
              <a:pPr defTabSz="685800">
                <a:buClrTx/>
              </a:pPr>
              <a:r>
                <a:rPr lang="en-US" sz="2250" kern="1200" dirty="0">
                  <a:ln w="3175">
                    <a:noFill/>
                  </a:ln>
                  <a:solidFill>
                    <a:prstClr val="black"/>
                  </a:solidFill>
                  <a:latin typeface="UTM Avo" panose="02040603050506020204" pitchFamily="18" charset="0"/>
                  <a:ea typeface="+mn-ea"/>
                  <a:cs typeface="+mn-cs"/>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anim calcmode="lin" valueType="num">
                                      <p:cBhvr>
                                        <p:cTn id="21" dur="500" fill="hold"/>
                                        <p:tgtEl>
                                          <p:spTgt spid="21"/>
                                        </p:tgtEl>
                                        <p:attrNameLst>
                                          <p:attrName>ppt_x</p:attrName>
                                        </p:attrNameLst>
                                      </p:cBhvr>
                                      <p:tavLst>
                                        <p:tav tm="0">
                                          <p:val>
                                            <p:strVal val="#ppt_x"/>
                                          </p:val>
                                        </p:tav>
                                        <p:tav tm="100000">
                                          <p:val>
                                            <p:strVal val="#ppt_x"/>
                                          </p:val>
                                        </p:tav>
                                      </p:tavLst>
                                    </p:anim>
                                    <p:anim calcmode="lin" valueType="num">
                                      <p:cBhvr>
                                        <p:cTn id="22" dur="5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anim calcmode="lin" valueType="num">
                                      <p:cBhvr>
                                        <p:cTn id="27" dur="500" fill="hold"/>
                                        <p:tgtEl>
                                          <p:spTgt spid="20"/>
                                        </p:tgtEl>
                                        <p:attrNameLst>
                                          <p:attrName>ppt_x</p:attrName>
                                        </p:attrNameLst>
                                      </p:cBhvr>
                                      <p:tavLst>
                                        <p:tav tm="0">
                                          <p:val>
                                            <p:strVal val="#ppt_x"/>
                                          </p:val>
                                        </p:tav>
                                        <p:tav tm="100000">
                                          <p:val>
                                            <p:strVal val="#ppt_x"/>
                                          </p:val>
                                        </p:tav>
                                      </p:tavLst>
                                    </p:anim>
                                    <p:anim calcmode="lin" valueType="num">
                                      <p:cBhvr>
                                        <p:cTn id="28" dur="500" fill="hold"/>
                                        <p:tgtEl>
                                          <p:spTgt spid="20"/>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p:cNvPicPr>
            <a:picLocks noChangeAspect="1"/>
          </p:cNvPicPr>
          <p:nvPr/>
        </p:nvPicPr>
        <p:blipFill>
          <a:blip r:embed="rId2"/>
          <a:stretch>
            <a:fillRect/>
          </a:stretch>
        </p:blipFill>
        <p:spPr>
          <a:xfrm flipH="1">
            <a:off x="0" y="0"/>
            <a:ext cx="5426316" cy="5143500"/>
          </a:xfrm>
          <a:prstGeom prst="rect">
            <a:avLst/>
          </a:prstGeom>
        </p:spPr>
      </p:pic>
      <p:grpSp>
        <p:nvGrpSpPr>
          <p:cNvPr id="2" name="Group 1">
            <a:extLst>
              <a:ext uri="{FF2B5EF4-FFF2-40B4-BE49-F238E27FC236}">
                <a16:creationId xmlns:a16="http://schemas.microsoft.com/office/drawing/2014/main" id="{C803EA98-24BD-F2A4-F1E7-EE48C49332AF}"/>
              </a:ext>
            </a:extLst>
          </p:cNvPr>
          <p:cNvGrpSpPr/>
          <p:nvPr/>
        </p:nvGrpSpPr>
        <p:grpSpPr>
          <a:xfrm>
            <a:off x="796414" y="256759"/>
            <a:ext cx="8546690" cy="1016300"/>
            <a:chOff x="183754" y="1914705"/>
            <a:chExt cx="2411154" cy="10847665"/>
          </a:xfrm>
        </p:grpSpPr>
        <p:sp>
          <p:nvSpPr>
            <p:cNvPr id="3" name="TextBox 2">
              <a:extLst>
                <a:ext uri="{FF2B5EF4-FFF2-40B4-BE49-F238E27FC236}">
                  <a16:creationId xmlns:a16="http://schemas.microsoft.com/office/drawing/2014/main" id="{2267ADB7-0447-3E2D-BDF0-01B7CA141905}"/>
                </a:ext>
              </a:extLst>
            </p:cNvPr>
            <p:cNvSpPr txBox="1"/>
            <p:nvPr/>
          </p:nvSpPr>
          <p:spPr>
            <a:xfrm>
              <a:off x="183754" y="1914705"/>
              <a:ext cx="2305905" cy="10840866"/>
            </a:xfrm>
            <a:prstGeom prst="rect">
              <a:avLst/>
            </a:prstGeom>
            <a:noFill/>
          </p:spPr>
          <p:txBody>
            <a:bodyPr wrap="square" rtlCol="0">
              <a:spAutoFit/>
            </a:bodyPr>
            <a:lstStyle/>
            <a:p>
              <a:pPr defTabSz="685800">
                <a:buClrTx/>
              </a:pPr>
              <a:r>
                <a:rPr lang="en-US" sz="600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TRÌNH BÀY TRƯỚC LỚP</a:t>
              </a:r>
            </a:p>
          </p:txBody>
        </p:sp>
        <p:sp>
          <p:nvSpPr>
            <p:cNvPr id="4" name="TextBox 3">
              <a:extLst>
                <a:ext uri="{FF2B5EF4-FFF2-40B4-BE49-F238E27FC236}">
                  <a16:creationId xmlns:a16="http://schemas.microsoft.com/office/drawing/2014/main" id="{8CB6C39F-E0FE-B3B6-59E5-63F7EAAC704B}"/>
                </a:ext>
              </a:extLst>
            </p:cNvPr>
            <p:cNvSpPr txBox="1"/>
            <p:nvPr/>
          </p:nvSpPr>
          <p:spPr>
            <a:xfrm>
              <a:off x="183755" y="1921504"/>
              <a:ext cx="2411153" cy="10840866"/>
            </a:xfrm>
            <a:prstGeom prst="rect">
              <a:avLst/>
            </a:prstGeom>
            <a:noFill/>
          </p:spPr>
          <p:txBody>
            <a:bodyPr wrap="square" rtlCol="0">
              <a:spAutoFit/>
            </a:bodyPr>
            <a:lstStyle/>
            <a:p>
              <a:pPr defTabSz="685800">
                <a:buClrTx/>
              </a:pPr>
              <a:r>
                <a:rPr lang="en-US" sz="600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TRÌNH BÀY TRƯỚC LỚP</a:t>
              </a:r>
            </a:p>
          </p:txBody>
        </p:sp>
      </p:grpSp>
      <p:pic>
        <p:nvPicPr>
          <p:cNvPr id="6" name="Picture 5">
            <a:extLst>
              <a:ext uri="{FF2B5EF4-FFF2-40B4-BE49-F238E27FC236}">
                <a16:creationId xmlns:a16="http://schemas.microsoft.com/office/drawing/2014/main" id="{8DA0B879-5AB3-558E-42DA-D35C77112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052" y="1649845"/>
            <a:ext cx="3170903" cy="31709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标&#10;&#10;描述已自动生成">
            <a:extLst>
              <a:ext uri="{FF2B5EF4-FFF2-40B4-BE49-F238E27FC236}">
                <a16:creationId xmlns:a16="http://schemas.microsoft.com/office/drawing/2014/main" id="{B685BF13-CD72-9F1A-758C-A296CC79B5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88" y="-144545"/>
            <a:ext cx="5384800" cy="5092700"/>
          </a:xfrm>
          <a:prstGeom prst="rect">
            <a:avLst/>
          </a:prstGeom>
        </p:spPr>
      </p:pic>
      <p:grpSp>
        <p:nvGrpSpPr>
          <p:cNvPr id="10" name="Group 9">
            <a:extLst>
              <a:ext uri="{FF2B5EF4-FFF2-40B4-BE49-F238E27FC236}">
                <a16:creationId xmlns:a16="http://schemas.microsoft.com/office/drawing/2014/main" id="{3704CC7E-7F3D-8169-B3D8-E0A02D920971}"/>
              </a:ext>
            </a:extLst>
          </p:cNvPr>
          <p:cNvGrpSpPr/>
          <p:nvPr/>
        </p:nvGrpSpPr>
        <p:grpSpPr>
          <a:xfrm>
            <a:off x="3433236" y="384424"/>
            <a:ext cx="5384800" cy="1132700"/>
            <a:chOff x="183754" y="1914705"/>
            <a:chExt cx="3417912" cy="4752348"/>
          </a:xfrm>
        </p:grpSpPr>
        <p:sp>
          <p:nvSpPr>
            <p:cNvPr id="11" name="TextBox 10">
              <a:extLst>
                <a:ext uri="{FF2B5EF4-FFF2-40B4-BE49-F238E27FC236}">
                  <a16:creationId xmlns:a16="http://schemas.microsoft.com/office/drawing/2014/main" id="{EBFBBF71-37D7-CC02-65DE-D2723AE0AC33}"/>
                </a:ext>
              </a:extLst>
            </p:cNvPr>
            <p:cNvSpPr txBox="1"/>
            <p:nvPr/>
          </p:nvSpPr>
          <p:spPr>
            <a:xfrm>
              <a:off x="183754" y="1914705"/>
              <a:ext cx="3417912" cy="4745547"/>
            </a:xfrm>
            <a:prstGeom prst="rect">
              <a:avLst/>
            </a:prstGeom>
            <a:noFill/>
          </p:spPr>
          <p:txBody>
            <a:bodyPr wrap="square" rtlCol="0">
              <a:spAutoFit/>
            </a:bodyPr>
            <a:lstStyle/>
            <a:p>
              <a:pPr defTabSz="685800">
                <a:buClrTx/>
              </a:pPr>
              <a:r>
                <a:rPr lang="en-US" sz="6750" kern="1200" dirty="0">
                  <a:ln w="381000">
                    <a:solidFill>
                      <a:prstClr val="white"/>
                    </a:solidFill>
                  </a:ln>
                  <a:solidFill>
                    <a:srgbClr val="FFFF90"/>
                  </a:solidFill>
                  <a:latin typeface="#9Slide07 Crocante" panose="02000000000000000000" pitchFamily="2" charset="0"/>
                  <a:ea typeface="+mn-ea"/>
                  <a:cs typeface="#9Slide05 Pattaya" panose="00000500000000000000" pitchFamily="2" charset="-34"/>
                </a:rPr>
                <a:t>TRIỂN LÃM</a:t>
              </a:r>
            </a:p>
          </p:txBody>
        </p:sp>
        <p:sp>
          <p:nvSpPr>
            <p:cNvPr id="12" name="TextBox 11">
              <a:extLst>
                <a:ext uri="{FF2B5EF4-FFF2-40B4-BE49-F238E27FC236}">
                  <a16:creationId xmlns:a16="http://schemas.microsoft.com/office/drawing/2014/main" id="{84185F13-279E-CD02-4B2C-1812F120FB6D}"/>
                </a:ext>
              </a:extLst>
            </p:cNvPr>
            <p:cNvSpPr txBox="1"/>
            <p:nvPr/>
          </p:nvSpPr>
          <p:spPr>
            <a:xfrm>
              <a:off x="183754" y="1921506"/>
              <a:ext cx="3217595" cy="4745547"/>
            </a:xfrm>
            <a:prstGeom prst="rect">
              <a:avLst/>
            </a:prstGeom>
            <a:noFill/>
          </p:spPr>
          <p:txBody>
            <a:bodyPr wrap="square" rtlCol="0">
              <a:spAutoFit/>
            </a:bodyPr>
            <a:lstStyle/>
            <a:p>
              <a:pPr defTabSz="685800">
                <a:buClrTx/>
              </a:pPr>
              <a:r>
                <a:rPr lang="en-US" sz="6750" kern="1200" dirty="0">
                  <a:gradFill>
                    <a:gsLst>
                      <a:gs pos="52000">
                        <a:srgbClr val="FF2121"/>
                      </a:gs>
                      <a:gs pos="100000">
                        <a:srgbClr val="990000"/>
                      </a:gs>
                      <a:gs pos="0">
                        <a:srgbClr val="FF7D7D"/>
                      </a:gs>
                    </a:gsLst>
                    <a:lin ang="5400000" scaled="1"/>
                  </a:gradFill>
                  <a:effectLst>
                    <a:outerShdw blurRad="38100" dist="38100" dir="2700000" algn="tl">
                      <a:srgbClr val="000000">
                        <a:alpha val="43137"/>
                      </a:srgbClr>
                    </a:outerShdw>
                  </a:effectLst>
                  <a:latin typeface="#9Slide07 Crocante" panose="02000000000000000000" pitchFamily="2" charset="0"/>
                  <a:ea typeface="+mn-ea"/>
                  <a:cs typeface="#9Slide05 Pattaya" panose="00000500000000000000" pitchFamily="2" charset="-34"/>
                </a:rPr>
                <a:t>TRIỂN LÃM</a:t>
              </a:r>
            </a:p>
          </p:txBody>
        </p:sp>
      </p:grpSp>
      <p:pic>
        <p:nvPicPr>
          <p:cNvPr id="14" name="Picture 13">
            <a:extLst>
              <a:ext uri="{FF2B5EF4-FFF2-40B4-BE49-F238E27FC236}">
                <a16:creationId xmlns:a16="http://schemas.microsoft.com/office/drawing/2014/main" id="{5B47AAD6-FBD5-00BB-5143-807C1F0D8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6045" y="1461431"/>
            <a:ext cx="2517092" cy="2517092"/>
          </a:xfrm>
          <a:prstGeom prst="rect">
            <a:avLst/>
          </a:prstGeom>
        </p:spPr>
      </p:pic>
      <p:grpSp>
        <p:nvGrpSpPr>
          <p:cNvPr id="21" name="Group 20">
            <a:extLst>
              <a:ext uri="{FF2B5EF4-FFF2-40B4-BE49-F238E27FC236}">
                <a16:creationId xmlns:a16="http://schemas.microsoft.com/office/drawing/2014/main" id="{D4D6961E-FE0B-9CAC-9A0D-C9618562792D}"/>
              </a:ext>
            </a:extLst>
          </p:cNvPr>
          <p:cNvGrpSpPr/>
          <p:nvPr/>
        </p:nvGrpSpPr>
        <p:grpSpPr>
          <a:xfrm>
            <a:off x="2116727" y="3583857"/>
            <a:ext cx="8229616" cy="1818214"/>
            <a:chOff x="2822302" y="4778476"/>
            <a:chExt cx="10972821" cy="2424285"/>
          </a:xfrm>
        </p:grpSpPr>
        <p:pic>
          <p:nvPicPr>
            <p:cNvPr id="16" name="Picture 15">
              <a:extLst>
                <a:ext uri="{FF2B5EF4-FFF2-40B4-BE49-F238E27FC236}">
                  <a16:creationId xmlns:a16="http://schemas.microsoft.com/office/drawing/2014/main" id="{609D6D20-AB20-62BE-1C44-25249449D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2822302" y="4778476"/>
              <a:ext cx="3657607" cy="2424285"/>
            </a:xfrm>
            <a:prstGeom prst="rect">
              <a:avLst/>
            </a:prstGeom>
          </p:spPr>
        </p:pic>
        <p:pic>
          <p:nvPicPr>
            <p:cNvPr id="19" name="Picture 18">
              <a:extLst>
                <a:ext uri="{FF2B5EF4-FFF2-40B4-BE49-F238E27FC236}">
                  <a16:creationId xmlns:a16="http://schemas.microsoft.com/office/drawing/2014/main" id="{E8C5FA9D-F34C-BD2A-4C77-0026B7324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6479909" y="4778476"/>
              <a:ext cx="3657607" cy="2424285"/>
            </a:xfrm>
            <a:prstGeom prst="rect">
              <a:avLst/>
            </a:prstGeom>
          </p:spPr>
        </p:pic>
        <p:pic>
          <p:nvPicPr>
            <p:cNvPr id="20" name="Picture 19">
              <a:extLst>
                <a:ext uri="{FF2B5EF4-FFF2-40B4-BE49-F238E27FC236}">
                  <a16:creationId xmlns:a16="http://schemas.microsoft.com/office/drawing/2014/main" id="{B480C1ED-5608-7BC8-C4FF-07225008BB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01" b="22819"/>
            <a:stretch/>
          </p:blipFill>
          <p:spPr>
            <a:xfrm>
              <a:off x="10137516" y="4778476"/>
              <a:ext cx="3657607" cy="242428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4217"/>
        <p:cNvGrpSpPr/>
        <p:nvPr/>
      </p:nvGrpSpPr>
      <p:grpSpPr>
        <a:xfrm>
          <a:off x="0" y="0"/>
          <a:ext cx="0" cy="0"/>
          <a:chOff x="0" y="0"/>
          <a:chExt cx="0" cy="0"/>
        </a:xfrm>
      </p:grpSpPr>
      <p:sp>
        <p:nvSpPr>
          <p:cNvPr id="5" name="TextBox 6">
            <a:extLst>
              <a:ext uri="{FF2B5EF4-FFF2-40B4-BE49-F238E27FC236}">
                <a16:creationId xmlns:a16="http://schemas.microsoft.com/office/drawing/2014/main" id="{633A1EE4-965B-511F-6CC6-AC7C6C2614B5}"/>
              </a:ext>
            </a:extLst>
          </p:cNvPr>
          <p:cNvSpPr txBox="1"/>
          <p:nvPr/>
        </p:nvSpPr>
        <p:spPr>
          <a:xfrm>
            <a:off x="1148323" y="758716"/>
            <a:ext cx="7193902" cy="1813034"/>
          </a:xfrm>
          <a:prstGeom prst="rect">
            <a:avLst/>
          </a:prstGeom>
          <a:noFill/>
        </p:spPr>
        <p:txBody>
          <a:bodyPr wrap="square" rtlCol="0">
            <a:prstTxWarp prst="textButton">
              <a:avLst>
                <a:gd name="adj" fmla="val 11166381"/>
              </a:avLst>
            </a:prstTxWarp>
            <a:spAutoFit/>
          </a:bodyPr>
          <a:lstStyle/>
          <a:p>
            <a:pPr algn="ctr">
              <a:lnSpc>
                <a:spcPct val="80000"/>
              </a:lnSpc>
            </a:pPr>
            <a:endParaRPr lang="en-US" sz="48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800" b="1" dirty="0" err="1">
                <a:ln w="28575">
                  <a:solidFill>
                    <a:schemeClr val="tx1"/>
                  </a:solidFill>
                  <a:prstDash val="solid"/>
                </a:ln>
                <a:solidFill>
                  <a:srgbClr val="FFFF00"/>
                </a:solidFill>
                <a:latin typeface="SVN-Poky's" panose="020B0606040200020203" pitchFamily="34" charset="0"/>
              </a:rPr>
              <a:t>D</a:t>
            </a:r>
            <a:r>
              <a:rPr lang="en-US" sz="4800" b="1" dirty="0" err="1">
                <a:ln w="28575">
                  <a:solidFill>
                    <a:schemeClr val="tx1"/>
                  </a:solidFill>
                  <a:prstDash val="solid"/>
                </a:ln>
                <a:solidFill>
                  <a:srgbClr val="00FFCC"/>
                </a:solidFill>
                <a:latin typeface="SVN-Poky's" panose="020B0606040200020203" pitchFamily="34" charset="0"/>
              </a:rPr>
              <a:t>Ặ</a:t>
            </a:r>
            <a:r>
              <a:rPr lang="en-US" sz="4800" b="1" dirty="0" err="1">
                <a:ln w="28575">
                  <a:solidFill>
                    <a:schemeClr val="tx1"/>
                  </a:solidFill>
                  <a:prstDash val="solid"/>
                </a:ln>
                <a:solidFill>
                  <a:srgbClr val="CCFF33"/>
                </a:solidFill>
                <a:latin typeface="SVN-Poky's" panose="020B0606040200020203" pitchFamily="34" charset="0"/>
              </a:rPr>
              <a:t>N</a:t>
            </a:r>
            <a:r>
              <a:rPr lang="en-US" sz="4800" b="1" dirty="0">
                <a:ln w="28575">
                  <a:solidFill>
                    <a:schemeClr val="tx1"/>
                  </a:solidFill>
                  <a:prstDash val="solid"/>
                </a:ln>
                <a:solidFill>
                  <a:srgbClr val="FFFF00"/>
                </a:solidFill>
                <a:latin typeface="SVN-Poky's" panose="020B0606040200020203" pitchFamily="34" charset="0"/>
              </a:rPr>
              <a:t> </a:t>
            </a:r>
            <a:r>
              <a:rPr lang="en-US" sz="4800" b="1" dirty="0" err="1">
                <a:ln w="28575">
                  <a:solidFill>
                    <a:schemeClr val="tx1"/>
                  </a:solidFill>
                  <a:prstDash val="solid"/>
                </a:ln>
                <a:solidFill>
                  <a:srgbClr val="FF6699"/>
                </a:solidFill>
                <a:latin typeface="SVN-Poky's" panose="020B0606040200020203" pitchFamily="34" charset="0"/>
              </a:rPr>
              <a:t>D</a:t>
            </a:r>
            <a:r>
              <a:rPr lang="en-US" sz="4800" b="1" dirty="0" err="1">
                <a:ln w="28575">
                  <a:solidFill>
                    <a:schemeClr val="tx1"/>
                  </a:solidFill>
                  <a:prstDash val="solid"/>
                </a:ln>
                <a:solidFill>
                  <a:srgbClr val="00B0F0"/>
                </a:solidFill>
                <a:latin typeface="SVN-Poky's" panose="020B0606040200020203" pitchFamily="34" charset="0"/>
              </a:rPr>
              <a:t>Ò</a:t>
            </a:r>
            <a:endParaRPr lang="en-US" sz="4800" b="1" dirty="0">
              <a:ln w="28575">
                <a:solidFill>
                  <a:schemeClr val="tx1"/>
                </a:solidFill>
                <a:prstDash val="solid"/>
              </a:ln>
              <a:solidFill>
                <a:srgbClr val="00B0F0"/>
              </a:solidFill>
              <a:latin typeface="SVN-Poky's" panose="020B0606040200020203" pitchFamily="34" charset="0"/>
            </a:endParaRPr>
          </a:p>
        </p:txBody>
      </p:sp>
      <p:sp>
        <p:nvSpPr>
          <p:cNvPr id="7" name="TextBox 34">
            <a:extLst>
              <a:ext uri="{FF2B5EF4-FFF2-40B4-BE49-F238E27FC236}">
                <a16:creationId xmlns:a16="http://schemas.microsoft.com/office/drawing/2014/main" id="{E8AF0B48-5886-9022-8739-139C1B7B63DF}"/>
              </a:ext>
            </a:extLst>
          </p:cNvPr>
          <p:cNvSpPr txBox="1"/>
          <p:nvPr/>
        </p:nvSpPr>
        <p:spPr>
          <a:xfrm>
            <a:off x="2573632" y="1878226"/>
            <a:ext cx="4382066" cy="589072"/>
          </a:xfrm>
          <a:prstGeom prst="rect">
            <a:avLst/>
          </a:prstGeom>
          <a:solidFill>
            <a:schemeClr val="tx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50000"/>
              </a:lnSpc>
              <a:defRPr/>
            </a:pPr>
            <a:r>
              <a:rPr lang="en-US" sz="2400" dirty="0">
                <a:solidFill>
                  <a:prstClr val="black"/>
                </a:solidFill>
                <a:latin typeface="Calibri" panose="020F0502020204030204" pitchFamily="34" charset="0"/>
                <a:cs typeface="Calibri" panose="020F0502020204030204" pitchFamily="34" charset="0"/>
              </a:rPr>
              <a:t>GV ĐIỀN VÀO ĐÂY</a:t>
            </a:r>
          </a:p>
        </p:txBody>
      </p:sp>
    </p:spTree>
    <p:extLst>
      <p:ext uri="{BB962C8B-B14F-4D97-AF65-F5344CB8AC3E}">
        <p14:creationId xmlns:p14="http://schemas.microsoft.com/office/powerpoint/2010/main" val="215615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Shape 4217"/>
        <p:cNvGrpSpPr/>
        <p:nvPr/>
      </p:nvGrpSpPr>
      <p:grpSpPr>
        <a:xfrm>
          <a:off x="0" y="0"/>
          <a:ext cx="0" cy="0"/>
          <a:chOff x="0" y="0"/>
          <a:chExt cx="0" cy="0"/>
        </a:xfrm>
      </p:grpSpPr>
      <p:sp>
        <p:nvSpPr>
          <p:cNvPr id="3" name="TextBox 13">
            <a:extLst>
              <a:ext uri="{FF2B5EF4-FFF2-40B4-BE49-F238E27FC236}">
                <a16:creationId xmlns:a16="http://schemas.microsoft.com/office/drawing/2014/main" id="{DF45F99D-FD15-B159-9F37-E8098C41D0F5}"/>
              </a:ext>
            </a:extLst>
          </p:cNvPr>
          <p:cNvSpPr txBox="1"/>
          <p:nvPr/>
        </p:nvSpPr>
        <p:spPr>
          <a:xfrm>
            <a:off x="2585099" y="876197"/>
            <a:ext cx="3156633"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X</a:t>
            </a:r>
            <a:r>
              <a:rPr kumimoji="0" lang="en-US" sz="4800" b="0" i="0" u="none" strike="noStrike" kern="1200" cap="none" spc="0" normalizeH="0" baseline="0" noProof="0" dirty="0">
                <a:ln w="12700">
                  <a:solidFill>
                    <a:prstClr val="black"/>
                  </a:solidFill>
                </a:ln>
                <a:solidFill>
                  <a:srgbClr val="FFC000"/>
                </a:solidFill>
                <a:effectLst/>
                <a:uLnTx/>
                <a:uFillTx/>
                <a:latin typeface="SVN-Hole Hearted" panose="020B0A06020104020203" pitchFamily="34" charset="0"/>
                <a:ea typeface="+mn-ea"/>
                <a:cs typeface="+mn-cs"/>
              </a:rPr>
              <a:t>i</a:t>
            </a:r>
            <a:r>
              <a:rPr kumimoji="0" lang="en-US" sz="4800" b="0" i="0" u="none" strike="noStrike" kern="1200" cap="none" spc="0" normalizeH="0" baseline="0" noProof="0" dirty="0">
                <a:ln w="12700">
                  <a:solidFill>
                    <a:prstClr val="black"/>
                  </a:solidFill>
                </a:ln>
                <a:solidFill>
                  <a:schemeClr val="accent1">
                    <a:lumMod val="20000"/>
                    <a:lumOff val="80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err="1">
                <a:ln w="12700">
                  <a:solidFill>
                    <a:prstClr val="black"/>
                  </a:solidFill>
                </a:ln>
                <a:solidFill>
                  <a:schemeClr val="accent3">
                    <a:lumMod val="60000"/>
                    <a:lumOff val="40000"/>
                  </a:schemeClr>
                </a:solidFill>
                <a:effectLst/>
                <a:uLnTx/>
                <a:uFillTx/>
                <a:latin typeface="SVN-Hole Hearted" panose="020B0A06020104020203" pitchFamily="34" charset="0"/>
                <a:ea typeface="+mn-ea"/>
                <a:cs typeface="+mn-cs"/>
              </a:rPr>
              <a:t>c</a:t>
            </a:r>
            <a:r>
              <a:rPr kumimoji="0" lang="en-US" sz="4800" b="0" i="0" u="none" strike="noStrike" kern="1200" cap="none" spc="0" normalizeH="0" baseline="0" noProof="0" err="1">
                <a:ln w="12700">
                  <a:solidFill>
                    <a:prstClr val="black"/>
                  </a:solidFill>
                </a:ln>
                <a:solidFill>
                  <a:schemeClr val="accent5">
                    <a:lumMod val="40000"/>
                    <a:lumOff val="60000"/>
                  </a:schemeClr>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err="1">
                <a:ln w="12700">
                  <a:solidFill>
                    <a:prstClr val="black"/>
                  </a:solidFill>
                </a:ln>
                <a:solidFill>
                  <a:srgbClr val="FFFF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err="1">
                <a:ln w="12700">
                  <a:solidFill>
                    <a:prstClr val="black"/>
                  </a:solidFill>
                </a:ln>
                <a:solidFill>
                  <a:schemeClr val="tx2">
                    <a:lumMod val="20000"/>
                    <a:lumOff val="80000"/>
                  </a:schemeClr>
                </a:solidFill>
                <a:effectLst/>
                <a:uLnTx/>
                <a:uFillTx/>
                <a:latin typeface="SVN-Hole Hearted" panose="020B0A06020104020203" pitchFamily="34" charset="0"/>
                <a:ea typeface="+mn-ea"/>
                <a:cs typeface="+mn-cs"/>
              </a:rPr>
              <a:t>o</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rgbClr val="92D050"/>
                </a:solidFill>
                <a:effectLst/>
                <a:uLnTx/>
                <a:uFillTx/>
                <a:latin typeface="SVN-Hole Hearted" panose="020B0A06020104020203" pitchFamily="34" charset="0"/>
                <a:ea typeface="+mn-ea"/>
                <a:cs typeface="+mn-cs"/>
              </a:rPr>
              <a:t>v</a:t>
            </a:r>
            <a:r>
              <a:rPr kumimoji="0" lang="en-US" sz="4800" b="0" i="0" u="none" strike="noStrike" kern="1200" cap="none" spc="0" normalizeH="0" baseline="0" noProof="0">
                <a:ln w="12700">
                  <a:solidFill>
                    <a:prstClr val="black"/>
                  </a:solidFill>
                </a:ln>
                <a:solidFill>
                  <a:srgbClr val="FF0000"/>
                </a:solidFill>
                <a:effectLst/>
                <a:uLnTx/>
                <a:uFillTx/>
                <a:latin typeface="SVN-Hole Hearted" panose="020B0A06020104020203" pitchFamily="34" charset="0"/>
                <a:ea typeface="+mn-ea"/>
                <a:cs typeface="+mn-cs"/>
              </a:rPr>
              <a:t>à</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12700">
                  <a:solidFill>
                    <a:prstClr val="black"/>
                  </a:solidFill>
                </a:ln>
                <a:solidFill>
                  <a:schemeClr val="accent1"/>
                </a:solidFill>
                <a:effectLst/>
                <a:uLnTx/>
                <a:uFillTx/>
                <a:latin typeface="SVN-Hole Hearted" panose="020B0A06020104020203" pitchFamily="34" charset="0"/>
                <a:ea typeface="+mn-ea"/>
                <a:cs typeface="+mn-cs"/>
              </a:rPr>
              <a:t>h</a:t>
            </a:r>
            <a:r>
              <a:rPr kumimoji="0" lang="en-US" sz="4800" b="0" i="0" u="none" strike="noStrike" kern="1200" cap="none" spc="0" normalizeH="0" baseline="0" noProof="0">
                <a:ln w="12700">
                  <a:solidFill>
                    <a:prstClr val="black"/>
                  </a:solidFill>
                </a:ln>
                <a:solidFill>
                  <a:schemeClr val="accent3">
                    <a:lumMod val="75000"/>
                  </a:schemeClr>
                </a:solidFill>
                <a:effectLst/>
                <a:uLnTx/>
                <a:uFillTx/>
                <a:latin typeface="SVN-Hole Hearted" panose="020B0A06020104020203" pitchFamily="34" charset="0"/>
                <a:ea typeface="+mn-ea"/>
                <a:cs typeface="+mn-cs"/>
              </a:rPr>
              <a:t>ẹ</a:t>
            </a:r>
            <a:r>
              <a:rPr kumimoji="0" lang="en-US" sz="4800" b="0" i="0" u="none" strike="noStrike" kern="1200" cap="none" spc="0" normalizeH="0" baseline="0" noProof="0">
                <a:ln w="12700">
                  <a:solidFill>
                    <a:prstClr val="black"/>
                  </a:solidFill>
                </a:ln>
                <a:solidFill>
                  <a:schemeClr val="accent5">
                    <a:lumMod val="75000"/>
                  </a:schemeClr>
                </a:solidFill>
                <a:effectLst/>
                <a:uLnTx/>
                <a:uFillTx/>
                <a:latin typeface="SVN-Hole Hearted" panose="020B0A06020104020203" pitchFamily="34" charset="0"/>
                <a:ea typeface="+mn-ea"/>
                <a:cs typeface="+mn-cs"/>
              </a:rPr>
              <a:t>n</a:t>
            </a:r>
            <a:r>
              <a:rPr kumimoji="0" lang="en-US" sz="4800" b="0" i="0" u="none" strike="noStrike" kern="1200" cap="none" spc="0" normalizeH="0" baseline="0" noProof="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rgbClr val="7030A0"/>
                </a:solidFill>
                <a:effectLst/>
                <a:uLnTx/>
                <a:uFillTx/>
                <a:latin typeface="SVN-Hole Hearted" panose="020B0A06020104020203" pitchFamily="34" charset="0"/>
                <a:ea typeface="+mn-ea"/>
                <a:cs typeface="+mn-cs"/>
              </a:rPr>
              <a:t>g</a:t>
            </a:r>
            <a:r>
              <a:rPr kumimoji="0" lang="en-US" sz="4800" b="0" i="0" u="none" strike="noStrike" kern="1200" cap="none" spc="0" normalizeH="0" baseline="0" noProof="0" dirty="0" err="1">
                <a:ln w="12700">
                  <a:solidFill>
                    <a:prstClr val="black"/>
                  </a:solidFill>
                </a:ln>
                <a:solidFill>
                  <a:srgbClr val="FFFF00"/>
                </a:solidFill>
                <a:effectLst/>
                <a:uLnTx/>
                <a:uFillTx/>
                <a:latin typeface="SVN-Hole Hearted" panose="020B0A06020104020203" pitchFamily="34" charset="0"/>
                <a:ea typeface="+mn-ea"/>
                <a:cs typeface="+mn-cs"/>
              </a:rPr>
              <a:t>ặ</a:t>
            </a:r>
            <a:r>
              <a:rPr kumimoji="0" lang="en-US" sz="4800" b="0" i="0" u="none" strike="noStrike" kern="1200" cap="none" spc="0" normalizeH="0" baseline="0" noProof="0" dirty="0" err="1">
                <a:ln w="12700">
                  <a:solidFill>
                    <a:prstClr val="black"/>
                  </a:solidFill>
                </a:ln>
                <a:solidFill>
                  <a:srgbClr val="FB771B"/>
                </a:solidFill>
                <a:effectLst/>
                <a:uLnTx/>
                <a:uFillTx/>
                <a:latin typeface="SVN-Hole Hearted" panose="020B0A06020104020203" pitchFamily="34" charset="0"/>
                <a:ea typeface="+mn-ea"/>
                <a:cs typeface="+mn-cs"/>
              </a:rPr>
              <a:t>p</a:t>
            </a:r>
            <a:r>
              <a:rPr kumimoji="0" lang="en-US" sz="4800" b="0" i="0" u="none" strike="noStrike" kern="1200" cap="none" spc="0" normalizeH="0" baseline="0" noProof="0" dirty="0">
                <a:ln w="12700">
                  <a:solidFill>
                    <a:prstClr val="black"/>
                  </a:solidFill>
                </a:ln>
                <a:solidFill>
                  <a:srgbClr val="1F497D">
                    <a:lumMod val="40000"/>
                    <a:lumOff val="60000"/>
                  </a:srgbClr>
                </a:solidFill>
                <a:effectLst/>
                <a:uLnTx/>
                <a:uFillTx/>
                <a:latin typeface="SVN-Hole Hearted" panose="020B0A06020104020203" pitchFamily="34" charset="0"/>
                <a:ea typeface="+mn-ea"/>
                <a:cs typeface="+mn-cs"/>
              </a:rPr>
              <a:t> </a:t>
            </a:r>
            <a:r>
              <a:rPr kumimoji="0" lang="en-US" sz="4800" b="0" i="0" u="none" strike="noStrike" kern="1200" cap="none" spc="0" normalizeH="0" baseline="0" noProof="0" dirty="0" err="1">
                <a:ln w="12700">
                  <a:solidFill>
                    <a:prstClr val="black"/>
                  </a:solidFill>
                </a:ln>
                <a:solidFill>
                  <a:schemeClr val="tx2">
                    <a:lumMod val="60000"/>
                    <a:lumOff val="40000"/>
                  </a:schemeClr>
                </a:solidFill>
                <a:effectLst/>
                <a:uLnTx/>
                <a:uFillTx/>
                <a:latin typeface="SVN-Hole Hearted" panose="020B0A06020104020203" pitchFamily="34" charset="0"/>
                <a:ea typeface="+mn-ea"/>
                <a:cs typeface="+mn-cs"/>
              </a:rPr>
              <a:t>l</a:t>
            </a:r>
            <a:r>
              <a:rPr kumimoji="0" lang="en-US" sz="4800" b="0" i="0" u="none" strike="noStrike" kern="1200" cap="none" spc="0" normalizeH="0" baseline="0" noProof="0" dirty="0" err="1">
                <a:ln w="12700">
                  <a:solidFill>
                    <a:prstClr val="black"/>
                  </a:solidFill>
                </a:ln>
                <a:solidFill>
                  <a:srgbClr val="0B469D"/>
                </a:solidFill>
                <a:effectLst/>
                <a:uLnTx/>
                <a:uFillTx/>
                <a:latin typeface="SVN-Hole Hearted" panose="020B0A06020104020203" pitchFamily="34" charset="0"/>
                <a:ea typeface="+mn-ea"/>
                <a:cs typeface="+mn-cs"/>
              </a:rPr>
              <a:t>ạ</a:t>
            </a:r>
            <a:r>
              <a:rPr kumimoji="0" lang="en-US" sz="4800" b="0" i="0" u="none" strike="noStrike" kern="1200" cap="none" spc="0" normalizeH="0" baseline="0" noProof="0" dirty="0" err="1">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rPr>
              <a:t>i</a:t>
            </a:r>
            <a:endParaRPr kumimoji="0" lang="en-US" sz="4800" b="0" i="0" u="none" strike="noStrike" kern="1200" cap="none" spc="0" normalizeH="0" baseline="0" noProof="0" dirty="0">
              <a:ln w="12700">
                <a:solidFill>
                  <a:prstClr val="black"/>
                </a:solidFill>
              </a:ln>
              <a:solidFill>
                <a:schemeClr val="accent1">
                  <a:lumMod val="40000"/>
                  <a:lumOff val="60000"/>
                </a:schemeClr>
              </a:solidFill>
              <a:effectLst/>
              <a:uLnTx/>
              <a:uFillTx/>
              <a:latin typeface="SVN-Hole Hearted" panose="020B0A06020104020203" pitchFamily="34" charset="0"/>
              <a:ea typeface="+mn-ea"/>
              <a:cs typeface="+mn-cs"/>
            </a:endParaRPr>
          </a:p>
        </p:txBody>
      </p:sp>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repeatCount="indefinite" fill="hold" grpId="1" nodeType="after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ụ cười Lớp 9 - Nụ cười nhạc Nga - âm nhạc 9">
            <a:hlinkClick r:id="" action="ppaction://media"/>
            <a:extLst>
              <a:ext uri="{FF2B5EF4-FFF2-40B4-BE49-F238E27FC236}">
                <a16:creationId xmlns:a16="http://schemas.microsoft.com/office/drawing/2014/main" id="{84BF95D8-D651-084A-3777-AFB53AA57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662578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924177" y="1079703"/>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596401" y="1636615"/>
            <a:ext cx="1901473" cy="2829222"/>
          </a:xfrm>
          <a:prstGeom prst="rect">
            <a:avLst/>
          </a:prstGeom>
        </p:spPr>
      </p:pic>
      <p:pic>
        <p:nvPicPr>
          <p:cNvPr id="2" name="Hình ảnh 1">
            <a:extLst>
              <a:ext uri="{FF2B5EF4-FFF2-40B4-BE49-F238E27FC236}">
                <a16:creationId xmlns:a16="http://schemas.microsoft.com/office/drawing/2014/main" id="{A8854290-8129-3678-D1D8-885C35137CE1}"/>
              </a:ext>
            </a:extLst>
          </p:cNvPr>
          <p:cNvPicPr>
            <a:picLocks noChangeAspect="1"/>
          </p:cNvPicPr>
          <p:nvPr/>
        </p:nvPicPr>
        <p:blipFill rotWithShape="1">
          <a:blip r:embed="rId7"/>
          <a:srcRect t="10094" b="68060"/>
          <a:stretch/>
        </p:blipFill>
        <p:spPr>
          <a:xfrm>
            <a:off x="-539361" y="32717"/>
            <a:ext cx="9259574" cy="1788993"/>
          </a:xfrm>
          <a:prstGeom prst="rect">
            <a:avLst/>
          </a:prstGeom>
        </p:spPr>
      </p:pic>
      <p:sp>
        <p:nvSpPr>
          <p:cNvPr id="8" name="Hộp Văn bản 7">
            <a:extLst>
              <a:ext uri="{FF2B5EF4-FFF2-40B4-BE49-F238E27FC236}">
                <a16:creationId xmlns:a16="http://schemas.microsoft.com/office/drawing/2014/main" id="{F139DB47-F8E0-A444-BBAF-5B350DA3E29D}"/>
              </a:ext>
            </a:extLst>
          </p:cNvPr>
          <p:cNvSpPr txBox="1"/>
          <p:nvPr/>
        </p:nvSpPr>
        <p:spPr>
          <a:xfrm>
            <a:off x="2378517" y="213914"/>
            <a:ext cx="5261674" cy="1323439"/>
          </a:xfrm>
          <a:prstGeom prst="rect">
            <a:avLst/>
          </a:prstGeom>
          <a:noFill/>
        </p:spPr>
        <p:txBody>
          <a:bodyPr wrap="square" rtlCol="0">
            <a:spAutoFit/>
          </a:bodyPr>
          <a:lstStyle/>
          <a:p>
            <a:r>
              <a:rPr lang="en-US" sz="8000" b="1">
                <a:ln w="38100" cmpd="sng">
                  <a:solidFill>
                    <a:schemeClr val="tx1">
                      <a:lumMod val="50000"/>
                      <a:lumOff val="50000"/>
                    </a:schemeClr>
                  </a:solidFill>
                  <a:prstDash val="solid"/>
                </a:ln>
                <a:solidFill>
                  <a:srgbClr val="37B74A"/>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Góc</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FEC806"/>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chia</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r>
              <a:rPr lang="en-US" sz="8000" b="1">
                <a:ln w="38100" cmpd="sng">
                  <a:solidFill>
                    <a:schemeClr val="tx1">
                      <a:lumMod val="50000"/>
                      <a:lumOff val="50000"/>
                    </a:schemeClr>
                  </a:solidFill>
                  <a:prstDash val="solid"/>
                </a:ln>
                <a:solidFill>
                  <a:srgbClr val="7030A0"/>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sẻ</a:t>
            </a:r>
            <a:r>
              <a:rPr lang="en-US" sz="8000" b="1">
                <a:ln w="38100" cmpd="sng">
                  <a:solidFill>
                    <a:schemeClr val="tx1">
                      <a:lumMod val="50000"/>
                      <a:lumOff val="50000"/>
                    </a:schemeClr>
                  </a:solidFill>
                  <a:prstDash val="solid"/>
                </a:ln>
                <a:solidFill>
                  <a:schemeClr val="accent6">
                    <a:lumMod val="75000"/>
                  </a:schemeClr>
                </a:solidFill>
                <a:effectLst>
                  <a:innerShdw blurRad="63500" dist="50800">
                    <a:prstClr val="black">
                      <a:alpha val="50000"/>
                    </a:prstClr>
                  </a:innerShdw>
                  <a:reflection blurRad="6350" stA="60000" endA="900" endPos="60000" dist="29997" dir="5400000" sy="-100000" algn="bl" rotWithShape="0"/>
                </a:effectLst>
                <a:latin typeface="#9Slide05 SVNClementine" panose="020F0502020204030203" pitchFamily="34" charset="0"/>
              </a:rPr>
              <a:t> </a:t>
            </a:r>
          </a:p>
        </p:txBody>
      </p:sp>
    </p:spTree>
    <p:extLst>
      <p:ext uri="{BB962C8B-B14F-4D97-AF65-F5344CB8AC3E}">
        <p14:creationId xmlns:p14="http://schemas.microsoft.com/office/powerpoint/2010/main" val="3338650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Đám mây 3">
            <a:extLst>
              <a:ext uri="{FF2B5EF4-FFF2-40B4-BE49-F238E27FC236}">
                <a16:creationId xmlns:a16="http://schemas.microsoft.com/office/drawing/2014/main" id="{074C6FB3-7BE4-E014-C926-2DFE5E19F3D3}"/>
              </a:ext>
            </a:extLst>
          </p:cNvPr>
          <p:cNvSpPr/>
          <p:nvPr/>
        </p:nvSpPr>
        <p:spPr>
          <a:xfrm>
            <a:off x="4112020" y="95333"/>
            <a:ext cx="2620262" cy="1528984"/>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5" name="Đám mây 4">
            <a:extLst>
              <a:ext uri="{FF2B5EF4-FFF2-40B4-BE49-F238E27FC236}">
                <a16:creationId xmlns:a16="http://schemas.microsoft.com/office/drawing/2014/main" id="{989E77B1-BF59-3AC5-B1E6-4D1EF749FE7B}"/>
              </a:ext>
            </a:extLst>
          </p:cNvPr>
          <p:cNvSpPr/>
          <p:nvPr/>
        </p:nvSpPr>
        <p:spPr>
          <a:xfrm>
            <a:off x="522546" y="212733"/>
            <a:ext cx="3149045" cy="1528984"/>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Bài hát đang nói về gì ? </a:t>
            </a:r>
          </a:p>
        </p:txBody>
      </p:sp>
      <p:sp>
        <p:nvSpPr>
          <p:cNvPr id="14" name="Đám mây 13">
            <a:extLst>
              <a:ext uri="{FF2B5EF4-FFF2-40B4-BE49-F238E27FC236}">
                <a16:creationId xmlns:a16="http://schemas.microsoft.com/office/drawing/2014/main" id="{6B610F43-BA7F-1DC4-F0D1-DB713AE1A5F5}"/>
              </a:ext>
            </a:extLst>
          </p:cNvPr>
          <p:cNvSpPr/>
          <p:nvPr/>
        </p:nvSpPr>
        <p:spPr>
          <a:xfrm>
            <a:off x="5044483" y="1624317"/>
            <a:ext cx="4099517" cy="3423850"/>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Tiếng cười làm cho cuộc sống đẹp hơn, mọi người vui vẻ, chan hoà với nhau</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15" name="Đám mây 14">
            <a:extLst>
              <a:ext uri="{FF2B5EF4-FFF2-40B4-BE49-F238E27FC236}">
                <a16:creationId xmlns:a16="http://schemas.microsoft.com/office/drawing/2014/main" id="{8BD64F39-E096-C09B-5CAB-2556D05FA759}"/>
              </a:ext>
            </a:extLst>
          </p:cNvPr>
          <p:cNvSpPr/>
          <p:nvPr/>
        </p:nvSpPr>
        <p:spPr>
          <a:xfrm>
            <a:off x="190500" y="2571750"/>
            <a:ext cx="4853983" cy="2289363"/>
          </a:xfrm>
          <a:prstGeom prst="clou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rPr>
              <a:t>Nụ cười trong bài hát có ý nghĩa như thế nào với cuộc sống của chúng ta?</a:t>
            </a: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98231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813881" y="290849"/>
            <a:ext cx="74422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Thứ</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ngày</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tháng</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 </a:t>
            </a:r>
            <a:r>
              <a:rPr kumimoji="0" lang="en-US" sz="3600" b="1" i="0" u="none" strike="noStrike" kern="0" cap="none" spc="0" normalizeH="0" baseline="0" noProof="0" dirty="0" err="1">
                <a:ln>
                  <a:noFill/>
                </a:ln>
                <a:solidFill>
                  <a:srgbClr val="FFFFFF"/>
                </a:solidFill>
                <a:effectLst/>
                <a:uLnTx/>
                <a:uFillTx/>
                <a:latin typeface="UTM Edwardian" panose="02040603050506020204" pitchFamily="18" charset="0"/>
                <a:cs typeface="Arial"/>
                <a:sym typeface="Arial"/>
              </a:rPr>
              <a:t>năm</a:t>
            </a:r>
            <a:r>
              <a:rPr kumimoji="0" lang="en-US" sz="3600" b="1" i="0" u="none" strike="noStrike" kern="0" cap="none" spc="0" normalizeH="0" baseline="0" noProof="0" dirty="0">
                <a:ln>
                  <a:noFill/>
                </a:ln>
                <a:solidFill>
                  <a:srgbClr val="FFFFFF"/>
                </a:solidFill>
                <a:effectLst/>
                <a:uLnTx/>
                <a:uFillTx/>
                <a:latin typeface="UTM Edwardian" panose="02040603050506020204" pitchFamily="18" charset="0"/>
                <a:cs typeface="Arial"/>
                <a:sym typeface="Arial"/>
              </a:rPr>
              <a:t> …</a:t>
            </a:r>
          </a:p>
        </p:txBody>
      </p:sp>
      <p:sp>
        <p:nvSpPr>
          <p:cNvPr id="11" name="TextBox 8">
            <a:extLst>
              <a:ext uri="{FF2B5EF4-FFF2-40B4-BE49-F238E27FC236}">
                <a16:creationId xmlns:a16="http://schemas.microsoft.com/office/drawing/2014/main" id="{0735D553-6D15-CEE7-6601-34C6EA707B76}"/>
              </a:ext>
            </a:extLst>
          </p:cNvPr>
          <p:cNvSpPr txBox="1"/>
          <p:nvPr/>
        </p:nvSpPr>
        <p:spPr>
          <a:xfrm>
            <a:off x="588430" y="787549"/>
            <a:ext cx="74422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Tiếng</a:t>
            </a:r>
            <a:r>
              <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 </a:t>
            </a:r>
            <a:r>
              <a:rPr kumimoji="0" lang="en-US" sz="4400" b="1" i="0" u="none" strike="noStrike" kern="0" cap="none" spc="0" normalizeH="0" baseline="0" noProof="0" dirty="0" err="1">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rPr>
              <a:t>Việt</a:t>
            </a:r>
            <a:endParaRPr kumimoji="0" lang="en-US" sz="4400" b="1" i="0" u="none" strike="noStrike" kern="0" cap="none" spc="0" normalizeH="0" baseline="0" noProof="0" dirty="0">
              <a:ln w="19050">
                <a:solidFill>
                  <a:srgbClr val="FFFFFF"/>
                </a:solidFill>
                <a:prstDash val="solid"/>
              </a:ln>
              <a:solidFill>
                <a:srgbClr val="F49AD6"/>
              </a:solidFill>
              <a:effectLst>
                <a:outerShdw blurRad="12700" dist="38100" dir="2700000" algn="tl" rotWithShape="0">
                  <a:srgbClr val="A56D96">
                    <a:lumMod val="60000"/>
                    <a:lumOff val="40000"/>
                  </a:srgbClr>
                </a:outerShdw>
              </a:effectLst>
              <a:uLnTx/>
              <a:uFillTx/>
              <a:latin typeface="UVN Banh Mi" pitchFamily="2" charset="0"/>
              <a:cs typeface="Arial"/>
              <a:sym typeface="Arial"/>
            </a:endParaRPr>
          </a:p>
        </p:txBody>
      </p:sp>
      <p:sp>
        <p:nvSpPr>
          <p:cNvPr id="12" name="TextBox 9">
            <a:extLst>
              <a:ext uri="{FF2B5EF4-FFF2-40B4-BE49-F238E27FC236}">
                <a16:creationId xmlns:a16="http://schemas.microsoft.com/office/drawing/2014/main" id="{AB291F17-6DF6-7F6A-A574-890564ACBEAC}"/>
              </a:ext>
            </a:extLst>
          </p:cNvPr>
          <p:cNvSpPr txBox="1"/>
          <p:nvPr/>
        </p:nvSpPr>
        <p:spPr>
          <a:xfrm>
            <a:off x="788697" y="1588355"/>
            <a:ext cx="7427153" cy="53553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FFFFFF"/>
                  </a:solidFill>
                  <a:prstDash val="solid"/>
                </a:ln>
                <a:solidFill>
                  <a:srgbClr val="FF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a:t>
            </a:r>
            <a:r>
              <a:rPr kumimoji="0" lang="en-US" sz="3600" b="1" i="0" u="none" strike="noStrike" kern="0" cap="none" spc="0" normalizeH="0" baseline="0" noProof="0" dirty="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H</a:t>
            </a:r>
            <a:r>
              <a:rPr kumimoji="0" lang="en-US" sz="3600" b="1" i="0" u="none" strike="noStrike" kern="0" cap="none" spc="0" normalizeH="0" baseline="0" noProof="0" dirty="0">
                <a:ln w="9525">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Ủ</a:t>
            </a:r>
            <a:r>
              <a:rPr kumimoji="0" lang="en-US" sz="3600" b="1" i="0" u="none" strike="noStrike" kern="0" cap="none" spc="0" normalizeH="0" baseline="0" noProof="0" dirty="0">
                <a:ln w="9525">
                  <a:solidFill>
                    <a:srgbClr val="FFFFFF"/>
                  </a:solidFill>
                  <a:prstDash val="solid"/>
                </a:ln>
                <a:solidFill>
                  <a:srgbClr val="C00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en-US" sz="3600" b="1" i="0" u="none" strike="noStrike" kern="0" cap="none" spc="0" normalizeH="0" baseline="0" noProof="0" dirty="0">
                <a:ln w="9525">
                  <a:solidFill>
                    <a:srgbClr val="FFFFFF"/>
                  </a:solidFill>
                  <a:prstDash val="solid"/>
                </a:ln>
                <a:solidFill>
                  <a:srgbClr val="00B0F0"/>
                </a:solidFill>
                <a:effectLst>
                  <a:outerShdw blurRad="38100" dist="38100" dir="2700000" algn="tl">
                    <a:srgbClr val="000000">
                      <a:alpha val="43137"/>
                    </a:srgbClr>
                  </a:outerShdw>
                </a:effectLst>
                <a:uLnTx/>
                <a:uFillTx/>
                <a:latin typeface="UVN Da Lat" panose="03060902030202020203" pitchFamily="66" charset="0"/>
                <a:cs typeface="Arial"/>
                <a:sym typeface="Arial"/>
              </a:rPr>
              <a:t>Đ</a:t>
            </a:r>
            <a:r>
              <a:rPr kumimoji="0" lang="en-US" sz="3600" b="1" i="0" u="none" strike="noStrike" kern="0" cap="none" spc="0" normalizeH="0" baseline="0" noProof="0" dirty="0">
                <a:ln w="9525">
                  <a:solidFill>
                    <a:srgbClr val="FFFFFF"/>
                  </a:solidFill>
                  <a:prstDash val="solid"/>
                </a:ln>
                <a:solidFill>
                  <a:srgbClr val="F088A2">
                    <a:lumMod val="40000"/>
                    <a:lumOff val="60000"/>
                  </a:srgbClr>
                </a:solidFill>
                <a:effectLst>
                  <a:outerShdw blurRad="38100" dist="38100" dir="2700000" algn="tl">
                    <a:srgbClr val="000000">
                      <a:alpha val="43137"/>
                    </a:srgbClr>
                  </a:outerShdw>
                </a:effectLst>
                <a:uLnTx/>
                <a:uFillTx/>
                <a:latin typeface="UVN Da Lat" panose="03060902030202020203" pitchFamily="66" charset="0"/>
                <a:cs typeface="Arial"/>
                <a:sym typeface="Arial"/>
              </a:rPr>
              <a:t>Ề</a:t>
            </a:r>
            <a:r>
              <a:rPr kumimoji="0" lang="en-US" sz="3600" b="1" i="0" u="none" strike="noStrike" kern="0" cap="none" spc="0" normalizeH="0" baseline="0" noProof="0">
                <a:ln w="9525">
                  <a:solidFill>
                    <a:srgbClr val="FFFFFF"/>
                  </a:solidFill>
                  <a:prstDash val="solid"/>
                </a:ln>
                <a:solidFill>
                  <a:srgbClr val="FFFFFF"/>
                </a:solidFill>
                <a:effectLst>
                  <a:outerShdw blurRad="38100" dist="38100" dir="2700000" algn="tl">
                    <a:srgbClr val="000000">
                      <a:alpha val="43137"/>
                    </a:srgbClr>
                  </a:outerShdw>
                </a:effectLst>
                <a:uLnTx/>
                <a:uFillTx/>
                <a:latin typeface="UVN Da Lat" panose="03060902030202020203" pitchFamily="66" charset="0"/>
                <a:cs typeface="Arial"/>
                <a:sym typeface="Arial"/>
              </a:rPr>
              <a:t>:</a:t>
            </a:r>
            <a:r>
              <a:rPr kumimoji="0" lang="en-US" sz="3600" b="1" i="0" u="none" strike="noStrike" kern="0" cap="none" spc="0" normalizeH="0" baseline="0" noProof="0">
                <a:ln w="9525">
                  <a:solidFill>
                    <a:srgbClr val="FFFFFF"/>
                  </a:solidFill>
                  <a:prstDash val="solid"/>
                </a:ln>
                <a:solidFill>
                  <a:srgbClr val="00B050"/>
                </a:solidFill>
                <a:effectLst>
                  <a:outerShdw blurRad="38100" dist="38100" dir="2700000" algn="tl">
                    <a:srgbClr val="000000">
                      <a:alpha val="43137"/>
                    </a:srgbClr>
                  </a:outerShdw>
                </a:effectLst>
                <a:uLnTx/>
                <a:uFillTx/>
                <a:latin typeface="UVN Da Lat" panose="03060902030202020203" pitchFamily="66" charset="0"/>
                <a:cs typeface="Arial"/>
                <a:sym typeface="Arial"/>
              </a:rPr>
              <a:t> </a:t>
            </a:r>
            <a:r>
              <a:rPr kumimoji="0" lang="vi-VN" sz="3600" b="1" i="0" u="none" strike="noStrike" kern="0" cap="none" spc="0" normalizeH="0" baseline="0" noProof="0">
                <a:ln w="19050">
                  <a:solidFill>
                    <a:srgbClr val="FFFFFF"/>
                  </a:solidFill>
                  <a:prstDash val="solid"/>
                </a:ln>
                <a:solidFill>
                  <a:srgbClr val="FFC000"/>
                </a:solidFill>
                <a:effectLst>
                  <a:outerShdw blurRad="38100" dist="38100" dir="2700000" algn="tl">
                    <a:srgbClr val="000000">
                      <a:alpha val="43137"/>
                    </a:srgbClr>
                  </a:outerShdw>
                </a:effectLst>
                <a:uLnTx/>
                <a:uFillTx/>
                <a:latin typeface="UVN Da Lat" panose="03060902030202020203" pitchFamily="66" charset="0"/>
                <a:cs typeface="Arial"/>
                <a:sym typeface="Arial"/>
              </a:rPr>
              <a:t>CHUNG SỐNG YÊU THƯƠNG</a:t>
            </a:r>
            <a:endParaRPr kumimoji="0" lang="en-US" sz="3600" b="1" i="0" u="none" strike="noStrike" kern="0" cap="none" spc="0" normalizeH="0" baseline="0" noProof="0" dirty="0">
              <a:ln w="19050">
                <a:solidFill>
                  <a:srgbClr val="FFFFFF"/>
                </a:solidFill>
                <a:prstDash val="solid"/>
              </a:ln>
              <a:solidFill>
                <a:srgbClr val="FFFF00"/>
              </a:solidFill>
              <a:effectLst>
                <a:outerShdw blurRad="38100" dist="38100" dir="2700000" algn="tl">
                  <a:srgbClr val="000000">
                    <a:alpha val="43137"/>
                  </a:srgbClr>
                </a:outerShdw>
              </a:effectLst>
              <a:uLnTx/>
              <a:uFillTx/>
              <a:latin typeface="UVN Da Lat" panose="03060902030202020203" pitchFamily="66" charset="0"/>
              <a:cs typeface="Arial"/>
              <a:sym typeface="Arial"/>
            </a:endParaRPr>
          </a:p>
        </p:txBody>
      </p:sp>
      <p:sp>
        <p:nvSpPr>
          <p:cNvPr id="13" name="TextBox 11">
            <a:extLst>
              <a:ext uri="{FF2B5EF4-FFF2-40B4-BE49-F238E27FC236}">
                <a16:creationId xmlns:a16="http://schemas.microsoft.com/office/drawing/2014/main" id="{77B6BF1A-2226-2255-35E2-AEACD10FE3F0}"/>
              </a:ext>
            </a:extLst>
          </p:cNvPr>
          <p:cNvSpPr txBox="1"/>
          <p:nvPr/>
        </p:nvSpPr>
        <p:spPr>
          <a:xfrm>
            <a:off x="1764261" y="2043018"/>
            <a:ext cx="52681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Bài</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3 </a:t>
            </a:r>
            <a:r>
              <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a:t>
            </a:r>
            <a:r>
              <a:rPr kumimoji="0" lang="en-US" sz="4000" b="0" i="0" u="none" strike="noStrike" kern="0" cap="none" spc="0" normalizeH="0" baseline="0" noProof="0" err="1">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Tiết</a:t>
            </a:r>
            <a:r>
              <a:rPr kumimoji="0" lang="en-US" sz="4000" b="0" i="0"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rPr>
              <a:t> 1+2</a:t>
            </a:r>
            <a:endParaRPr kumimoji="0" lang="en-US" sz="40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UVN Banh Mi" pitchFamily="2" charset="0"/>
              <a:cs typeface="Arial"/>
              <a:sym typeface="Arial"/>
            </a:endParaRPr>
          </a:p>
        </p:txBody>
      </p:sp>
      <p:grpSp>
        <p:nvGrpSpPr>
          <p:cNvPr id="17" name="Nhóm 16">
            <a:extLst>
              <a:ext uri="{FF2B5EF4-FFF2-40B4-BE49-F238E27FC236}">
                <a16:creationId xmlns:a16="http://schemas.microsoft.com/office/drawing/2014/main" id="{B46CD474-6CF5-E79D-3BED-B19E989A66ED}"/>
              </a:ext>
            </a:extLst>
          </p:cNvPr>
          <p:cNvGrpSpPr/>
          <p:nvPr/>
        </p:nvGrpSpPr>
        <p:grpSpPr>
          <a:xfrm>
            <a:off x="2014595" y="2635341"/>
            <a:ext cx="5294768" cy="1594919"/>
            <a:chOff x="1756080" y="2634556"/>
            <a:chExt cx="5294768" cy="1594919"/>
          </a:xfrm>
        </p:grpSpPr>
        <p:sp>
          <p:nvSpPr>
            <p:cNvPr id="16" name="Hộp Văn bản 15">
              <a:extLst>
                <a:ext uri="{FF2B5EF4-FFF2-40B4-BE49-F238E27FC236}">
                  <a16:creationId xmlns:a16="http://schemas.microsoft.com/office/drawing/2014/main" id="{8931D497-2705-EEAB-CA0D-D6D118C6CAA6}"/>
                </a:ext>
              </a:extLst>
            </p:cNvPr>
            <p:cNvSpPr txBox="1"/>
            <p:nvPr/>
          </p:nvSpPr>
          <p:spPr>
            <a:xfrm>
              <a:off x="1756080" y="2634556"/>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w="165100">
                  <a:solidFill>
                    <a:srgbClr val="FFFFFF"/>
                  </a:solid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sp>
          <p:nvSpPr>
            <p:cNvPr id="15" name="Hộp Văn bản 14">
              <a:extLst>
                <a:ext uri="{FF2B5EF4-FFF2-40B4-BE49-F238E27FC236}">
                  <a16:creationId xmlns:a16="http://schemas.microsoft.com/office/drawing/2014/main" id="{00481CC8-7030-EFA6-1D62-9A674503144E}"/>
                </a:ext>
              </a:extLst>
            </p:cNvPr>
            <p:cNvSpPr txBox="1"/>
            <p:nvPr/>
          </p:nvSpPr>
          <p:spPr>
            <a:xfrm>
              <a:off x="1785300" y="2659815"/>
              <a:ext cx="5265548"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800" b="0" i="0" u="none" strike="noStrike" kern="0" cap="none" spc="0" normalizeH="0" baseline="0" noProof="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rPr>
                <a:t>Nụ cười mang tên mùa xuân</a:t>
              </a:r>
              <a:endParaRPr kumimoji="0" lang="en-US" sz="4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SVN-Hole Hearted" panose="020B0A06020104020203" pitchFamily="34" charset="0"/>
                <a:cs typeface="Arial"/>
                <a:sym typeface="Arial"/>
              </a:endParaRPr>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7" name="Google Shape;3367;p36"/>
          <p:cNvGrpSpPr/>
          <p:nvPr/>
        </p:nvGrpSpPr>
        <p:grpSpPr>
          <a:xfrm flipH="1">
            <a:off x="146710" y="3075033"/>
            <a:ext cx="1802818" cy="2112468"/>
            <a:chOff x="16266800" y="3211075"/>
            <a:chExt cx="1966425" cy="2304175"/>
          </a:xfrm>
        </p:grpSpPr>
        <p:sp>
          <p:nvSpPr>
            <p:cNvPr id="3368" name="Google Shape;3368;p36"/>
            <p:cNvSpPr/>
            <p:nvPr/>
          </p:nvSpPr>
          <p:spPr>
            <a:xfrm>
              <a:off x="16450250" y="5070750"/>
              <a:ext cx="249375" cy="244350"/>
            </a:xfrm>
            <a:custGeom>
              <a:avLst/>
              <a:gdLst/>
              <a:ahLst/>
              <a:cxnLst/>
              <a:rect l="l" t="t" r="r" b="b"/>
              <a:pathLst>
                <a:path w="9975" h="9774" extrusionOk="0">
                  <a:moveTo>
                    <a:pt x="5204" y="0"/>
                  </a:moveTo>
                  <a:cubicBezTo>
                    <a:pt x="3670" y="0"/>
                    <a:pt x="2869" y="1034"/>
                    <a:pt x="2369" y="2102"/>
                  </a:cubicBezTo>
                  <a:cubicBezTo>
                    <a:pt x="1302" y="2602"/>
                    <a:pt x="534" y="3169"/>
                    <a:pt x="234" y="4236"/>
                  </a:cubicBezTo>
                  <a:cubicBezTo>
                    <a:pt x="1" y="5070"/>
                    <a:pt x="167" y="5971"/>
                    <a:pt x="668" y="6638"/>
                  </a:cubicBezTo>
                  <a:cubicBezTo>
                    <a:pt x="1035" y="7138"/>
                    <a:pt x="1535" y="7472"/>
                    <a:pt x="2236" y="7706"/>
                  </a:cubicBezTo>
                  <a:cubicBezTo>
                    <a:pt x="2669" y="8773"/>
                    <a:pt x="3403" y="9774"/>
                    <a:pt x="4937" y="9774"/>
                  </a:cubicBezTo>
                  <a:cubicBezTo>
                    <a:pt x="4971" y="9774"/>
                    <a:pt x="5071" y="9740"/>
                    <a:pt x="5071" y="9740"/>
                  </a:cubicBezTo>
                  <a:cubicBezTo>
                    <a:pt x="6472" y="9674"/>
                    <a:pt x="7172" y="8773"/>
                    <a:pt x="7739" y="7672"/>
                  </a:cubicBezTo>
                  <a:cubicBezTo>
                    <a:pt x="8373" y="7405"/>
                    <a:pt x="8673" y="7205"/>
                    <a:pt x="8940" y="6972"/>
                  </a:cubicBezTo>
                  <a:cubicBezTo>
                    <a:pt x="9641" y="6338"/>
                    <a:pt x="9974" y="5337"/>
                    <a:pt x="9774" y="4403"/>
                  </a:cubicBezTo>
                  <a:cubicBezTo>
                    <a:pt x="9541" y="3236"/>
                    <a:pt x="8740" y="2635"/>
                    <a:pt x="7940" y="2268"/>
                  </a:cubicBezTo>
                  <a:cubicBezTo>
                    <a:pt x="7806" y="1835"/>
                    <a:pt x="7673" y="1468"/>
                    <a:pt x="7406" y="1101"/>
                  </a:cubicBezTo>
                  <a:cubicBezTo>
                    <a:pt x="6906" y="434"/>
                    <a:pt x="6038" y="0"/>
                    <a:pt x="5204" y="0"/>
                  </a:cubicBezTo>
                  <a:close/>
                </a:path>
              </a:pathLst>
            </a:custGeom>
            <a:solidFill>
              <a:srgbClr val="FE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9" name="Google Shape;3369;p36"/>
            <p:cNvSpPr/>
            <p:nvPr/>
          </p:nvSpPr>
          <p:spPr>
            <a:xfrm>
              <a:off x="16266800" y="3211075"/>
              <a:ext cx="1966425" cy="2304175"/>
            </a:xfrm>
            <a:custGeom>
              <a:avLst/>
              <a:gdLst/>
              <a:ahLst/>
              <a:cxnLst/>
              <a:rect l="l" t="t" r="r" b="b"/>
              <a:pathLst>
                <a:path w="78657" h="92167" extrusionOk="0">
                  <a:moveTo>
                    <a:pt x="62611" y="38962"/>
                  </a:moveTo>
                  <a:cubicBezTo>
                    <a:pt x="62678" y="39095"/>
                    <a:pt x="62745" y="39229"/>
                    <a:pt x="62812" y="39395"/>
                  </a:cubicBezTo>
                  <a:cubicBezTo>
                    <a:pt x="62745" y="39329"/>
                    <a:pt x="62678" y="39295"/>
                    <a:pt x="62611" y="39262"/>
                  </a:cubicBezTo>
                  <a:cubicBezTo>
                    <a:pt x="62611" y="39162"/>
                    <a:pt x="62611" y="39062"/>
                    <a:pt x="62611" y="38962"/>
                  </a:cubicBezTo>
                  <a:close/>
                  <a:moveTo>
                    <a:pt x="19247" y="48102"/>
                  </a:moveTo>
                  <a:lnTo>
                    <a:pt x="19247" y="48102"/>
                  </a:lnTo>
                  <a:cubicBezTo>
                    <a:pt x="19747" y="48235"/>
                    <a:pt x="20281" y="48402"/>
                    <a:pt x="20815" y="48569"/>
                  </a:cubicBezTo>
                  <a:cubicBezTo>
                    <a:pt x="20481" y="48902"/>
                    <a:pt x="20114" y="49269"/>
                    <a:pt x="19747" y="49636"/>
                  </a:cubicBezTo>
                  <a:cubicBezTo>
                    <a:pt x="19714" y="49469"/>
                    <a:pt x="19681" y="49302"/>
                    <a:pt x="19647" y="49102"/>
                  </a:cubicBezTo>
                  <a:cubicBezTo>
                    <a:pt x="19547" y="48735"/>
                    <a:pt x="19414" y="48402"/>
                    <a:pt x="19247" y="48102"/>
                  </a:cubicBezTo>
                  <a:close/>
                  <a:moveTo>
                    <a:pt x="59142" y="47668"/>
                  </a:moveTo>
                  <a:lnTo>
                    <a:pt x="59142" y="47668"/>
                  </a:lnTo>
                  <a:cubicBezTo>
                    <a:pt x="59676" y="50303"/>
                    <a:pt x="60210" y="56107"/>
                    <a:pt x="58508" y="58209"/>
                  </a:cubicBezTo>
                  <a:cubicBezTo>
                    <a:pt x="58242" y="58542"/>
                    <a:pt x="57841" y="58876"/>
                    <a:pt x="56941" y="58876"/>
                  </a:cubicBezTo>
                  <a:cubicBezTo>
                    <a:pt x="56807" y="58876"/>
                    <a:pt x="56707" y="58876"/>
                    <a:pt x="56540" y="58843"/>
                  </a:cubicBezTo>
                  <a:cubicBezTo>
                    <a:pt x="56574" y="58809"/>
                    <a:pt x="56607" y="58743"/>
                    <a:pt x="56640" y="58709"/>
                  </a:cubicBezTo>
                  <a:cubicBezTo>
                    <a:pt x="57675" y="56541"/>
                    <a:pt x="57541" y="54406"/>
                    <a:pt x="56340" y="52538"/>
                  </a:cubicBezTo>
                  <a:cubicBezTo>
                    <a:pt x="56741" y="52104"/>
                    <a:pt x="57007" y="51637"/>
                    <a:pt x="57141" y="51137"/>
                  </a:cubicBezTo>
                  <a:cubicBezTo>
                    <a:pt x="57374" y="50370"/>
                    <a:pt x="57274" y="49569"/>
                    <a:pt x="56874" y="48869"/>
                  </a:cubicBezTo>
                  <a:cubicBezTo>
                    <a:pt x="56741" y="48635"/>
                    <a:pt x="56574" y="48435"/>
                    <a:pt x="56274" y="48135"/>
                  </a:cubicBezTo>
                  <a:cubicBezTo>
                    <a:pt x="57241" y="48102"/>
                    <a:pt x="58208" y="47935"/>
                    <a:pt x="59142" y="47668"/>
                  </a:cubicBezTo>
                  <a:close/>
                  <a:moveTo>
                    <a:pt x="39695" y="0"/>
                  </a:moveTo>
                  <a:cubicBezTo>
                    <a:pt x="38628" y="0"/>
                    <a:pt x="37927" y="467"/>
                    <a:pt x="37427" y="1168"/>
                  </a:cubicBezTo>
                  <a:cubicBezTo>
                    <a:pt x="36893" y="901"/>
                    <a:pt x="36526" y="834"/>
                    <a:pt x="36126" y="834"/>
                  </a:cubicBezTo>
                  <a:cubicBezTo>
                    <a:pt x="35959" y="834"/>
                    <a:pt x="35726" y="834"/>
                    <a:pt x="35425" y="901"/>
                  </a:cubicBezTo>
                  <a:cubicBezTo>
                    <a:pt x="34224" y="1235"/>
                    <a:pt x="33657" y="2002"/>
                    <a:pt x="33424" y="3103"/>
                  </a:cubicBezTo>
                  <a:lnTo>
                    <a:pt x="33357" y="3103"/>
                  </a:lnTo>
                  <a:cubicBezTo>
                    <a:pt x="32723" y="3103"/>
                    <a:pt x="32123" y="3303"/>
                    <a:pt x="31623" y="3670"/>
                  </a:cubicBezTo>
                  <a:cubicBezTo>
                    <a:pt x="30388" y="4570"/>
                    <a:pt x="30355" y="5738"/>
                    <a:pt x="30755" y="7005"/>
                  </a:cubicBezTo>
                  <a:cubicBezTo>
                    <a:pt x="30088" y="7472"/>
                    <a:pt x="29521" y="8140"/>
                    <a:pt x="29354" y="9074"/>
                  </a:cubicBezTo>
                  <a:cubicBezTo>
                    <a:pt x="29221" y="10008"/>
                    <a:pt x="29521" y="10808"/>
                    <a:pt x="30021" y="11475"/>
                  </a:cubicBezTo>
                  <a:cubicBezTo>
                    <a:pt x="29788" y="11809"/>
                    <a:pt x="29655" y="12176"/>
                    <a:pt x="29588" y="12576"/>
                  </a:cubicBezTo>
                  <a:cubicBezTo>
                    <a:pt x="27887" y="10475"/>
                    <a:pt x="26953" y="10241"/>
                    <a:pt x="26019" y="10241"/>
                  </a:cubicBezTo>
                  <a:lnTo>
                    <a:pt x="25952" y="10241"/>
                  </a:lnTo>
                  <a:cubicBezTo>
                    <a:pt x="25318" y="10241"/>
                    <a:pt x="24384" y="10475"/>
                    <a:pt x="23550" y="11509"/>
                  </a:cubicBezTo>
                  <a:cubicBezTo>
                    <a:pt x="22149" y="13210"/>
                    <a:pt x="20481" y="18447"/>
                    <a:pt x="20081" y="21683"/>
                  </a:cubicBezTo>
                  <a:cubicBezTo>
                    <a:pt x="19814" y="21849"/>
                    <a:pt x="19514" y="22016"/>
                    <a:pt x="19214" y="22216"/>
                  </a:cubicBezTo>
                  <a:cubicBezTo>
                    <a:pt x="18880" y="22383"/>
                    <a:pt x="18513" y="22583"/>
                    <a:pt x="18180" y="22817"/>
                  </a:cubicBezTo>
                  <a:cubicBezTo>
                    <a:pt x="16212" y="23984"/>
                    <a:pt x="14777" y="25419"/>
                    <a:pt x="13977" y="26920"/>
                  </a:cubicBezTo>
                  <a:cubicBezTo>
                    <a:pt x="13310" y="27654"/>
                    <a:pt x="12676" y="28454"/>
                    <a:pt x="12075" y="29288"/>
                  </a:cubicBezTo>
                  <a:cubicBezTo>
                    <a:pt x="11475" y="30155"/>
                    <a:pt x="10841" y="31023"/>
                    <a:pt x="10274" y="31923"/>
                  </a:cubicBezTo>
                  <a:cubicBezTo>
                    <a:pt x="9974" y="32123"/>
                    <a:pt x="9707" y="32357"/>
                    <a:pt x="9440" y="32657"/>
                  </a:cubicBezTo>
                  <a:cubicBezTo>
                    <a:pt x="8640" y="33625"/>
                    <a:pt x="7939" y="35126"/>
                    <a:pt x="7539" y="36760"/>
                  </a:cubicBezTo>
                  <a:cubicBezTo>
                    <a:pt x="7205" y="38128"/>
                    <a:pt x="6972" y="40062"/>
                    <a:pt x="7672" y="41597"/>
                  </a:cubicBezTo>
                  <a:cubicBezTo>
                    <a:pt x="7772" y="41764"/>
                    <a:pt x="7839" y="41930"/>
                    <a:pt x="7939" y="42097"/>
                  </a:cubicBezTo>
                  <a:cubicBezTo>
                    <a:pt x="7405" y="42164"/>
                    <a:pt x="6838" y="42331"/>
                    <a:pt x="6338" y="42598"/>
                  </a:cubicBezTo>
                  <a:cubicBezTo>
                    <a:pt x="5104" y="43231"/>
                    <a:pt x="4170" y="44165"/>
                    <a:pt x="3569" y="45266"/>
                  </a:cubicBezTo>
                  <a:cubicBezTo>
                    <a:pt x="3036" y="45466"/>
                    <a:pt x="2535" y="45800"/>
                    <a:pt x="2035" y="46200"/>
                  </a:cubicBezTo>
                  <a:cubicBezTo>
                    <a:pt x="467" y="47568"/>
                    <a:pt x="0" y="49669"/>
                    <a:pt x="767" y="51804"/>
                  </a:cubicBezTo>
                  <a:cubicBezTo>
                    <a:pt x="1768" y="54506"/>
                    <a:pt x="4503" y="56608"/>
                    <a:pt x="6938" y="56608"/>
                  </a:cubicBezTo>
                  <a:cubicBezTo>
                    <a:pt x="7405" y="56608"/>
                    <a:pt x="7839" y="56541"/>
                    <a:pt x="8273" y="56408"/>
                  </a:cubicBezTo>
                  <a:cubicBezTo>
                    <a:pt x="9207" y="56841"/>
                    <a:pt x="10341" y="57108"/>
                    <a:pt x="11642" y="57241"/>
                  </a:cubicBezTo>
                  <a:lnTo>
                    <a:pt x="12142" y="57241"/>
                  </a:lnTo>
                  <a:cubicBezTo>
                    <a:pt x="13610" y="57241"/>
                    <a:pt x="14877" y="56674"/>
                    <a:pt x="15745" y="55640"/>
                  </a:cubicBezTo>
                  <a:lnTo>
                    <a:pt x="15778" y="55640"/>
                  </a:lnTo>
                  <a:cubicBezTo>
                    <a:pt x="15378" y="56541"/>
                    <a:pt x="15044" y="57475"/>
                    <a:pt x="14811" y="58476"/>
                  </a:cubicBezTo>
                  <a:cubicBezTo>
                    <a:pt x="13376" y="64246"/>
                    <a:pt x="14777" y="70518"/>
                    <a:pt x="18880" y="77156"/>
                  </a:cubicBezTo>
                  <a:cubicBezTo>
                    <a:pt x="19214" y="77656"/>
                    <a:pt x="19547" y="78123"/>
                    <a:pt x="19981" y="78557"/>
                  </a:cubicBezTo>
                  <a:cubicBezTo>
                    <a:pt x="20348" y="82293"/>
                    <a:pt x="20681" y="84928"/>
                    <a:pt x="20915" y="86396"/>
                  </a:cubicBezTo>
                  <a:cubicBezTo>
                    <a:pt x="20315" y="88764"/>
                    <a:pt x="20748" y="90365"/>
                    <a:pt x="22249" y="91166"/>
                  </a:cubicBezTo>
                  <a:cubicBezTo>
                    <a:pt x="22650" y="91399"/>
                    <a:pt x="23150" y="91533"/>
                    <a:pt x="23650" y="91533"/>
                  </a:cubicBezTo>
                  <a:lnTo>
                    <a:pt x="23684" y="91533"/>
                  </a:lnTo>
                  <a:cubicBezTo>
                    <a:pt x="24117" y="91800"/>
                    <a:pt x="24651" y="91933"/>
                    <a:pt x="25185" y="91933"/>
                  </a:cubicBezTo>
                  <a:cubicBezTo>
                    <a:pt x="25452" y="91933"/>
                    <a:pt x="25752" y="91900"/>
                    <a:pt x="26019" y="91833"/>
                  </a:cubicBezTo>
                  <a:cubicBezTo>
                    <a:pt x="26052" y="91800"/>
                    <a:pt x="26119" y="91800"/>
                    <a:pt x="26152" y="91766"/>
                  </a:cubicBezTo>
                  <a:cubicBezTo>
                    <a:pt x="26619" y="92033"/>
                    <a:pt x="27153" y="92166"/>
                    <a:pt x="27720" y="92166"/>
                  </a:cubicBezTo>
                  <a:cubicBezTo>
                    <a:pt x="28187" y="92166"/>
                    <a:pt x="28687" y="92066"/>
                    <a:pt x="29154" y="91866"/>
                  </a:cubicBezTo>
                  <a:cubicBezTo>
                    <a:pt x="30188" y="91399"/>
                    <a:pt x="30922" y="90532"/>
                    <a:pt x="31422" y="89198"/>
                  </a:cubicBezTo>
                  <a:cubicBezTo>
                    <a:pt x="31689" y="88998"/>
                    <a:pt x="31956" y="88731"/>
                    <a:pt x="32190" y="88364"/>
                  </a:cubicBezTo>
                  <a:cubicBezTo>
                    <a:pt x="32557" y="87730"/>
                    <a:pt x="33457" y="85328"/>
                    <a:pt x="34158" y="82793"/>
                  </a:cubicBezTo>
                  <a:lnTo>
                    <a:pt x="34191" y="82793"/>
                  </a:lnTo>
                  <a:cubicBezTo>
                    <a:pt x="35459" y="82793"/>
                    <a:pt x="36693" y="82726"/>
                    <a:pt x="37927" y="82626"/>
                  </a:cubicBezTo>
                  <a:cubicBezTo>
                    <a:pt x="39195" y="88998"/>
                    <a:pt x="39528" y="89231"/>
                    <a:pt x="40396" y="89798"/>
                  </a:cubicBezTo>
                  <a:cubicBezTo>
                    <a:pt x="40429" y="89831"/>
                    <a:pt x="40429" y="89831"/>
                    <a:pt x="40462" y="89865"/>
                  </a:cubicBezTo>
                  <a:cubicBezTo>
                    <a:pt x="40929" y="90832"/>
                    <a:pt x="41596" y="91499"/>
                    <a:pt x="42430" y="91833"/>
                  </a:cubicBezTo>
                  <a:cubicBezTo>
                    <a:pt x="42931" y="92066"/>
                    <a:pt x="43431" y="92166"/>
                    <a:pt x="43898" y="92166"/>
                  </a:cubicBezTo>
                  <a:cubicBezTo>
                    <a:pt x="44432" y="92166"/>
                    <a:pt x="44965" y="92033"/>
                    <a:pt x="45432" y="91766"/>
                  </a:cubicBezTo>
                  <a:cubicBezTo>
                    <a:pt x="45499" y="91800"/>
                    <a:pt x="45533" y="91800"/>
                    <a:pt x="45599" y="91800"/>
                  </a:cubicBezTo>
                  <a:cubicBezTo>
                    <a:pt x="45866" y="91900"/>
                    <a:pt x="46166" y="91933"/>
                    <a:pt x="46433" y="91933"/>
                  </a:cubicBezTo>
                  <a:cubicBezTo>
                    <a:pt x="46967" y="91933"/>
                    <a:pt x="47467" y="91800"/>
                    <a:pt x="47934" y="91533"/>
                  </a:cubicBezTo>
                  <a:lnTo>
                    <a:pt x="47968" y="91533"/>
                  </a:lnTo>
                  <a:cubicBezTo>
                    <a:pt x="48468" y="91533"/>
                    <a:pt x="48935" y="91399"/>
                    <a:pt x="49369" y="91166"/>
                  </a:cubicBezTo>
                  <a:cubicBezTo>
                    <a:pt x="51036" y="90265"/>
                    <a:pt x="51137" y="88464"/>
                    <a:pt x="50803" y="86863"/>
                  </a:cubicBezTo>
                  <a:cubicBezTo>
                    <a:pt x="51203" y="85462"/>
                    <a:pt x="51804" y="82993"/>
                    <a:pt x="52137" y="80491"/>
                  </a:cubicBezTo>
                  <a:cubicBezTo>
                    <a:pt x="54472" y="81626"/>
                    <a:pt x="57208" y="82293"/>
                    <a:pt x="60343" y="82459"/>
                  </a:cubicBezTo>
                  <a:cubicBezTo>
                    <a:pt x="60710" y="82493"/>
                    <a:pt x="61110" y="82493"/>
                    <a:pt x="61477" y="82493"/>
                  </a:cubicBezTo>
                  <a:cubicBezTo>
                    <a:pt x="66447" y="82493"/>
                    <a:pt x="70617" y="80625"/>
                    <a:pt x="73519" y="77089"/>
                  </a:cubicBezTo>
                  <a:cubicBezTo>
                    <a:pt x="77355" y="72452"/>
                    <a:pt x="78656" y="65180"/>
                    <a:pt x="77088" y="57141"/>
                  </a:cubicBezTo>
                  <a:cubicBezTo>
                    <a:pt x="76221" y="52672"/>
                    <a:pt x="74020" y="49603"/>
                    <a:pt x="71351" y="47601"/>
                  </a:cubicBezTo>
                  <a:cubicBezTo>
                    <a:pt x="73186" y="47234"/>
                    <a:pt x="74553" y="45633"/>
                    <a:pt x="74553" y="43698"/>
                  </a:cubicBezTo>
                  <a:cubicBezTo>
                    <a:pt x="74553" y="42631"/>
                    <a:pt x="74153" y="41630"/>
                    <a:pt x="73419" y="40863"/>
                  </a:cubicBezTo>
                  <a:cubicBezTo>
                    <a:pt x="72652" y="40129"/>
                    <a:pt x="71651" y="39696"/>
                    <a:pt x="70584" y="39696"/>
                  </a:cubicBezTo>
                  <a:cubicBezTo>
                    <a:pt x="68382" y="39696"/>
                    <a:pt x="66614" y="41463"/>
                    <a:pt x="66581" y="43665"/>
                  </a:cubicBezTo>
                  <a:cubicBezTo>
                    <a:pt x="66581" y="44232"/>
                    <a:pt x="66714" y="44799"/>
                    <a:pt x="66948" y="45333"/>
                  </a:cubicBezTo>
                  <a:cubicBezTo>
                    <a:pt x="65914" y="44966"/>
                    <a:pt x="64846" y="44766"/>
                    <a:pt x="63812" y="44632"/>
                  </a:cubicBezTo>
                  <a:cubicBezTo>
                    <a:pt x="64446" y="43698"/>
                    <a:pt x="64613" y="42631"/>
                    <a:pt x="64346" y="41630"/>
                  </a:cubicBezTo>
                  <a:cubicBezTo>
                    <a:pt x="64246" y="41263"/>
                    <a:pt x="64112" y="40896"/>
                    <a:pt x="63912" y="40596"/>
                  </a:cubicBezTo>
                  <a:lnTo>
                    <a:pt x="63912" y="40596"/>
                  </a:lnTo>
                  <a:cubicBezTo>
                    <a:pt x="64279" y="40796"/>
                    <a:pt x="64713" y="40930"/>
                    <a:pt x="65247" y="40930"/>
                  </a:cubicBezTo>
                  <a:cubicBezTo>
                    <a:pt x="65313" y="40930"/>
                    <a:pt x="65413" y="40896"/>
                    <a:pt x="65413" y="40896"/>
                  </a:cubicBezTo>
                  <a:cubicBezTo>
                    <a:pt x="66814" y="40830"/>
                    <a:pt x="67515" y="39929"/>
                    <a:pt x="68049" y="38828"/>
                  </a:cubicBezTo>
                  <a:cubicBezTo>
                    <a:pt x="68682" y="38561"/>
                    <a:pt x="68983" y="38361"/>
                    <a:pt x="69249" y="38128"/>
                  </a:cubicBezTo>
                  <a:cubicBezTo>
                    <a:pt x="69983" y="37494"/>
                    <a:pt x="70284" y="36493"/>
                    <a:pt x="70117" y="35559"/>
                  </a:cubicBezTo>
                  <a:cubicBezTo>
                    <a:pt x="69883" y="34392"/>
                    <a:pt x="69083" y="33791"/>
                    <a:pt x="68282" y="33424"/>
                  </a:cubicBezTo>
                  <a:cubicBezTo>
                    <a:pt x="68149" y="32991"/>
                    <a:pt x="67982" y="32624"/>
                    <a:pt x="67715" y="32257"/>
                  </a:cubicBezTo>
                  <a:cubicBezTo>
                    <a:pt x="67215" y="31590"/>
                    <a:pt x="66347" y="31156"/>
                    <a:pt x="65513" y="31156"/>
                  </a:cubicBezTo>
                  <a:cubicBezTo>
                    <a:pt x="63979" y="31156"/>
                    <a:pt x="63212" y="32190"/>
                    <a:pt x="62711" y="33258"/>
                  </a:cubicBezTo>
                  <a:cubicBezTo>
                    <a:pt x="61611" y="33758"/>
                    <a:pt x="60843" y="34325"/>
                    <a:pt x="60543" y="35392"/>
                  </a:cubicBezTo>
                  <a:cubicBezTo>
                    <a:pt x="60443" y="35726"/>
                    <a:pt x="60443" y="36060"/>
                    <a:pt x="60443" y="36393"/>
                  </a:cubicBezTo>
                  <a:cubicBezTo>
                    <a:pt x="60243" y="36326"/>
                    <a:pt x="60043" y="36293"/>
                    <a:pt x="59809" y="36260"/>
                  </a:cubicBezTo>
                  <a:cubicBezTo>
                    <a:pt x="59876" y="35526"/>
                    <a:pt x="59776" y="34825"/>
                    <a:pt x="59409" y="34192"/>
                  </a:cubicBezTo>
                  <a:cubicBezTo>
                    <a:pt x="59309" y="34025"/>
                    <a:pt x="59209" y="33891"/>
                    <a:pt x="59109" y="33758"/>
                  </a:cubicBezTo>
                  <a:cubicBezTo>
                    <a:pt x="59376" y="31857"/>
                    <a:pt x="58675" y="30522"/>
                    <a:pt x="57708" y="29788"/>
                  </a:cubicBezTo>
                  <a:cubicBezTo>
                    <a:pt x="56774" y="29155"/>
                    <a:pt x="55940" y="28988"/>
                    <a:pt x="55373" y="28988"/>
                  </a:cubicBezTo>
                  <a:cubicBezTo>
                    <a:pt x="55206" y="28988"/>
                    <a:pt x="55006" y="29021"/>
                    <a:pt x="54839" y="29021"/>
                  </a:cubicBezTo>
                  <a:cubicBezTo>
                    <a:pt x="54772" y="28955"/>
                    <a:pt x="54706" y="28888"/>
                    <a:pt x="54672" y="28821"/>
                  </a:cubicBezTo>
                  <a:cubicBezTo>
                    <a:pt x="54439" y="28621"/>
                    <a:pt x="54205" y="28421"/>
                    <a:pt x="53939" y="28287"/>
                  </a:cubicBezTo>
                  <a:cubicBezTo>
                    <a:pt x="54139" y="27453"/>
                    <a:pt x="54305" y="26586"/>
                    <a:pt x="54439" y="25752"/>
                  </a:cubicBezTo>
                  <a:cubicBezTo>
                    <a:pt x="55740" y="27487"/>
                    <a:pt x="57708" y="28688"/>
                    <a:pt x="59576" y="28688"/>
                  </a:cubicBezTo>
                  <a:cubicBezTo>
                    <a:pt x="60043" y="28688"/>
                    <a:pt x="60477" y="28621"/>
                    <a:pt x="60910" y="28488"/>
                  </a:cubicBezTo>
                  <a:cubicBezTo>
                    <a:pt x="61844" y="28921"/>
                    <a:pt x="62978" y="29188"/>
                    <a:pt x="64279" y="29288"/>
                  </a:cubicBezTo>
                  <a:cubicBezTo>
                    <a:pt x="64446" y="29321"/>
                    <a:pt x="64613" y="29321"/>
                    <a:pt x="64780" y="29321"/>
                  </a:cubicBezTo>
                  <a:cubicBezTo>
                    <a:pt x="66247" y="29321"/>
                    <a:pt x="67515" y="28754"/>
                    <a:pt x="68382" y="27720"/>
                  </a:cubicBezTo>
                  <a:cubicBezTo>
                    <a:pt x="68916" y="27554"/>
                    <a:pt x="69483" y="27320"/>
                    <a:pt x="70017" y="27020"/>
                  </a:cubicBezTo>
                  <a:cubicBezTo>
                    <a:pt x="72018" y="25786"/>
                    <a:pt x="72919" y="23517"/>
                    <a:pt x="72285" y="21182"/>
                  </a:cubicBezTo>
                  <a:cubicBezTo>
                    <a:pt x="71851" y="19648"/>
                    <a:pt x="70851" y="18414"/>
                    <a:pt x="69650" y="17713"/>
                  </a:cubicBezTo>
                  <a:cubicBezTo>
                    <a:pt x="69483" y="17179"/>
                    <a:pt x="69249" y="16679"/>
                    <a:pt x="68883" y="16245"/>
                  </a:cubicBezTo>
                  <a:cubicBezTo>
                    <a:pt x="68082" y="15211"/>
                    <a:pt x="66881" y="14678"/>
                    <a:pt x="65447" y="14678"/>
                  </a:cubicBezTo>
                  <a:cubicBezTo>
                    <a:pt x="64980" y="14678"/>
                    <a:pt x="64479" y="14711"/>
                    <a:pt x="63979" y="14844"/>
                  </a:cubicBezTo>
                  <a:cubicBezTo>
                    <a:pt x="63946" y="14844"/>
                    <a:pt x="63879" y="14844"/>
                    <a:pt x="63846" y="14878"/>
                  </a:cubicBezTo>
                  <a:cubicBezTo>
                    <a:pt x="63045" y="14377"/>
                    <a:pt x="62178" y="14144"/>
                    <a:pt x="61244" y="14144"/>
                  </a:cubicBezTo>
                  <a:cubicBezTo>
                    <a:pt x="60443" y="14144"/>
                    <a:pt x="59676" y="14311"/>
                    <a:pt x="58975" y="14678"/>
                  </a:cubicBezTo>
                  <a:cubicBezTo>
                    <a:pt x="57741" y="15278"/>
                    <a:pt x="56807" y="16245"/>
                    <a:pt x="56207" y="17346"/>
                  </a:cubicBezTo>
                  <a:cubicBezTo>
                    <a:pt x="55673" y="17546"/>
                    <a:pt x="55139" y="17880"/>
                    <a:pt x="54672" y="18280"/>
                  </a:cubicBezTo>
                  <a:cubicBezTo>
                    <a:pt x="54539" y="18414"/>
                    <a:pt x="54372" y="18580"/>
                    <a:pt x="54239" y="18714"/>
                  </a:cubicBezTo>
                  <a:cubicBezTo>
                    <a:pt x="53672" y="17646"/>
                    <a:pt x="52538" y="17013"/>
                    <a:pt x="51170" y="17013"/>
                  </a:cubicBezTo>
                  <a:cubicBezTo>
                    <a:pt x="50436" y="17013"/>
                    <a:pt x="48568" y="17013"/>
                    <a:pt x="43031" y="20415"/>
                  </a:cubicBezTo>
                  <a:cubicBezTo>
                    <a:pt x="42997" y="20415"/>
                    <a:pt x="42997" y="20382"/>
                    <a:pt x="42964" y="20382"/>
                  </a:cubicBezTo>
                  <a:cubicBezTo>
                    <a:pt x="43198" y="20248"/>
                    <a:pt x="43398" y="20082"/>
                    <a:pt x="43598" y="19881"/>
                  </a:cubicBezTo>
                  <a:cubicBezTo>
                    <a:pt x="43865" y="19648"/>
                    <a:pt x="44065" y="19348"/>
                    <a:pt x="44332" y="18781"/>
                  </a:cubicBezTo>
                  <a:lnTo>
                    <a:pt x="44665" y="18781"/>
                  </a:lnTo>
                  <a:cubicBezTo>
                    <a:pt x="46467" y="18781"/>
                    <a:pt x="47267" y="17780"/>
                    <a:pt x="47567" y="17146"/>
                  </a:cubicBezTo>
                  <a:cubicBezTo>
                    <a:pt x="47834" y="16646"/>
                    <a:pt x="47901" y="16112"/>
                    <a:pt x="47834" y="15578"/>
                  </a:cubicBezTo>
                  <a:cubicBezTo>
                    <a:pt x="48701" y="15145"/>
                    <a:pt x="49402" y="14511"/>
                    <a:pt x="49669" y="13543"/>
                  </a:cubicBezTo>
                  <a:cubicBezTo>
                    <a:pt x="49902" y="12609"/>
                    <a:pt x="49669" y="11776"/>
                    <a:pt x="49235" y="11075"/>
                  </a:cubicBezTo>
                  <a:cubicBezTo>
                    <a:pt x="49869" y="10241"/>
                    <a:pt x="50203" y="9240"/>
                    <a:pt x="49702" y="8106"/>
                  </a:cubicBezTo>
                  <a:cubicBezTo>
                    <a:pt x="49469" y="7506"/>
                    <a:pt x="49068" y="7072"/>
                    <a:pt x="48501" y="6739"/>
                  </a:cubicBezTo>
                  <a:cubicBezTo>
                    <a:pt x="48568" y="6472"/>
                    <a:pt x="48601" y="6272"/>
                    <a:pt x="48601" y="6038"/>
                  </a:cubicBezTo>
                  <a:cubicBezTo>
                    <a:pt x="48601" y="5137"/>
                    <a:pt x="48001" y="3470"/>
                    <a:pt x="45899" y="3236"/>
                  </a:cubicBezTo>
                  <a:cubicBezTo>
                    <a:pt x="45699" y="2569"/>
                    <a:pt x="45266" y="1969"/>
                    <a:pt x="44465" y="1535"/>
                  </a:cubicBezTo>
                  <a:cubicBezTo>
                    <a:pt x="44065" y="1335"/>
                    <a:pt x="43631" y="1235"/>
                    <a:pt x="43198" y="1235"/>
                  </a:cubicBezTo>
                  <a:cubicBezTo>
                    <a:pt x="42897" y="1235"/>
                    <a:pt x="42597" y="1268"/>
                    <a:pt x="42097" y="1435"/>
                  </a:cubicBezTo>
                  <a:cubicBezTo>
                    <a:pt x="41730" y="834"/>
                    <a:pt x="41296" y="434"/>
                    <a:pt x="40696" y="201"/>
                  </a:cubicBezTo>
                  <a:cubicBezTo>
                    <a:pt x="40396" y="67"/>
                    <a:pt x="40029" y="0"/>
                    <a:pt x="39695"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0" name="Google Shape;3370;p36"/>
            <p:cNvSpPr/>
            <p:nvPr/>
          </p:nvSpPr>
          <p:spPr>
            <a:xfrm>
              <a:off x="17060700" y="3273625"/>
              <a:ext cx="396125" cy="392800"/>
            </a:xfrm>
            <a:custGeom>
              <a:avLst/>
              <a:gdLst/>
              <a:ahLst/>
              <a:cxnLst/>
              <a:rect l="l" t="t" r="r" b="b"/>
              <a:pathLst>
                <a:path w="15845" h="15712" extrusionOk="0">
                  <a:moveTo>
                    <a:pt x="7939" y="534"/>
                  </a:moveTo>
                  <a:cubicBezTo>
                    <a:pt x="8139" y="934"/>
                    <a:pt x="8506" y="1835"/>
                    <a:pt x="8806" y="2635"/>
                  </a:cubicBezTo>
                  <a:cubicBezTo>
                    <a:pt x="8840" y="2669"/>
                    <a:pt x="8873" y="2736"/>
                    <a:pt x="8940" y="2736"/>
                  </a:cubicBezTo>
                  <a:cubicBezTo>
                    <a:pt x="8973" y="2752"/>
                    <a:pt x="9006" y="2761"/>
                    <a:pt x="9036" y="2761"/>
                  </a:cubicBezTo>
                  <a:cubicBezTo>
                    <a:pt x="9065" y="2761"/>
                    <a:pt x="9090" y="2752"/>
                    <a:pt x="9107" y="2736"/>
                  </a:cubicBezTo>
                  <a:cubicBezTo>
                    <a:pt x="10007" y="2235"/>
                    <a:pt x="11075" y="1735"/>
                    <a:pt x="11341" y="1668"/>
                  </a:cubicBezTo>
                  <a:lnTo>
                    <a:pt x="11341" y="1668"/>
                  </a:lnTo>
                  <a:cubicBezTo>
                    <a:pt x="11375" y="1935"/>
                    <a:pt x="11208" y="2869"/>
                    <a:pt x="11008" y="3636"/>
                  </a:cubicBezTo>
                  <a:cubicBezTo>
                    <a:pt x="11008" y="3703"/>
                    <a:pt x="11008" y="3770"/>
                    <a:pt x="11075" y="3803"/>
                  </a:cubicBezTo>
                  <a:cubicBezTo>
                    <a:pt x="11099" y="3852"/>
                    <a:pt x="11141" y="3883"/>
                    <a:pt x="11188" y="3883"/>
                  </a:cubicBezTo>
                  <a:cubicBezTo>
                    <a:pt x="11206" y="3883"/>
                    <a:pt x="11224" y="3879"/>
                    <a:pt x="11241" y="3870"/>
                  </a:cubicBezTo>
                  <a:cubicBezTo>
                    <a:pt x="11275" y="3870"/>
                    <a:pt x="12843" y="3636"/>
                    <a:pt x="13643" y="3636"/>
                  </a:cubicBezTo>
                  <a:lnTo>
                    <a:pt x="13877" y="3636"/>
                  </a:lnTo>
                  <a:cubicBezTo>
                    <a:pt x="13777" y="4003"/>
                    <a:pt x="13343" y="4904"/>
                    <a:pt x="12943" y="5638"/>
                  </a:cubicBezTo>
                  <a:cubicBezTo>
                    <a:pt x="12909" y="5704"/>
                    <a:pt x="12909" y="5771"/>
                    <a:pt x="12943" y="5838"/>
                  </a:cubicBezTo>
                  <a:cubicBezTo>
                    <a:pt x="12943" y="5871"/>
                    <a:pt x="13009" y="5938"/>
                    <a:pt x="13076" y="5938"/>
                  </a:cubicBezTo>
                  <a:cubicBezTo>
                    <a:pt x="13977" y="6205"/>
                    <a:pt x="15011" y="6538"/>
                    <a:pt x="15244" y="6705"/>
                  </a:cubicBezTo>
                  <a:cubicBezTo>
                    <a:pt x="15077" y="6972"/>
                    <a:pt x="14143" y="7739"/>
                    <a:pt x="13310" y="8340"/>
                  </a:cubicBezTo>
                  <a:cubicBezTo>
                    <a:pt x="13243" y="8373"/>
                    <a:pt x="13209" y="8440"/>
                    <a:pt x="13209" y="8506"/>
                  </a:cubicBezTo>
                  <a:cubicBezTo>
                    <a:pt x="13209" y="8573"/>
                    <a:pt x="13243" y="8640"/>
                    <a:pt x="13310" y="8673"/>
                  </a:cubicBezTo>
                  <a:cubicBezTo>
                    <a:pt x="14244" y="9307"/>
                    <a:pt x="15077" y="10074"/>
                    <a:pt x="15077" y="10274"/>
                  </a:cubicBezTo>
                  <a:cubicBezTo>
                    <a:pt x="14977" y="10474"/>
                    <a:pt x="13777" y="10808"/>
                    <a:pt x="12476" y="11041"/>
                  </a:cubicBezTo>
                  <a:cubicBezTo>
                    <a:pt x="12409" y="11041"/>
                    <a:pt x="12376" y="11075"/>
                    <a:pt x="12342" y="11142"/>
                  </a:cubicBezTo>
                  <a:cubicBezTo>
                    <a:pt x="12309" y="11208"/>
                    <a:pt x="12309" y="11275"/>
                    <a:pt x="12342" y="11342"/>
                  </a:cubicBezTo>
                  <a:cubicBezTo>
                    <a:pt x="12776" y="12109"/>
                    <a:pt x="13209" y="13076"/>
                    <a:pt x="13209" y="13310"/>
                  </a:cubicBezTo>
                  <a:cubicBezTo>
                    <a:pt x="13176" y="13343"/>
                    <a:pt x="13076" y="13343"/>
                    <a:pt x="12909" y="13343"/>
                  </a:cubicBezTo>
                  <a:cubicBezTo>
                    <a:pt x="12175" y="13343"/>
                    <a:pt x="10841" y="13076"/>
                    <a:pt x="10841" y="13076"/>
                  </a:cubicBezTo>
                  <a:cubicBezTo>
                    <a:pt x="10823" y="13070"/>
                    <a:pt x="10806" y="13068"/>
                    <a:pt x="10788" y="13068"/>
                  </a:cubicBezTo>
                  <a:cubicBezTo>
                    <a:pt x="10708" y="13068"/>
                    <a:pt x="10635" y="13127"/>
                    <a:pt x="10608" y="13210"/>
                  </a:cubicBezTo>
                  <a:cubicBezTo>
                    <a:pt x="10341" y="14010"/>
                    <a:pt x="10007" y="14911"/>
                    <a:pt x="9840" y="15245"/>
                  </a:cubicBezTo>
                  <a:cubicBezTo>
                    <a:pt x="9540" y="15011"/>
                    <a:pt x="8840" y="14144"/>
                    <a:pt x="8273" y="13376"/>
                  </a:cubicBezTo>
                  <a:cubicBezTo>
                    <a:pt x="8239" y="13310"/>
                    <a:pt x="8173" y="13276"/>
                    <a:pt x="8139" y="13276"/>
                  </a:cubicBezTo>
                  <a:lnTo>
                    <a:pt x="8106" y="13276"/>
                  </a:lnTo>
                  <a:cubicBezTo>
                    <a:pt x="8039" y="13276"/>
                    <a:pt x="8006" y="13310"/>
                    <a:pt x="7972" y="13343"/>
                  </a:cubicBezTo>
                  <a:cubicBezTo>
                    <a:pt x="7272" y="14044"/>
                    <a:pt x="6438" y="14811"/>
                    <a:pt x="6104" y="15044"/>
                  </a:cubicBezTo>
                  <a:cubicBezTo>
                    <a:pt x="6004" y="14711"/>
                    <a:pt x="5838" y="13877"/>
                    <a:pt x="5704" y="13143"/>
                  </a:cubicBezTo>
                  <a:cubicBezTo>
                    <a:pt x="5704" y="13076"/>
                    <a:pt x="5671" y="13043"/>
                    <a:pt x="5604" y="13010"/>
                  </a:cubicBezTo>
                  <a:cubicBezTo>
                    <a:pt x="5571" y="12976"/>
                    <a:pt x="5504" y="12976"/>
                    <a:pt x="5437" y="12976"/>
                  </a:cubicBezTo>
                  <a:cubicBezTo>
                    <a:pt x="4637" y="13310"/>
                    <a:pt x="3269" y="13810"/>
                    <a:pt x="2769" y="13910"/>
                  </a:cubicBezTo>
                  <a:cubicBezTo>
                    <a:pt x="2835" y="13477"/>
                    <a:pt x="3102" y="12442"/>
                    <a:pt x="3369" y="11508"/>
                  </a:cubicBezTo>
                  <a:cubicBezTo>
                    <a:pt x="3402" y="11442"/>
                    <a:pt x="3402" y="11408"/>
                    <a:pt x="3369" y="11342"/>
                  </a:cubicBezTo>
                  <a:cubicBezTo>
                    <a:pt x="3336" y="11308"/>
                    <a:pt x="3269" y="11275"/>
                    <a:pt x="3236" y="11242"/>
                  </a:cubicBezTo>
                  <a:cubicBezTo>
                    <a:pt x="2235" y="11008"/>
                    <a:pt x="1101" y="10675"/>
                    <a:pt x="767" y="10508"/>
                  </a:cubicBezTo>
                  <a:cubicBezTo>
                    <a:pt x="1001" y="10208"/>
                    <a:pt x="1835" y="9540"/>
                    <a:pt x="2569" y="8973"/>
                  </a:cubicBezTo>
                  <a:cubicBezTo>
                    <a:pt x="2635" y="8940"/>
                    <a:pt x="2669" y="8873"/>
                    <a:pt x="2669" y="8807"/>
                  </a:cubicBezTo>
                  <a:cubicBezTo>
                    <a:pt x="2635" y="8740"/>
                    <a:pt x="2602" y="8673"/>
                    <a:pt x="2535" y="8640"/>
                  </a:cubicBezTo>
                  <a:cubicBezTo>
                    <a:pt x="1468" y="8006"/>
                    <a:pt x="500" y="7272"/>
                    <a:pt x="500" y="7039"/>
                  </a:cubicBezTo>
                  <a:cubicBezTo>
                    <a:pt x="534" y="6838"/>
                    <a:pt x="1568" y="6405"/>
                    <a:pt x="2702" y="6171"/>
                  </a:cubicBezTo>
                  <a:cubicBezTo>
                    <a:pt x="2769" y="6138"/>
                    <a:pt x="2835" y="6105"/>
                    <a:pt x="2835" y="6038"/>
                  </a:cubicBezTo>
                  <a:cubicBezTo>
                    <a:pt x="2869" y="6005"/>
                    <a:pt x="2869" y="5938"/>
                    <a:pt x="2835" y="5871"/>
                  </a:cubicBezTo>
                  <a:cubicBezTo>
                    <a:pt x="2368" y="4970"/>
                    <a:pt x="1868" y="3936"/>
                    <a:pt x="1735" y="3536"/>
                  </a:cubicBezTo>
                  <a:lnTo>
                    <a:pt x="1735" y="3536"/>
                  </a:lnTo>
                  <a:cubicBezTo>
                    <a:pt x="2235" y="3569"/>
                    <a:pt x="3536" y="3870"/>
                    <a:pt x="4036" y="4003"/>
                  </a:cubicBezTo>
                  <a:cubicBezTo>
                    <a:pt x="4103" y="4003"/>
                    <a:pt x="4170" y="4003"/>
                    <a:pt x="4203" y="3970"/>
                  </a:cubicBezTo>
                  <a:cubicBezTo>
                    <a:pt x="4270" y="3936"/>
                    <a:pt x="4303" y="3870"/>
                    <a:pt x="4303" y="3803"/>
                  </a:cubicBezTo>
                  <a:cubicBezTo>
                    <a:pt x="4336" y="2802"/>
                    <a:pt x="4403" y="1701"/>
                    <a:pt x="4470" y="1301"/>
                  </a:cubicBezTo>
                  <a:cubicBezTo>
                    <a:pt x="4870" y="1501"/>
                    <a:pt x="5938" y="2168"/>
                    <a:pt x="6872" y="2802"/>
                  </a:cubicBezTo>
                  <a:cubicBezTo>
                    <a:pt x="6938" y="2836"/>
                    <a:pt x="7005" y="2836"/>
                    <a:pt x="7072" y="2836"/>
                  </a:cubicBezTo>
                  <a:cubicBezTo>
                    <a:pt x="7105" y="2802"/>
                    <a:pt x="7172" y="2769"/>
                    <a:pt x="7172" y="2702"/>
                  </a:cubicBezTo>
                  <a:cubicBezTo>
                    <a:pt x="7439" y="1868"/>
                    <a:pt x="7739" y="934"/>
                    <a:pt x="7939" y="534"/>
                  </a:cubicBezTo>
                  <a:close/>
                  <a:moveTo>
                    <a:pt x="7939" y="0"/>
                  </a:moveTo>
                  <a:cubicBezTo>
                    <a:pt x="7772" y="0"/>
                    <a:pt x="7572" y="0"/>
                    <a:pt x="6872" y="2302"/>
                  </a:cubicBezTo>
                  <a:cubicBezTo>
                    <a:pt x="5371" y="1335"/>
                    <a:pt x="4537" y="834"/>
                    <a:pt x="4370" y="834"/>
                  </a:cubicBezTo>
                  <a:lnTo>
                    <a:pt x="4303" y="834"/>
                  </a:lnTo>
                  <a:cubicBezTo>
                    <a:pt x="4136" y="868"/>
                    <a:pt x="3970" y="901"/>
                    <a:pt x="3903" y="3536"/>
                  </a:cubicBezTo>
                  <a:cubicBezTo>
                    <a:pt x="3336" y="3403"/>
                    <a:pt x="2035" y="3102"/>
                    <a:pt x="1601" y="3102"/>
                  </a:cubicBezTo>
                  <a:cubicBezTo>
                    <a:pt x="1534" y="3102"/>
                    <a:pt x="1434" y="3102"/>
                    <a:pt x="1368" y="3169"/>
                  </a:cubicBezTo>
                  <a:cubicBezTo>
                    <a:pt x="1234" y="3269"/>
                    <a:pt x="1067" y="3403"/>
                    <a:pt x="2335" y="5838"/>
                  </a:cubicBezTo>
                  <a:cubicBezTo>
                    <a:pt x="1534" y="6038"/>
                    <a:pt x="167" y="6438"/>
                    <a:pt x="67" y="6972"/>
                  </a:cubicBezTo>
                  <a:cubicBezTo>
                    <a:pt x="0" y="7472"/>
                    <a:pt x="1201" y="8306"/>
                    <a:pt x="2068" y="8840"/>
                  </a:cubicBezTo>
                  <a:cubicBezTo>
                    <a:pt x="234" y="10208"/>
                    <a:pt x="267" y="10474"/>
                    <a:pt x="300" y="10574"/>
                  </a:cubicBezTo>
                  <a:cubicBezTo>
                    <a:pt x="300" y="10708"/>
                    <a:pt x="367" y="10975"/>
                    <a:pt x="2935" y="11609"/>
                  </a:cubicBezTo>
                  <a:cubicBezTo>
                    <a:pt x="2669" y="12509"/>
                    <a:pt x="2302" y="13877"/>
                    <a:pt x="2335" y="14110"/>
                  </a:cubicBezTo>
                  <a:cubicBezTo>
                    <a:pt x="2335" y="14177"/>
                    <a:pt x="2368" y="14344"/>
                    <a:pt x="2635" y="14344"/>
                  </a:cubicBezTo>
                  <a:cubicBezTo>
                    <a:pt x="3069" y="14344"/>
                    <a:pt x="4703" y="13710"/>
                    <a:pt x="5371" y="13477"/>
                  </a:cubicBezTo>
                  <a:cubicBezTo>
                    <a:pt x="5504" y="14310"/>
                    <a:pt x="5704" y="15278"/>
                    <a:pt x="5838" y="15411"/>
                  </a:cubicBezTo>
                  <a:cubicBezTo>
                    <a:pt x="5871" y="15478"/>
                    <a:pt x="5938" y="15511"/>
                    <a:pt x="6004" y="15511"/>
                  </a:cubicBezTo>
                  <a:cubicBezTo>
                    <a:pt x="6104" y="15511"/>
                    <a:pt x="6338" y="15511"/>
                    <a:pt x="8072" y="13810"/>
                  </a:cubicBezTo>
                  <a:cubicBezTo>
                    <a:pt x="9006" y="15078"/>
                    <a:pt x="9607" y="15712"/>
                    <a:pt x="9874" y="15712"/>
                  </a:cubicBezTo>
                  <a:cubicBezTo>
                    <a:pt x="9974" y="15712"/>
                    <a:pt x="10007" y="15678"/>
                    <a:pt x="10074" y="15611"/>
                  </a:cubicBezTo>
                  <a:cubicBezTo>
                    <a:pt x="10274" y="15411"/>
                    <a:pt x="10708" y="14177"/>
                    <a:pt x="10941" y="13510"/>
                  </a:cubicBezTo>
                  <a:cubicBezTo>
                    <a:pt x="11341" y="13577"/>
                    <a:pt x="12309" y="13777"/>
                    <a:pt x="12909" y="13777"/>
                  </a:cubicBezTo>
                  <a:cubicBezTo>
                    <a:pt x="13176" y="13777"/>
                    <a:pt x="13476" y="13743"/>
                    <a:pt x="13576" y="13543"/>
                  </a:cubicBezTo>
                  <a:cubicBezTo>
                    <a:pt x="13743" y="13176"/>
                    <a:pt x="13243" y="12142"/>
                    <a:pt x="12843" y="11408"/>
                  </a:cubicBezTo>
                  <a:cubicBezTo>
                    <a:pt x="13877" y="11208"/>
                    <a:pt x="15344" y="10875"/>
                    <a:pt x="15478" y="10374"/>
                  </a:cubicBezTo>
                  <a:cubicBezTo>
                    <a:pt x="15611" y="9907"/>
                    <a:pt x="14577" y="9073"/>
                    <a:pt x="13777" y="8506"/>
                  </a:cubicBezTo>
                  <a:cubicBezTo>
                    <a:pt x="15845" y="7005"/>
                    <a:pt x="15711" y="6705"/>
                    <a:pt x="15645" y="6572"/>
                  </a:cubicBezTo>
                  <a:cubicBezTo>
                    <a:pt x="15544" y="6338"/>
                    <a:pt x="14811" y="6005"/>
                    <a:pt x="13443" y="5604"/>
                  </a:cubicBezTo>
                  <a:cubicBezTo>
                    <a:pt x="13777" y="4937"/>
                    <a:pt x="14344" y="3836"/>
                    <a:pt x="14344" y="3536"/>
                  </a:cubicBezTo>
                  <a:cubicBezTo>
                    <a:pt x="14344" y="3236"/>
                    <a:pt x="13877" y="3236"/>
                    <a:pt x="13643" y="3236"/>
                  </a:cubicBezTo>
                  <a:cubicBezTo>
                    <a:pt x="13009" y="3236"/>
                    <a:pt x="12009" y="3336"/>
                    <a:pt x="11508" y="3436"/>
                  </a:cubicBezTo>
                  <a:cubicBezTo>
                    <a:pt x="11975" y="1468"/>
                    <a:pt x="11708" y="1335"/>
                    <a:pt x="11575" y="1268"/>
                  </a:cubicBezTo>
                  <a:cubicBezTo>
                    <a:pt x="11542" y="1268"/>
                    <a:pt x="11475" y="1234"/>
                    <a:pt x="11442" y="1234"/>
                  </a:cubicBezTo>
                  <a:cubicBezTo>
                    <a:pt x="11041" y="1234"/>
                    <a:pt x="9707" y="1935"/>
                    <a:pt x="9140" y="2235"/>
                  </a:cubicBezTo>
                  <a:cubicBezTo>
                    <a:pt x="8306" y="134"/>
                    <a:pt x="8106" y="34"/>
                    <a:pt x="8006" y="34"/>
                  </a:cubicBezTo>
                  <a:cubicBezTo>
                    <a:pt x="8006" y="0"/>
                    <a:pt x="7939" y="0"/>
                    <a:pt x="793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1" name="Google Shape;3371;p36"/>
            <p:cNvSpPr/>
            <p:nvPr/>
          </p:nvSpPr>
          <p:spPr>
            <a:xfrm>
              <a:off x="17133250" y="3356175"/>
              <a:ext cx="246025" cy="245200"/>
            </a:xfrm>
            <a:custGeom>
              <a:avLst/>
              <a:gdLst/>
              <a:ahLst/>
              <a:cxnLst/>
              <a:rect l="l" t="t" r="r" b="b"/>
              <a:pathLst>
                <a:path w="9841" h="9808" extrusionOk="0">
                  <a:moveTo>
                    <a:pt x="4937" y="1"/>
                  </a:moveTo>
                  <a:cubicBezTo>
                    <a:pt x="2202" y="1"/>
                    <a:pt x="0" y="2202"/>
                    <a:pt x="0" y="4904"/>
                  </a:cubicBezTo>
                  <a:cubicBezTo>
                    <a:pt x="0" y="7606"/>
                    <a:pt x="2202" y="9808"/>
                    <a:pt x="4937" y="9808"/>
                  </a:cubicBezTo>
                  <a:cubicBezTo>
                    <a:pt x="7639" y="9808"/>
                    <a:pt x="9840" y="7606"/>
                    <a:pt x="9840" y="4904"/>
                  </a:cubicBezTo>
                  <a:cubicBezTo>
                    <a:pt x="9840" y="2202"/>
                    <a:pt x="7639" y="1"/>
                    <a:pt x="493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2" name="Google Shape;3372;p36"/>
            <p:cNvSpPr/>
            <p:nvPr/>
          </p:nvSpPr>
          <p:spPr>
            <a:xfrm>
              <a:off x="17265825" y="3394550"/>
              <a:ext cx="20050" cy="11700"/>
            </a:xfrm>
            <a:custGeom>
              <a:avLst/>
              <a:gdLst/>
              <a:ahLst/>
              <a:cxnLst/>
              <a:rect l="l" t="t" r="r" b="b"/>
              <a:pathLst>
                <a:path w="802" h="468" extrusionOk="0">
                  <a:moveTo>
                    <a:pt x="1" y="0"/>
                  </a:moveTo>
                  <a:lnTo>
                    <a:pt x="801" y="467"/>
                  </a:lnTo>
                  <a:cubicBezTo>
                    <a:pt x="701"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3" name="Google Shape;3373;p36"/>
            <p:cNvSpPr/>
            <p:nvPr/>
          </p:nvSpPr>
          <p:spPr>
            <a:xfrm>
              <a:off x="17260000" y="3388700"/>
              <a:ext cx="31700" cy="23375"/>
            </a:xfrm>
            <a:custGeom>
              <a:avLst/>
              <a:gdLst/>
              <a:ahLst/>
              <a:cxnLst/>
              <a:rect l="l" t="t" r="r" b="b"/>
              <a:pathLst>
                <a:path w="1268" h="935" extrusionOk="0">
                  <a:moveTo>
                    <a:pt x="267" y="1"/>
                  </a:moveTo>
                  <a:cubicBezTo>
                    <a:pt x="167" y="1"/>
                    <a:pt x="67" y="67"/>
                    <a:pt x="34" y="167"/>
                  </a:cubicBezTo>
                  <a:cubicBezTo>
                    <a:pt x="0" y="301"/>
                    <a:pt x="67" y="401"/>
                    <a:pt x="201" y="434"/>
                  </a:cubicBezTo>
                  <a:cubicBezTo>
                    <a:pt x="434" y="468"/>
                    <a:pt x="801" y="634"/>
                    <a:pt x="834" y="768"/>
                  </a:cubicBezTo>
                  <a:cubicBezTo>
                    <a:pt x="868" y="868"/>
                    <a:pt x="968" y="935"/>
                    <a:pt x="1034" y="935"/>
                  </a:cubicBezTo>
                  <a:cubicBezTo>
                    <a:pt x="1068" y="935"/>
                    <a:pt x="1101" y="935"/>
                    <a:pt x="1101" y="901"/>
                  </a:cubicBezTo>
                  <a:cubicBezTo>
                    <a:pt x="1235" y="868"/>
                    <a:pt x="1268" y="768"/>
                    <a:pt x="1235" y="668"/>
                  </a:cubicBezTo>
                  <a:cubicBezTo>
                    <a:pt x="1101" y="201"/>
                    <a:pt x="401" y="34"/>
                    <a:pt x="26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4" name="Google Shape;3374;p36"/>
            <p:cNvSpPr/>
            <p:nvPr/>
          </p:nvSpPr>
          <p:spPr>
            <a:xfrm>
              <a:off x="17280000" y="3432075"/>
              <a:ext cx="20875" cy="12525"/>
            </a:xfrm>
            <a:custGeom>
              <a:avLst/>
              <a:gdLst/>
              <a:ahLst/>
              <a:cxnLst/>
              <a:rect l="l" t="t" r="r" b="b"/>
              <a:pathLst>
                <a:path w="835" h="501" extrusionOk="0">
                  <a:moveTo>
                    <a:pt x="1" y="0"/>
                  </a:moveTo>
                  <a:lnTo>
                    <a:pt x="835" y="500"/>
                  </a:lnTo>
                  <a:cubicBezTo>
                    <a:pt x="735" y="134"/>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5" name="Google Shape;3375;p36"/>
            <p:cNvSpPr/>
            <p:nvPr/>
          </p:nvSpPr>
          <p:spPr>
            <a:xfrm>
              <a:off x="17275000" y="3426850"/>
              <a:ext cx="31725" cy="22750"/>
            </a:xfrm>
            <a:custGeom>
              <a:avLst/>
              <a:gdLst/>
              <a:ahLst/>
              <a:cxnLst/>
              <a:rect l="l" t="t" r="r" b="b"/>
              <a:pathLst>
                <a:path w="1269" h="910" extrusionOk="0">
                  <a:moveTo>
                    <a:pt x="202" y="0"/>
                  </a:moveTo>
                  <a:cubicBezTo>
                    <a:pt x="102" y="0"/>
                    <a:pt x="28" y="65"/>
                    <a:pt x="1" y="176"/>
                  </a:cubicBezTo>
                  <a:cubicBezTo>
                    <a:pt x="1" y="276"/>
                    <a:pt x="68" y="376"/>
                    <a:pt x="168" y="409"/>
                  </a:cubicBezTo>
                  <a:cubicBezTo>
                    <a:pt x="434" y="476"/>
                    <a:pt x="801" y="609"/>
                    <a:pt x="835" y="743"/>
                  </a:cubicBezTo>
                  <a:cubicBezTo>
                    <a:pt x="868" y="843"/>
                    <a:pt x="935" y="910"/>
                    <a:pt x="1035" y="910"/>
                  </a:cubicBezTo>
                  <a:lnTo>
                    <a:pt x="1102" y="910"/>
                  </a:lnTo>
                  <a:cubicBezTo>
                    <a:pt x="1202" y="876"/>
                    <a:pt x="1268" y="743"/>
                    <a:pt x="1235" y="643"/>
                  </a:cubicBezTo>
                  <a:cubicBezTo>
                    <a:pt x="1102" y="209"/>
                    <a:pt x="401" y="42"/>
                    <a:pt x="268" y="9"/>
                  </a:cubicBezTo>
                  <a:cubicBezTo>
                    <a:pt x="245" y="3"/>
                    <a:pt x="223" y="0"/>
                    <a:pt x="2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6" name="Google Shape;3376;p36"/>
            <p:cNvSpPr/>
            <p:nvPr/>
          </p:nvSpPr>
          <p:spPr>
            <a:xfrm>
              <a:off x="17320875" y="3431225"/>
              <a:ext cx="18375" cy="15875"/>
            </a:xfrm>
            <a:custGeom>
              <a:avLst/>
              <a:gdLst/>
              <a:ahLst/>
              <a:cxnLst/>
              <a:rect l="l" t="t" r="r" b="b"/>
              <a:pathLst>
                <a:path w="735" h="635" extrusionOk="0">
                  <a:moveTo>
                    <a:pt x="0" y="1"/>
                  </a:moveTo>
                  <a:lnTo>
                    <a:pt x="734" y="635"/>
                  </a:lnTo>
                  <a:cubicBezTo>
                    <a:pt x="668" y="268"/>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7" name="Google Shape;3377;p36"/>
            <p:cNvSpPr/>
            <p:nvPr/>
          </p:nvSpPr>
          <p:spPr>
            <a:xfrm>
              <a:off x="17315025" y="3426400"/>
              <a:ext cx="29225" cy="26550"/>
            </a:xfrm>
            <a:custGeom>
              <a:avLst/>
              <a:gdLst/>
              <a:ahLst/>
              <a:cxnLst/>
              <a:rect l="l" t="t" r="r" b="b"/>
              <a:pathLst>
                <a:path w="1169" h="1062" extrusionOk="0">
                  <a:moveTo>
                    <a:pt x="212" y="0"/>
                  </a:moveTo>
                  <a:cubicBezTo>
                    <a:pt x="134" y="0"/>
                    <a:pt x="58" y="55"/>
                    <a:pt x="34" y="127"/>
                  </a:cubicBezTo>
                  <a:cubicBezTo>
                    <a:pt x="1" y="227"/>
                    <a:pt x="34" y="361"/>
                    <a:pt x="168" y="394"/>
                  </a:cubicBezTo>
                  <a:cubicBezTo>
                    <a:pt x="401" y="494"/>
                    <a:pt x="735" y="694"/>
                    <a:pt x="735" y="861"/>
                  </a:cubicBezTo>
                  <a:cubicBezTo>
                    <a:pt x="768" y="961"/>
                    <a:pt x="835" y="1061"/>
                    <a:pt x="935" y="1061"/>
                  </a:cubicBezTo>
                  <a:cubicBezTo>
                    <a:pt x="968" y="1061"/>
                    <a:pt x="968" y="1028"/>
                    <a:pt x="968" y="1028"/>
                  </a:cubicBezTo>
                  <a:cubicBezTo>
                    <a:pt x="1102" y="1028"/>
                    <a:pt x="1168" y="928"/>
                    <a:pt x="1168" y="828"/>
                  </a:cubicBezTo>
                  <a:cubicBezTo>
                    <a:pt x="1102" y="361"/>
                    <a:pt x="435" y="60"/>
                    <a:pt x="301" y="27"/>
                  </a:cubicBezTo>
                  <a:cubicBezTo>
                    <a:pt x="273" y="8"/>
                    <a:pt x="243" y="0"/>
                    <a:pt x="21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8" name="Google Shape;3378;p36"/>
            <p:cNvSpPr/>
            <p:nvPr/>
          </p:nvSpPr>
          <p:spPr>
            <a:xfrm>
              <a:off x="17234150" y="3422050"/>
              <a:ext cx="20025" cy="12550"/>
            </a:xfrm>
            <a:custGeom>
              <a:avLst/>
              <a:gdLst/>
              <a:ahLst/>
              <a:cxnLst/>
              <a:rect l="l" t="t" r="r" b="b"/>
              <a:pathLst>
                <a:path w="801" h="502" extrusionOk="0">
                  <a:moveTo>
                    <a:pt x="0" y="1"/>
                  </a:moveTo>
                  <a:lnTo>
                    <a:pt x="801" y="501"/>
                  </a:lnTo>
                  <a:cubicBezTo>
                    <a:pt x="701" y="134"/>
                    <a:pt x="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9" name="Google Shape;3379;p36"/>
            <p:cNvSpPr/>
            <p:nvPr/>
          </p:nvSpPr>
          <p:spPr>
            <a:xfrm>
              <a:off x="17228300" y="3416850"/>
              <a:ext cx="31725" cy="22750"/>
            </a:xfrm>
            <a:custGeom>
              <a:avLst/>
              <a:gdLst/>
              <a:ahLst/>
              <a:cxnLst/>
              <a:rect l="l" t="t" r="r" b="b"/>
              <a:pathLst>
                <a:path w="1269" h="910" extrusionOk="0">
                  <a:moveTo>
                    <a:pt x="214" y="0"/>
                  </a:moveTo>
                  <a:cubicBezTo>
                    <a:pt x="126" y="0"/>
                    <a:pt x="34" y="65"/>
                    <a:pt x="34" y="175"/>
                  </a:cubicBezTo>
                  <a:cubicBezTo>
                    <a:pt x="1" y="276"/>
                    <a:pt x="68" y="376"/>
                    <a:pt x="168" y="409"/>
                  </a:cubicBezTo>
                  <a:cubicBezTo>
                    <a:pt x="434" y="476"/>
                    <a:pt x="801" y="609"/>
                    <a:pt x="835" y="776"/>
                  </a:cubicBezTo>
                  <a:cubicBezTo>
                    <a:pt x="868" y="843"/>
                    <a:pt x="968" y="909"/>
                    <a:pt x="1035" y="909"/>
                  </a:cubicBezTo>
                  <a:lnTo>
                    <a:pt x="1102" y="909"/>
                  </a:lnTo>
                  <a:cubicBezTo>
                    <a:pt x="1202" y="876"/>
                    <a:pt x="1268" y="743"/>
                    <a:pt x="1235" y="642"/>
                  </a:cubicBezTo>
                  <a:cubicBezTo>
                    <a:pt x="1102" y="209"/>
                    <a:pt x="401" y="42"/>
                    <a:pt x="268" y="9"/>
                  </a:cubicBezTo>
                  <a:cubicBezTo>
                    <a:pt x="251" y="3"/>
                    <a:pt x="232" y="0"/>
                    <a:pt x="21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0" name="Google Shape;3380;p36"/>
            <p:cNvSpPr/>
            <p:nvPr/>
          </p:nvSpPr>
          <p:spPr>
            <a:xfrm>
              <a:off x="17213300" y="3392025"/>
              <a:ext cx="22525" cy="7550"/>
            </a:xfrm>
            <a:custGeom>
              <a:avLst/>
              <a:gdLst/>
              <a:ahLst/>
              <a:cxnLst/>
              <a:rect l="l" t="t" r="r" b="b"/>
              <a:pathLst>
                <a:path w="901" h="302" extrusionOk="0">
                  <a:moveTo>
                    <a:pt x="53" y="0"/>
                  </a:moveTo>
                  <a:cubicBezTo>
                    <a:pt x="20" y="0"/>
                    <a:pt x="0" y="1"/>
                    <a:pt x="0" y="1"/>
                  </a:cubicBezTo>
                  <a:lnTo>
                    <a:pt x="901" y="301"/>
                  </a:lnTo>
                  <a:cubicBezTo>
                    <a:pt x="734" y="23"/>
                    <a:pt x="220" y="0"/>
                    <a:pt x="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1" name="Google Shape;3381;p36"/>
            <p:cNvSpPr/>
            <p:nvPr/>
          </p:nvSpPr>
          <p:spPr>
            <a:xfrm>
              <a:off x="17207450" y="3387025"/>
              <a:ext cx="34225" cy="17550"/>
            </a:xfrm>
            <a:custGeom>
              <a:avLst/>
              <a:gdLst/>
              <a:ahLst/>
              <a:cxnLst/>
              <a:rect l="l" t="t" r="r" b="b"/>
              <a:pathLst>
                <a:path w="1369" h="702" extrusionOk="0">
                  <a:moveTo>
                    <a:pt x="201" y="1"/>
                  </a:moveTo>
                  <a:cubicBezTo>
                    <a:pt x="101" y="1"/>
                    <a:pt x="1" y="101"/>
                    <a:pt x="1" y="201"/>
                  </a:cubicBezTo>
                  <a:cubicBezTo>
                    <a:pt x="1" y="301"/>
                    <a:pt x="101" y="401"/>
                    <a:pt x="234" y="401"/>
                  </a:cubicBezTo>
                  <a:cubicBezTo>
                    <a:pt x="468" y="401"/>
                    <a:pt x="868" y="468"/>
                    <a:pt x="935" y="601"/>
                  </a:cubicBezTo>
                  <a:cubicBezTo>
                    <a:pt x="968" y="668"/>
                    <a:pt x="1068" y="701"/>
                    <a:pt x="1135" y="701"/>
                  </a:cubicBezTo>
                  <a:cubicBezTo>
                    <a:pt x="1168" y="701"/>
                    <a:pt x="1202" y="701"/>
                    <a:pt x="1235" y="668"/>
                  </a:cubicBezTo>
                  <a:cubicBezTo>
                    <a:pt x="1335" y="601"/>
                    <a:pt x="1369" y="501"/>
                    <a:pt x="1302" y="401"/>
                  </a:cubicBezTo>
                  <a:cubicBezTo>
                    <a:pt x="1068" y="1"/>
                    <a:pt x="368" y="1"/>
                    <a:pt x="20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2" name="Google Shape;3382;p36"/>
            <p:cNvSpPr/>
            <p:nvPr/>
          </p:nvSpPr>
          <p:spPr>
            <a:xfrm>
              <a:off x="17625900" y="3632025"/>
              <a:ext cx="415100" cy="244800"/>
            </a:xfrm>
            <a:custGeom>
              <a:avLst/>
              <a:gdLst/>
              <a:ahLst/>
              <a:cxnLst/>
              <a:rect l="l" t="t" r="r" b="b"/>
              <a:pathLst>
                <a:path w="16604" h="9792" extrusionOk="0">
                  <a:moveTo>
                    <a:pt x="6892" y="1"/>
                  </a:moveTo>
                  <a:cubicBezTo>
                    <a:pt x="6552" y="1"/>
                    <a:pt x="6189" y="84"/>
                    <a:pt x="5812" y="275"/>
                  </a:cubicBezTo>
                  <a:cubicBezTo>
                    <a:pt x="4558" y="910"/>
                    <a:pt x="3972" y="1959"/>
                    <a:pt x="3895" y="2913"/>
                  </a:cubicBezTo>
                  <a:lnTo>
                    <a:pt x="3895" y="2913"/>
                  </a:lnTo>
                  <a:cubicBezTo>
                    <a:pt x="3782" y="2892"/>
                    <a:pt x="3666" y="2880"/>
                    <a:pt x="3547" y="2880"/>
                  </a:cubicBezTo>
                  <a:cubicBezTo>
                    <a:pt x="3092" y="2880"/>
                    <a:pt x="2601" y="3048"/>
                    <a:pt x="2110" y="3477"/>
                  </a:cubicBezTo>
                  <a:cubicBezTo>
                    <a:pt x="0" y="5323"/>
                    <a:pt x="3037" y="9150"/>
                    <a:pt x="5209" y="9150"/>
                  </a:cubicBezTo>
                  <a:cubicBezTo>
                    <a:pt x="5510" y="9150"/>
                    <a:pt x="5794" y="9077"/>
                    <a:pt x="6046" y="8914"/>
                  </a:cubicBezTo>
                  <a:cubicBezTo>
                    <a:pt x="6274" y="8765"/>
                    <a:pt x="6463" y="8602"/>
                    <a:pt x="6617" y="8430"/>
                  </a:cubicBezTo>
                  <a:lnTo>
                    <a:pt x="6617" y="8430"/>
                  </a:lnTo>
                  <a:cubicBezTo>
                    <a:pt x="7219" y="9102"/>
                    <a:pt x="8369" y="9624"/>
                    <a:pt x="10149" y="9782"/>
                  </a:cubicBezTo>
                  <a:cubicBezTo>
                    <a:pt x="10232" y="9788"/>
                    <a:pt x="10312" y="9791"/>
                    <a:pt x="10390" y="9791"/>
                  </a:cubicBezTo>
                  <a:cubicBezTo>
                    <a:pt x="11491" y="9791"/>
                    <a:pt x="12086" y="9165"/>
                    <a:pt x="12337" y="8409"/>
                  </a:cubicBezTo>
                  <a:lnTo>
                    <a:pt x="12337" y="8409"/>
                  </a:lnTo>
                  <a:cubicBezTo>
                    <a:pt x="12368" y="8410"/>
                    <a:pt x="12399" y="8410"/>
                    <a:pt x="12430" y="8410"/>
                  </a:cubicBezTo>
                  <a:cubicBezTo>
                    <a:pt x="12954" y="8410"/>
                    <a:pt x="13575" y="8246"/>
                    <a:pt x="14252" y="7847"/>
                  </a:cubicBezTo>
                  <a:cubicBezTo>
                    <a:pt x="16604" y="6429"/>
                    <a:pt x="14894" y="3022"/>
                    <a:pt x="13213" y="3022"/>
                  </a:cubicBezTo>
                  <a:cubicBezTo>
                    <a:pt x="13035" y="3022"/>
                    <a:pt x="12857" y="3060"/>
                    <a:pt x="12684" y="3143"/>
                  </a:cubicBezTo>
                  <a:cubicBezTo>
                    <a:pt x="12684" y="3143"/>
                    <a:pt x="13330" y="533"/>
                    <a:pt x="11093" y="533"/>
                  </a:cubicBezTo>
                  <a:cubicBezTo>
                    <a:pt x="10839" y="533"/>
                    <a:pt x="10548" y="567"/>
                    <a:pt x="10215" y="642"/>
                  </a:cubicBezTo>
                  <a:cubicBezTo>
                    <a:pt x="9672" y="764"/>
                    <a:pt x="9239" y="951"/>
                    <a:pt x="8900" y="1175"/>
                  </a:cubicBezTo>
                  <a:lnTo>
                    <a:pt x="8900" y="1175"/>
                  </a:lnTo>
                  <a:cubicBezTo>
                    <a:pt x="8455" y="521"/>
                    <a:pt x="7744" y="1"/>
                    <a:pt x="68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3" name="Google Shape;3383;p36"/>
            <p:cNvSpPr/>
            <p:nvPr/>
          </p:nvSpPr>
          <p:spPr>
            <a:xfrm>
              <a:off x="17650275" y="3626675"/>
              <a:ext cx="371950" cy="254900"/>
            </a:xfrm>
            <a:custGeom>
              <a:avLst/>
              <a:gdLst/>
              <a:ahLst/>
              <a:cxnLst/>
              <a:rect l="l" t="t" r="r" b="b"/>
              <a:pathLst>
                <a:path w="14878" h="10196" extrusionOk="0">
                  <a:moveTo>
                    <a:pt x="7873" y="1690"/>
                  </a:moveTo>
                  <a:cubicBezTo>
                    <a:pt x="8306" y="2457"/>
                    <a:pt x="8340" y="3324"/>
                    <a:pt x="7873" y="3624"/>
                  </a:cubicBezTo>
                  <a:cubicBezTo>
                    <a:pt x="7754" y="3708"/>
                    <a:pt x="7644" y="3748"/>
                    <a:pt x="7545" y="3748"/>
                  </a:cubicBezTo>
                  <a:cubicBezTo>
                    <a:pt x="7366" y="3748"/>
                    <a:pt x="7225" y="3615"/>
                    <a:pt x="7139" y="3357"/>
                  </a:cubicBezTo>
                  <a:cubicBezTo>
                    <a:pt x="7006" y="2924"/>
                    <a:pt x="7172" y="2223"/>
                    <a:pt x="7873" y="1690"/>
                  </a:cubicBezTo>
                  <a:close/>
                  <a:moveTo>
                    <a:pt x="3136" y="3391"/>
                  </a:moveTo>
                  <a:lnTo>
                    <a:pt x="3136" y="3391"/>
                  </a:lnTo>
                  <a:cubicBezTo>
                    <a:pt x="3970" y="3691"/>
                    <a:pt x="4570" y="4558"/>
                    <a:pt x="4537" y="4959"/>
                  </a:cubicBezTo>
                  <a:cubicBezTo>
                    <a:pt x="4537" y="4992"/>
                    <a:pt x="4537" y="5059"/>
                    <a:pt x="4404" y="5059"/>
                  </a:cubicBezTo>
                  <a:cubicBezTo>
                    <a:pt x="4337" y="5059"/>
                    <a:pt x="4304" y="5059"/>
                    <a:pt x="4237" y="5025"/>
                  </a:cubicBezTo>
                  <a:cubicBezTo>
                    <a:pt x="3570" y="4892"/>
                    <a:pt x="3136" y="4225"/>
                    <a:pt x="3136" y="3391"/>
                  </a:cubicBezTo>
                  <a:close/>
                  <a:moveTo>
                    <a:pt x="5738" y="6393"/>
                  </a:moveTo>
                  <a:cubicBezTo>
                    <a:pt x="5771" y="6393"/>
                    <a:pt x="5838" y="6426"/>
                    <a:pt x="5905" y="6593"/>
                  </a:cubicBezTo>
                  <a:cubicBezTo>
                    <a:pt x="6072" y="6960"/>
                    <a:pt x="6105" y="7661"/>
                    <a:pt x="5638" y="8294"/>
                  </a:cubicBezTo>
                  <a:cubicBezTo>
                    <a:pt x="5304" y="7827"/>
                    <a:pt x="5238" y="7260"/>
                    <a:pt x="5471" y="6693"/>
                  </a:cubicBezTo>
                  <a:cubicBezTo>
                    <a:pt x="5605" y="6426"/>
                    <a:pt x="5671" y="6393"/>
                    <a:pt x="5738" y="6393"/>
                  </a:cubicBezTo>
                  <a:close/>
                  <a:moveTo>
                    <a:pt x="10675" y="6260"/>
                  </a:moveTo>
                  <a:cubicBezTo>
                    <a:pt x="10808" y="6260"/>
                    <a:pt x="10908" y="6360"/>
                    <a:pt x="10975" y="6426"/>
                  </a:cubicBezTo>
                  <a:cubicBezTo>
                    <a:pt x="11242" y="6827"/>
                    <a:pt x="11409" y="7661"/>
                    <a:pt x="11209" y="8394"/>
                  </a:cubicBezTo>
                  <a:cubicBezTo>
                    <a:pt x="10641" y="8328"/>
                    <a:pt x="10208" y="8061"/>
                    <a:pt x="10074" y="7661"/>
                  </a:cubicBezTo>
                  <a:cubicBezTo>
                    <a:pt x="9908" y="7260"/>
                    <a:pt x="10008" y="6793"/>
                    <a:pt x="10408" y="6426"/>
                  </a:cubicBezTo>
                  <a:cubicBezTo>
                    <a:pt x="10475" y="6326"/>
                    <a:pt x="10575" y="6260"/>
                    <a:pt x="10675" y="6260"/>
                  </a:cubicBezTo>
                  <a:close/>
                  <a:moveTo>
                    <a:pt x="5897" y="413"/>
                  </a:moveTo>
                  <a:cubicBezTo>
                    <a:pt x="6548" y="413"/>
                    <a:pt x="7169" y="740"/>
                    <a:pt x="7639" y="1323"/>
                  </a:cubicBezTo>
                  <a:cubicBezTo>
                    <a:pt x="6772" y="1990"/>
                    <a:pt x="6572" y="2890"/>
                    <a:pt x="6739" y="3491"/>
                  </a:cubicBezTo>
                  <a:cubicBezTo>
                    <a:pt x="6871" y="3911"/>
                    <a:pt x="7180" y="4156"/>
                    <a:pt x="7539" y="4156"/>
                  </a:cubicBezTo>
                  <a:cubicBezTo>
                    <a:pt x="7721" y="4156"/>
                    <a:pt x="7915" y="4093"/>
                    <a:pt x="8106" y="3958"/>
                  </a:cubicBezTo>
                  <a:cubicBezTo>
                    <a:pt x="8840" y="3458"/>
                    <a:pt x="8740" y="2357"/>
                    <a:pt x="8206" y="1456"/>
                  </a:cubicBezTo>
                  <a:cubicBezTo>
                    <a:pt x="8507" y="1289"/>
                    <a:pt x="8874" y="1156"/>
                    <a:pt x="9274" y="1056"/>
                  </a:cubicBezTo>
                  <a:cubicBezTo>
                    <a:pt x="9585" y="991"/>
                    <a:pt x="9865" y="958"/>
                    <a:pt x="10115" y="958"/>
                  </a:cubicBezTo>
                  <a:cubicBezTo>
                    <a:pt x="10640" y="958"/>
                    <a:pt x="11026" y="1106"/>
                    <a:pt x="11275" y="1423"/>
                  </a:cubicBezTo>
                  <a:cubicBezTo>
                    <a:pt x="11809" y="2090"/>
                    <a:pt x="11509" y="3291"/>
                    <a:pt x="11509" y="3291"/>
                  </a:cubicBezTo>
                  <a:cubicBezTo>
                    <a:pt x="11509" y="3391"/>
                    <a:pt x="11542" y="3458"/>
                    <a:pt x="11609" y="3524"/>
                  </a:cubicBezTo>
                  <a:cubicBezTo>
                    <a:pt x="11632" y="3548"/>
                    <a:pt x="11689" y="3571"/>
                    <a:pt x="11744" y="3571"/>
                  </a:cubicBezTo>
                  <a:cubicBezTo>
                    <a:pt x="11767" y="3571"/>
                    <a:pt x="11789" y="3567"/>
                    <a:pt x="11809" y="3558"/>
                  </a:cubicBezTo>
                  <a:cubicBezTo>
                    <a:pt x="11942" y="3491"/>
                    <a:pt x="12109" y="3458"/>
                    <a:pt x="12243" y="3458"/>
                  </a:cubicBezTo>
                  <a:cubicBezTo>
                    <a:pt x="13010" y="3458"/>
                    <a:pt x="13844" y="4291"/>
                    <a:pt x="14111" y="5326"/>
                  </a:cubicBezTo>
                  <a:cubicBezTo>
                    <a:pt x="14277" y="5859"/>
                    <a:pt x="14444" y="7127"/>
                    <a:pt x="13177" y="7861"/>
                  </a:cubicBezTo>
                  <a:cubicBezTo>
                    <a:pt x="12643" y="8194"/>
                    <a:pt x="12109" y="8361"/>
                    <a:pt x="11642" y="8394"/>
                  </a:cubicBezTo>
                  <a:cubicBezTo>
                    <a:pt x="11809" y="7627"/>
                    <a:pt x="11676" y="6727"/>
                    <a:pt x="11309" y="6193"/>
                  </a:cubicBezTo>
                  <a:cubicBezTo>
                    <a:pt x="11075" y="5893"/>
                    <a:pt x="10842" y="5826"/>
                    <a:pt x="10675" y="5826"/>
                  </a:cubicBezTo>
                  <a:cubicBezTo>
                    <a:pt x="10475" y="5826"/>
                    <a:pt x="10275" y="5926"/>
                    <a:pt x="10108" y="6126"/>
                  </a:cubicBezTo>
                  <a:cubicBezTo>
                    <a:pt x="9607" y="6626"/>
                    <a:pt x="9441" y="7260"/>
                    <a:pt x="9674" y="7794"/>
                  </a:cubicBezTo>
                  <a:cubicBezTo>
                    <a:pt x="9874" y="8328"/>
                    <a:pt x="10408" y="8695"/>
                    <a:pt x="11075" y="8795"/>
                  </a:cubicBezTo>
                  <a:cubicBezTo>
                    <a:pt x="10830" y="9284"/>
                    <a:pt x="10361" y="9774"/>
                    <a:pt x="9460" y="9774"/>
                  </a:cubicBezTo>
                  <a:cubicBezTo>
                    <a:pt x="9379" y="9774"/>
                    <a:pt x="9295" y="9770"/>
                    <a:pt x="9207" y="9762"/>
                  </a:cubicBezTo>
                  <a:cubicBezTo>
                    <a:pt x="7339" y="9595"/>
                    <a:pt x="6405" y="9095"/>
                    <a:pt x="5938" y="8628"/>
                  </a:cubicBezTo>
                  <a:cubicBezTo>
                    <a:pt x="6505" y="7861"/>
                    <a:pt x="6539" y="6960"/>
                    <a:pt x="6305" y="6426"/>
                  </a:cubicBezTo>
                  <a:cubicBezTo>
                    <a:pt x="6172" y="6126"/>
                    <a:pt x="5971" y="5959"/>
                    <a:pt x="5738" y="5959"/>
                  </a:cubicBezTo>
                  <a:cubicBezTo>
                    <a:pt x="5538" y="5959"/>
                    <a:pt x="5304" y="6059"/>
                    <a:pt x="5104" y="6526"/>
                  </a:cubicBezTo>
                  <a:cubicBezTo>
                    <a:pt x="4804" y="7260"/>
                    <a:pt x="4904" y="8027"/>
                    <a:pt x="5371" y="8628"/>
                  </a:cubicBezTo>
                  <a:cubicBezTo>
                    <a:pt x="5238" y="8728"/>
                    <a:pt x="5104" y="8861"/>
                    <a:pt x="4971" y="8928"/>
                  </a:cubicBezTo>
                  <a:cubicBezTo>
                    <a:pt x="4737" y="9062"/>
                    <a:pt x="4504" y="9128"/>
                    <a:pt x="4237" y="9128"/>
                  </a:cubicBezTo>
                  <a:cubicBezTo>
                    <a:pt x="3003" y="9128"/>
                    <a:pt x="1368" y="7761"/>
                    <a:pt x="801" y="6260"/>
                  </a:cubicBezTo>
                  <a:cubicBezTo>
                    <a:pt x="568" y="5559"/>
                    <a:pt x="434" y="4592"/>
                    <a:pt x="1268" y="3858"/>
                  </a:cubicBezTo>
                  <a:cubicBezTo>
                    <a:pt x="1666" y="3491"/>
                    <a:pt x="2120" y="3320"/>
                    <a:pt x="2578" y="3320"/>
                  </a:cubicBezTo>
                  <a:cubicBezTo>
                    <a:pt x="2620" y="3320"/>
                    <a:pt x="2661" y="3321"/>
                    <a:pt x="2702" y="3324"/>
                  </a:cubicBezTo>
                  <a:cubicBezTo>
                    <a:pt x="2702" y="4358"/>
                    <a:pt x="3270" y="5225"/>
                    <a:pt x="4137" y="5426"/>
                  </a:cubicBezTo>
                  <a:cubicBezTo>
                    <a:pt x="4235" y="5454"/>
                    <a:pt x="4328" y="5467"/>
                    <a:pt x="4413" y="5467"/>
                  </a:cubicBezTo>
                  <a:cubicBezTo>
                    <a:pt x="4731" y="5467"/>
                    <a:pt x="4944" y="5281"/>
                    <a:pt x="4971" y="4992"/>
                  </a:cubicBezTo>
                  <a:cubicBezTo>
                    <a:pt x="5004" y="4358"/>
                    <a:pt x="4237" y="3291"/>
                    <a:pt x="3136" y="2991"/>
                  </a:cubicBezTo>
                  <a:cubicBezTo>
                    <a:pt x="3270" y="2023"/>
                    <a:pt x="3937" y="1156"/>
                    <a:pt x="4937" y="656"/>
                  </a:cubicBezTo>
                  <a:cubicBezTo>
                    <a:pt x="5255" y="491"/>
                    <a:pt x="5580" y="413"/>
                    <a:pt x="5897" y="413"/>
                  </a:cubicBezTo>
                  <a:close/>
                  <a:moveTo>
                    <a:pt x="5887" y="1"/>
                  </a:moveTo>
                  <a:cubicBezTo>
                    <a:pt x="5506" y="1"/>
                    <a:pt x="5117" y="93"/>
                    <a:pt x="4737" y="289"/>
                  </a:cubicBezTo>
                  <a:cubicBezTo>
                    <a:pt x="3636" y="856"/>
                    <a:pt x="2903" y="1823"/>
                    <a:pt x="2736" y="2890"/>
                  </a:cubicBezTo>
                  <a:cubicBezTo>
                    <a:pt x="2693" y="2888"/>
                    <a:pt x="2651" y="2887"/>
                    <a:pt x="2608" y="2887"/>
                  </a:cubicBezTo>
                  <a:cubicBezTo>
                    <a:pt x="2051" y="2887"/>
                    <a:pt x="1495" y="3093"/>
                    <a:pt x="968" y="3558"/>
                  </a:cubicBezTo>
                  <a:cubicBezTo>
                    <a:pt x="201" y="4225"/>
                    <a:pt x="1" y="5259"/>
                    <a:pt x="434" y="6393"/>
                  </a:cubicBezTo>
                  <a:cubicBezTo>
                    <a:pt x="1035" y="8094"/>
                    <a:pt x="2836" y="9562"/>
                    <a:pt x="4237" y="9562"/>
                  </a:cubicBezTo>
                  <a:cubicBezTo>
                    <a:pt x="4604" y="9562"/>
                    <a:pt x="4904" y="9462"/>
                    <a:pt x="5204" y="9295"/>
                  </a:cubicBezTo>
                  <a:cubicBezTo>
                    <a:pt x="5371" y="9195"/>
                    <a:pt x="5504" y="9062"/>
                    <a:pt x="5638" y="8928"/>
                  </a:cubicBezTo>
                  <a:cubicBezTo>
                    <a:pt x="6372" y="9629"/>
                    <a:pt x="7573" y="10062"/>
                    <a:pt x="9174" y="10196"/>
                  </a:cubicBezTo>
                  <a:lnTo>
                    <a:pt x="9441" y="10196"/>
                  </a:lnTo>
                  <a:cubicBezTo>
                    <a:pt x="10441" y="10196"/>
                    <a:pt x="11142" y="9729"/>
                    <a:pt x="11509" y="8828"/>
                  </a:cubicBezTo>
                  <a:cubicBezTo>
                    <a:pt x="12109" y="8828"/>
                    <a:pt x="12743" y="8628"/>
                    <a:pt x="13377" y="8228"/>
                  </a:cubicBezTo>
                  <a:cubicBezTo>
                    <a:pt x="14444" y="7594"/>
                    <a:pt x="14878" y="6493"/>
                    <a:pt x="14511" y="5225"/>
                  </a:cubicBezTo>
                  <a:cubicBezTo>
                    <a:pt x="14175" y="4003"/>
                    <a:pt x="13166" y="3032"/>
                    <a:pt x="12230" y="3032"/>
                  </a:cubicBezTo>
                  <a:cubicBezTo>
                    <a:pt x="12145" y="3032"/>
                    <a:pt x="12060" y="3040"/>
                    <a:pt x="11976" y="3057"/>
                  </a:cubicBezTo>
                  <a:cubicBezTo>
                    <a:pt x="12042" y="2590"/>
                    <a:pt x="12042" y="1756"/>
                    <a:pt x="11609" y="1156"/>
                  </a:cubicBezTo>
                  <a:cubicBezTo>
                    <a:pt x="11280" y="756"/>
                    <a:pt x="10768" y="539"/>
                    <a:pt x="10098" y="539"/>
                  </a:cubicBezTo>
                  <a:cubicBezTo>
                    <a:pt x="9817" y="539"/>
                    <a:pt x="9508" y="577"/>
                    <a:pt x="9174" y="656"/>
                  </a:cubicBezTo>
                  <a:cubicBezTo>
                    <a:pt x="8740" y="756"/>
                    <a:pt x="8340" y="922"/>
                    <a:pt x="7973" y="1123"/>
                  </a:cubicBezTo>
                  <a:cubicBezTo>
                    <a:pt x="7432" y="402"/>
                    <a:pt x="6679" y="1"/>
                    <a:pt x="5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4" name="Google Shape;3384;p36"/>
            <p:cNvSpPr/>
            <p:nvPr/>
          </p:nvSpPr>
          <p:spPr>
            <a:xfrm>
              <a:off x="16309950" y="4330025"/>
              <a:ext cx="415125" cy="244800"/>
            </a:xfrm>
            <a:custGeom>
              <a:avLst/>
              <a:gdLst/>
              <a:ahLst/>
              <a:cxnLst/>
              <a:rect l="l" t="t" r="r" b="b"/>
              <a:pathLst>
                <a:path w="16605" h="9792" extrusionOk="0">
                  <a:moveTo>
                    <a:pt x="6893" y="1"/>
                  </a:moveTo>
                  <a:cubicBezTo>
                    <a:pt x="6553" y="1"/>
                    <a:pt x="6190" y="84"/>
                    <a:pt x="5813" y="275"/>
                  </a:cubicBezTo>
                  <a:cubicBezTo>
                    <a:pt x="4558" y="910"/>
                    <a:pt x="3972" y="1959"/>
                    <a:pt x="3895" y="2913"/>
                  </a:cubicBezTo>
                  <a:lnTo>
                    <a:pt x="3895" y="2913"/>
                  </a:lnTo>
                  <a:cubicBezTo>
                    <a:pt x="3782" y="2892"/>
                    <a:pt x="3666" y="2880"/>
                    <a:pt x="3548" y="2880"/>
                  </a:cubicBezTo>
                  <a:cubicBezTo>
                    <a:pt x="3093" y="2880"/>
                    <a:pt x="2601" y="3048"/>
                    <a:pt x="2110" y="3477"/>
                  </a:cubicBezTo>
                  <a:cubicBezTo>
                    <a:pt x="1" y="5323"/>
                    <a:pt x="3038" y="9150"/>
                    <a:pt x="5209" y="9150"/>
                  </a:cubicBezTo>
                  <a:cubicBezTo>
                    <a:pt x="5510" y="9150"/>
                    <a:pt x="5795" y="9077"/>
                    <a:pt x="6046" y="8914"/>
                  </a:cubicBezTo>
                  <a:cubicBezTo>
                    <a:pt x="6277" y="8768"/>
                    <a:pt x="6467" y="8605"/>
                    <a:pt x="6622" y="8434"/>
                  </a:cubicBezTo>
                  <a:lnTo>
                    <a:pt x="6622" y="8434"/>
                  </a:lnTo>
                  <a:cubicBezTo>
                    <a:pt x="7224" y="9104"/>
                    <a:pt x="8373" y="9625"/>
                    <a:pt x="10149" y="9782"/>
                  </a:cubicBezTo>
                  <a:cubicBezTo>
                    <a:pt x="10232" y="9788"/>
                    <a:pt x="10313" y="9791"/>
                    <a:pt x="10391" y="9791"/>
                  </a:cubicBezTo>
                  <a:cubicBezTo>
                    <a:pt x="11492" y="9791"/>
                    <a:pt x="12087" y="9164"/>
                    <a:pt x="12338" y="8408"/>
                  </a:cubicBezTo>
                  <a:lnTo>
                    <a:pt x="12338" y="8408"/>
                  </a:lnTo>
                  <a:cubicBezTo>
                    <a:pt x="12373" y="8410"/>
                    <a:pt x="12409" y="8410"/>
                    <a:pt x="12445" y="8410"/>
                  </a:cubicBezTo>
                  <a:cubicBezTo>
                    <a:pt x="12967" y="8410"/>
                    <a:pt x="13584" y="8246"/>
                    <a:pt x="14252" y="7847"/>
                  </a:cubicBezTo>
                  <a:cubicBezTo>
                    <a:pt x="16604" y="6429"/>
                    <a:pt x="14894" y="3022"/>
                    <a:pt x="13238" y="3022"/>
                  </a:cubicBezTo>
                  <a:cubicBezTo>
                    <a:pt x="13062" y="3022"/>
                    <a:pt x="12887" y="3060"/>
                    <a:pt x="12718" y="3143"/>
                  </a:cubicBezTo>
                  <a:cubicBezTo>
                    <a:pt x="12718" y="3143"/>
                    <a:pt x="13337" y="533"/>
                    <a:pt x="11094" y="533"/>
                  </a:cubicBezTo>
                  <a:cubicBezTo>
                    <a:pt x="10840" y="533"/>
                    <a:pt x="10549" y="567"/>
                    <a:pt x="10216" y="642"/>
                  </a:cubicBezTo>
                  <a:cubicBezTo>
                    <a:pt x="9672" y="764"/>
                    <a:pt x="9239" y="951"/>
                    <a:pt x="8901" y="1175"/>
                  </a:cubicBezTo>
                  <a:lnTo>
                    <a:pt x="8901" y="1175"/>
                  </a:lnTo>
                  <a:cubicBezTo>
                    <a:pt x="8456" y="521"/>
                    <a:pt x="7744" y="1"/>
                    <a:pt x="68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5" name="Google Shape;3385;p36"/>
            <p:cNvSpPr/>
            <p:nvPr/>
          </p:nvSpPr>
          <p:spPr>
            <a:xfrm>
              <a:off x="16334325" y="4325050"/>
              <a:ext cx="371975" cy="254525"/>
            </a:xfrm>
            <a:custGeom>
              <a:avLst/>
              <a:gdLst/>
              <a:ahLst/>
              <a:cxnLst/>
              <a:rect l="l" t="t" r="r" b="b"/>
              <a:pathLst>
                <a:path w="14879" h="10181" extrusionOk="0">
                  <a:moveTo>
                    <a:pt x="7873" y="1675"/>
                  </a:moveTo>
                  <a:cubicBezTo>
                    <a:pt x="8307" y="2442"/>
                    <a:pt x="8340" y="3309"/>
                    <a:pt x="7873" y="3609"/>
                  </a:cubicBezTo>
                  <a:cubicBezTo>
                    <a:pt x="7752" y="3694"/>
                    <a:pt x="7640" y="3735"/>
                    <a:pt x="7539" y="3735"/>
                  </a:cubicBezTo>
                  <a:cubicBezTo>
                    <a:pt x="7363" y="3735"/>
                    <a:pt x="7224" y="3609"/>
                    <a:pt x="7139" y="3376"/>
                  </a:cubicBezTo>
                  <a:cubicBezTo>
                    <a:pt x="7006" y="2909"/>
                    <a:pt x="7173" y="2208"/>
                    <a:pt x="7873" y="1675"/>
                  </a:cubicBezTo>
                  <a:close/>
                  <a:moveTo>
                    <a:pt x="3137" y="3376"/>
                  </a:moveTo>
                  <a:cubicBezTo>
                    <a:pt x="3970" y="3676"/>
                    <a:pt x="4571" y="4543"/>
                    <a:pt x="4538" y="4944"/>
                  </a:cubicBezTo>
                  <a:cubicBezTo>
                    <a:pt x="4538" y="4977"/>
                    <a:pt x="4538" y="5044"/>
                    <a:pt x="4404" y="5044"/>
                  </a:cubicBezTo>
                  <a:cubicBezTo>
                    <a:pt x="4337" y="5044"/>
                    <a:pt x="4304" y="5044"/>
                    <a:pt x="4237" y="5010"/>
                  </a:cubicBezTo>
                  <a:cubicBezTo>
                    <a:pt x="3570" y="4877"/>
                    <a:pt x="3137" y="4210"/>
                    <a:pt x="3137" y="3376"/>
                  </a:cubicBezTo>
                  <a:close/>
                  <a:moveTo>
                    <a:pt x="5738" y="6378"/>
                  </a:moveTo>
                  <a:cubicBezTo>
                    <a:pt x="5772" y="6378"/>
                    <a:pt x="5838" y="6411"/>
                    <a:pt x="5905" y="6578"/>
                  </a:cubicBezTo>
                  <a:cubicBezTo>
                    <a:pt x="6072" y="6945"/>
                    <a:pt x="6105" y="7646"/>
                    <a:pt x="5638" y="8313"/>
                  </a:cubicBezTo>
                  <a:cubicBezTo>
                    <a:pt x="5305" y="7812"/>
                    <a:pt x="5238" y="7245"/>
                    <a:pt x="5505" y="6678"/>
                  </a:cubicBezTo>
                  <a:cubicBezTo>
                    <a:pt x="5605" y="6445"/>
                    <a:pt x="5672" y="6378"/>
                    <a:pt x="5738" y="6378"/>
                  </a:cubicBezTo>
                  <a:close/>
                  <a:moveTo>
                    <a:pt x="10675" y="6244"/>
                  </a:moveTo>
                  <a:cubicBezTo>
                    <a:pt x="10809" y="6244"/>
                    <a:pt x="10909" y="6345"/>
                    <a:pt x="10975" y="6411"/>
                  </a:cubicBezTo>
                  <a:cubicBezTo>
                    <a:pt x="11242" y="6812"/>
                    <a:pt x="11409" y="7646"/>
                    <a:pt x="11209" y="8379"/>
                  </a:cubicBezTo>
                  <a:cubicBezTo>
                    <a:pt x="10642" y="8313"/>
                    <a:pt x="10242" y="8046"/>
                    <a:pt x="10075" y="7646"/>
                  </a:cubicBezTo>
                  <a:cubicBezTo>
                    <a:pt x="9908" y="7245"/>
                    <a:pt x="10008" y="6778"/>
                    <a:pt x="10408" y="6411"/>
                  </a:cubicBezTo>
                  <a:cubicBezTo>
                    <a:pt x="10475" y="6311"/>
                    <a:pt x="10575" y="6244"/>
                    <a:pt x="10675" y="6244"/>
                  </a:cubicBezTo>
                  <a:close/>
                  <a:moveTo>
                    <a:pt x="5891" y="399"/>
                  </a:moveTo>
                  <a:cubicBezTo>
                    <a:pt x="6543" y="399"/>
                    <a:pt x="7167" y="734"/>
                    <a:pt x="7640" y="1341"/>
                  </a:cubicBezTo>
                  <a:cubicBezTo>
                    <a:pt x="6772" y="1975"/>
                    <a:pt x="6572" y="2875"/>
                    <a:pt x="6739" y="3476"/>
                  </a:cubicBezTo>
                  <a:cubicBezTo>
                    <a:pt x="6872" y="3896"/>
                    <a:pt x="7181" y="4141"/>
                    <a:pt x="7539" y="4141"/>
                  </a:cubicBezTo>
                  <a:cubicBezTo>
                    <a:pt x="7721" y="4141"/>
                    <a:pt x="7916" y="4078"/>
                    <a:pt x="8107" y="3943"/>
                  </a:cubicBezTo>
                  <a:cubicBezTo>
                    <a:pt x="8841" y="3442"/>
                    <a:pt x="8741" y="2342"/>
                    <a:pt x="8207" y="1441"/>
                  </a:cubicBezTo>
                  <a:cubicBezTo>
                    <a:pt x="8507" y="1274"/>
                    <a:pt x="8874" y="1141"/>
                    <a:pt x="9274" y="1041"/>
                  </a:cubicBezTo>
                  <a:cubicBezTo>
                    <a:pt x="9569" y="980"/>
                    <a:pt x="9836" y="950"/>
                    <a:pt x="10075" y="950"/>
                  </a:cubicBezTo>
                  <a:cubicBezTo>
                    <a:pt x="10620" y="950"/>
                    <a:pt x="11021" y="1106"/>
                    <a:pt x="11276" y="1408"/>
                  </a:cubicBezTo>
                  <a:cubicBezTo>
                    <a:pt x="11809" y="2075"/>
                    <a:pt x="11543" y="3276"/>
                    <a:pt x="11509" y="3309"/>
                  </a:cubicBezTo>
                  <a:cubicBezTo>
                    <a:pt x="11509" y="3376"/>
                    <a:pt x="11543" y="3442"/>
                    <a:pt x="11609" y="3509"/>
                  </a:cubicBezTo>
                  <a:cubicBezTo>
                    <a:pt x="11633" y="3533"/>
                    <a:pt x="11690" y="3556"/>
                    <a:pt x="11745" y="3556"/>
                  </a:cubicBezTo>
                  <a:cubicBezTo>
                    <a:pt x="11767" y="3556"/>
                    <a:pt x="11790" y="3552"/>
                    <a:pt x="11809" y="3543"/>
                  </a:cubicBezTo>
                  <a:cubicBezTo>
                    <a:pt x="11943" y="3476"/>
                    <a:pt x="12110" y="3442"/>
                    <a:pt x="12243" y="3442"/>
                  </a:cubicBezTo>
                  <a:cubicBezTo>
                    <a:pt x="13010" y="3442"/>
                    <a:pt x="13844" y="4276"/>
                    <a:pt x="14111" y="5310"/>
                  </a:cubicBezTo>
                  <a:cubicBezTo>
                    <a:pt x="14278" y="5844"/>
                    <a:pt x="14445" y="7112"/>
                    <a:pt x="13177" y="7846"/>
                  </a:cubicBezTo>
                  <a:cubicBezTo>
                    <a:pt x="12643" y="8179"/>
                    <a:pt x="12110" y="8346"/>
                    <a:pt x="11643" y="8413"/>
                  </a:cubicBezTo>
                  <a:cubicBezTo>
                    <a:pt x="11809" y="7612"/>
                    <a:pt x="11676" y="6711"/>
                    <a:pt x="11309" y="6178"/>
                  </a:cubicBezTo>
                  <a:cubicBezTo>
                    <a:pt x="11109" y="5878"/>
                    <a:pt x="10842" y="5811"/>
                    <a:pt x="10675" y="5811"/>
                  </a:cubicBezTo>
                  <a:cubicBezTo>
                    <a:pt x="10475" y="5811"/>
                    <a:pt x="10275" y="5911"/>
                    <a:pt x="10108" y="6111"/>
                  </a:cubicBezTo>
                  <a:cubicBezTo>
                    <a:pt x="9608" y="6611"/>
                    <a:pt x="9441" y="7245"/>
                    <a:pt x="9675" y="7779"/>
                  </a:cubicBezTo>
                  <a:cubicBezTo>
                    <a:pt x="9875" y="8313"/>
                    <a:pt x="10408" y="8680"/>
                    <a:pt x="11076" y="8780"/>
                  </a:cubicBezTo>
                  <a:cubicBezTo>
                    <a:pt x="10831" y="9269"/>
                    <a:pt x="10361" y="9759"/>
                    <a:pt x="9460" y="9759"/>
                  </a:cubicBezTo>
                  <a:cubicBezTo>
                    <a:pt x="9380" y="9759"/>
                    <a:pt x="9295" y="9755"/>
                    <a:pt x="9208" y="9747"/>
                  </a:cubicBezTo>
                  <a:cubicBezTo>
                    <a:pt x="7340" y="9614"/>
                    <a:pt x="6406" y="9080"/>
                    <a:pt x="5939" y="8613"/>
                  </a:cubicBezTo>
                  <a:cubicBezTo>
                    <a:pt x="6506" y="7846"/>
                    <a:pt x="6539" y="6978"/>
                    <a:pt x="6305" y="6411"/>
                  </a:cubicBezTo>
                  <a:cubicBezTo>
                    <a:pt x="6172" y="6111"/>
                    <a:pt x="5972" y="5944"/>
                    <a:pt x="5738" y="5944"/>
                  </a:cubicBezTo>
                  <a:cubicBezTo>
                    <a:pt x="5538" y="5944"/>
                    <a:pt x="5305" y="6044"/>
                    <a:pt x="5105" y="6511"/>
                  </a:cubicBezTo>
                  <a:cubicBezTo>
                    <a:pt x="4804" y="7245"/>
                    <a:pt x="4904" y="8012"/>
                    <a:pt x="5371" y="8613"/>
                  </a:cubicBezTo>
                  <a:cubicBezTo>
                    <a:pt x="5238" y="8713"/>
                    <a:pt x="5105" y="8846"/>
                    <a:pt x="4971" y="8913"/>
                  </a:cubicBezTo>
                  <a:cubicBezTo>
                    <a:pt x="4738" y="9047"/>
                    <a:pt x="4504" y="9147"/>
                    <a:pt x="4237" y="9147"/>
                  </a:cubicBezTo>
                  <a:cubicBezTo>
                    <a:pt x="3003" y="9147"/>
                    <a:pt x="1369" y="7746"/>
                    <a:pt x="802" y="6244"/>
                  </a:cubicBezTo>
                  <a:cubicBezTo>
                    <a:pt x="568" y="5544"/>
                    <a:pt x="435" y="4577"/>
                    <a:pt x="1269" y="3843"/>
                  </a:cubicBezTo>
                  <a:cubicBezTo>
                    <a:pt x="1666" y="3476"/>
                    <a:pt x="2120" y="3305"/>
                    <a:pt x="2579" y="3305"/>
                  </a:cubicBezTo>
                  <a:cubicBezTo>
                    <a:pt x="2620" y="3305"/>
                    <a:pt x="2661" y="3306"/>
                    <a:pt x="2703" y="3309"/>
                  </a:cubicBezTo>
                  <a:cubicBezTo>
                    <a:pt x="2703" y="4376"/>
                    <a:pt x="3270" y="5210"/>
                    <a:pt x="4137" y="5411"/>
                  </a:cubicBezTo>
                  <a:cubicBezTo>
                    <a:pt x="4236" y="5439"/>
                    <a:pt x="4329" y="5452"/>
                    <a:pt x="4414" y="5452"/>
                  </a:cubicBezTo>
                  <a:cubicBezTo>
                    <a:pt x="4732" y="5452"/>
                    <a:pt x="4945" y="5266"/>
                    <a:pt x="4971" y="4977"/>
                  </a:cubicBezTo>
                  <a:cubicBezTo>
                    <a:pt x="5005" y="4343"/>
                    <a:pt x="4237" y="3276"/>
                    <a:pt x="3137" y="2975"/>
                  </a:cubicBezTo>
                  <a:cubicBezTo>
                    <a:pt x="3270" y="2008"/>
                    <a:pt x="3937" y="1141"/>
                    <a:pt x="4938" y="640"/>
                  </a:cubicBezTo>
                  <a:cubicBezTo>
                    <a:pt x="5253" y="477"/>
                    <a:pt x="5575" y="399"/>
                    <a:pt x="5891" y="399"/>
                  </a:cubicBezTo>
                  <a:close/>
                  <a:moveTo>
                    <a:pt x="5887" y="0"/>
                  </a:moveTo>
                  <a:cubicBezTo>
                    <a:pt x="5506" y="0"/>
                    <a:pt x="5117" y="90"/>
                    <a:pt x="4738" y="274"/>
                  </a:cubicBezTo>
                  <a:cubicBezTo>
                    <a:pt x="3637" y="841"/>
                    <a:pt x="2903" y="1808"/>
                    <a:pt x="2736" y="2875"/>
                  </a:cubicBezTo>
                  <a:cubicBezTo>
                    <a:pt x="2699" y="2873"/>
                    <a:pt x="2661" y="2872"/>
                    <a:pt x="2623" y="2872"/>
                  </a:cubicBezTo>
                  <a:cubicBezTo>
                    <a:pt x="2061" y="2872"/>
                    <a:pt x="1500" y="3105"/>
                    <a:pt x="968" y="3543"/>
                  </a:cubicBezTo>
                  <a:cubicBezTo>
                    <a:pt x="201" y="4210"/>
                    <a:pt x="1" y="5244"/>
                    <a:pt x="435" y="6378"/>
                  </a:cubicBezTo>
                  <a:cubicBezTo>
                    <a:pt x="1068" y="8079"/>
                    <a:pt x="2836" y="9547"/>
                    <a:pt x="4237" y="9547"/>
                  </a:cubicBezTo>
                  <a:cubicBezTo>
                    <a:pt x="4604" y="9547"/>
                    <a:pt x="4904" y="9447"/>
                    <a:pt x="5205" y="9280"/>
                  </a:cubicBezTo>
                  <a:cubicBezTo>
                    <a:pt x="5371" y="9180"/>
                    <a:pt x="5505" y="9047"/>
                    <a:pt x="5638" y="8913"/>
                  </a:cubicBezTo>
                  <a:cubicBezTo>
                    <a:pt x="6372" y="9614"/>
                    <a:pt x="7573" y="10047"/>
                    <a:pt x="9174" y="10181"/>
                  </a:cubicBezTo>
                  <a:lnTo>
                    <a:pt x="9441" y="10181"/>
                  </a:lnTo>
                  <a:cubicBezTo>
                    <a:pt x="10442" y="10181"/>
                    <a:pt x="11176" y="9714"/>
                    <a:pt x="11509" y="8813"/>
                  </a:cubicBezTo>
                  <a:cubicBezTo>
                    <a:pt x="12110" y="8813"/>
                    <a:pt x="12743" y="8613"/>
                    <a:pt x="13411" y="8213"/>
                  </a:cubicBezTo>
                  <a:cubicBezTo>
                    <a:pt x="14445" y="7579"/>
                    <a:pt x="14878" y="6478"/>
                    <a:pt x="14545" y="5210"/>
                  </a:cubicBezTo>
                  <a:cubicBezTo>
                    <a:pt x="14178" y="3988"/>
                    <a:pt x="13167" y="3017"/>
                    <a:pt x="12231" y="3017"/>
                  </a:cubicBezTo>
                  <a:cubicBezTo>
                    <a:pt x="12145" y="3017"/>
                    <a:pt x="12060" y="3025"/>
                    <a:pt x="11976" y="3042"/>
                  </a:cubicBezTo>
                  <a:cubicBezTo>
                    <a:pt x="12043" y="2575"/>
                    <a:pt x="12043" y="1741"/>
                    <a:pt x="11609" y="1141"/>
                  </a:cubicBezTo>
                  <a:cubicBezTo>
                    <a:pt x="11278" y="739"/>
                    <a:pt x="10764" y="538"/>
                    <a:pt x="10100" y="538"/>
                  </a:cubicBezTo>
                  <a:cubicBezTo>
                    <a:pt x="9827" y="538"/>
                    <a:pt x="9529" y="572"/>
                    <a:pt x="9208" y="640"/>
                  </a:cubicBezTo>
                  <a:cubicBezTo>
                    <a:pt x="8741" y="741"/>
                    <a:pt x="8340" y="907"/>
                    <a:pt x="7973" y="1107"/>
                  </a:cubicBezTo>
                  <a:cubicBezTo>
                    <a:pt x="7433" y="387"/>
                    <a:pt x="6679" y="0"/>
                    <a:pt x="588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6" name="Google Shape;3386;p36"/>
            <p:cNvSpPr/>
            <p:nvPr/>
          </p:nvSpPr>
          <p:spPr>
            <a:xfrm>
              <a:off x="17840400" y="4052500"/>
              <a:ext cx="118450" cy="119275"/>
            </a:xfrm>
            <a:custGeom>
              <a:avLst/>
              <a:gdLst/>
              <a:ahLst/>
              <a:cxnLst/>
              <a:rect l="l" t="t" r="r" b="b"/>
              <a:pathLst>
                <a:path w="4738" h="4771" extrusionOk="0">
                  <a:moveTo>
                    <a:pt x="2536" y="601"/>
                  </a:moveTo>
                  <a:cubicBezTo>
                    <a:pt x="2569" y="801"/>
                    <a:pt x="2636" y="1068"/>
                    <a:pt x="2703" y="1268"/>
                  </a:cubicBezTo>
                  <a:cubicBezTo>
                    <a:pt x="2803" y="1735"/>
                    <a:pt x="2836" y="1836"/>
                    <a:pt x="2903" y="1902"/>
                  </a:cubicBezTo>
                  <a:cubicBezTo>
                    <a:pt x="2970" y="2002"/>
                    <a:pt x="3036" y="2036"/>
                    <a:pt x="3503" y="2202"/>
                  </a:cubicBezTo>
                  <a:cubicBezTo>
                    <a:pt x="3670" y="2269"/>
                    <a:pt x="3937" y="2369"/>
                    <a:pt x="4104" y="2436"/>
                  </a:cubicBezTo>
                  <a:cubicBezTo>
                    <a:pt x="3837" y="2536"/>
                    <a:pt x="3437" y="2703"/>
                    <a:pt x="3036" y="2836"/>
                  </a:cubicBezTo>
                  <a:cubicBezTo>
                    <a:pt x="3003" y="2870"/>
                    <a:pt x="2936" y="2903"/>
                    <a:pt x="2936" y="2970"/>
                  </a:cubicBezTo>
                  <a:cubicBezTo>
                    <a:pt x="2736" y="3403"/>
                    <a:pt x="2503" y="3904"/>
                    <a:pt x="2336" y="4171"/>
                  </a:cubicBezTo>
                  <a:cubicBezTo>
                    <a:pt x="2236" y="3870"/>
                    <a:pt x="2069" y="3337"/>
                    <a:pt x="1969" y="2870"/>
                  </a:cubicBezTo>
                  <a:cubicBezTo>
                    <a:pt x="1936" y="2803"/>
                    <a:pt x="1902" y="2736"/>
                    <a:pt x="1802" y="2736"/>
                  </a:cubicBezTo>
                  <a:cubicBezTo>
                    <a:pt x="1369" y="2636"/>
                    <a:pt x="835" y="2536"/>
                    <a:pt x="568" y="2436"/>
                  </a:cubicBezTo>
                  <a:cubicBezTo>
                    <a:pt x="868" y="2303"/>
                    <a:pt x="1435" y="2036"/>
                    <a:pt x="1936" y="1836"/>
                  </a:cubicBezTo>
                  <a:cubicBezTo>
                    <a:pt x="1969" y="1802"/>
                    <a:pt x="2002" y="1769"/>
                    <a:pt x="2036" y="1702"/>
                  </a:cubicBezTo>
                  <a:cubicBezTo>
                    <a:pt x="2203" y="1302"/>
                    <a:pt x="2369" y="868"/>
                    <a:pt x="2536" y="601"/>
                  </a:cubicBezTo>
                  <a:close/>
                  <a:moveTo>
                    <a:pt x="2569" y="1"/>
                  </a:moveTo>
                  <a:cubicBezTo>
                    <a:pt x="2436" y="1"/>
                    <a:pt x="2236" y="1"/>
                    <a:pt x="1669" y="1502"/>
                  </a:cubicBezTo>
                  <a:cubicBezTo>
                    <a:pt x="101" y="2136"/>
                    <a:pt x="34" y="2336"/>
                    <a:pt x="1" y="2436"/>
                  </a:cubicBezTo>
                  <a:cubicBezTo>
                    <a:pt x="1" y="2469"/>
                    <a:pt x="1" y="2569"/>
                    <a:pt x="34" y="2636"/>
                  </a:cubicBezTo>
                  <a:cubicBezTo>
                    <a:pt x="101" y="2669"/>
                    <a:pt x="201" y="2836"/>
                    <a:pt x="1602" y="3103"/>
                  </a:cubicBezTo>
                  <a:cubicBezTo>
                    <a:pt x="2002" y="4771"/>
                    <a:pt x="2169" y="4771"/>
                    <a:pt x="2303" y="4771"/>
                  </a:cubicBezTo>
                  <a:lnTo>
                    <a:pt x="2336" y="4771"/>
                  </a:lnTo>
                  <a:cubicBezTo>
                    <a:pt x="2436" y="4738"/>
                    <a:pt x="2603" y="4738"/>
                    <a:pt x="3270" y="3203"/>
                  </a:cubicBezTo>
                  <a:cubicBezTo>
                    <a:pt x="3670" y="3070"/>
                    <a:pt x="4471" y="2770"/>
                    <a:pt x="4638" y="2636"/>
                  </a:cubicBezTo>
                  <a:cubicBezTo>
                    <a:pt x="4704" y="2569"/>
                    <a:pt x="4738" y="2469"/>
                    <a:pt x="4704" y="2403"/>
                  </a:cubicBezTo>
                  <a:cubicBezTo>
                    <a:pt x="4671" y="2202"/>
                    <a:pt x="4471" y="2102"/>
                    <a:pt x="3637" y="1802"/>
                  </a:cubicBezTo>
                  <a:cubicBezTo>
                    <a:pt x="3503" y="1769"/>
                    <a:pt x="3303" y="1702"/>
                    <a:pt x="3237" y="1635"/>
                  </a:cubicBezTo>
                  <a:cubicBezTo>
                    <a:pt x="3203" y="1569"/>
                    <a:pt x="3137" y="1335"/>
                    <a:pt x="3103" y="1168"/>
                  </a:cubicBezTo>
                  <a:cubicBezTo>
                    <a:pt x="2970" y="601"/>
                    <a:pt x="2870" y="234"/>
                    <a:pt x="2770" y="101"/>
                  </a:cubicBezTo>
                  <a:cubicBezTo>
                    <a:pt x="2736" y="34"/>
                    <a:pt x="2636" y="1"/>
                    <a:pt x="256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7" name="Google Shape;3387;p36"/>
            <p:cNvSpPr/>
            <p:nvPr/>
          </p:nvSpPr>
          <p:spPr>
            <a:xfrm>
              <a:off x="16515300" y="5133275"/>
              <a:ext cx="118450" cy="119275"/>
            </a:xfrm>
            <a:custGeom>
              <a:avLst/>
              <a:gdLst/>
              <a:ahLst/>
              <a:cxnLst/>
              <a:rect l="l" t="t" r="r" b="b"/>
              <a:pathLst>
                <a:path w="4738" h="4771" extrusionOk="0">
                  <a:moveTo>
                    <a:pt x="2536" y="601"/>
                  </a:moveTo>
                  <a:cubicBezTo>
                    <a:pt x="2602" y="801"/>
                    <a:pt x="2669" y="1068"/>
                    <a:pt x="2702" y="1268"/>
                  </a:cubicBezTo>
                  <a:cubicBezTo>
                    <a:pt x="2836" y="1735"/>
                    <a:pt x="2869" y="1835"/>
                    <a:pt x="2903" y="1936"/>
                  </a:cubicBezTo>
                  <a:cubicBezTo>
                    <a:pt x="2969" y="2002"/>
                    <a:pt x="3069" y="2036"/>
                    <a:pt x="3536" y="2202"/>
                  </a:cubicBezTo>
                  <a:cubicBezTo>
                    <a:pt x="3703" y="2269"/>
                    <a:pt x="3937" y="2369"/>
                    <a:pt x="4137" y="2436"/>
                  </a:cubicBezTo>
                  <a:cubicBezTo>
                    <a:pt x="3870" y="2536"/>
                    <a:pt x="3436" y="2703"/>
                    <a:pt x="3069" y="2836"/>
                  </a:cubicBezTo>
                  <a:cubicBezTo>
                    <a:pt x="3003" y="2870"/>
                    <a:pt x="2969" y="2903"/>
                    <a:pt x="2936" y="2970"/>
                  </a:cubicBezTo>
                  <a:cubicBezTo>
                    <a:pt x="2736" y="3403"/>
                    <a:pt x="2502" y="3904"/>
                    <a:pt x="2369" y="4170"/>
                  </a:cubicBezTo>
                  <a:cubicBezTo>
                    <a:pt x="2235" y="3870"/>
                    <a:pt x="2102" y="3337"/>
                    <a:pt x="2002" y="2903"/>
                  </a:cubicBezTo>
                  <a:cubicBezTo>
                    <a:pt x="1969" y="2803"/>
                    <a:pt x="1902" y="2736"/>
                    <a:pt x="1835" y="2736"/>
                  </a:cubicBezTo>
                  <a:cubicBezTo>
                    <a:pt x="1368" y="2636"/>
                    <a:pt x="868" y="2536"/>
                    <a:pt x="601" y="2436"/>
                  </a:cubicBezTo>
                  <a:cubicBezTo>
                    <a:pt x="868" y="2302"/>
                    <a:pt x="1435" y="2036"/>
                    <a:pt x="1935" y="1835"/>
                  </a:cubicBezTo>
                  <a:cubicBezTo>
                    <a:pt x="2002" y="1802"/>
                    <a:pt x="2035" y="1769"/>
                    <a:pt x="2069" y="1735"/>
                  </a:cubicBezTo>
                  <a:cubicBezTo>
                    <a:pt x="2202" y="1335"/>
                    <a:pt x="2402" y="868"/>
                    <a:pt x="2536" y="601"/>
                  </a:cubicBezTo>
                  <a:close/>
                  <a:moveTo>
                    <a:pt x="2602" y="1"/>
                  </a:moveTo>
                  <a:cubicBezTo>
                    <a:pt x="2469" y="1"/>
                    <a:pt x="2269" y="1"/>
                    <a:pt x="1702" y="1502"/>
                  </a:cubicBezTo>
                  <a:cubicBezTo>
                    <a:pt x="101" y="2136"/>
                    <a:pt x="34" y="2336"/>
                    <a:pt x="34" y="2436"/>
                  </a:cubicBezTo>
                  <a:cubicBezTo>
                    <a:pt x="0" y="2469"/>
                    <a:pt x="34" y="2569"/>
                    <a:pt x="67" y="2636"/>
                  </a:cubicBezTo>
                  <a:cubicBezTo>
                    <a:pt x="101" y="2703"/>
                    <a:pt x="234" y="2836"/>
                    <a:pt x="1602" y="3103"/>
                  </a:cubicBezTo>
                  <a:cubicBezTo>
                    <a:pt x="2035" y="4771"/>
                    <a:pt x="2169" y="4771"/>
                    <a:pt x="2335" y="4771"/>
                  </a:cubicBezTo>
                  <a:cubicBezTo>
                    <a:pt x="2469" y="4738"/>
                    <a:pt x="2602" y="4738"/>
                    <a:pt x="3269" y="3203"/>
                  </a:cubicBezTo>
                  <a:cubicBezTo>
                    <a:pt x="3703" y="3070"/>
                    <a:pt x="4504" y="2769"/>
                    <a:pt x="4637" y="2636"/>
                  </a:cubicBezTo>
                  <a:cubicBezTo>
                    <a:pt x="4704" y="2569"/>
                    <a:pt x="4737" y="2469"/>
                    <a:pt x="4737" y="2403"/>
                  </a:cubicBezTo>
                  <a:cubicBezTo>
                    <a:pt x="4704" y="2202"/>
                    <a:pt x="4470" y="2102"/>
                    <a:pt x="3670" y="1802"/>
                  </a:cubicBezTo>
                  <a:cubicBezTo>
                    <a:pt x="3503" y="1769"/>
                    <a:pt x="3336" y="1702"/>
                    <a:pt x="3236" y="1669"/>
                  </a:cubicBezTo>
                  <a:cubicBezTo>
                    <a:pt x="3203" y="1569"/>
                    <a:pt x="3169" y="1335"/>
                    <a:pt x="3103" y="1168"/>
                  </a:cubicBezTo>
                  <a:cubicBezTo>
                    <a:pt x="2969" y="601"/>
                    <a:pt x="2869" y="234"/>
                    <a:pt x="2769" y="101"/>
                  </a:cubicBezTo>
                  <a:cubicBezTo>
                    <a:pt x="2736" y="34"/>
                    <a:pt x="2636" y="1"/>
                    <a:pt x="260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8" name="Google Shape;3388;p36"/>
            <p:cNvSpPr/>
            <p:nvPr/>
          </p:nvSpPr>
          <p:spPr>
            <a:xfrm>
              <a:off x="17993850" y="4266000"/>
              <a:ext cx="74250" cy="74250"/>
            </a:xfrm>
            <a:custGeom>
              <a:avLst/>
              <a:gdLst/>
              <a:ahLst/>
              <a:cxnLst/>
              <a:rect l="l" t="t" r="r" b="b"/>
              <a:pathLst>
                <a:path w="2970" h="2970" extrusionOk="0">
                  <a:moveTo>
                    <a:pt x="1502" y="434"/>
                  </a:moveTo>
                  <a:cubicBezTo>
                    <a:pt x="1769" y="434"/>
                    <a:pt x="2035" y="534"/>
                    <a:pt x="2236" y="734"/>
                  </a:cubicBezTo>
                  <a:cubicBezTo>
                    <a:pt x="2436" y="934"/>
                    <a:pt x="2569" y="1201"/>
                    <a:pt x="2569" y="1501"/>
                  </a:cubicBezTo>
                  <a:cubicBezTo>
                    <a:pt x="2569" y="2068"/>
                    <a:pt x="2069" y="2535"/>
                    <a:pt x="1502" y="2535"/>
                  </a:cubicBezTo>
                  <a:cubicBezTo>
                    <a:pt x="1202" y="2535"/>
                    <a:pt x="935" y="2435"/>
                    <a:pt x="735" y="2235"/>
                  </a:cubicBezTo>
                  <a:cubicBezTo>
                    <a:pt x="534" y="2035"/>
                    <a:pt x="434" y="1768"/>
                    <a:pt x="434" y="1468"/>
                  </a:cubicBezTo>
                  <a:cubicBezTo>
                    <a:pt x="434" y="901"/>
                    <a:pt x="901" y="434"/>
                    <a:pt x="1502" y="434"/>
                  </a:cubicBezTo>
                  <a:close/>
                  <a:moveTo>
                    <a:pt x="1502" y="0"/>
                  </a:moveTo>
                  <a:cubicBezTo>
                    <a:pt x="668" y="0"/>
                    <a:pt x="34" y="667"/>
                    <a:pt x="1" y="1468"/>
                  </a:cubicBezTo>
                  <a:cubicBezTo>
                    <a:pt x="1" y="1868"/>
                    <a:pt x="167" y="2235"/>
                    <a:pt x="434" y="2535"/>
                  </a:cubicBezTo>
                  <a:cubicBezTo>
                    <a:pt x="735" y="2802"/>
                    <a:pt x="1101" y="2969"/>
                    <a:pt x="1502" y="2969"/>
                  </a:cubicBezTo>
                  <a:cubicBezTo>
                    <a:pt x="2302" y="2969"/>
                    <a:pt x="2969" y="2302"/>
                    <a:pt x="2969" y="1501"/>
                  </a:cubicBezTo>
                  <a:cubicBezTo>
                    <a:pt x="2969" y="1101"/>
                    <a:pt x="2836" y="734"/>
                    <a:pt x="2536" y="434"/>
                  </a:cubicBezTo>
                  <a:cubicBezTo>
                    <a:pt x="2269" y="167"/>
                    <a:pt x="1902" y="0"/>
                    <a:pt x="1502"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9" name="Google Shape;3389;p36"/>
            <p:cNvSpPr/>
            <p:nvPr/>
          </p:nvSpPr>
          <p:spPr>
            <a:xfrm>
              <a:off x="17412600" y="4385950"/>
              <a:ext cx="779625" cy="824775"/>
            </a:xfrm>
            <a:custGeom>
              <a:avLst/>
              <a:gdLst/>
              <a:ahLst/>
              <a:cxnLst/>
              <a:rect l="l" t="t" r="r" b="b"/>
              <a:pathLst>
                <a:path w="31185" h="32991" extrusionOk="0">
                  <a:moveTo>
                    <a:pt x="15998" y="0"/>
                  </a:moveTo>
                  <a:cubicBezTo>
                    <a:pt x="15813" y="0"/>
                    <a:pt x="15712" y="6"/>
                    <a:pt x="15712" y="6"/>
                  </a:cubicBezTo>
                  <a:cubicBezTo>
                    <a:pt x="15712" y="6"/>
                    <a:pt x="18812" y="14383"/>
                    <a:pt x="11115" y="14383"/>
                  </a:cubicBezTo>
                  <a:cubicBezTo>
                    <a:pt x="10748" y="14383"/>
                    <a:pt x="10358" y="14351"/>
                    <a:pt x="9941" y="14283"/>
                  </a:cubicBezTo>
                  <a:cubicBezTo>
                    <a:pt x="9090" y="14143"/>
                    <a:pt x="8315" y="14080"/>
                    <a:pt x="7609" y="14080"/>
                  </a:cubicBezTo>
                  <a:cubicBezTo>
                    <a:pt x="709" y="14080"/>
                    <a:pt x="434" y="20120"/>
                    <a:pt x="434" y="20120"/>
                  </a:cubicBezTo>
                  <a:cubicBezTo>
                    <a:pt x="434" y="20120"/>
                    <a:pt x="1" y="32162"/>
                    <a:pt x="14645" y="32963"/>
                  </a:cubicBezTo>
                  <a:cubicBezTo>
                    <a:pt x="14981" y="32981"/>
                    <a:pt x="15311" y="32990"/>
                    <a:pt x="15636" y="32990"/>
                  </a:cubicBezTo>
                  <a:cubicBezTo>
                    <a:pt x="26536" y="32990"/>
                    <a:pt x="31185" y="22793"/>
                    <a:pt x="28788" y="10647"/>
                  </a:cubicBezTo>
                  <a:cubicBezTo>
                    <a:pt x="26799" y="490"/>
                    <a:pt x="17730" y="0"/>
                    <a:pt x="159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0" name="Google Shape;3390;p36"/>
            <p:cNvSpPr/>
            <p:nvPr/>
          </p:nvSpPr>
          <p:spPr>
            <a:xfrm>
              <a:off x="16818025" y="5021650"/>
              <a:ext cx="318575" cy="378400"/>
            </a:xfrm>
            <a:custGeom>
              <a:avLst/>
              <a:gdLst/>
              <a:ahLst/>
              <a:cxnLst/>
              <a:rect l="l" t="t" r="r" b="b"/>
              <a:pathLst>
                <a:path w="12743" h="15136" extrusionOk="0">
                  <a:moveTo>
                    <a:pt x="6594" y="1"/>
                  </a:moveTo>
                  <a:cubicBezTo>
                    <a:pt x="3511" y="1"/>
                    <a:pt x="0" y="1130"/>
                    <a:pt x="0" y="1130"/>
                  </a:cubicBezTo>
                  <a:cubicBezTo>
                    <a:pt x="0" y="1130"/>
                    <a:pt x="1101" y="14306"/>
                    <a:pt x="1635" y="14740"/>
                  </a:cubicBezTo>
                  <a:cubicBezTo>
                    <a:pt x="1924" y="14957"/>
                    <a:pt x="3639" y="15135"/>
                    <a:pt x="5215" y="15135"/>
                  </a:cubicBezTo>
                  <a:cubicBezTo>
                    <a:pt x="6544" y="15135"/>
                    <a:pt x="7774" y="15009"/>
                    <a:pt x="7972" y="14673"/>
                  </a:cubicBezTo>
                  <a:cubicBezTo>
                    <a:pt x="8439" y="13906"/>
                    <a:pt x="12743" y="2164"/>
                    <a:pt x="9674" y="596"/>
                  </a:cubicBezTo>
                  <a:cubicBezTo>
                    <a:pt x="8846" y="160"/>
                    <a:pt x="7750" y="1"/>
                    <a:pt x="65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1" name="Google Shape;3391;p36"/>
            <p:cNvSpPr/>
            <p:nvPr/>
          </p:nvSpPr>
          <p:spPr>
            <a:xfrm>
              <a:off x="17239975" y="5025200"/>
              <a:ext cx="320250" cy="383550"/>
            </a:xfrm>
            <a:custGeom>
              <a:avLst/>
              <a:gdLst/>
              <a:ahLst/>
              <a:cxnLst/>
              <a:rect l="l" t="t" r="r" b="b"/>
              <a:pathLst>
                <a:path w="12810" h="15342" extrusionOk="0">
                  <a:moveTo>
                    <a:pt x="7482" y="0"/>
                  </a:moveTo>
                  <a:cubicBezTo>
                    <a:pt x="4183" y="0"/>
                    <a:pt x="1" y="1755"/>
                    <a:pt x="1" y="1755"/>
                  </a:cubicBezTo>
                  <a:cubicBezTo>
                    <a:pt x="1" y="1755"/>
                    <a:pt x="2302" y="14798"/>
                    <a:pt x="2870" y="15165"/>
                  </a:cubicBezTo>
                  <a:cubicBezTo>
                    <a:pt x="3041" y="15283"/>
                    <a:pt x="3709" y="15342"/>
                    <a:pt x="4550" y="15342"/>
                  </a:cubicBezTo>
                  <a:cubicBezTo>
                    <a:pt x="6335" y="15342"/>
                    <a:pt x="8902" y="15075"/>
                    <a:pt x="9174" y="14531"/>
                  </a:cubicBezTo>
                  <a:cubicBezTo>
                    <a:pt x="9541" y="13731"/>
                    <a:pt x="12810" y="1689"/>
                    <a:pt x="9641" y="354"/>
                  </a:cubicBezTo>
                  <a:cubicBezTo>
                    <a:pt x="9020" y="102"/>
                    <a:pt x="8277" y="0"/>
                    <a:pt x="74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2" name="Google Shape;3392;p36"/>
            <p:cNvSpPr/>
            <p:nvPr/>
          </p:nvSpPr>
          <p:spPr>
            <a:xfrm>
              <a:off x="16482775" y="4191775"/>
              <a:ext cx="1347650" cy="1026600"/>
            </a:xfrm>
            <a:custGeom>
              <a:avLst/>
              <a:gdLst/>
              <a:ahLst/>
              <a:cxnLst/>
              <a:rect l="l" t="t" r="r" b="b"/>
              <a:pathLst>
                <a:path w="53906" h="41064" extrusionOk="0">
                  <a:moveTo>
                    <a:pt x="32924" y="1"/>
                  </a:moveTo>
                  <a:lnTo>
                    <a:pt x="18647" y="7773"/>
                  </a:lnTo>
                  <a:cubicBezTo>
                    <a:pt x="18647" y="7773"/>
                    <a:pt x="1" y="16713"/>
                    <a:pt x="12376" y="36627"/>
                  </a:cubicBezTo>
                  <a:cubicBezTo>
                    <a:pt x="14284" y="39683"/>
                    <a:pt x="19756" y="41064"/>
                    <a:pt x="25521" y="41064"/>
                  </a:cubicBezTo>
                  <a:cubicBezTo>
                    <a:pt x="31146" y="41064"/>
                    <a:pt x="37050" y="39750"/>
                    <a:pt x="40196" y="37394"/>
                  </a:cubicBezTo>
                  <a:cubicBezTo>
                    <a:pt x="53906" y="27120"/>
                    <a:pt x="32924" y="1"/>
                    <a:pt x="3292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3" name="Google Shape;3393;p36"/>
            <p:cNvSpPr/>
            <p:nvPr/>
          </p:nvSpPr>
          <p:spPr>
            <a:xfrm>
              <a:off x="16860550" y="4574675"/>
              <a:ext cx="553675" cy="552125"/>
            </a:xfrm>
            <a:custGeom>
              <a:avLst/>
              <a:gdLst/>
              <a:ahLst/>
              <a:cxnLst/>
              <a:rect l="l" t="t" r="r" b="b"/>
              <a:pathLst>
                <a:path w="22147" h="22085" extrusionOk="0">
                  <a:moveTo>
                    <a:pt x="12512" y="1"/>
                  </a:moveTo>
                  <a:cubicBezTo>
                    <a:pt x="8959" y="1"/>
                    <a:pt x="5289" y="2625"/>
                    <a:pt x="4003" y="6867"/>
                  </a:cubicBezTo>
                  <a:cubicBezTo>
                    <a:pt x="4003" y="6867"/>
                    <a:pt x="0" y="15040"/>
                    <a:pt x="6905" y="20610"/>
                  </a:cubicBezTo>
                  <a:cubicBezTo>
                    <a:pt x="8173" y="21633"/>
                    <a:pt x="9508" y="22084"/>
                    <a:pt x="10824" y="22084"/>
                  </a:cubicBezTo>
                  <a:cubicBezTo>
                    <a:pt x="16675" y="22084"/>
                    <a:pt x="22147" y="13153"/>
                    <a:pt x="19614" y="5800"/>
                  </a:cubicBezTo>
                  <a:cubicBezTo>
                    <a:pt x="18235" y="1751"/>
                    <a:pt x="15413" y="1"/>
                    <a:pt x="12512"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4" name="Google Shape;3394;p36"/>
            <p:cNvSpPr/>
            <p:nvPr/>
          </p:nvSpPr>
          <p:spPr>
            <a:xfrm>
              <a:off x="17428700" y="4467725"/>
              <a:ext cx="253300" cy="236525"/>
            </a:xfrm>
            <a:custGeom>
              <a:avLst/>
              <a:gdLst/>
              <a:ahLst/>
              <a:cxnLst/>
              <a:rect l="l" t="t" r="r" b="b"/>
              <a:pathLst>
                <a:path w="10132" h="9461" extrusionOk="0">
                  <a:moveTo>
                    <a:pt x="1748" y="0"/>
                  </a:moveTo>
                  <a:cubicBezTo>
                    <a:pt x="941" y="0"/>
                    <a:pt x="0" y="576"/>
                    <a:pt x="257" y="3406"/>
                  </a:cubicBezTo>
                  <a:cubicBezTo>
                    <a:pt x="530" y="6649"/>
                    <a:pt x="2929" y="9461"/>
                    <a:pt x="5140" y="9461"/>
                  </a:cubicBezTo>
                  <a:cubicBezTo>
                    <a:pt x="6182" y="9461"/>
                    <a:pt x="7181" y="8837"/>
                    <a:pt x="7896" y="7342"/>
                  </a:cubicBezTo>
                  <a:cubicBezTo>
                    <a:pt x="10131" y="2706"/>
                    <a:pt x="3026" y="271"/>
                    <a:pt x="3026" y="271"/>
                  </a:cubicBezTo>
                  <a:lnTo>
                    <a:pt x="2793" y="271"/>
                  </a:lnTo>
                  <a:cubicBezTo>
                    <a:pt x="2793" y="271"/>
                    <a:pt x="2302" y="0"/>
                    <a:pt x="1748" y="0"/>
                  </a:cubicBezTo>
                  <a:close/>
                </a:path>
              </a:pathLst>
            </a:custGeom>
            <a:solidFill>
              <a:srgbClr val="9D7F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5" name="Google Shape;3395;p36"/>
            <p:cNvSpPr/>
            <p:nvPr/>
          </p:nvSpPr>
          <p:spPr>
            <a:xfrm>
              <a:off x="17292525" y="3698325"/>
              <a:ext cx="294500" cy="321400"/>
            </a:xfrm>
            <a:custGeom>
              <a:avLst/>
              <a:gdLst/>
              <a:ahLst/>
              <a:cxnLst/>
              <a:rect l="l" t="t" r="r" b="b"/>
              <a:pathLst>
                <a:path w="11780" h="12856" extrusionOk="0">
                  <a:moveTo>
                    <a:pt x="10145" y="1"/>
                  </a:moveTo>
                  <a:cubicBezTo>
                    <a:pt x="7467" y="1"/>
                    <a:pt x="367" y="4995"/>
                    <a:pt x="367" y="4995"/>
                  </a:cubicBezTo>
                  <a:cubicBezTo>
                    <a:pt x="0" y="5729"/>
                    <a:pt x="6171" y="11900"/>
                    <a:pt x="8039" y="12800"/>
                  </a:cubicBezTo>
                  <a:cubicBezTo>
                    <a:pt x="8115" y="12837"/>
                    <a:pt x="8190" y="12855"/>
                    <a:pt x="8266" y="12855"/>
                  </a:cubicBezTo>
                  <a:cubicBezTo>
                    <a:pt x="10029" y="12855"/>
                    <a:pt x="11780" y="3150"/>
                    <a:pt x="11108" y="592"/>
                  </a:cubicBezTo>
                  <a:cubicBezTo>
                    <a:pt x="10993" y="176"/>
                    <a:pt x="10646" y="1"/>
                    <a:pt x="101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6" name="Google Shape;3396;p36"/>
            <p:cNvSpPr/>
            <p:nvPr/>
          </p:nvSpPr>
          <p:spPr>
            <a:xfrm>
              <a:off x="16816350" y="3529625"/>
              <a:ext cx="252700" cy="285900"/>
            </a:xfrm>
            <a:custGeom>
              <a:avLst/>
              <a:gdLst/>
              <a:ahLst/>
              <a:cxnLst/>
              <a:rect l="l" t="t" r="r" b="b"/>
              <a:pathLst>
                <a:path w="10108" h="11436" extrusionOk="0">
                  <a:moveTo>
                    <a:pt x="4045" y="1"/>
                  </a:moveTo>
                  <a:cubicBezTo>
                    <a:pt x="4042" y="1"/>
                    <a:pt x="4039" y="1"/>
                    <a:pt x="4037" y="1"/>
                  </a:cubicBezTo>
                  <a:cubicBezTo>
                    <a:pt x="2636" y="34"/>
                    <a:pt x="0" y="9541"/>
                    <a:pt x="601" y="10642"/>
                  </a:cubicBezTo>
                  <a:cubicBezTo>
                    <a:pt x="858" y="11088"/>
                    <a:pt x="2315" y="11436"/>
                    <a:pt x="4020" y="11436"/>
                  </a:cubicBezTo>
                  <a:cubicBezTo>
                    <a:pt x="6520" y="11436"/>
                    <a:pt x="9552" y="10688"/>
                    <a:pt x="10108" y="8407"/>
                  </a:cubicBezTo>
                  <a:cubicBezTo>
                    <a:pt x="10108" y="8407"/>
                    <a:pt x="5456" y="1"/>
                    <a:pt x="40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7" name="Google Shape;3397;p36"/>
            <p:cNvSpPr/>
            <p:nvPr/>
          </p:nvSpPr>
          <p:spPr>
            <a:xfrm>
              <a:off x="16431075" y="3722250"/>
              <a:ext cx="1227575" cy="684900"/>
            </a:xfrm>
            <a:custGeom>
              <a:avLst/>
              <a:gdLst/>
              <a:ahLst/>
              <a:cxnLst/>
              <a:rect l="l" t="t" r="r" b="b"/>
              <a:pathLst>
                <a:path w="49103" h="27396" extrusionOk="0">
                  <a:moveTo>
                    <a:pt x="26376" y="1"/>
                  </a:moveTo>
                  <a:cubicBezTo>
                    <a:pt x="17806" y="1"/>
                    <a:pt x="11575" y="5672"/>
                    <a:pt x="11575" y="5672"/>
                  </a:cubicBezTo>
                  <a:cubicBezTo>
                    <a:pt x="11575" y="5672"/>
                    <a:pt x="0" y="16713"/>
                    <a:pt x="11208" y="22384"/>
                  </a:cubicBezTo>
                  <a:cubicBezTo>
                    <a:pt x="18714" y="26213"/>
                    <a:pt x="24886" y="27395"/>
                    <a:pt x="29646" y="27395"/>
                  </a:cubicBezTo>
                  <a:cubicBezTo>
                    <a:pt x="37325" y="27395"/>
                    <a:pt x="41330" y="24319"/>
                    <a:pt x="41330" y="24319"/>
                  </a:cubicBezTo>
                  <a:cubicBezTo>
                    <a:pt x="41330" y="24319"/>
                    <a:pt x="49102" y="9442"/>
                    <a:pt x="35693" y="2370"/>
                  </a:cubicBezTo>
                  <a:cubicBezTo>
                    <a:pt x="32421" y="646"/>
                    <a:pt x="29265" y="1"/>
                    <a:pt x="263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8" name="Google Shape;3398;p36"/>
            <p:cNvSpPr/>
            <p:nvPr/>
          </p:nvSpPr>
          <p:spPr>
            <a:xfrm>
              <a:off x="16411900" y="3816725"/>
              <a:ext cx="1165025" cy="607575"/>
            </a:xfrm>
            <a:custGeom>
              <a:avLst/>
              <a:gdLst/>
              <a:ahLst/>
              <a:cxnLst/>
              <a:rect l="l" t="t" r="r" b="b"/>
              <a:pathLst>
                <a:path w="46601" h="24303" extrusionOk="0">
                  <a:moveTo>
                    <a:pt x="17279" y="0"/>
                  </a:moveTo>
                  <a:cubicBezTo>
                    <a:pt x="15441" y="0"/>
                    <a:pt x="11624" y="1783"/>
                    <a:pt x="8306" y="6496"/>
                  </a:cubicBezTo>
                  <a:cubicBezTo>
                    <a:pt x="3236" y="13702"/>
                    <a:pt x="734" y="17971"/>
                    <a:pt x="18046" y="22608"/>
                  </a:cubicBezTo>
                  <a:cubicBezTo>
                    <a:pt x="22671" y="23844"/>
                    <a:pt x="26520" y="24303"/>
                    <a:pt x="29684" y="24303"/>
                  </a:cubicBezTo>
                  <a:cubicBezTo>
                    <a:pt x="38386" y="24303"/>
                    <a:pt x="41901" y="20833"/>
                    <a:pt x="42097" y="20540"/>
                  </a:cubicBezTo>
                  <a:cubicBezTo>
                    <a:pt x="42097" y="20540"/>
                    <a:pt x="46600" y="10666"/>
                    <a:pt x="36660" y="7064"/>
                  </a:cubicBezTo>
                  <a:cubicBezTo>
                    <a:pt x="35694" y="6713"/>
                    <a:pt x="34794" y="6558"/>
                    <a:pt x="33942" y="6558"/>
                  </a:cubicBezTo>
                  <a:cubicBezTo>
                    <a:pt x="27330" y="6558"/>
                    <a:pt x="23657" y="15919"/>
                    <a:pt x="14740" y="15919"/>
                  </a:cubicBezTo>
                  <a:cubicBezTo>
                    <a:pt x="12995" y="15919"/>
                    <a:pt x="11049" y="15560"/>
                    <a:pt x="8840" y="14702"/>
                  </a:cubicBezTo>
                  <a:cubicBezTo>
                    <a:pt x="0" y="11300"/>
                    <a:pt x="20815" y="4028"/>
                    <a:pt x="18280" y="359"/>
                  </a:cubicBezTo>
                  <a:cubicBezTo>
                    <a:pt x="18118" y="127"/>
                    <a:pt x="17769" y="0"/>
                    <a:pt x="17279" y="0"/>
                  </a:cubicBezTo>
                  <a:close/>
                </a:path>
              </a:pathLst>
            </a:custGeom>
            <a:solidFill>
              <a:srgbClr val="FE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9" name="Google Shape;3399;p36"/>
            <p:cNvSpPr/>
            <p:nvPr/>
          </p:nvSpPr>
          <p:spPr>
            <a:xfrm>
              <a:off x="16484225" y="4055175"/>
              <a:ext cx="209550" cy="187700"/>
            </a:xfrm>
            <a:custGeom>
              <a:avLst/>
              <a:gdLst/>
              <a:ahLst/>
              <a:cxnLst/>
              <a:rect l="l" t="t" r="r" b="b"/>
              <a:pathLst>
                <a:path w="8382" h="7508" extrusionOk="0">
                  <a:moveTo>
                    <a:pt x="3758" y="1"/>
                  </a:moveTo>
                  <a:cubicBezTo>
                    <a:pt x="3346" y="1"/>
                    <a:pt x="2972" y="143"/>
                    <a:pt x="2678" y="494"/>
                  </a:cubicBezTo>
                  <a:cubicBezTo>
                    <a:pt x="1178" y="2275"/>
                    <a:pt x="1" y="7508"/>
                    <a:pt x="2323" y="7508"/>
                  </a:cubicBezTo>
                  <a:cubicBezTo>
                    <a:pt x="2480" y="7508"/>
                    <a:pt x="2654" y="7483"/>
                    <a:pt x="2845" y="7433"/>
                  </a:cubicBezTo>
                  <a:cubicBezTo>
                    <a:pt x="5847" y="6599"/>
                    <a:pt x="8382" y="4164"/>
                    <a:pt x="8048" y="2663"/>
                  </a:cubicBezTo>
                  <a:cubicBezTo>
                    <a:pt x="8048" y="2663"/>
                    <a:pt x="5541" y="1"/>
                    <a:pt x="37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0" name="Google Shape;3400;p36"/>
            <p:cNvSpPr/>
            <p:nvPr/>
          </p:nvSpPr>
          <p:spPr>
            <a:xfrm>
              <a:off x="16951700" y="3970900"/>
              <a:ext cx="430075" cy="273650"/>
            </a:xfrm>
            <a:custGeom>
              <a:avLst/>
              <a:gdLst/>
              <a:ahLst/>
              <a:cxnLst/>
              <a:rect l="l" t="t" r="r" b="b"/>
              <a:pathLst>
                <a:path w="17203" h="10946" extrusionOk="0">
                  <a:moveTo>
                    <a:pt x="10922" y="1"/>
                  </a:moveTo>
                  <a:cubicBezTo>
                    <a:pt x="6859" y="1"/>
                    <a:pt x="683" y="6891"/>
                    <a:pt x="324" y="7668"/>
                  </a:cubicBezTo>
                  <a:cubicBezTo>
                    <a:pt x="0" y="8463"/>
                    <a:pt x="3131" y="10946"/>
                    <a:pt x="6324" y="10946"/>
                  </a:cubicBezTo>
                  <a:cubicBezTo>
                    <a:pt x="6749" y="10946"/>
                    <a:pt x="7176" y="10902"/>
                    <a:pt x="7596" y="10804"/>
                  </a:cubicBezTo>
                  <a:cubicBezTo>
                    <a:pt x="17203" y="8569"/>
                    <a:pt x="12232" y="296"/>
                    <a:pt x="12232" y="296"/>
                  </a:cubicBezTo>
                  <a:cubicBezTo>
                    <a:pt x="11832" y="92"/>
                    <a:pt x="11391" y="1"/>
                    <a:pt x="10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1" name="Google Shape;3401;p36"/>
            <p:cNvSpPr/>
            <p:nvPr/>
          </p:nvSpPr>
          <p:spPr>
            <a:xfrm>
              <a:off x="16639575" y="3804050"/>
              <a:ext cx="244350" cy="180950"/>
            </a:xfrm>
            <a:custGeom>
              <a:avLst/>
              <a:gdLst/>
              <a:ahLst/>
              <a:cxnLst/>
              <a:rect l="l" t="t" r="r" b="b"/>
              <a:pathLst>
                <a:path w="9774" h="7238" extrusionOk="0">
                  <a:moveTo>
                    <a:pt x="7868" y="1"/>
                  </a:moveTo>
                  <a:cubicBezTo>
                    <a:pt x="7100" y="1"/>
                    <a:pt x="6036" y="302"/>
                    <a:pt x="4570" y="1199"/>
                  </a:cubicBezTo>
                  <a:cubicBezTo>
                    <a:pt x="122" y="3954"/>
                    <a:pt x="1" y="7237"/>
                    <a:pt x="2300" y="7237"/>
                  </a:cubicBezTo>
                  <a:cubicBezTo>
                    <a:pt x="2311" y="7237"/>
                    <a:pt x="2323" y="7237"/>
                    <a:pt x="2335" y="7237"/>
                  </a:cubicBezTo>
                  <a:cubicBezTo>
                    <a:pt x="4670" y="7170"/>
                    <a:pt x="9273" y="4702"/>
                    <a:pt x="9773" y="1266"/>
                  </a:cubicBezTo>
                  <a:cubicBezTo>
                    <a:pt x="9773" y="1266"/>
                    <a:pt x="9442" y="1"/>
                    <a:pt x="78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2" name="Google Shape;3402;p36"/>
            <p:cNvSpPr/>
            <p:nvPr/>
          </p:nvSpPr>
          <p:spPr>
            <a:xfrm>
              <a:off x="17038175" y="4072500"/>
              <a:ext cx="100925" cy="90950"/>
            </a:xfrm>
            <a:custGeom>
              <a:avLst/>
              <a:gdLst/>
              <a:ahLst/>
              <a:cxnLst/>
              <a:rect l="l" t="t" r="r" b="b"/>
              <a:pathLst>
                <a:path w="4037" h="3638" extrusionOk="0">
                  <a:moveTo>
                    <a:pt x="1921" y="0"/>
                  </a:moveTo>
                  <a:cubicBezTo>
                    <a:pt x="1849" y="0"/>
                    <a:pt x="1778" y="37"/>
                    <a:pt x="1735" y="102"/>
                  </a:cubicBezTo>
                  <a:cubicBezTo>
                    <a:pt x="1201" y="902"/>
                    <a:pt x="0" y="2870"/>
                    <a:pt x="367" y="3437"/>
                  </a:cubicBezTo>
                  <a:cubicBezTo>
                    <a:pt x="434" y="3537"/>
                    <a:pt x="534" y="3637"/>
                    <a:pt x="734" y="3637"/>
                  </a:cubicBezTo>
                  <a:lnTo>
                    <a:pt x="834" y="3637"/>
                  </a:lnTo>
                  <a:cubicBezTo>
                    <a:pt x="1968" y="3471"/>
                    <a:pt x="3736" y="1169"/>
                    <a:pt x="3937" y="902"/>
                  </a:cubicBezTo>
                  <a:cubicBezTo>
                    <a:pt x="4037" y="802"/>
                    <a:pt x="4003" y="669"/>
                    <a:pt x="3903" y="602"/>
                  </a:cubicBezTo>
                  <a:cubicBezTo>
                    <a:pt x="3858" y="572"/>
                    <a:pt x="3813" y="555"/>
                    <a:pt x="3768" y="555"/>
                  </a:cubicBezTo>
                  <a:cubicBezTo>
                    <a:pt x="3713" y="555"/>
                    <a:pt x="3658" y="580"/>
                    <a:pt x="3603" y="635"/>
                  </a:cubicBezTo>
                  <a:cubicBezTo>
                    <a:pt x="3103" y="1336"/>
                    <a:pt x="1602" y="3104"/>
                    <a:pt x="768" y="3237"/>
                  </a:cubicBezTo>
                  <a:lnTo>
                    <a:pt x="734" y="3237"/>
                  </a:lnTo>
                  <a:cubicBezTo>
                    <a:pt x="601" y="3004"/>
                    <a:pt x="1235" y="1636"/>
                    <a:pt x="2102" y="335"/>
                  </a:cubicBezTo>
                  <a:cubicBezTo>
                    <a:pt x="2169" y="235"/>
                    <a:pt x="2135" y="102"/>
                    <a:pt x="2035" y="35"/>
                  </a:cubicBezTo>
                  <a:cubicBezTo>
                    <a:pt x="2000" y="11"/>
                    <a:pt x="1960" y="0"/>
                    <a:pt x="1921"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3" name="Google Shape;3403;p36"/>
            <p:cNvSpPr/>
            <p:nvPr/>
          </p:nvSpPr>
          <p:spPr>
            <a:xfrm>
              <a:off x="16712950" y="3862350"/>
              <a:ext cx="100925" cy="90950"/>
            </a:xfrm>
            <a:custGeom>
              <a:avLst/>
              <a:gdLst/>
              <a:ahLst/>
              <a:cxnLst/>
              <a:rect l="l" t="t" r="r" b="b"/>
              <a:pathLst>
                <a:path w="4037" h="3638" extrusionOk="0">
                  <a:moveTo>
                    <a:pt x="1920" y="0"/>
                  </a:moveTo>
                  <a:cubicBezTo>
                    <a:pt x="1849" y="0"/>
                    <a:pt x="1778" y="37"/>
                    <a:pt x="1735" y="102"/>
                  </a:cubicBezTo>
                  <a:cubicBezTo>
                    <a:pt x="1201" y="935"/>
                    <a:pt x="0" y="2904"/>
                    <a:pt x="367" y="3471"/>
                  </a:cubicBezTo>
                  <a:cubicBezTo>
                    <a:pt x="434" y="3537"/>
                    <a:pt x="534" y="3637"/>
                    <a:pt x="734" y="3637"/>
                  </a:cubicBezTo>
                  <a:lnTo>
                    <a:pt x="834" y="3637"/>
                  </a:lnTo>
                  <a:cubicBezTo>
                    <a:pt x="1968" y="3504"/>
                    <a:pt x="3736" y="1169"/>
                    <a:pt x="3936" y="902"/>
                  </a:cubicBezTo>
                  <a:cubicBezTo>
                    <a:pt x="4036" y="802"/>
                    <a:pt x="4003" y="669"/>
                    <a:pt x="3903" y="602"/>
                  </a:cubicBezTo>
                  <a:cubicBezTo>
                    <a:pt x="3865" y="576"/>
                    <a:pt x="3826" y="566"/>
                    <a:pt x="3788" y="566"/>
                  </a:cubicBezTo>
                  <a:cubicBezTo>
                    <a:pt x="3726" y="566"/>
                    <a:pt x="3665" y="594"/>
                    <a:pt x="3603" y="635"/>
                  </a:cubicBezTo>
                  <a:cubicBezTo>
                    <a:pt x="3102" y="1336"/>
                    <a:pt x="1601" y="3137"/>
                    <a:pt x="767" y="3237"/>
                  </a:cubicBezTo>
                  <a:lnTo>
                    <a:pt x="734" y="3237"/>
                  </a:lnTo>
                  <a:cubicBezTo>
                    <a:pt x="601" y="3004"/>
                    <a:pt x="1234" y="1636"/>
                    <a:pt x="2102" y="335"/>
                  </a:cubicBezTo>
                  <a:cubicBezTo>
                    <a:pt x="2168" y="235"/>
                    <a:pt x="2135" y="102"/>
                    <a:pt x="2035" y="35"/>
                  </a:cubicBezTo>
                  <a:cubicBezTo>
                    <a:pt x="1999" y="11"/>
                    <a:pt x="1960" y="0"/>
                    <a:pt x="192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4" name="Google Shape;3404;p36"/>
            <p:cNvSpPr/>
            <p:nvPr/>
          </p:nvSpPr>
          <p:spPr>
            <a:xfrm>
              <a:off x="16789650" y="4232650"/>
              <a:ext cx="106775" cy="101750"/>
            </a:xfrm>
            <a:custGeom>
              <a:avLst/>
              <a:gdLst/>
              <a:ahLst/>
              <a:cxnLst/>
              <a:rect l="l" t="t" r="r" b="b"/>
              <a:pathLst>
                <a:path w="4271" h="4070" extrusionOk="0">
                  <a:moveTo>
                    <a:pt x="535" y="0"/>
                  </a:moveTo>
                  <a:cubicBezTo>
                    <a:pt x="401" y="0"/>
                    <a:pt x="301" y="67"/>
                    <a:pt x="301" y="200"/>
                  </a:cubicBezTo>
                  <a:cubicBezTo>
                    <a:pt x="234" y="767"/>
                    <a:pt x="1" y="3736"/>
                    <a:pt x="1035" y="4036"/>
                  </a:cubicBezTo>
                  <a:cubicBezTo>
                    <a:pt x="1068" y="4070"/>
                    <a:pt x="1135" y="4070"/>
                    <a:pt x="1202" y="4070"/>
                  </a:cubicBezTo>
                  <a:cubicBezTo>
                    <a:pt x="1702" y="4070"/>
                    <a:pt x="2536" y="3503"/>
                    <a:pt x="4204" y="367"/>
                  </a:cubicBezTo>
                  <a:cubicBezTo>
                    <a:pt x="4271" y="267"/>
                    <a:pt x="4204" y="167"/>
                    <a:pt x="4104" y="100"/>
                  </a:cubicBezTo>
                  <a:cubicBezTo>
                    <a:pt x="4071" y="78"/>
                    <a:pt x="4037" y="67"/>
                    <a:pt x="4005" y="67"/>
                  </a:cubicBezTo>
                  <a:cubicBezTo>
                    <a:pt x="3941" y="67"/>
                    <a:pt x="3882" y="111"/>
                    <a:pt x="3837" y="200"/>
                  </a:cubicBezTo>
                  <a:cubicBezTo>
                    <a:pt x="2190" y="3255"/>
                    <a:pt x="1457" y="3648"/>
                    <a:pt x="1203" y="3648"/>
                  </a:cubicBezTo>
                  <a:cubicBezTo>
                    <a:pt x="1175" y="3648"/>
                    <a:pt x="1152" y="3643"/>
                    <a:pt x="1135" y="3636"/>
                  </a:cubicBezTo>
                  <a:cubicBezTo>
                    <a:pt x="635" y="3503"/>
                    <a:pt x="601" y="1534"/>
                    <a:pt x="701" y="234"/>
                  </a:cubicBezTo>
                  <a:cubicBezTo>
                    <a:pt x="735" y="100"/>
                    <a:pt x="635" y="0"/>
                    <a:pt x="5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5" name="Google Shape;3405;p36"/>
            <p:cNvSpPr/>
            <p:nvPr/>
          </p:nvSpPr>
          <p:spPr>
            <a:xfrm>
              <a:off x="16941425" y="3704750"/>
              <a:ext cx="406150" cy="214350"/>
            </a:xfrm>
            <a:custGeom>
              <a:avLst/>
              <a:gdLst/>
              <a:ahLst/>
              <a:cxnLst/>
              <a:rect l="l" t="t" r="r" b="b"/>
              <a:pathLst>
                <a:path w="16246" h="8574" extrusionOk="0">
                  <a:moveTo>
                    <a:pt x="3503" y="3210"/>
                  </a:moveTo>
                  <a:cubicBezTo>
                    <a:pt x="3620" y="3210"/>
                    <a:pt x="3722" y="3229"/>
                    <a:pt x="3804" y="3270"/>
                  </a:cubicBezTo>
                  <a:cubicBezTo>
                    <a:pt x="3837" y="3303"/>
                    <a:pt x="3837" y="3303"/>
                    <a:pt x="3870" y="3303"/>
                  </a:cubicBezTo>
                  <a:cubicBezTo>
                    <a:pt x="3776" y="3430"/>
                    <a:pt x="3231" y="3706"/>
                    <a:pt x="2549" y="3706"/>
                  </a:cubicBezTo>
                  <a:cubicBezTo>
                    <a:pt x="2512" y="3706"/>
                    <a:pt x="2474" y="3705"/>
                    <a:pt x="2436" y="3704"/>
                  </a:cubicBezTo>
                  <a:cubicBezTo>
                    <a:pt x="2403" y="3704"/>
                    <a:pt x="2303" y="3704"/>
                    <a:pt x="2236" y="3670"/>
                  </a:cubicBezTo>
                  <a:cubicBezTo>
                    <a:pt x="2640" y="3393"/>
                    <a:pt x="3139" y="3210"/>
                    <a:pt x="3503" y="3210"/>
                  </a:cubicBezTo>
                  <a:close/>
                  <a:moveTo>
                    <a:pt x="6372" y="5105"/>
                  </a:moveTo>
                  <a:cubicBezTo>
                    <a:pt x="6606" y="5138"/>
                    <a:pt x="6706" y="5205"/>
                    <a:pt x="6739" y="5271"/>
                  </a:cubicBezTo>
                  <a:cubicBezTo>
                    <a:pt x="6739" y="5338"/>
                    <a:pt x="6639" y="5572"/>
                    <a:pt x="6239" y="5838"/>
                  </a:cubicBezTo>
                  <a:cubicBezTo>
                    <a:pt x="6072" y="5939"/>
                    <a:pt x="5838" y="6072"/>
                    <a:pt x="5605" y="6172"/>
                  </a:cubicBezTo>
                  <a:cubicBezTo>
                    <a:pt x="5538" y="5838"/>
                    <a:pt x="5605" y="5538"/>
                    <a:pt x="5738" y="5338"/>
                  </a:cubicBezTo>
                  <a:cubicBezTo>
                    <a:pt x="5838" y="5171"/>
                    <a:pt x="6005" y="5105"/>
                    <a:pt x="6239" y="5105"/>
                  </a:cubicBezTo>
                  <a:close/>
                  <a:moveTo>
                    <a:pt x="10208" y="5205"/>
                  </a:moveTo>
                  <a:cubicBezTo>
                    <a:pt x="10275" y="5205"/>
                    <a:pt x="10275" y="5238"/>
                    <a:pt x="10308" y="5238"/>
                  </a:cubicBezTo>
                  <a:cubicBezTo>
                    <a:pt x="10408" y="5371"/>
                    <a:pt x="10408" y="5805"/>
                    <a:pt x="10208" y="6339"/>
                  </a:cubicBezTo>
                  <a:cubicBezTo>
                    <a:pt x="10108" y="6572"/>
                    <a:pt x="9975" y="6806"/>
                    <a:pt x="9808" y="7039"/>
                  </a:cubicBezTo>
                  <a:cubicBezTo>
                    <a:pt x="9641" y="6939"/>
                    <a:pt x="9541" y="6772"/>
                    <a:pt x="9474" y="6572"/>
                  </a:cubicBezTo>
                  <a:cubicBezTo>
                    <a:pt x="9308" y="6039"/>
                    <a:pt x="9608" y="5405"/>
                    <a:pt x="10075" y="5238"/>
                  </a:cubicBezTo>
                  <a:cubicBezTo>
                    <a:pt x="10142" y="5238"/>
                    <a:pt x="10175" y="5205"/>
                    <a:pt x="10208" y="5205"/>
                  </a:cubicBezTo>
                  <a:close/>
                  <a:moveTo>
                    <a:pt x="2203" y="1"/>
                  </a:moveTo>
                  <a:cubicBezTo>
                    <a:pt x="2169" y="34"/>
                    <a:pt x="1" y="668"/>
                    <a:pt x="601" y="2836"/>
                  </a:cubicBezTo>
                  <a:cubicBezTo>
                    <a:pt x="735" y="3303"/>
                    <a:pt x="1035" y="3670"/>
                    <a:pt x="1469" y="3870"/>
                  </a:cubicBezTo>
                  <a:cubicBezTo>
                    <a:pt x="1435" y="3937"/>
                    <a:pt x="1402" y="3970"/>
                    <a:pt x="1369" y="4037"/>
                  </a:cubicBezTo>
                  <a:cubicBezTo>
                    <a:pt x="1135" y="4404"/>
                    <a:pt x="768" y="5371"/>
                    <a:pt x="2136" y="6305"/>
                  </a:cubicBezTo>
                  <a:cubicBezTo>
                    <a:pt x="2756" y="6726"/>
                    <a:pt x="3425" y="6882"/>
                    <a:pt x="4069" y="6882"/>
                  </a:cubicBezTo>
                  <a:cubicBezTo>
                    <a:pt x="4499" y="6882"/>
                    <a:pt x="4918" y="6812"/>
                    <a:pt x="5305" y="6706"/>
                  </a:cubicBezTo>
                  <a:cubicBezTo>
                    <a:pt x="5338" y="6873"/>
                    <a:pt x="5438" y="7039"/>
                    <a:pt x="5505" y="7206"/>
                  </a:cubicBezTo>
                  <a:cubicBezTo>
                    <a:pt x="6005" y="8073"/>
                    <a:pt x="6806" y="8574"/>
                    <a:pt x="7740" y="8574"/>
                  </a:cubicBezTo>
                  <a:lnTo>
                    <a:pt x="7873" y="8574"/>
                  </a:lnTo>
                  <a:cubicBezTo>
                    <a:pt x="8741" y="8507"/>
                    <a:pt x="9408" y="8107"/>
                    <a:pt x="9875" y="7606"/>
                  </a:cubicBezTo>
                  <a:cubicBezTo>
                    <a:pt x="10149" y="7716"/>
                    <a:pt x="10494" y="7796"/>
                    <a:pt x="10942" y="7796"/>
                  </a:cubicBezTo>
                  <a:cubicBezTo>
                    <a:pt x="11311" y="7796"/>
                    <a:pt x="11749" y="7742"/>
                    <a:pt x="12276" y="7606"/>
                  </a:cubicBezTo>
                  <a:cubicBezTo>
                    <a:pt x="14611" y="6973"/>
                    <a:pt x="16179" y="5805"/>
                    <a:pt x="16213" y="4638"/>
                  </a:cubicBezTo>
                  <a:cubicBezTo>
                    <a:pt x="16246" y="4037"/>
                    <a:pt x="15846" y="3170"/>
                    <a:pt x="13911" y="2503"/>
                  </a:cubicBezTo>
                  <a:cubicBezTo>
                    <a:pt x="13874" y="2484"/>
                    <a:pt x="13839" y="2476"/>
                    <a:pt x="13808" y="2476"/>
                  </a:cubicBezTo>
                  <a:cubicBezTo>
                    <a:pt x="13727" y="2476"/>
                    <a:pt x="13668" y="2531"/>
                    <a:pt x="13644" y="2603"/>
                  </a:cubicBezTo>
                  <a:cubicBezTo>
                    <a:pt x="13611" y="2736"/>
                    <a:pt x="13644" y="2836"/>
                    <a:pt x="13777" y="2870"/>
                  </a:cubicBezTo>
                  <a:cubicBezTo>
                    <a:pt x="15112" y="3370"/>
                    <a:pt x="15812" y="3970"/>
                    <a:pt x="15812" y="4638"/>
                  </a:cubicBezTo>
                  <a:cubicBezTo>
                    <a:pt x="15779" y="5572"/>
                    <a:pt x="14278" y="6639"/>
                    <a:pt x="12143" y="7206"/>
                  </a:cubicBezTo>
                  <a:cubicBezTo>
                    <a:pt x="11691" y="7333"/>
                    <a:pt x="11288" y="7391"/>
                    <a:pt x="10939" y="7391"/>
                  </a:cubicBezTo>
                  <a:cubicBezTo>
                    <a:pt x="10645" y="7391"/>
                    <a:pt x="10389" y="7349"/>
                    <a:pt x="10175" y="7273"/>
                  </a:cubicBezTo>
                  <a:cubicBezTo>
                    <a:pt x="10342" y="7006"/>
                    <a:pt x="10475" y="6739"/>
                    <a:pt x="10575" y="6472"/>
                  </a:cubicBezTo>
                  <a:cubicBezTo>
                    <a:pt x="10842" y="5838"/>
                    <a:pt x="10875" y="5238"/>
                    <a:pt x="10609" y="4971"/>
                  </a:cubicBezTo>
                  <a:cubicBezTo>
                    <a:pt x="10533" y="4896"/>
                    <a:pt x="10402" y="4802"/>
                    <a:pt x="10186" y="4802"/>
                  </a:cubicBezTo>
                  <a:cubicBezTo>
                    <a:pt x="10114" y="4802"/>
                    <a:pt x="10033" y="4813"/>
                    <a:pt x="9941" y="4838"/>
                  </a:cubicBezTo>
                  <a:cubicBezTo>
                    <a:pt x="9241" y="5071"/>
                    <a:pt x="8841" y="5939"/>
                    <a:pt x="9074" y="6672"/>
                  </a:cubicBezTo>
                  <a:cubicBezTo>
                    <a:pt x="9141" y="6839"/>
                    <a:pt x="9241" y="7139"/>
                    <a:pt x="9541" y="7373"/>
                  </a:cubicBezTo>
                  <a:cubicBezTo>
                    <a:pt x="9107" y="7807"/>
                    <a:pt x="8540" y="8107"/>
                    <a:pt x="7840" y="8140"/>
                  </a:cubicBezTo>
                  <a:cubicBezTo>
                    <a:pt x="7797" y="8143"/>
                    <a:pt x="7754" y="8144"/>
                    <a:pt x="7712" y="8144"/>
                  </a:cubicBezTo>
                  <a:cubicBezTo>
                    <a:pt x="6658" y="8144"/>
                    <a:pt x="6064" y="7359"/>
                    <a:pt x="5872" y="7006"/>
                  </a:cubicBezTo>
                  <a:cubicBezTo>
                    <a:pt x="5805" y="6873"/>
                    <a:pt x="5738" y="6706"/>
                    <a:pt x="5705" y="6572"/>
                  </a:cubicBezTo>
                  <a:cubicBezTo>
                    <a:pt x="6005" y="6472"/>
                    <a:pt x="6272" y="6305"/>
                    <a:pt x="6472" y="6172"/>
                  </a:cubicBezTo>
                  <a:cubicBezTo>
                    <a:pt x="6973" y="5838"/>
                    <a:pt x="7206" y="5472"/>
                    <a:pt x="7139" y="5171"/>
                  </a:cubicBezTo>
                  <a:cubicBezTo>
                    <a:pt x="7106" y="4971"/>
                    <a:pt x="6939" y="4771"/>
                    <a:pt x="6439" y="4704"/>
                  </a:cubicBezTo>
                  <a:cubicBezTo>
                    <a:pt x="6361" y="4693"/>
                    <a:pt x="6286" y="4688"/>
                    <a:pt x="6214" y="4688"/>
                  </a:cubicBezTo>
                  <a:cubicBezTo>
                    <a:pt x="5853" y="4688"/>
                    <a:pt x="5566" y="4827"/>
                    <a:pt x="5371" y="5105"/>
                  </a:cubicBezTo>
                  <a:cubicBezTo>
                    <a:pt x="5171" y="5405"/>
                    <a:pt x="5105" y="5838"/>
                    <a:pt x="5205" y="6305"/>
                  </a:cubicBezTo>
                  <a:cubicBezTo>
                    <a:pt x="4859" y="6398"/>
                    <a:pt x="4482" y="6460"/>
                    <a:pt x="4096" y="6460"/>
                  </a:cubicBezTo>
                  <a:cubicBezTo>
                    <a:pt x="3514" y="6460"/>
                    <a:pt x="2911" y="6320"/>
                    <a:pt x="2369" y="5939"/>
                  </a:cubicBezTo>
                  <a:cubicBezTo>
                    <a:pt x="1836" y="5572"/>
                    <a:pt x="1269" y="4971"/>
                    <a:pt x="1702" y="4237"/>
                  </a:cubicBezTo>
                  <a:cubicBezTo>
                    <a:pt x="1769" y="4171"/>
                    <a:pt x="1802" y="4104"/>
                    <a:pt x="1869" y="4037"/>
                  </a:cubicBezTo>
                  <a:cubicBezTo>
                    <a:pt x="2040" y="4086"/>
                    <a:pt x="2211" y="4117"/>
                    <a:pt x="2408" y="4117"/>
                  </a:cubicBezTo>
                  <a:cubicBezTo>
                    <a:pt x="2480" y="4117"/>
                    <a:pt x="2556" y="4113"/>
                    <a:pt x="2636" y="4104"/>
                  </a:cubicBezTo>
                  <a:cubicBezTo>
                    <a:pt x="3337" y="4104"/>
                    <a:pt x="4171" y="3804"/>
                    <a:pt x="4271" y="3403"/>
                  </a:cubicBezTo>
                  <a:cubicBezTo>
                    <a:pt x="4304" y="3303"/>
                    <a:pt x="4304" y="3070"/>
                    <a:pt x="4004" y="2903"/>
                  </a:cubicBezTo>
                  <a:cubicBezTo>
                    <a:pt x="3861" y="2840"/>
                    <a:pt x="3695" y="2810"/>
                    <a:pt x="3517" y="2810"/>
                  </a:cubicBezTo>
                  <a:cubicBezTo>
                    <a:pt x="2946" y="2810"/>
                    <a:pt x="2244" y="3113"/>
                    <a:pt x="1736" y="3570"/>
                  </a:cubicBezTo>
                  <a:cubicBezTo>
                    <a:pt x="1435" y="3437"/>
                    <a:pt x="1135" y="3170"/>
                    <a:pt x="1002" y="2736"/>
                  </a:cubicBezTo>
                  <a:cubicBezTo>
                    <a:pt x="501" y="968"/>
                    <a:pt x="2236" y="435"/>
                    <a:pt x="2303" y="435"/>
                  </a:cubicBezTo>
                  <a:cubicBezTo>
                    <a:pt x="2436" y="401"/>
                    <a:pt x="2469" y="268"/>
                    <a:pt x="2469" y="168"/>
                  </a:cubicBezTo>
                  <a:cubicBezTo>
                    <a:pt x="2436" y="34"/>
                    <a:pt x="2303" y="1"/>
                    <a:pt x="220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6" name="Google Shape;3406;p36"/>
            <p:cNvSpPr/>
            <p:nvPr/>
          </p:nvSpPr>
          <p:spPr>
            <a:xfrm>
              <a:off x="17440950" y="4152425"/>
              <a:ext cx="244375" cy="310400"/>
            </a:xfrm>
            <a:custGeom>
              <a:avLst/>
              <a:gdLst/>
              <a:ahLst/>
              <a:cxnLst/>
              <a:rect l="l" t="t" r="r" b="b"/>
              <a:pathLst>
                <a:path w="9775" h="12416" extrusionOk="0">
                  <a:moveTo>
                    <a:pt x="2561" y="0"/>
                  </a:moveTo>
                  <a:cubicBezTo>
                    <a:pt x="2469" y="0"/>
                    <a:pt x="2369" y="87"/>
                    <a:pt x="2369" y="174"/>
                  </a:cubicBezTo>
                  <a:cubicBezTo>
                    <a:pt x="1769" y="3109"/>
                    <a:pt x="1" y="11982"/>
                    <a:pt x="468" y="12382"/>
                  </a:cubicBezTo>
                  <a:cubicBezTo>
                    <a:pt x="501" y="12382"/>
                    <a:pt x="535" y="12416"/>
                    <a:pt x="601" y="12416"/>
                  </a:cubicBezTo>
                  <a:cubicBezTo>
                    <a:pt x="868" y="12416"/>
                    <a:pt x="1635" y="11748"/>
                    <a:pt x="5338" y="7479"/>
                  </a:cubicBezTo>
                  <a:cubicBezTo>
                    <a:pt x="7506" y="4977"/>
                    <a:pt x="9674" y="2408"/>
                    <a:pt x="9674" y="2375"/>
                  </a:cubicBezTo>
                  <a:cubicBezTo>
                    <a:pt x="9775" y="2308"/>
                    <a:pt x="9741" y="2175"/>
                    <a:pt x="9674" y="2108"/>
                  </a:cubicBezTo>
                  <a:cubicBezTo>
                    <a:pt x="9629" y="2063"/>
                    <a:pt x="9577" y="2045"/>
                    <a:pt x="9528" y="2045"/>
                  </a:cubicBezTo>
                  <a:cubicBezTo>
                    <a:pt x="9468" y="2045"/>
                    <a:pt x="9411" y="2072"/>
                    <a:pt x="9374" y="2108"/>
                  </a:cubicBezTo>
                  <a:cubicBezTo>
                    <a:pt x="6506" y="5544"/>
                    <a:pt x="1869" y="10915"/>
                    <a:pt x="768" y="11882"/>
                  </a:cubicBezTo>
                  <a:cubicBezTo>
                    <a:pt x="835" y="10481"/>
                    <a:pt x="1969" y="4210"/>
                    <a:pt x="2770" y="240"/>
                  </a:cubicBezTo>
                  <a:cubicBezTo>
                    <a:pt x="2803" y="140"/>
                    <a:pt x="2703" y="40"/>
                    <a:pt x="2603" y="7"/>
                  </a:cubicBezTo>
                  <a:cubicBezTo>
                    <a:pt x="2589" y="2"/>
                    <a:pt x="2575" y="0"/>
                    <a:pt x="25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7" name="Google Shape;3407;p36"/>
            <p:cNvSpPr/>
            <p:nvPr/>
          </p:nvSpPr>
          <p:spPr>
            <a:xfrm>
              <a:off x="17400925" y="3945625"/>
              <a:ext cx="313875" cy="251050"/>
            </a:xfrm>
            <a:custGeom>
              <a:avLst/>
              <a:gdLst/>
              <a:ahLst/>
              <a:cxnLst/>
              <a:rect l="l" t="t" r="r" b="b"/>
              <a:pathLst>
                <a:path w="12555" h="10042" extrusionOk="0">
                  <a:moveTo>
                    <a:pt x="2699" y="0"/>
                  </a:moveTo>
                  <a:cubicBezTo>
                    <a:pt x="2297" y="0"/>
                    <a:pt x="1820" y="480"/>
                    <a:pt x="1268" y="1774"/>
                  </a:cubicBezTo>
                  <a:cubicBezTo>
                    <a:pt x="1268" y="1774"/>
                    <a:pt x="1" y="7612"/>
                    <a:pt x="3537" y="9580"/>
                  </a:cubicBezTo>
                  <a:cubicBezTo>
                    <a:pt x="4112" y="9900"/>
                    <a:pt x="4694" y="10041"/>
                    <a:pt x="5268" y="10041"/>
                  </a:cubicBezTo>
                  <a:cubicBezTo>
                    <a:pt x="9114" y="10041"/>
                    <a:pt x="12555" y="3690"/>
                    <a:pt x="10842" y="2441"/>
                  </a:cubicBezTo>
                  <a:cubicBezTo>
                    <a:pt x="10535" y="2212"/>
                    <a:pt x="10254" y="2116"/>
                    <a:pt x="9998" y="2116"/>
                  </a:cubicBezTo>
                  <a:cubicBezTo>
                    <a:pt x="8615" y="2116"/>
                    <a:pt x="7973" y="4943"/>
                    <a:pt x="7973" y="4943"/>
                  </a:cubicBezTo>
                  <a:cubicBezTo>
                    <a:pt x="7973" y="4943"/>
                    <a:pt x="8182" y="1034"/>
                    <a:pt x="7188" y="1034"/>
                  </a:cubicBezTo>
                  <a:cubicBezTo>
                    <a:pt x="7132" y="1034"/>
                    <a:pt x="7071" y="1047"/>
                    <a:pt x="7006" y="1074"/>
                  </a:cubicBezTo>
                  <a:cubicBezTo>
                    <a:pt x="5772" y="1541"/>
                    <a:pt x="4404" y="3942"/>
                    <a:pt x="4404" y="3942"/>
                  </a:cubicBezTo>
                  <a:cubicBezTo>
                    <a:pt x="4404" y="3942"/>
                    <a:pt x="3854" y="0"/>
                    <a:pt x="26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8" name="Google Shape;3408;p36"/>
            <p:cNvSpPr/>
            <p:nvPr/>
          </p:nvSpPr>
          <p:spPr>
            <a:xfrm>
              <a:off x="17434300" y="4050200"/>
              <a:ext cx="206825" cy="103250"/>
            </a:xfrm>
            <a:custGeom>
              <a:avLst/>
              <a:gdLst/>
              <a:ahLst/>
              <a:cxnLst/>
              <a:rect l="l" t="t" r="r" b="b"/>
              <a:pathLst>
                <a:path w="8273" h="4130" extrusionOk="0">
                  <a:moveTo>
                    <a:pt x="2735" y="2561"/>
                  </a:moveTo>
                  <a:cubicBezTo>
                    <a:pt x="2769" y="2761"/>
                    <a:pt x="2769" y="2962"/>
                    <a:pt x="2735" y="3062"/>
                  </a:cubicBezTo>
                  <a:cubicBezTo>
                    <a:pt x="2735" y="3062"/>
                    <a:pt x="2735" y="3028"/>
                    <a:pt x="2702" y="3028"/>
                  </a:cubicBezTo>
                  <a:cubicBezTo>
                    <a:pt x="2669" y="2895"/>
                    <a:pt x="2702" y="2761"/>
                    <a:pt x="2735" y="2561"/>
                  </a:cubicBezTo>
                  <a:close/>
                  <a:moveTo>
                    <a:pt x="5704" y="2862"/>
                  </a:moveTo>
                  <a:cubicBezTo>
                    <a:pt x="5704" y="3329"/>
                    <a:pt x="5571" y="3629"/>
                    <a:pt x="5437" y="3695"/>
                  </a:cubicBezTo>
                  <a:cubicBezTo>
                    <a:pt x="5430" y="3699"/>
                    <a:pt x="5422" y="3701"/>
                    <a:pt x="5415" y="3701"/>
                  </a:cubicBezTo>
                  <a:cubicBezTo>
                    <a:pt x="5350" y="3701"/>
                    <a:pt x="5267" y="3588"/>
                    <a:pt x="5237" y="3529"/>
                  </a:cubicBezTo>
                  <a:cubicBezTo>
                    <a:pt x="5204" y="3462"/>
                    <a:pt x="5204" y="3329"/>
                    <a:pt x="5337" y="3195"/>
                  </a:cubicBezTo>
                  <a:cubicBezTo>
                    <a:pt x="5404" y="3095"/>
                    <a:pt x="5537" y="2962"/>
                    <a:pt x="5704" y="2862"/>
                  </a:cubicBezTo>
                  <a:close/>
                  <a:moveTo>
                    <a:pt x="1357" y="1"/>
                  </a:moveTo>
                  <a:cubicBezTo>
                    <a:pt x="1293" y="1"/>
                    <a:pt x="1230" y="9"/>
                    <a:pt x="1168" y="26"/>
                  </a:cubicBezTo>
                  <a:cubicBezTo>
                    <a:pt x="400" y="193"/>
                    <a:pt x="67" y="1427"/>
                    <a:pt x="33" y="1561"/>
                  </a:cubicBezTo>
                  <a:cubicBezTo>
                    <a:pt x="0" y="1694"/>
                    <a:pt x="67" y="1794"/>
                    <a:pt x="167" y="1827"/>
                  </a:cubicBezTo>
                  <a:cubicBezTo>
                    <a:pt x="190" y="1833"/>
                    <a:pt x="213" y="1836"/>
                    <a:pt x="234" y="1836"/>
                  </a:cubicBezTo>
                  <a:cubicBezTo>
                    <a:pt x="334" y="1836"/>
                    <a:pt x="406" y="1776"/>
                    <a:pt x="434" y="1694"/>
                  </a:cubicBezTo>
                  <a:cubicBezTo>
                    <a:pt x="500" y="1394"/>
                    <a:pt x="801" y="527"/>
                    <a:pt x="1268" y="426"/>
                  </a:cubicBezTo>
                  <a:cubicBezTo>
                    <a:pt x="1287" y="423"/>
                    <a:pt x="1308" y="421"/>
                    <a:pt x="1329" y="421"/>
                  </a:cubicBezTo>
                  <a:cubicBezTo>
                    <a:pt x="1521" y="421"/>
                    <a:pt x="1761" y="560"/>
                    <a:pt x="2001" y="860"/>
                  </a:cubicBezTo>
                  <a:cubicBezTo>
                    <a:pt x="2302" y="1194"/>
                    <a:pt x="2502" y="1561"/>
                    <a:pt x="2602" y="1894"/>
                  </a:cubicBezTo>
                  <a:cubicBezTo>
                    <a:pt x="2335" y="2328"/>
                    <a:pt x="2202" y="2795"/>
                    <a:pt x="2335" y="3162"/>
                  </a:cubicBezTo>
                  <a:cubicBezTo>
                    <a:pt x="2368" y="3262"/>
                    <a:pt x="2468" y="3562"/>
                    <a:pt x="2735" y="3595"/>
                  </a:cubicBezTo>
                  <a:cubicBezTo>
                    <a:pt x="2802" y="3595"/>
                    <a:pt x="2935" y="3595"/>
                    <a:pt x="3069" y="3362"/>
                  </a:cubicBezTo>
                  <a:cubicBezTo>
                    <a:pt x="3202" y="3128"/>
                    <a:pt x="3236" y="2595"/>
                    <a:pt x="3069" y="1961"/>
                  </a:cubicBezTo>
                  <a:cubicBezTo>
                    <a:pt x="3336" y="1594"/>
                    <a:pt x="3736" y="1227"/>
                    <a:pt x="4170" y="1060"/>
                  </a:cubicBezTo>
                  <a:cubicBezTo>
                    <a:pt x="4331" y="989"/>
                    <a:pt x="4478" y="955"/>
                    <a:pt x="4610" y="955"/>
                  </a:cubicBezTo>
                  <a:cubicBezTo>
                    <a:pt x="4914" y="955"/>
                    <a:pt x="5141" y="1135"/>
                    <a:pt x="5304" y="1461"/>
                  </a:cubicBezTo>
                  <a:cubicBezTo>
                    <a:pt x="5504" y="1794"/>
                    <a:pt x="5604" y="2128"/>
                    <a:pt x="5637" y="2428"/>
                  </a:cubicBezTo>
                  <a:cubicBezTo>
                    <a:pt x="5371" y="2561"/>
                    <a:pt x="5137" y="2761"/>
                    <a:pt x="5004" y="2928"/>
                  </a:cubicBezTo>
                  <a:cubicBezTo>
                    <a:pt x="4703" y="3329"/>
                    <a:pt x="4803" y="3629"/>
                    <a:pt x="4870" y="3762"/>
                  </a:cubicBezTo>
                  <a:cubicBezTo>
                    <a:pt x="5037" y="4029"/>
                    <a:pt x="5237" y="4129"/>
                    <a:pt x="5404" y="4129"/>
                  </a:cubicBezTo>
                  <a:cubicBezTo>
                    <a:pt x="5504" y="4129"/>
                    <a:pt x="5571" y="4096"/>
                    <a:pt x="5637" y="4062"/>
                  </a:cubicBezTo>
                  <a:cubicBezTo>
                    <a:pt x="5971" y="3896"/>
                    <a:pt x="6171" y="3329"/>
                    <a:pt x="6104" y="2661"/>
                  </a:cubicBezTo>
                  <a:cubicBezTo>
                    <a:pt x="6397" y="2515"/>
                    <a:pt x="6744" y="2422"/>
                    <a:pt x="7040" y="2422"/>
                  </a:cubicBezTo>
                  <a:cubicBezTo>
                    <a:pt x="7148" y="2422"/>
                    <a:pt x="7249" y="2434"/>
                    <a:pt x="7339" y="2461"/>
                  </a:cubicBezTo>
                  <a:cubicBezTo>
                    <a:pt x="7672" y="2561"/>
                    <a:pt x="7839" y="2795"/>
                    <a:pt x="7872" y="3162"/>
                  </a:cubicBezTo>
                  <a:cubicBezTo>
                    <a:pt x="7872" y="3295"/>
                    <a:pt x="7972" y="3362"/>
                    <a:pt x="8106" y="3362"/>
                  </a:cubicBezTo>
                  <a:cubicBezTo>
                    <a:pt x="8206" y="3362"/>
                    <a:pt x="8273" y="3262"/>
                    <a:pt x="8273" y="3128"/>
                  </a:cubicBezTo>
                  <a:cubicBezTo>
                    <a:pt x="8239" y="2595"/>
                    <a:pt x="7939" y="2228"/>
                    <a:pt x="7472" y="2061"/>
                  </a:cubicBezTo>
                  <a:cubicBezTo>
                    <a:pt x="7338" y="2030"/>
                    <a:pt x="7194" y="2015"/>
                    <a:pt x="7045" y="2015"/>
                  </a:cubicBezTo>
                  <a:cubicBezTo>
                    <a:pt x="6714" y="2015"/>
                    <a:pt x="6360" y="2090"/>
                    <a:pt x="6038" y="2228"/>
                  </a:cubicBezTo>
                  <a:cubicBezTo>
                    <a:pt x="5971" y="1928"/>
                    <a:pt x="5871" y="1594"/>
                    <a:pt x="5704" y="1294"/>
                  </a:cubicBezTo>
                  <a:cubicBezTo>
                    <a:pt x="5442" y="794"/>
                    <a:pt x="5062" y="532"/>
                    <a:pt x="4598" y="532"/>
                  </a:cubicBezTo>
                  <a:cubicBezTo>
                    <a:pt x="4412" y="532"/>
                    <a:pt x="4213" y="574"/>
                    <a:pt x="4003" y="660"/>
                  </a:cubicBezTo>
                  <a:cubicBezTo>
                    <a:pt x="3636" y="827"/>
                    <a:pt x="3236" y="1127"/>
                    <a:pt x="2902" y="1494"/>
                  </a:cubicBezTo>
                  <a:cubicBezTo>
                    <a:pt x="2769" y="1194"/>
                    <a:pt x="2602" y="893"/>
                    <a:pt x="2335" y="560"/>
                  </a:cubicBezTo>
                  <a:cubicBezTo>
                    <a:pt x="2003" y="200"/>
                    <a:pt x="1670" y="1"/>
                    <a:pt x="135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9" name="Google Shape;3409;p36"/>
            <p:cNvSpPr/>
            <p:nvPr/>
          </p:nvSpPr>
          <p:spPr>
            <a:xfrm>
              <a:off x="17522675" y="4089600"/>
              <a:ext cx="302750" cy="262925"/>
            </a:xfrm>
            <a:custGeom>
              <a:avLst/>
              <a:gdLst/>
              <a:ahLst/>
              <a:cxnLst/>
              <a:rect l="l" t="t" r="r" b="b"/>
              <a:pathLst>
                <a:path w="12110" h="10517" extrusionOk="0">
                  <a:moveTo>
                    <a:pt x="6429" y="1"/>
                  </a:moveTo>
                  <a:cubicBezTo>
                    <a:pt x="6048" y="1"/>
                    <a:pt x="5482" y="182"/>
                    <a:pt x="4671" y="618"/>
                  </a:cubicBezTo>
                  <a:cubicBezTo>
                    <a:pt x="4671" y="618"/>
                    <a:pt x="1" y="4388"/>
                    <a:pt x="1535" y="8157"/>
                  </a:cubicBezTo>
                  <a:cubicBezTo>
                    <a:pt x="2236" y="9878"/>
                    <a:pt x="3887" y="10516"/>
                    <a:pt x="5662" y="10516"/>
                  </a:cubicBezTo>
                  <a:cubicBezTo>
                    <a:pt x="8704" y="10516"/>
                    <a:pt x="12110" y="8640"/>
                    <a:pt x="11709" y="7123"/>
                  </a:cubicBezTo>
                  <a:cubicBezTo>
                    <a:pt x="11507" y="6369"/>
                    <a:pt x="11045" y="6112"/>
                    <a:pt x="10509" y="6112"/>
                  </a:cubicBezTo>
                  <a:cubicBezTo>
                    <a:pt x="9361" y="6112"/>
                    <a:pt x="7873" y="7290"/>
                    <a:pt x="7873" y="7290"/>
                  </a:cubicBezTo>
                  <a:cubicBezTo>
                    <a:pt x="7873" y="7290"/>
                    <a:pt x="10809" y="4054"/>
                    <a:pt x="9574" y="3654"/>
                  </a:cubicBezTo>
                  <a:cubicBezTo>
                    <a:pt x="9383" y="3599"/>
                    <a:pt x="9163" y="3575"/>
                    <a:pt x="8926" y="3575"/>
                  </a:cubicBezTo>
                  <a:cubicBezTo>
                    <a:pt x="7591" y="3575"/>
                    <a:pt x="5738" y="4321"/>
                    <a:pt x="5738" y="4321"/>
                  </a:cubicBezTo>
                  <a:cubicBezTo>
                    <a:pt x="5738" y="4321"/>
                    <a:pt x="8289" y="1"/>
                    <a:pt x="6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0" name="Google Shape;3410;p36"/>
            <p:cNvSpPr/>
            <p:nvPr/>
          </p:nvSpPr>
          <p:spPr>
            <a:xfrm>
              <a:off x="17575225" y="4169675"/>
              <a:ext cx="147625" cy="176400"/>
            </a:xfrm>
            <a:custGeom>
              <a:avLst/>
              <a:gdLst/>
              <a:ahLst/>
              <a:cxnLst/>
              <a:rect l="l" t="t" r="r" b="b"/>
              <a:pathLst>
                <a:path w="5905" h="7056" extrusionOk="0">
                  <a:moveTo>
                    <a:pt x="1635" y="3086"/>
                  </a:moveTo>
                  <a:lnTo>
                    <a:pt x="1635" y="3086"/>
                  </a:lnTo>
                  <a:cubicBezTo>
                    <a:pt x="1501" y="3253"/>
                    <a:pt x="1401" y="3386"/>
                    <a:pt x="1301" y="3453"/>
                  </a:cubicBezTo>
                  <a:cubicBezTo>
                    <a:pt x="1301" y="3453"/>
                    <a:pt x="1301" y="3420"/>
                    <a:pt x="1301" y="3420"/>
                  </a:cubicBezTo>
                  <a:cubicBezTo>
                    <a:pt x="1368" y="3286"/>
                    <a:pt x="1468" y="3186"/>
                    <a:pt x="1635" y="3086"/>
                  </a:cubicBezTo>
                  <a:close/>
                  <a:moveTo>
                    <a:pt x="3736" y="5154"/>
                  </a:moveTo>
                  <a:cubicBezTo>
                    <a:pt x="3470" y="5521"/>
                    <a:pt x="3169" y="5655"/>
                    <a:pt x="3036" y="5655"/>
                  </a:cubicBezTo>
                  <a:cubicBezTo>
                    <a:pt x="2936" y="5621"/>
                    <a:pt x="2969" y="5454"/>
                    <a:pt x="2969" y="5388"/>
                  </a:cubicBezTo>
                  <a:cubicBezTo>
                    <a:pt x="2969" y="5288"/>
                    <a:pt x="3069" y="5221"/>
                    <a:pt x="3236" y="5188"/>
                  </a:cubicBezTo>
                  <a:cubicBezTo>
                    <a:pt x="3336" y="5154"/>
                    <a:pt x="3436" y="5154"/>
                    <a:pt x="3570" y="5154"/>
                  </a:cubicBezTo>
                  <a:close/>
                  <a:moveTo>
                    <a:pt x="1573" y="1"/>
                  </a:moveTo>
                  <a:cubicBezTo>
                    <a:pt x="932" y="1"/>
                    <a:pt x="216" y="535"/>
                    <a:pt x="134" y="618"/>
                  </a:cubicBezTo>
                  <a:cubicBezTo>
                    <a:pt x="34" y="684"/>
                    <a:pt x="0" y="818"/>
                    <a:pt x="67" y="885"/>
                  </a:cubicBezTo>
                  <a:cubicBezTo>
                    <a:pt x="132" y="949"/>
                    <a:pt x="196" y="986"/>
                    <a:pt x="261" y="986"/>
                  </a:cubicBezTo>
                  <a:cubicBezTo>
                    <a:pt x="296" y="986"/>
                    <a:pt x="332" y="975"/>
                    <a:pt x="367" y="951"/>
                  </a:cubicBezTo>
                  <a:cubicBezTo>
                    <a:pt x="561" y="785"/>
                    <a:pt x="1145" y="435"/>
                    <a:pt x="1567" y="435"/>
                  </a:cubicBezTo>
                  <a:cubicBezTo>
                    <a:pt x="1654" y="435"/>
                    <a:pt x="1734" y="450"/>
                    <a:pt x="1802" y="484"/>
                  </a:cubicBezTo>
                  <a:cubicBezTo>
                    <a:pt x="2002" y="584"/>
                    <a:pt x="2102" y="851"/>
                    <a:pt x="2135" y="1285"/>
                  </a:cubicBezTo>
                  <a:cubicBezTo>
                    <a:pt x="2135" y="1752"/>
                    <a:pt x="2069" y="2152"/>
                    <a:pt x="1935" y="2486"/>
                  </a:cubicBezTo>
                  <a:cubicBezTo>
                    <a:pt x="1435" y="2652"/>
                    <a:pt x="1068" y="2919"/>
                    <a:pt x="934" y="3286"/>
                  </a:cubicBezTo>
                  <a:cubicBezTo>
                    <a:pt x="901" y="3386"/>
                    <a:pt x="768" y="3687"/>
                    <a:pt x="968" y="3853"/>
                  </a:cubicBezTo>
                  <a:cubicBezTo>
                    <a:pt x="989" y="3896"/>
                    <a:pt x="1050" y="3938"/>
                    <a:pt x="1151" y="3938"/>
                  </a:cubicBezTo>
                  <a:cubicBezTo>
                    <a:pt x="1210" y="3938"/>
                    <a:pt x="1282" y="3923"/>
                    <a:pt x="1368" y="3887"/>
                  </a:cubicBezTo>
                  <a:cubicBezTo>
                    <a:pt x="1635" y="3787"/>
                    <a:pt x="2002" y="3386"/>
                    <a:pt x="2269" y="2819"/>
                  </a:cubicBezTo>
                  <a:cubicBezTo>
                    <a:pt x="2512" y="2744"/>
                    <a:pt x="2787" y="2701"/>
                    <a:pt x="3058" y="2701"/>
                  </a:cubicBezTo>
                  <a:cubicBezTo>
                    <a:pt x="3270" y="2701"/>
                    <a:pt x="3480" y="2727"/>
                    <a:pt x="3670" y="2786"/>
                  </a:cubicBezTo>
                  <a:cubicBezTo>
                    <a:pt x="4237" y="2953"/>
                    <a:pt x="4437" y="3286"/>
                    <a:pt x="4337" y="3820"/>
                  </a:cubicBezTo>
                  <a:cubicBezTo>
                    <a:pt x="4237" y="4187"/>
                    <a:pt x="4137" y="4520"/>
                    <a:pt x="3970" y="4754"/>
                  </a:cubicBezTo>
                  <a:cubicBezTo>
                    <a:pt x="3846" y="4740"/>
                    <a:pt x="3721" y="4732"/>
                    <a:pt x="3602" y="4732"/>
                  </a:cubicBezTo>
                  <a:cubicBezTo>
                    <a:pt x="3432" y="4732"/>
                    <a:pt x="3273" y="4748"/>
                    <a:pt x="3136" y="4787"/>
                  </a:cubicBezTo>
                  <a:cubicBezTo>
                    <a:pt x="2669" y="4887"/>
                    <a:pt x="2569" y="5188"/>
                    <a:pt x="2536" y="5321"/>
                  </a:cubicBezTo>
                  <a:cubicBezTo>
                    <a:pt x="2502" y="5788"/>
                    <a:pt x="2702" y="6022"/>
                    <a:pt x="2936" y="6055"/>
                  </a:cubicBezTo>
                  <a:cubicBezTo>
                    <a:pt x="2973" y="6061"/>
                    <a:pt x="3010" y="6064"/>
                    <a:pt x="3047" y="6064"/>
                  </a:cubicBezTo>
                  <a:cubicBezTo>
                    <a:pt x="3421" y="6064"/>
                    <a:pt x="3840" y="5766"/>
                    <a:pt x="4203" y="5221"/>
                  </a:cubicBezTo>
                  <a:cubicBezTo>
                    <a:pt x="4637" y="5354"/>
                    <a:pt x="5071" y="5588"/>
                    <a:pt x="5271" y="5888"/>
                  </a:cubicBezTo>
                  <a:cubicBezTo>
                    <a:pt x="5471" y="6155"/>
                    <a:pt x="5438" y="6422"/>
                    <a:pt x="5237" y="6755"/>
                  </a:cubicBezTo>
                  <a:cubicBezTo>
                    <a:pt x="5171" y="6822"/>
                    <a:pt x="5204" y="6956"/>
                    <a:pt x="5304" y="7022"/>
                  </a:cubicBezTo>
                  <a:cubicBezTo>
                    <a:pt x="5338" y="7056"/>
                    <a:pt x="5371" y="7056"/>
                    <a:pt x="5404" y="7056"/>
                  </a:cubicBezTo>
                  <a:cubicBezTo>
                    <a:pt x="5471" y="7056"/>
                    <a:pt x="5538" y="7022"/>
                    <a:pt x="5604" y="6989"/>
                  </a:cubicBezTo>
                  <a:cubicBezTo>
                    <a:pt x="5905" y="6522"/>
                    <a:pt x="5905" y="6055"/>
                    <a:pt x="5604" y="5655"/>
                  </a:cubicBezTo>
                  <a:cubicBezTo>
                    <a:pt x="5371" y="5288"/>
                    <a:pt x="4904" y="5021"/>
                    <a:pt x="4404" y="4854"/>
                  </a:cubicBezTo>
                  <a:cubicBezTo>
                    <a:pt x="4537" y="4587"/>
                    <a:pt x="4637" y="4254"/>
                    <a:pt x="4737" y="3920"/>
                  </a:cubicBezTo>
                  <a:cubicBezTo>
                    <a:pt x="4904" y="3153"/>
                    <a:pt x="4570" y="2619"/>
                    <a:pt x="3803" y="2386"/>
                  </a:cubicBezTo>
                  <a:cubicBezTo>
                    <a:pt x="3589" y="2314"/>
                    <a:pt x="3345" y="2281"/>
                    <a:pt x="3089" y="2281"/>
                  </a:cubicBezTo>
                  <a:cubicBezTo>
                    <a:pt x="2867" y="2281"/>
                    <a:pt x="2634" y="2306"/>
                    <a:pt x="2402" y="2352"/>
                  </a:cubicBezTo>
                  <a:cubicBezTo>
                    <a:pt x="2502" y="2019"/>
                    <a:pt x="2569" y="1652"/>
                    <a:pt x="2536" y="1251"/>
                  </a:cubicBezTo>
                  <a:cubicBezTo>
                    <a:pt x="2502" y="651"/>
                    <a:pt x="2335" y="251"/>
                    <a:pt x="1968" y="84"/>
                  </a:cubicBezTo>
                  <a:cubicBezTo>
                    <a:pt x="1845" y="25"/>
                    <a:pt x="1711" y="1"/>
                    <a:pt x="157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1" name="Google Shape;3411;p36"/>
            <p:cNvSpPr/>
            <p:nvPr/>
          </p:nvSpPr>
          <p:spPr>
            <a:xfrm>
              <a:off x="17324200" y="4173425"/>
              <a:ext cx="174325" cy="164325"/>
            </a:xfrm>
            <a:custGeom>
              <a:avLst/>
              <a:gdLst/>
              <a:ahLst/>
              <a:cxnLst/>
              <a:rect l="l" t="t" r="r" b="b"/>
              <a:pathLst>
                <a:path w="6973" h="6573" extrusionOk="0">
                  <a:moveTo>
                    <a:pt x="2436" y="1"/>
                  </a:moveTo>
                  <a:lnTo>
                    <a:pt x="2436" y="1"/>
                  </a:lnTo>
                  <a:cubicBezTo>
                    <a:pt x="1" y="4170"/>
                    <a:pt x="5838" y="6572"/>
                    <a:pt x="5838" y="6572"/>
                  </a:cubicBezTo>
                  <a:cubicBezTo>
                    <a:pt x="6972" y="2503"/>
                    <a:pt x="2437" y="1"/>
                    <a:pt x="2436" y="1"/>
                  </a:cubicBezTo>
                  <a:close/>
                </a:path>
              </a:pathLst>
            </a:custGeom>
            <a:solidFill>
              <a:srgbClr val="86B9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2" name="Google Shape;3412;p36"/>
            <p:cNvSpPr/>
            <p:nvPr/>
          </p:nvSpPr>
          <p:spPr>
            <a:xfrm>
              <a:off x="17063200" y="4320200"/>
              <a:ext cx="583775" cy="566375"/>
            </a:xfrm>
            <a:custGeom>
              <a:avLst/>
              <a:gdLst/>
              <a:ahLst/>
              <a:cxnLst/>
              <a:rect l="l" t="t" r="r" b="b"/>
              <a:pathLst>
                <a:path w="23351" h="22655" extrusionOk="0">
                  <a:moveTo>
                    <a:pt x="11542" y="1"/>
                  </a:moveTo>
                  <a:cubicBezTo>
                    <a:pt x="11542" y="1"/>
                    <a:pt x="10674" y="2102"/>
                    <a:pt x="11208" y="3169"/>
                  </a:cubicBezTo>
                  <a:cubicBezTo>
                    <a:pt x="11742" y="4237"/>
                    <a:pt x="0" y="12710"/>
                    <a:pt x="1501" y="14911"/>
                  </a:cubicBezTo>
                  <a:cubicBezTo>
                    <a:pt x="3036" y="17079"/>
                    <a:pt x="10975" y="21716"/>
                    <a:pt x="14277" y="22617"/>
                  </a:cubicBezTo>
                  <a:cubicBezTo>
                    <a:pt x="14371" y="22642"/>
                    <a:pt x="14463" y="22655"/>
                    <a:pt x="14555" y="22655"/>
                  </a:cubicBezTo>
                  <a:cubicBezTo>
                    <a:pt x="17713" y="22655"/>
                    <a:pt x="19981" y="8073"/>
                    <a:pt x="19981" y="8073"/>
                  </a:cubicBezTo>
                  <a:cubicBezTo>
                    <a:pt x="19981" y="8073"/>
                    <a:pt x="23350" y="6572"/>
                    <a:pt x="22883" y="5805"/>
                  </a:cubicBezTo>
                  <a:cubicBezTo>
                    <a:pt x="22416" y="5004"/>
                    <a:pt x="11542" y="1"/>
                    <a:pt x="11542" y="1"/>
                  </a:cubicBezTo>
                  <a:close/>
                </a:path>
              </a:pathLst>
            </a:custGeom>
            <a:solidFill>
              <a:srgbClr val="ECD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3" name="Google Shape;3413;p36"/>
            <p:cNvSpPr/>
            <p:nvPr/>
          </p:nvSpPr>
          <p:spPr>
            <a:xfrm>
              <a:off x="16769650" y="4460450"/>
              <a:ext cx="548750" cy="321150"/>
            </a:xfrm>
            <a:custGeom>
              <a:avLst/>
              <a:gdLst/>
              <a:ahLst/>
              <a:cxnLst/>
              <a:rect l="l" t="t" r="r" b="b"/>
              <a:pathLst>
                <a:path w="21950" h="12846" extrusionOk="0">
                  <a:moveTo>
                    <a:pt x="9532" y="0"/>
                  </a:moveTo>
                  <a:cubicBezTo>
                    <a:pt x="5724" y="0"/>
                    <a:pt x="2234" y="1690"/>
                    <a:pt x="1101" y="6933"/>
                  </a:cubicBezTo>
                  <a:cubicBezTo>
                    <a:pt x="1101" y="6933"/>
                    <a:pt x="0" y="12037"/>
                    <a:pt x="5504" y="12770"/>
                  </a:cubicBezTo>
                  <a:cubicBezTo>
                    <a:pt x="5892" y="12821"/>
                    <a:pt x="6293" y="12846"/>
                    <a:pt x="6705" y="12846"/>
                  </a:cubicBezTo>
                  <a:cubicBezTo>
                    <a:pt x="13040" y="12846"/>
                    <a:pt x="21949" y="7140"/>
                    <a:pt x="21949" y="5198"/>
                  </a:cubicBezTo>
                  <a:cubicBezTo>
                    <a:pt x="21949" y="3967"/>
                    <a:pt x="15367" y="0"/>
                    <a:pt x="95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4" name="Google Shape;3414;p36"/>
            <p:cNvSpPr/>
            <p:nvPr/>
          </p:nvSpPr>
          <p:spPr>
            <a:xfrm>
              <a:off x="17440125" y="4518775"/>
              <a:ext cx="131775" cy="170875"/>
            </a:xfrm>
            <a:custGeom>
              <a:avLst/>
              <a:gdLst/>
              <a:ahLst/>
              <a:cxnLst/>
              <a:rect l="l" t="t" r="r" b="b"/>
              <a:pathLst>
                <a:path w="5271" h="6835" extrusionOk="0">
                  <a:moveTo>
                    <a:pt x="1887" y="1"/>
                  </a:moveTo>
                  <a:cubicBezTo>
                    <a:pt x="1828" y="1"/>
                    <a:pt x="1793" y="18"/>
                    <a:pt x="1768" y="30"/>
                  </a:cubicBezTo>
                  <a:cubicBezTo>
                    <a:pt x="1702" y="63"/>
                    <a:pt x="1568" y="163"/>
                    <a:pt x="1635" y="430"/>
                  </a:cubicBezTo>
                  <a:cubicBezTo>
                    <a:pt x="1735" y="1031"/>
                    <a:pt x="2302" y="1898"/>
                    <a:pt x="2836" y="2598"/>
                  </a:cubicBezTo>
                  <a:cubicBezTo>
                    <a:pt x="2257" y="2233"/>
                    <a:pt x="1622" y="1923"/>
                    <a:pt x="1212" y="1923"/>
                  </a:cubicBezTo>
                  <a:cubicBezTo>
                    <a:pt x="1173" y="1923"/>
                    <a:pt x="1136" y="1926"/>
                    <a:pt x="1101" y="1931"/>
                  </a:cubicBezTo>
                  <a:cubicBezTo>
                    <a:pt x="935" y="1965"/>
                    <a:pt x="834" y="2065"/>
                    <a:pt x="801" y="2131"/>
                  </a:cubicBezTo>
                  <a:cubicBezTo>
                    <a:pt x="501" y="2565"/>
                    <a:pt x="1235" y="3499"/>
                    <a:pt x="1935" y="4233"/>
                  </a:cubicBezTo>
                  <a:cubicBezTo>
                    <a:pt x="1499" y="4067"/>
                    <a:pt x="1037" y="3939"/>
                    <a:pt x="678" y="3939"/>
                  </a:cubicBezTo>
                  <a:cubicBezTo>
                    <a:pt x="460" y="3939"/>
                    <a:pt x="281" y="3986"/>
                    <a:pt x="167" y="4100"/>
                  </a:cubicBezTo>
                  <a:cubicBezTo>
                    <a:pt x="1" y="4266"/>
                    <a:pt x="1" y="4533"/>
                    <a:pt x="167" y="4833"/>
                  </a:cubicBezTo>
                  <a:cubicBezTo>
                    <a:pt x="634" y="5801"/>
                    <a:pt x="2302" y="6835"/>
                    <a:pt x="3603" y="6835"/>
                  </a:cubicBezTo>
                  <a:cubicBezTo>
                    <a:pt x="3737" y="6835"/>
                    <a:pt x="3903" y="6801"/>
                    <a:pt x="4037" y="6768"/>
                  </a:cubicBezTo>
                  <a:cubicBezTo>
                    <a:pt x="4737" y="6635"/>
                    <a:pt x="5171" y="6068"/>
                    <a:pt x="5238" y="5234"/>
                  </a:cubicBezTo>
                  <a:cubicBezTo>
                    <a:pt x="5238" y="5100"/>
                    <a:pt x="5171" y="5000"/>
                    <a:pt x="5037" y="5000"/>
                  </a:cubicBezTo>
                  <a:cubicBezTo>
                    <a:pt x="4937" y="5000"/>
                    <a:pt x="4837" y="5067"/>
                    <a:pt x="4837" y="5200"/>
                  </a:cubicBezTo>
                  <a:cubicBezTo>
                    <a:pt x="4771" y="5867"/>
                    <a:pt x="4470" y="6268"/>
                    <a:pt x="3937" y="6368"/>
                  </a:cubicBezTo>
                  <a:cubicBezTo>
                    <a:pt x="3830" y="6391"/>
                    <a:pt x="3715" y="6401"/>
                    <a:pt x="3596" y="6401"/>
                  </a:cubicBezTo>
                  <a:cubicBezTo>
                    <a:pt x="2492" y="6401"/>
                    <a:pt x="956" y="5480"/>
                    <a:pt x="534" y="4667"/>
                  </a:cubicBezTo>
                  <a:cubicBezTo>
                    <a:pt x="468" y="4466"/>
                    <a:pt x="468" y="4400"/>
                    <a:pt x="468" y="4400"/>
                  </a:cubicBezTo>
                  <a:cubicBezTo>
                    <a:pt x="494" y="4366"/>
                    <a:pt x="557" y="4350"/>
                    <a:pt x="650" y="4350"/>
                  </a:cubicBezTo>
                  <a:cubicBezTo>
                    <a:pt x="1020" y="4350"/>
                    <a:pt x="1869" y="4607"/>
                    <a:pt x="2803" y="5034"/>
                  </a:cubicBezTo>
                  <a:cubicBezTo>
                    <a:pt x="2829" y="5042"/>
                    <a:pt x="2856" y="5047"/>
                    <a:pt x="2882" y="5047"/>
                  </a:cubicBezTo>
                  <a:cubicBezTo>
                    <a:pt x="2954" y="5047"/>
                    <a:pt x="3021" y="5016"/>
                    <a:pt x="3069" y="4967"/>
                  </a:cubicBezTo>
                  <a:cubicBezTo>
                    <a:pt x="3136" y="4867"/>
                    <a:pt x="3103" y="4767"/>
                    <a:pt x="3036" y="4700"/>
                  </a:cubicBezTo>
                  <a:cubicBezTo>
                    <a:pt x="1835" y="3599"/>
                    <a:pt x="1035" y="2532"/>
                    <a:pt x="1168" y="2332"/>
                  </a:cubicBezTo>
                  <a:cubicBezTo>
                    <a:pt x="1184" y="2329"/>
                    <a:pt x="1201" y="2328"/>
                    <a:pt x="1219" y="2328"/>
                  </a:cubicBezTo>
                  <a:cubicBezTo>
                    <a:pt x="1701" y="2328"/>
                    <a:pt x="3001" y="3155"/>
                    <a:pt x="3837" y="3766"/>
                  </a:cubicBezTo>
                  <a:cubicBezTo>
                    <a:pt x="3882" y="3796"/>
                    <a:pt x="3927" y="3812"/>
                    <a:pt x="3969" y="3812"/>
                  </a:cubicBezTo>
                  <a:cubicBezTo>
                    <a:pt x="4020" y="3812"/>
                    <a:pt x="4067" y="3788"/>
                    <a:pt x="4103" y="3733"/>
                  </a:cubicBezTo>
                  <a:cubicBezTo>
                    <a:pt x="4204" y="3666"/>
                    <a:pt x="4204" y="3532"/>
                    <a:pt x="4103" y="3466"/>
                  </a:cubicBezTo>
                  <a:cubicBezTo>
                    <a:pt x="3603" y="2899"/>
                    <a:pt x="2269" y="1331"/>
                    <a:pt x="2069" y="464"/>
                  </a:cubicBezTo>
                  <a:lnTo>
                    <a:pt x="2069" y="464"/>
                  </a:lnTo>
                  <a:cubicBezTo>
                    <a:pt x="2536" y="730"/>
                    <a:pt x="3837" y="1965"/>
                    <a:pt x="4871" y="3099"/>
                  </a:cubicBezTo>
                  <a:cubicBezTo>
                    <a:pt x="4921" y="3149"/>
                    <a:pt x="4979" y="3174"/>
                    <a:pt x="5033" y="3174"/>
                  </a:cubicBezTo>
                  <a:cubicBezTo>
                    <a:pt x="5088" y="3174"/>
                    <a:pt x="5138" y="3149"/>
                    <a:pt x="5171" y="3099"/>
                  </a:cubicBezTo>
                  <a:cubicBezTo>
                    <a:pt x="5271" y="3032"/>
                    <a:pt x="5271" y="2899"/>
                    <a:pt x="5171" y="2799"/>
                  </a:cubicBezTo>
                  <a:cubicBezTo>
                    <a:pt x="2862" y="327"/>
                    <a:pt x="2146" y="1"/>
                    <a:pt x="188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5" name="Google Shape;3415;p36"/>
            <p:cNvSpPr/>
            <p:nvPr/>
          </p:nvSpPr>
          <p:spPr>
            <a:xfrm>
              <a:off x="17240825" y="4512225"/>
              <a:ext cx="113425" cy="130725"/>
            </a:xfrm>
            <a:custGeom>
              <a:avLst/>
              <a:gdLst/>
              <a:ahLst/>
              <a:cxnLst/>
              <a:rect l="l" t="t" r="r" b="b"/>
              <a:pathLst>
                <a:path w="4537" h="5229" extrusionOk="0">
                  <a:moveTo>
                    <a:pt x="3144" y="1"/>
                  </a:moveTo>
                  <a:cubicBezTo>
                    <a:pt x="2005" y="1"/>
                    <a:pt x="448" y="518"/>
                    <a:pt x="200" y="592"/>
                  </a:cubicBezTo>
                  <a:cubicBezTo>
                    <a:pt x="100" y="626"/>
                    <a:pt x="34" y="759"/>
                    <a:pt x="100" y="859"/>
                  </a:cubicBezTo>
                  <a:cubicBezTo>
                    <a:pt x="126" y="961"/>
                    <a:pt x="190" y="1004"/>
                    <a:pt x="279" y="1004"/>
                  </a:cubicBezTo>
                  <a:cubicBezTo>
                    <a:pt x="306" y="1004"/>
                    <a:pt x="336" y="1000"/>
                    <a:pt x="367" y="992"/>
                  </a:cubicBezTo>
                  <a:cubicBezTo>
                    <a:pt x="1124" y="724"/>
                    <a:pt x="2327" y="420"/>
                    <a:pt x="3154" y="420"/>
                  </a:cubicBezTo>
                  <a:cubicBezTo>
                    <a:pt x="3457" y="420"/>
                    <a:pt x="3709" y="460"/>
                    <a:pt x="3870" y="559"/>
                  </a:cubicBezTo>
                  <a:cubicBezTo>
                    <a:pt x="3636" y="859"/>
                    <a:pt x="1935" y="1359"/>
                    <a:pt x="434" y="1660"/>
                  </a:cubicBezTo>
                  <a:cubicBezTo>
                    <a:pt x="300" y="1660"/>
                    <a:pt x="234" y="1760"/>
                    <a:pt x="267" y="1893"/>
                  </a:cubicBezTo>
                  <a:cubicBezTo>
                    <a:pt x="267" y="1993"/>
                    <a:pt x="367" y="2060"/>
                    <a:pt x="467" y="2060"/>
                  </a:cubicBezTo>
                  <a:cubicBezTo>
                    <a:pt x="2135" y="2060"/>
                    <a:pt x="3703" y="2227"/>
                    <a:pt x="4036" y="2460"/>
                  </a:cubicBezTo>
                  <a:cubicBezTo>
                    <a:pt x="3669" y="2660"/>
                    <a:pt x="2168" y="2827"/>
                    <a:pt x="867" y="2894"/>
                  </a:cubicBezTo>
                  <a:cubicBezTo>
                    <a:pt x="767" y="2894"/>
                    <a:pt x="667" y="2994"/>
                    <a:pt x="667" y="3094"/>
                  </a:cubicBezTo>
                  <a:cubicBezTo>
                    <a:pt x="667" y="3194"/>
                    <a:pt x="734" y="3294"/>
                    <a:pt x="834" y="3294"/>
                  </a:cubicBezTo>
                  <a:cubicBezTo>
                    <a:pt x="1468" y="3361"/>
                    <a:pt x="3169" y="3661"/>
                    <a:pt x="3603" y="4195"/>
                  </a:cubicBezTo>
                  <a:cubicBezTo>
                    <a:pt x="3669" y="4295"/>
                    <a:pt x="3669" y="4362"/>
                    <a:pt x="3669" y="4428"/>
                  </a:cubicBezTo>
                  <a:cubicBezTo>
                    <a:pt x="3636" y="4562"/>
                    <a:pt x="3503" y="4695"/>
                    <a:pt x="3236" y="4762"/>
                  </a:cubicBezTo>
                  <a:cubicBezTo>
                    <a:pt x="3063" y="4808"/>
                    <a:pt x="2863" y="4830"/>
                    <a:pt x="2650" y="4830"/>
                  </a:cubicBezTo>
                  <a:cubicBezTo>
                    <a:pt x="1791" y="4830"/>
                    <a:pt x="721" y="4482"/>
                    <a:pt x="400" y="4028"/>
                  </a:cubicBezTo>
                  <a:cubicBezTo>
                    <a:pt x="364" y="3973"/>
                    <a:pt x="307" y="3948"/>
                    <a:pt x="246" y="3948"/>
                  </a:cubicBezTo>
                  <a:cubicBezTo>
                    <a:pt x="197" y="3948"/>
                    <a:pt x="145" y="3965"/>
                    <a:pt x="100" y="3995"/>
                  </a:cubicBezTo>
                  <a:cubicBezTo>
                    <a:pt x="0" y="4061"/>
                    <a:pt x="0" y="4195"/>
                    <a:pt x="67" y="4261"/>
                  </a:cubicBezTo>
                  <a:cubicBezTo>
                    <a:pt x="501" y="4862"/>
                    <a:pt x="1735" y="5229"/>
                    <a:pt x="2669" y="5229"/>
                  </a:cubicBezTo>
                  <a:cubicBezTo>
                    <a:pt x="2936" y="5229"/>
                    <a:pt x="3169" y="5229"/>
                    <a:pt x="3369" y="5162"/>
                  </a:cubicBezTo>
                  <a:cubicBezTo>
                    <a:pt x="3936" y="4995"/>
                    <a:pt x="4070" y="4662"/>
                    <a:pt x="4070" y="4462"/>
                  </a:cubicBezTo>
                  <a:cubicBezTo>
                    <a:pt x="4103" y="4295"/>
                    <a:pt x="4036" y="4095"/>
                    <a:pt x="3903" y="3928"/>
                  </a:cubicBezTo>
                  <a:cubicBezTo>
                    <a:pt x="3636" y="3594"/>
                    <a:pt x="3036" y="3361"/>
                    <a:pt x="2435" y="3194"/>
                  </a:cubicBezTo>
                  <a:cubicBezTo>
                    <a:pt x="3403" y="3094"/>
                    <a:pt x="4337" y="2894"/>
                    <a:pt x="4470" y="2594"/>
                  </a:cubicBezTo>
                  <a:cubicBezTo>
                    <a:pt x="4537" y="2494"/>
                    <a:pt x="4537" y="2360"/>
                    <a:pt x="4470" y="2260"/>
                  </a:cubicBezTo>
                  <a:cubicBezTo>
                    <a:pt x="4237" y="1926"/>
                    <a:pt x="3102" y="1760"/>
                    <a:pt x="2068" y="1693"/>
                  </a:cubicBezTo>
                  <a:cubicBezTo>
                    <a:pt x="3169" y="1393"/>
                    <a:pt x="4203" y="1026"/>
                    <a:pt x="4303" y="626"/>
                  </a:cubicBezTo>
                  <a:cubicBezTo>
                    <a:pt x="4303" y="525"/>
                    <a:pt x="4303" y="359"/>
                    <a:pt x="4103" y="225"/>
                  </a:cubicBezTo>
                  <a:cubicBezTo>
                    <a:pt x="3881" y="63"/>
                    <a:pt x="3537" y="1"/>
                    <a:pt x="314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6" name="Google Shape;3416;p36"/>
            <p:cNvSpPr/>
            <p:nvPr/>
          </p:nvSpPr>
          <p:spPr>
            <a:xfrm>
              <a:off x="16744625" y="4683475"/>
              <a:ext cx="404475" cy="103750"/>
            </a:xfrm>
            <a:custGeom>
              <a:avLst/>
              <a:gdLst/>
              <a:ahLst/>
              <a:cxnLst/>
              <a:rect l="l" t="t" r="r" b="b"/>
              <a:pathLst>
                <a:path w="16179" h="4150" extrusionOk="0">
                  <a:moveTo>
                    <a:pt x="247" y="0"/>
                  </a:moveTo>
                  <a:cubicBezTo>
                    <a:pt x="197" y="0"/>
                    <a:pt x="146" y="17"/>
                    <a:pt x="101" y="47"/>
                  </a:cubicBezTo>
                  <a:cubicBezTo>
                    <a:pt x="1" y="113"/>
                    <a:pt x="1" y="247"/>
                    <a:pt x="67" y="347"/>
                  </a:cubicBezTo>
                  <a:cubicBezTo>
                    <a:pt x="134" y="414"/>
                    <a:pt x="1602" y="2215"/>
                    <a:pt x="4304" y="3316"/>
                  </a:cubicBezTo>
                  <a:cubicBezTo>
                    <a:pt x="5405" y="3783"/>
                    <a:pt x="6839" y="4150"/>
                    <a:pt x="8507" y="4150"/>
                  </a:cubicBezTo>
                  <a:cubicBezTo>
                    <a:pt x="10642" y="4150"/>
                    <a:pt x="13177" y="3583"/>
                    <a:pt x="16045" y="1881"/>
                  </a:cubicBezTo>
                  <a:cubicBezTo>
                    <a:pt x="16146" y="1815"/>
                    <a:pt x="16179" y="1715"/>
                    <a:pt x="16112" y="1614"/>
                  </a:cubicBezTo>
                  <a:cubicBezTo>
                    <a:pt x="16062" y="1539"/>
                    <a:pt x="15993" y="1502"/>
                    <a:pt x="15920" y="1502"/>
                  </a:cubicBezTo>
                  <a:cubicBezTo>
                    <a:pt x="15895" y="1502"/>
                    <a:pt x="15870" y="1506"/>
                    <a:pt x="15845" y="1514"/>
                  </a:cubicBezTo>
                  <a:cubicBezTo>
                    <a:pt x="13083" y="3130"/>
                    <a:pt x="10641" y="3707"/>
                    <a:pt x="8561" y="3707"/>
                  </a:cubicBezTo>
                  <a:cubicBezTo>
                    <a:pt x="3383" y="3707"/>
                    <a:pt x="449" y="128"/>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7" name="Google Shape;3417;p36"/>
            <p:cNvSpPr/>
            <p:nvPr/>
          </p:nvSpPr>
          <p:spPr>
            <a:xfrm>
              <a:off x="16924750" y="4481825"/>
              <a:ext cx="301075" cy="39375"/>
            </a:xfrm>
            <a:custGeom>
              <a:avLst/>
              <a:gdLst/>
              <a:ahLst/>
              <a:cxnLst/>
              <a:rect l="l" t="t" r="r" b="b"/>
              <a:pathLst>
                <a:path w="12043" h="1575" extrusionOk="0">
                  <a:moveTo>
                    <a:pt x="4423" y="0"/>
                  </a:moveTo>
                  <a:cubicBezTo>
                    <a:pt x="2222" y="0"/>
                    <a:pt x="373" y="126"/>
                    <a:pt x="201" y="140"/>
                  </a:cubicBezTo>
                  <a:cubicBezTo>
                    <a:pt x="101" y="140"/>
                    <a:pt x="1" y="240"/>
                    <a:pt x="34" y="340"/>
                  </a:cubicBezTo>
                  <a:cubicBezTo>
                    <a:pt x="34" y="474"/>
                    <a:pt x="134" y="541"/>
                    <a:pt x="234" y="541"/>
                  </a:cubicBezTo>
                  <a:cubicBezTo>
                    <a:pt x="279" y="541"/>
                    <a:pt x="2172" y="417"/>
                    <a:pt x="4425" y="417"/>
                  </a:cubicBezTo>
                  <a:cubicBezTo>
                    <a:pt x="7271" y="417"/>
                    <a:pt x="10689" y="614"/>
                    <a:pt x="11676" y="1508"/>
                  </a:cubicBezTo>
                  <a:cubicBezTo>
                    <a:pt x="11709" y="1541"/>
                    <a:pt x="11776" y="1575"/>
                    <a:pt x="11809" y="1575"/>
                  </a:cubicBezTo>
                  <a:cubicBezTo>
                    <a:pt x="11876" y="1575"/>
                    <a:pt x="11943" y="1541"/>
                    <a:pt x="11976" y="1508"/>
                  </a:cubicBezTo>
                  <a:cubicBezTo>
                    <a:pt x="12043" y="1408"/>
                    <a:pt x="12043" y="1274"/>
                    <a:pt x="11943" y="1208"/>
                  </a:cubicBezTo>
                  <a:cubicBezTo>
                    <a:pt x="10860" y="220"/>
                    <a:pt x="7333" y="0"/>
                    <a:pt x="442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8" name="Google Shape;3418;p36"/>
            <p:cNvSpPr/>
            <p:nvPr/>
          </p:nvSpPr>
          <p:spPr>
            <a:xfrm>
              <a:off x="16929750" y="5052400"/>
              <a:ext cx="328600" cy="152625"/>
            </a:xfrm>
            <a:custGeom>
              <a:avLst/>
              <a:gdLst/>
              <a:ahLst/>
              <a:cxnLst/>
              <a:rect l="l" t="t" r="r" b="b"/>
              <a:pathLst>
                <a:path w="13144" h="6105" extrusionOk="0">
                  <a:moveTo>
                    <a:pt x="335" y="0"/>
                  </a:moveTo>
                  <a:cubicBezTo>
                    <a:pt x="201" y="0"/>
                    <a:pt x="101" y="100"/>
                    <a:pt x="101" y="200"/>
                  </a:cubicBezTo>
                  <a:cubicBezTo>
                    <a:pt x="101" y="300"/>
                    <a:pt x="1" y="2702"/>
                    <a:pt x="2069" y="4403"/>
                  </a:cubicBezTo>
                  <a:cubicBezTo>
                    <a:pt x="3403" y="5537"/>
                    <a:pt x="5338" y="6105"/>
                    <a:pt x="7807" y="6105"/>
                  </a:cubicBezTo>
                  <a:cubicBezTo>
                    <a:pt x="9308" y="6105"/>
                    <a:pt x="11042" y="5904"/>
                    <a:pt x="12977" y="5471"/>
                  </a:cubicBezTo>
                  <a:cubicBezTo>
                    <a:pt x="13077" y="5437"/>
                    <a:pt x="13144" y="5337"/>
                    <a:pt x="13144" y="5237"/>
                  </a:cubicBezTo>
                  <a:cubicBezTo>
                    <a:pt x="13116" y="5127"/>
                    <a:pt x="13043" y="5062"/>
                    <a:pt x="12942" y="5062"/>
                  </a:cubicBezTo>
                  <a:cubicBezTo>
                    <a:pt x="12922" y="5062"/>
                    <a:pt x="12900" y="5065"/>
                    <a:pt x="12877" y="5070"/>
                  </a:cubicBezTo>
                  <a:cubicBezTo>
                    <a:pt x="10974" y="5495"/>
                    <a:pt x="9279" y="5706"/>
                    <a:pt x="7796" y="5706"/>
                  </a:cubicBezTo>
                  <a:cubicBezTo>
                    <a:pt x="5432" y="5706"/>
                    <a:pt x="3607" y="5169"/>
                    <a:pt x="2336" y="4103"/>
                  </a:cubicBezTo>
                  <a:cubicBezTo>
                    <a:pt x="435" y="2502"/>
                    <a:pt x="501" y="267"/>
                    <a:pt x="501" y="234"/>
                  </a:cubicBezTo>
                  <a:cubicBezTo>
                    <a:pt x="535" y="134"/>
                    <a:pt x="435" y="34"/>
                    <a:pt x="33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9" name="Google Shape;3419;p36"/>
            <p:cNvSpPr/>
            <p:nvPr/>
          </p:nvSpPr>
          <p:spPr>
            <a:xfrm>
              <a:off x="16959775" y="4544550"/>
              <a:ext cx="49225" cy="15850"/>
            </a:xfrm>
            <a:custGeom>
              <a:avLst/>
              <a:gdLst/>
              <a:ahLst/>
              <a:cxnLst/>
              <a:rect l="l" t="t" r="r" b="b"/>
              <a:pathLst>
                <a:path w="1969" h="634" extrusionOk="0">
                  <a:moveTo>
                    <a:pt x="1224" y="1"/>
                  </a:moveTo>
                  <a:cubicBezTo>
                    <a:pt x="747" y="1"/>
                    <a:pt x="233" y="189"/>
                    <a:pt x="168" y="233"/>
                  </a:cubicBezTo>
                  <a:cubicBezTo>
                    <a:pt x="34" y="267"/>
                    <a:pt x="1" y="400"/>
                    <a:pt x="34" y="500"/>
                  </a:cubicBezTo>
                  <a:cubicBezTo>
                    <a:pt x="68" y="567"/>
                    <a:pt x="134" y="633"/>
                    <a:pt x="234" y="633"/>
                  </a:cubicBezTo>
                  <a:cubicBezTo>
                    <a:pt x="268" y="633"/>
                    <a:pt x="268" y="633"/>
                    <a:pt x="301" y="600"/>
                  </a:cubicBezTo>
                  <a:cubicBezTo>
                    <a:pt x="531" y="531"/>
                    <a:pt x="952" y="414"/>
                    <a:pt x="1267" y="414"/>
                  </a:cubicBezTo>
                  <a:cubicBezTo>
                    <a:pt x="1409" y="414"/>
                    <a:pt x="1530" y="438"/>
                    <a:pt x="1602" y="500"/>
                  </a:cubicBezTo>
                  <a:cubicBezTo>
                    <a:pt x="1635" y="550"/>
                    <a:pt x="1685" y="575"/>
                    <a:pt x="1740" y="575"/>
                  </a:cubicBezTo>
                  <a:cubicBezTo>
                    <a:pt x="1794" y="575"/>
                    <a:pt x="1852" y="550"/>
                    <a:pt x="1902" y="500"/>
                  </a:cubicBezTo>
                  <a:cubicBezTo>
                    <a:pt x="1969" y="433"/>
                    <a:pt x="1969" y="300"/>
                    <a:pt x="1869" y="200"/>
                  </a:cubicBezTo>
                  <a:cubicBezTo>
                    <a:pt x="1709" y="52"/>
                    <a:pt x="1472"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0" name="Google Shape;3420;p36"/>
            <p:cNvSpPr/>
            <p:nvPr/>
          </p:nvSpPr>
          <p:spPr>
            <a:xfrm>
              <a:off x="16910575" y="4525375"/>
              <a:ext cx="50075" cy="15850"/>
            </a:xfrm>
            <a:custGeom>
              <a:avLst/>
              <a:gdLst/>
              <a:ahLst/>
              <a:cxnLst/>
              <a:rect l="l" t="t" r="r" b="b"/>
              <a:pathLst>
                <a:path w="2003" h="634" extrusionOk="0">
                  <a:moveTo>
                    <a:pt x="1241" y="1"/>
                  </a:moveTo>
                  <a:cubicBezTo>
                    <a:pt x="762" y="1"/>
                    <a:pt x="255" y="189"/>
                    <a:pt x="168" y="233"/>
                  </a:cubicBezTo>
                  <a:cubicBezTo>
                    <a:pt x="67" y="266"/>
                    <a:pt x="1" y="400"/>
                    <a:pt x="67" y="500"/>
                  </a:cubicBezTo>
                  <a:cubicBezTo>
                    <a:pt x="101" y="567"/>
                    <a:pt x="168" y="633"/>
                    <a:pt x="234" y="633"/>
                  </a:cubicBezTo>
                  <a:cubicBezTo>
                    <a:pt x="268" y="633"/>
                    <a:pt x="301" y="633"/>
                    <a:pt x="334" y="600"/>
                  </a:cubicBezTo>
                  <a:cubicBezTo>
                    <a:pt x="601" y="511"/>
                    <a:pt x="987" y="407"/>
                    <a:pt x="1273" y="407"/>
                  </a:cubicBezTo>
                  <a:cubicBezTo>
                    <a:pt x="1417" y="407"/>
                    <a:pt x="1535" y="433"/>
                    <a:pt x="1602" y="500"/>
                  </a:cubicBezTo>
                  <a:cubicBezTo>
                    <a:pt x="1652" y="550"/>
                    <a:pt x="1710" y="575"/>
                    <a:pt x="1765" y="575"/>
                  </a:cubicBezTo>
                  <a:cubicBezTo>
                    <a:pt x="1819" y="575"/>
                    <a:pt x="1869" y="550"/>
                    <a:pt x="1902" y="500"/>
                  </a:cubicBezTo>
                  <a:cubicBezTo>
                    <a:pt x="2002" y="433"/>
                    <a:pt x="1969" y="300"/>
                    <a:pt x="1902" y="200"/>
                  </a:cubicBezTo>
                  <a:cubicBezTo>
                    <a:pt x="1731" y="51"/>
                    <a:pt x="1490" y="1"/>
                    <a:pt x="124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1" name="Google Shape;3421;p36"/>
            <p:cNvSpPr/>
            <p:nvPr/>
          </p:nvSpPr>
          <p:spPr>
            <a:xfrm>
              <a:off x="17024825" y="4521625"/>
              <a:ext cx="49225" cy="15425"/>
            </a:xfrm>
            <a:custGeom>
              <a:avLst/>
              <a:gdLst/>
              <a:ahLst/>
              <a:cxnLst/>
              <a:rect l="l" t="t" r="r" b="b"/>
              <a:pathLst>
                <a:path w="1969" h="617" extrusionOk="0">
                  <a:moveTo>
                    <a:pt x="1233" y="1"/>
                  </a:moveTo>
                  <a:cubicBezTo>
                    <a:pt x="757" y="1"/>
                    <a:pt x="255" y="194"/>
                    <a:pt x="167" y="216"/>
                  </a:cubicBezTo>
                  <a:cubicBezTo>
                    <a:pt x="67" y="250"/>
                    <a:pt x="1" y="383"/>
                    <a:pt x="34" y="483"/>
                  </a:cubicBezTo>
                  <a:cubicBezTo>
                    <a:pt x="67" y="583"/>
                    <a:pt x="167" y="616"/>
                    <a:pt x="234" y="616"/>
                  </a:cubicBezTo>
                  <a:lnTo>
                    <a:pt x="301" y="616"/>
                  </a:lnTo>
                  <a:cubicBezTo>
                    <a:pt x="579" y="509"/>
                    <a:pt x="954" y="416"/>
                    <a:pt x="1240" y="416"/>
                  </a:cubicBezTo>
                  <a:cubicBezTo>
                    <a:pt x="1399" y="416"/>
                    <a:pt x="1530" y="445"/>
                    <a:pt x="1602" y="516"/>
                  </a:cubicBezTo>
                  <a:cubicBezTo>
                    <a:pt x="1647" y="546"/>
                    <a:pt x="1692" y="563"/>
                    <a:pt x="1737" y="563"/>
                  </a:cubicBezTo>
                  <a:cubicBezTo>
                    <a:pt x="1792" y="563"/>
                    <a:pt x="1847" y="538"/>
                    <a:pt x="1902" y="483"/>
                  </a:cubicBezTo>
                  <a:cubicBezTo>
                    <a:pt x="1969" y="416"/>
                    <a:pt x="1969" y="283"/>
                    <a:pt x="1902" y="216"/>
                  </a:cubicBezTo>
                  <a:cubicBezTo>
                    <a:pt x="1729" y="55"/>
                    <a:pt x="1485" y="1"/>
                    <a:pt x="123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2" name="Google Shape;3422;p36"/>
            <p:cNvSpPr/>
            <p:nvPr/>
          </p:nvSpPr>
          <p:spPr>
            <a:xfrm>
              <a:off x="17049025" y="4571700"/>
              <a:ext cx="49225" cy="16225"/>
            </a:xfrm>
            <a:custGeom>
              <a:avLst/>
              <a:gdLst/>
              <a:ahLst/>
              <a:cxnLst/>
              <a:rect l="l" t="t" r="r" b="b"/>
              <a:pathLst>
                <a:path w="1969" h="649" extrusionOk="0">
                  <a:moveTo>
                    <a:pt x="1223" y="1"/>
                  </a:moveTo>
                  <a:cubicBezTo>
                    <a:pt x="744" y="1"/>
                    <a:pt x="221" y="204"/>
                    <a:pt x="133" y="248"/>
                  </a:cubicBezTo>
                  <a:cubicBezTo>
                    <a:pt x="33" y="281"/>
                    <a:pt x="0" y="381"/>
                    <a:pt x="33" y="515"/>
                  </a:cubicBezTo>
                  <a:cubicBezTo>
                    <a:pt x="67" y="582"/>
                    <a:pt x="133" y="648"/>
                    <a:pt x="234" y="648"/>
                  </a:cubicBezTo>
                  <a:cubicBezTo>
                    <a:pt x="234" y="648"/>
                    <a:pt x="267" y="615"/>
                    <a:pt x="300" y="615"/>
                  </a:cubicBezTo>
                  <a:cubicBezTo>
                    <a:pt x="523" y="526"/>
                    <a:pt x="923" y="422"/>
                    <a:pt x="1234" y="422"/>
                  </a:cubicBezTo>
                  <a:cubicBezTo>
                    <a:pt x="1390" y="422"/>
                    <a:pt x="1523" y="448"/>
                    <a:pt x="1601" y="515"/>
                  </a:cubicBezTo>
                  <a:cubicBezTo>
                    <a:pt x="1631" y="560"/>
                    <a:pt x="1675" y="578"/>
                    <a:pt x="1720" y="578"/>
                  </a:cubicBezTo>
                  <a:cubicBezTo>
                    <a:pt x="1775" y="578"/>
                    <a:pt x="1831" y="551"/>
                    <a:pt x="1868" y="515"/>
                  </a:cubicBezTo>
                  <a:cubicBezTo>
                    <a:pt x="1968" y="415"/>
                    <a:pt x="1968" y="281"/>
                    <a:pt x="1868" y="215"/>
                  </a:cubicBezTo>
                  <a:cubicBezTo>
                    <a:pt x="1709" y="55"/>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3" name="Google Shape;3423;p36"/>
            <p:cNvSpPr/>
            <p:nvPr/>
          </p:nvSpPr>
          <p:spPr>
            <a:xfrm>
              <a:off x="17089875" y="4533300"/>
              <a:ext cx="49225" cy="15425"/>
            </a:xfrm>
            <a:custGeom>
              <a:avLst/>
              <a:gdLst/>
              <a:ahLst/>
              <a:cxnLst/>
              <a:rect l="l" t="t" r="r" b="b"/>
              <a:pathLst>
                <a:path w="1969" h="617" extrusionOk="0">
                  <a:moveTo>
                    <a:pt x="1216" y="1"/>
                  </a:moveTo>
                  <a:cubicBezTo>
                    <a:pt x="741" y="1"/>
                    <a:pt x="233" y="194"/>
                    <a:pt x="167" y="216"/>
                  </a:cubicBezTo>
                  <a:cubicBezTo>
                    <a:pt x="34" y="283"/>
                    <a:pt x="1" y="383"/>
                    <a:pt x="34" y="483"/>
                  </a:cubicBezTo>
                  <a:cubicBezTo>
                    <a:pt x="67" y="583"/>
                    <a:pt x="134" y="616"/>
                    <a:pt x="234" y="616"/>
                  </a:cubicBezTo>
                  <a:lnTo>
                    <a:pt x="301" y="616"/>
                  </a:lnTo>
                  <a:cubicBezTo>
                    <a:pt x="523" y="527"/>
                    <a:pt x="923" y="409"/>
                    <a:pt x="1235" y="409"/>
                  </a:cubicBezTo>
                  <a:cubicBezTo>
                    <a:pt x="1390" y="409"/>
                    <a:pt x="1524" y="439"/>
                    <a:pt x="1602" y="516"/>
                  </a:cubicBezTo>
                  <a:cubicBezTo>
                    <a:pt x="1635" y="550"/>
                    <a:pt x="1685" y="566"/>
                    <a:pt x="1739" y="566"/>
                  </a:cubicBezTo>
                  <a:cubicBezTo>
                    <a:pt x="1793" y="566"/>
                    <a:pt x="1852" y="550"/>
                    <a:pt x="1902" y="516"/>
                  </a:cubicBezTo>
                  <a:cubicBezTo>
                    <a:pt x="1969" y="416"/>
                    <a:pt x="1969" y="283"/>
                    <a:pt x="1869" y="216"/>
                  </a:cubicBezTo>
                  <a:cubicBezTo>
                    <a:pt x="1707" y="55"/>
                    <a:pt x="1466" y="1"/>
                    <a:pt x="121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4" name="Google Shape;3424;p36"/>
            <p:cNvSpPr/>
            <p:nvPr/>
          </p:nvSpPr>
          <p:spPr>
            <a:xfrm>
              <a:off x="16976450" y="4577075"/>
              <a:ext cx="49225" cy="15850"/>
            </a:xfrm>
            <a:custGeom>
              <a:avLst/>
              <a:gdLst/>
              <a:ahLst/>
              <a:cxnLst/>
              <a:rect l="l" t="t" r="r" b="b"/>
              <a:pathLst>
                <a:path w="1969" h="634" extrusionOk="0">
                  <a:moveTo>
                    <a:pt x="1223" y="1"/>
                  </a:moveTo>
                  <a:cubicBezTo>
                    <a:pt x="744" y="1"/>
                    <a:pt x="222" y="189"/>
                    <a:pt x="134" y="233"/>
                  </a:cubicBezTo>
                  <a:cubicBezTo>
                    <a:pt x="34" y="266"/>
                    <a:pt x="1" y="400"/>
                    <a:pt x="34" y="500"/>
                  </a:cubicBezTo>
                  <a:cubicBezTo>
                    <a:pt x="68" y="567"/>
                    <a:pt x="134" y="633"/>
                    <a:pt x="234" y="633"/>
                  </a:cubicBezTo>
                  <a:lnTo>
                    <a:pt x="301" y="633"/>
                  </a:lnTo>
                  <a:cubicBezTo>
                    <a:pt x="524" y="544"/>
                    <a:pt x="924" y="426"/>
                    <a:pt x="1235" y="426"/>
                  </a:cubicBezTo>
                  <a:cubicBezTo>
                    <a:pt x="1391" y="426"/>
                    <a:pt x="1524" y="455"/>
                    <a:pt x="1602" y="533"/>
                  </a:cubicBezTo>
                  <a:cubicBezTo>
                    <a:pt x="1632" y="563"/>
                    <a:pt x="1676" y="580"/>
                    <a:pt x="1720" y="580"/>
                  </a:cubicBezTo>
                  <a:cubicBezTo>
                    <a:pt x="1775" y="580"/>
                    <a:pt x="1832" y="555"/>
                    <a:pt x="1869" y="500"/>
                  </a:cubicBezTo>
                  <a:cubicBezTo>
                    <a:pt x="1969" y="433"/>
                    <a:pt x="1969" y="300"/>
                    <a:pt x="1869" y="200"/>
                  </a:cubicBezTo>
                  <a:cubicBezTo>
                    <a:pt x="1709" y="52"/>
                    <a:pt x="1472" y="1"/>
                    <a:pt x="122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5" name="Google Shape;3425;p36"/>
            <p:cNvSpPr/>
            <p:nvPr/>
          </p:nvSpPr>
          <p:spPr>
            <a:xfrm>
              <a:off x="16898075" y="4565000"/>
              <a:ext cx="49225" cy="15400"/>
            </a:xfrm>
            <a:custGeom>
              <a:avLst/>
              <a:gdLst/>
              <a:ahLst/>
              <a:cxnLst/>
              <a:rect l="l" t="t" r="r" b="b"/>
              <a:pathLst>
                <a:path w="1969" h="616" extrusionOk="0">
                  <a:moveTo>
                    <a:pt x="1224" y="1"/>
                  </a:moveTo>
                  <a:cubicBezTo>
                    <a:pt x="756" y="1"/>
                    <a:pt x="255" y="194"/>
                    <a:pt x="167" y="216"/>
                  </a:cubicBezTo>
                  <a:cubicBezTo>
                    <a:pt x="67" y="249"/>
                    <a:pt x="0" y="383"/>
                    <a:pt x="34" y="483"/>
                  </a:cubicBezTo>
                  <a:cubicBezTo>
                    <a:pt x="67" y="583"/>
                    <a:pt x="167" y="616"/>
                    <a:pt x="234" y="616"/>
                  </a:cubicBezTo>
                  <a:lnTo>
                    <a:pt x="301" y="616"/>
                  </a:lnTo>
                  <a:cubicBezTo>
                    <a:pt x="523" y="527"/>
                    <a:pt x="923" y="408"/>
                    <a:pt x="1235" y="408"/>
                  </a:cubicBezTo>
                  <a:cubicBezTo>
                    <a:pt x="1390" y="408"/>
                    <a:pt x="1524" y="438"/>
                    <a:pt x="1602" y="516"/>
                  </a:cubicBezTo>
                  <a:cubicBezTo>
                    <a:pt x="1635" y="549"/>
                    <a:pt x="1685" y="566"/>
                    <a:pt x="1739" y="566"/>
                  </a:cubicBezTo>
                  <a:cubicBezTo>
                    <a:pt x="1793" y="566"/>
                    <a:pt x="1852" y="549"/>
                    <a:pt x="1902" y="516"/>
                  </a:cubicBezTo>
                  <a:cubicBezTo>
                    <a:pt x="1968" y="416"/>
                    <a:pt x="1968" y="282"/>
                    <a:pt x="1868" y="216"/>
                  </a:cubicBezTo>
                  <a:cubicBezTo>
                    <a:pt x="1707" y="54"/>
                    <a:pt x="1470" y="1"/>
                    <a:pt x="122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6" name="Google Shape;3426;p36"/>
            <p:cNvSpPr/>
            <p:nvPr/>
          </p:nvSpPr>
          <p:spPr>
            <a:xfrm>
              <a:off x="17443450" y="5176425"/>
              <a:ext cx="22550" cy="46950"/>
            </a:xfrm>
            <a:custGeom>
              <a:avLst/>
              <a:gdLst/>
              <a:ahLst/>
              <a:cxnLst/>
              <a:rect l="l" t="t" r="r" b="b"/>
              <a:pathLst>
                <a:path w="902" h="1878" extrusionOk="0">
                  <a:moveTo>
                    <a:pt x="500" y="1"/>
                  </a:moveTo>
                  <a:cubicBezTo>
                    <a:pt x="479" y="1"/>
                    <a:pt x="458" y="4"/>
                    <a:pt x="435" y="9"/>
                  </a:cubicBezTo>
                  <a:cubicBezTo>
                    <a:pt x="335" y="9"/>
                    <a:pt x="268" y="109"/>
                    <a:pt x="268" y="243"/>
                  </a:cubicBezTo>
                  <a:cubicBezTo>
                    <a:pt x="335" y="576"/>
                    <a:pt x="368" y="1344"/>
                    <a:pt x="101" y="1510"/>
                  </a:cubicBezTo>
                  <a:cubicBezTo>
                    <a:pt x="1" y="1577"/>
                    <a:pt x="1" y="1711"/>
                    <a:pt x="68" y="1811"/>
                  </a:cubicBezTo>
                  <a:cubicBezTo>
                    <a:pt x="101" y="1877"/>
                    <a:pt x="168" y="1877"/>
                    <a:pt x="234" y="1877"/>
                  </a:cubicBezTo>
                  <a:cubicBezTo>
                    <a:pt x="268" y="1877"/>
                    <a:pt x="301" y="1877"/>
                    <a:pt x="335" y="1844"/>
                  </a:cubicBezTo>
                  <a:cubicBezTo>
                    <a:pt x="902" y="1477"/>
                    <a:pt x="701" y="310"/>
                    <a:pt x="701" y="176"/>
                  </a:cubicBezTo>
                  <a:cubicBezTo>
                    <a:pt x="674" y="66"/>
                    <a:pt x="600" y="1"/>
                    <a:pt x="50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7" name="Google Shape;3427;p36"/>
            <p:cNvSpPr/>
            <p:nvPr/>
          </p:nvSpPr>
          <p:spPr>
            <a:xfrm>
              <a:off x="17471825" y="5132450"/>
              <a:ext cx="22525" cy="47550"/>
            </a:xfrm>
            <a:custGeom>
              <a:avLst/>
              <a:gdLst/>
              <a:ahLst/>
              <a:cxnLst/>
              <a:rect l="l" t="t" r="r" b="b"/>
              <a:pathLst>
                <a:path w="901" h="1902" extrusionOk="0">
                  <a:moveTo>
                    <a:pt x="467" y="0"/>
                  </a:moveTo>
                  <a:cubicBezTo>
                    <a:pt x="367" y="34"/>
                    <a:pt x="267" y="134"/>
                    <a:pt x="300" y="234"/>
                  </a:cubicBezTo>
                  <a:cubicBezTo>
                    <a:pt x="367" y="668"/>
                    <a:pt x="367" y="1368"/>
                    <a:pt x="134" y="1535"/>
                  </a:cubicBezTo>
                  <a:cubicBezTo>
                    <a:pt x="33" y="1602"/>
                    <a:pt x="0" y="1735"/>
                    <a:pt x="67" y="1802"/>
                  </a:cubicBezTo>
                  <a:cubicBezTo>
                    <a:pt x="134" y="1868"/>
                    <a:pt x="167" y="1902"/>
                    <a:pt x="234" y="1902"/>
                  </a:cubicBezTo>
                  <a:cubicBezTo>
                    <a:pt x="300" y="1902"/>
                    <a:pt x="334" y="1902"/>
                    <a:pt x="367" y="1868"/>
                  </a:cubicBezTo>
                  <a:cubicBezTo>
                    <a:pt x="901" y="1502"/>
                    <a:pt x="734" y="301"/>
                    <a:pt x="701" y="167"/>
                  </a:cubicBezTo>
                  <a:cubicBezTo>
                    <a:pt x="701" y="67"/>
                    <a:pt x="567" y="0"/>
                    <a:pt x="46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8" name="Google Shape;3428;p36"/>
            <p:cNvSpPr/>
            <p:nvPr/>
          </p:nvSpPr>
          <p:spPr>
            <a:xfrm>
              <a:off x="17452625" y="5244875"/>
              <a:ext cx="22550" cy="47725"/>
            </a:xfrm>
            <a:custGeom>
              <a:avLst/>
              <a:gdLst/>
              <a:ahLst/>
              <a:cxnLst/>
              <a:rect l="l" t="t" r="r" b="b"/>
              <a:pathLst>
                <a:path w="902" h="1909" extrusionOk="0">
                  <a:moveTo>
                    <a:pt x="486" y="0"/>
                  </a:moveTo>
                  <a:cubicBezTo>
                    <a:pt x="470" y="0"/>
                    <a:pt x="452" y="2"/>
                    <a:pt x="435" y="7"/>
                  </a:cubicBezTo>
                  <a:cubicBezTo>
                    <a:pt x="334" y="7"/>
                    <a:pt x="268" y="140"/>
                    <a:pt x="268" y="240"/>
                  </a:cubicBezTo>
                  <a:cubicBezTo>
                    <a:pt x="334" y="574"/>
                    <a:pt x="368" y="1341"/>
                    <a:pt x="101" y="1508"/>
                  </a:cubicBezTo>
                  <a:cubicBezTo>
                    <a:pt x="34" y="1574"/>
                    <a:pt x="1" y="1708"/>
                    <a:pt x="68" y="1808"/>
                  </a:cubicBezTo>
                  <a:cubicBezTo>
                    <a:pt x="101" y="1875"/>
                    <a:pt x="168" y="1908"/>
                    <a:pt x="234" y="1908"/>
                  </a:cubicBezTo>
                  <a:cubicBezTo>
                    <a:pt x="268" y="1908"/>
                    <a:pt x="301" y="1875"/>
                    <a:pt x="334" y="1875"/>
                  </a:cubicBezTo>
                  <a:cubicBezTo>
                    <a:pt x="902" y="1474"/>
                    <a:pt x="701" y="307"/>
                    <a:pt x="701" y="173"/>
                  </a:cubicBezTo>
                  <a:cubicBezTo>
                    <a:pt x="673" y="87"/>
                    <a:pt x="594" y="0"/>
                    <a:pt x="48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9" name="Google Shape;3429;p36"/>
            <p:cNvSpPr/>
            <p:nvPr/>
          </p:nvSpPr>
          <p:spPr>
            <a:xfrm>
              <a:off x="17407600" y="5185650"/>
              <a:ext cx="22550" cy="47725"/>
            </a:xfrm>
            <a:custGeom>
              <a:avLst/>
              <a:gdLst/>
              <a:ahLst/>
              <a:cxnLst/>
              <a:rect l="l" t="t" r="r" b="b"/>
              <a:pathLst>
                <a:path w="902" h="1909" extrusionOk="0">
                  <a:moveTo>
                    <a:pt x="509" y="1"/>
                  </a:moveTo>
                  <a:cubicBezTo>
                    <a:pt x="495" y="1"/>
                    <a:pt x="481" y="3"/>
                    <a:pt x="468" y="7"/>
                  </a:cubicBezTo>
                  <a:cubicBezTo>
                    <a:pt x="368" y="41"/>
                    <a:pt x="267" y="141"/>
                    <a:pt x="301" y="241"/>
                  </a:cubicBezTo>
                  <a:cubicBezTo>
                    <a:pt x="368" y="674"/>
                    <a:pt x="368" y="1375"/>
                    <a:pt x="134" y="1542"/>
                  </a:cubicBezTo>
                  <a:cubicBezTo>
                    <a:pt x="34" y="1575"/>
                    <a:pt x="1" y="1709"/>
                    <a:pt x="67" y="1809"/>
                  </a:cubicBezTo>
                  <a:cubicBezTo>
                    <a:pt x="134" y="1875"/>
                    <a:pt x="201" y="1909"/>
                    <a:pt x="234" y="1909"/>
                  </a:cubicBezTo>
                  <a:cubicBezTo>
                    <a:pt x="301" y="1909"/>
                    <a:pt x="334" y="1909"/>
                    <a:pt x="368" y="1875"/>
                  </a:cubicBezTo>
                  <a:cubicBezTo>
                    <a:pt x="901" y="1475"/>
                    <a:pt x="734" y="308"/>
                    <a:pt x="701" y="174"/>
                  </a:cubicBezTo>
                  <a:cubicBezTo>
                    <a:pt x="701" y="87"/>
                    <a:pt x="601" y="1"/>
                    <a:pt x="50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0" name="Google Shape;3430;p36"/>
            <p:cNvSpPr/>
            <p:nvPr/>
          </p:nvSpPr>
          <p:spPr>
            <a:xfrm>
              <a:off x="17435950" y="5111600"/>
              <a:ext cx="22550" cy="47550"/>
            </a:xfrm>
            <a:custGeom>
              <a:avLst/>
              <a:gdLst/>
              <a:ahLst/>
              <a:cxnLst/>
              <a:rect l="l" t="t" r="r" b="b"/>
              <a:pathLst>
                <a:path w="902" h="1902" extrusionOk="0">
                  <a:moveTo>
                    <a:pt x="468" y="1"/>
                  </a:moveTo>
                  <a:cubicBezTo>
                    <a:pt x="334" y="34"/>
                    <a:pt x="268" y="134"/>
                    <a:pt x="268" y="234"/>
                  </a:cubicBezTo>
                  <a:cubicBezTo>
                    <a:pt x="368" y="668"/>
                    <a:pt x="334" y="1368"/>
                    <a:pt x="101" y="1535"/>
                  </a:cubicBezTo>
                  <a:cubicBezTo>
                    <a:pt x="34" y="1602"/>
                    <a:pt x="1" y="1735"/>
                    <a:pt x="67" y="1835"/>
                  </a:cubicBezTo>
                  <a:cubicBezTo>
                    <a:pt x="101" y="1869"/>
                    <a:pt x="168" y="1902"/>
                    <a:pt x="234" y="1902"/>
                  </a:cubicBezTo>
                  <a:cubicBezTo>
                    <a:pt x="268" y="1902"/>
                    <a:pt x="334" y="1902"/>
                    <a:pt x="368" y="1869"/>
                  </a:cubicBezTo>
                  <a:cubicBezTo>
                    <a:pt x="901" y="1502"/>
                    <a:pt x="701" y="301"/>
                    <a:pt x="701" y="167"/>
                  </a:cubicBezTo>
                  <a:cubicBezTo>
                    <a:pt x="668" y="67"/>
                    <a:pt x="568" y="1"/>
                    <a:pt x="46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1" name="Google Shape;3431;p36"/>
            <p:cNvSpPr/>
            <p:nvPr/>
          </p:nvSpPr>
          <p:spPr>
            <a:xfrm>
              <a:off x="16835525" y="5354050"/>
              <a:ext cx="168475" cy="98650"/>
            </a:xfrm>
            <a:custGeom>
              <a:avLst/>
              <a:gdLst/>
              <a:ahLst/>
              <a:cxnLst/>
              <a:rect l="l" t="t" r="r" b="b"/>
              <a:pathLst>
                <a:path w="6739" h="3946" extrusionOk="0">
                  <a:moveTo>
                    <a:pt x="1179" y="1"/>
                  </a:moveTo>
                  <a:cubicBezTo>
                    <a:pt x="1091" y="1"/>
                    <a:pt x="995" y="61"/>
                    <a:pt x="968" y="143"/>
                  </a:cubicBezTo>
                  <a:cubicBezTo>
                    <a:pt x="668" y="977"/>
                    <a:pt x="1" y="2912"/>
                    <a:pt x="668" y="3245"/>
                  </a:cubicBezTo>
                  <a:cubicBezTo>
                    <a:pt x="730" y="3286"/>
                    <a:pt x="791" y="3315"/>
                    <a:pt x="869" y="3315"/>
                  </a:cubicBezTo>
                  <a:cubicBezTo>
                    <a:pt x="917" y="3315"/>
                    <a:pt x="971" y="3304"/>
                    <a:pt x="1035" y="3279"/>
                  </a:cubicBezTo>
                  <a:cubicBezTo>
                    <a:pt x="1335" y="3212"/>
                    <a:pt x="1668" y="2812"/>
                    <a:pt x="2002" y="2378"/>
                  </a:cubicBezTo>
                  <a:lnTo>
                    <a:pt x="2002" y="2378"/>
                  </a:lnTo>
                  <a:cubicBezTo>
                    <a:pt x="1902" y="2878"/>
                    <a:pt x="1869" y="3312"/>
                    <a:pt x="2069" y="3545"/>
                  </a:cubicBezTo>
                  <a:cubicBezTo>
                    <a:pt x="2120" y="3623"/>
                    <a:pt x="2252" y="3700"/>
                    <a:pt x="2448" y="3700"/>
                  </a:cubicBezTo>
                  <a:cubicBezTo>
                    <a:pt x="2506" y="3700"/>
                    <a:pt x="2568" y="3694"/>
                    <a:pt x="2636" y="3679"/>
                  </a:cubicBezTo>
                  <a:cubicBezTo>
                    <a:pt x="3270" y="3512"/>
                    <a:pt x="3803" y="2878"/>
                    <a:pt x="4204" y="2278"/>
                  </a:cubicBezTo>
                  <a:lnTo>
                    <a:pt x="4204" y="2278"/>
                  </a:lnTo>
                  <a:cubicBezTo>
                    <a:pt x="4137" y="2878"/>
                    <a:pt x="4170" y="3512"/>
                    <a:pt x="4504" y="3779"/>
                  </a:cubicBezTo>
                  <a:cubicBezTo>
                    <a:pt x="4604" y="3879"/>
                    <a:pt x="4737" y="3946"/>
                    <a:pt x="4937" y="3946"/>
                  </a:cubicBezTo>
                  <a:cubicBezTo>
                    <a:pt x="5071" y="3946"/>
                    <a:pt x="5238" y="3912"/>
                    <a:pt x="5404" y="3846"/>
                  </a:cubicBezTo>
                  <a:cubicBezTo>
                    <a:pt x="6505" y="3379"/>
                    <a:pt x="6705" y="810"/>
                    <a:pt x="6739" y="510"/>
                  </a:cubicBezTo>
                  <a:cubicBezTo>
                    <a:pt x="6739" y="376"/>
                    <a:pt x="6672" y="276"/>
                    <a:pt x="6539" y="276"/>
                  </a:cubicBezTo>
                  <a:cubicBezTo>
                    <a:pt x="6405" y="276"/>
                    <a:pt x="6338" y="376"/>
                    <a:pt x="6305" y="476"/>
                  </a:cubicBezTo>
                  <a:cubicBezTo>
                    <a:pt x="6272" y="1210"/>
                    <a:pt x="5972" y="3145"/>
                    <a:pt x="5238" y="3445"/>
                  </a:cubicBezTo>
                  <a:cubicBezTo>
                    <a:pt x="5127" y="3500"/>
                    <a:pt x="5027" y="3525"/>
                    <a:pt x="4949" y="3525"/>
                  </a:cubicBezTo>
                  <a:cubicBezTo>
                    <a:pt x="4884" y="3525"/>
                    <a:pt x="4834" y="3509"/>
                    <a:pt x="4804" y="3479"/>
                  </a:cubicBezTo>
                  <a:cubicBezTo>
                    <a:pt x="4470" y="3178"/>
                    <a:pt x="4604" y="1911"/>
                    <a:pt x="4804" y="1110"/>
                  </a:cubicBezTo>
                  <a:cubicBezTo>
                    <a:pt x="4837" y="977"/>
                    <a:pt x="4771" y="877"/>
                    <a:pt x="4671" y="843"/>
                  </a:cubicBezTo>
                  <a:cubicBezTo>
                    <a:pt x="4653" y="838"/>
                    <a:pt x="4635" y="835"/>
                    <a:pt x="4618" y="835"/>
                  </a:cubicBezTo>
                  <a:cubicBezTo>
                    <a:pt x="4536" y="835"/>
                    <a:pt x="4459" y="895"/>
                    <a:pt x="4404" y="977"/>
                  </a:cubicBezTo>
                  <a:cubicBezTo>
                    <a:pt x="4404" y="977"/>
                    <a:pt x="3570" y="3012"/>
                    <a:pt x="2536" y="3279"/>
                  </a:cubicBezTo>
                  <a:cubicBezTo>
                    <a:pt x="2514" y="3279"/>
                    <a:pt x="2462" y="3293"/>
                    <a:pt x="2420" y="3293"/>
                  </a:cubicBezTo>
                  <a:cubicBezTo>
                    <a:pt x="2399" y="3293"/>
                    <a:pt x="2380" y="3290"/>
                    <a:pt x="2369" y="3279"/>
                  </a:cubicBezTo>
                  <a:cubicBezTo>
                    <a:pt x="2169" y="3045"/>
                    <a:pt x="2536" y="1777"/>
                    <a:pt x="3003" y="710"/>
                  </a:cubicBezTo>
                  <a:cubicBezTo>
                    <a:pt x="3069" y="610"/>
                    <a:pt x="3003" y="510"/>
                    <a:pt x="2903" y="443"/>
                  </a:cubicBezTo>
                  <a:cubicBezTo>
                    <a:pt x="2878" y="435"/>
                    <a:pt x="2853" y="431"/>
                    <a:pt x="2828" y="431"/>
                  </a:cubicBezTo>
                  <a:cubicBezTo>
                    <a:pt x="2755" y="431"/>
                    <a:pt x="2686" y="468"/>
                    <a:pt x="2636" y="543"/>
                  </a:cubicBezTo>
                  <a:cubicBezTo>
                    <a:pt x="1987" y="1775"/>
                    <a:pt x="1150" y="2881"/>
                    <a:pt x="889" y="2881"/>
                  </a:cubicBezTo>
                  <a:cubicBezTo>
                    <a:pt x="882" y="2881"/>
                    <a:pt x="874" y="2880"/>
                    <a:pt x="868" y="2878"/>
                  </a:cubicBezTo>
                  <a:cubicBezTo>
                    <a:pt x="668" y="2778"/>
                    <a:pt x="901" y="1544"/>
                    <a:pt x="1368" y="310"/>
                  </a:cubicBezTo>
                  <a:cubicBezTo>
                    <a:pt x="1402" y="176"/>
                    <a:pt x="1335" y="76"/>
                    <a:pt x="1235" y="9"/>
                  </a:cubicBezTo>
                  <a:cubicBezTo>
                    <a:pt x="1217" y="4"/>
                    <a:pt x="1198" y="1"/>
                    <a:pt x="11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2" name="Google Shape;3432;p36"/>
            <p:cNvSpPr/>
            <p:nvPr/>
          </p:nvSpPr>
          <p:spPr>
            <a:xfrm>
              <a:off x="17319200" y="5354050"/>
              <a:ext cx="168475" cy="98650"/>
            </a:xfrm>
            <a:custGeom>
              <a:avLst/>
              <a:gdLst/>
              <a:ahLst/>
              <a:cxnLst/>
              <a:rect l="l" t="t" r="r" b="b"/>
              <a:pathLst>
                <a:path w="6739" h="3946" extrusionOk="0">
                  <a:moveTo>
                    <a:pt x="5591" y="1"/>
                  </a:moveTo>
                  <a:cubicBezTo>
                    <a:pt x="5573" y="1"/>
                    <a:pt x="5556" y="4"/>
                    <a:pt x="5538" y="9"/>
                  </a:cubicBezTo>
                  <a:cubicBezTo>
                    <a:pt x="5405" y="76"/>
                    <a:pt x="5371" y="176"/>
                    <a:pt x="5405" y="310"/>
                  </a:cubicBezTo>
                  <a:cubicBezTo>
                    <a:pt x="5872" y="1544"/>
                    <a:pt x="6105" y="2778"/>
                    <a:pt x="5872" y="2878"/>
                  </a:cubicBezTo>
                  <a:cubicBezTo>
                    <a:pt x="5865" y="2880"/>
                    <a:pt x="5858" y="2881"/>
                    <a:pt x="5850" y="2881"/>
                  </a:cubicBezTo>
                  <a:cubicBezTo>
                    <a:pt x="5591" y="2881"/>
                    <a:pt x="4785" y="1775"/>
                    <a:pt x="4137" y="543"/>
                  </a:cubicBezTo>
                  <a:cubicBezTo>
                    <a:pt x="4087" y="468"/>
                    <a:pt x="3999" y="431"/>
                    <a:pt x="3917" y="431"/>
                  </a:cubicBezTo>
                  <a:cubicBezTo>
                    <a:pt x="3889" y="431"/>
                    <a:pt x="3862" y="435"/>
                    <a:pt x="3837" y="443"/>
                  </a:cubicBezTo>
                  <a:cubicBezTo>
                    <a:pt x="3737" y="510"/>
                    <a:pt x="3703" y="610"/>
                    <a:pt x="3737" y="743"/>
                  </a:cubicBezTo>
                  <a:cubicBezTo>
                    <a:pt x="4204" y="1777"/>
                    <a:pt x="4571" y="3045"/>
                    <a:pt x="4371" y="3279"/>
                  </a:cubicBezTo>
                  <a:cubicBezTo>
                    <a:pt x="4371" y="3290"/>
                    <a:pt x="4359" y="3293"/>
                    <a:pt x="4343" y="3293"/>
                  </a:cubicBezTo>
                  <a:cubicBezTo>
                    <a:pt x="4311" y="3293"/>
                    <a:pt x="4259" y="3279"/>
                    <a:pt x="4237" y="3279"/>
                  </a:cubicBezTo>
                  <a:cubicBezTo>
                    <a:pt x="3203" y="3012"/>
                    <a:pt x="2336" y="977"/>
                    <a:pt x="2336" y="977"/>
                  </a:cubicBezTo>
                  <a:cubicBezTo>
                    <a:pt x="2308" y="895"/>
                    <a:pt x="2213" y="835"/>
                    <a:pt x="2124" y="835"/>
                  </a:cubicBezTo>
                  <a:cubicBezTo>
                    <a:pt x="2105" y="835"/>
                    <a:pt x="2087" y="838"/>
                    <a:pt x="2069" y="843"/>
                  </a:cubicBezTo>
                  <a:cubicBezTo>
                    <a:pt x="1969" y="877"/>
                    <a:pt x="1902" y="977"/>
                    <a:pt x="1935" y="1110"/>
                  </a:cubicBezTo>
                  <a:cubicBezTo>
                    <a:pt x="2169" y="1911"/>
                    <a:pt x="2302" y="3178"/>
                    <a:pt x="1969" y="3479"/>
                  </a:cubicBezTo>
                  <a:cubicBezTo>
                    <a:pt x="1924" y="3509"/>
                    <a:pt x="1872" y="3525"/>
                    <a:pt x="1808" y="3525"/>
                  </a:cubicBezTo>
                  <a:cubicBezTo>
                    <a:pt x="1729" y="3525"/>
                    <a:pt x="1630" y="3500"/>
                    <a:pt x="1502" y="3445"/>
                  </a:cubicBezTo>
                  <a:cubicBezTo>
                    <a:pt x="768" y="3145"/>
                    <a:pt x="501" y="1210"/>
                    <a:pt x="434" y="476"/>
                  </a:cubicBezTo>
                  <a:cubicBezTo>
                    <a:pt x="434" y="376"/>
                    <a:pt x="334" y="276"/>
                    <a:pt x="201" y="276"/>
                  </a:cubicBezTo>
                  <a:cubicBezTo>
                    <a:pt x="101" y="276"/>
                    <a:pt x="1" y="376"/>
                    <a:pt x="34" y="510"/>
                  </a:cubicBezTo>
                  <a:cubicBezTo>
                    <a:pt x="34" y="810"/>
                    <a:pt x="268" y="3379"/>
                    <a:pt x="1335" y="3846"/>
                  </a:cubicBezTo>
                  <a:cubicBezTo>
                    <a:pt x="1535" y="3912"/>
                    <a:pt x="1669" y="3946"/>
                    <a:pt x="1802" y="3946"/>
                  </a:cubicBezTo>
                  <a:cubicBezTo>
                    <a:pt x="2002" y="3946"/>
                    <a:pt x="2136" y="3879"/>
                    <a:pt x="2236" y="3779"/>
                  </a:cubicBezTo>
                  <a:cubicBezTo>
                    <a:pt x="2569" y="3512"/>
                    <a:pt x="2603" y="2878"/>
                    <a:pt x="2569" y="2278"/>
                  </a:cubicBezTo>
                  <a:lnTo>
                    <a:pt x="2569" y="2278"/>
                  </a:lnTo>
                  <a:cubicBezTo>
                    <a:pt x="2970" y="2878"/>
                    <a:pt x="3503" y="3512"/>
                    <a:pt x="4137" y="3679"/>
                  </a:cubicBezTo>
                  <a:cubicBezTo>
                    <a:pt x="4205" y="3694"/>
                    <a:pt x="4266" y="3700"/>
                    <a:pt x="4320" y="3700"/>
                  </a:cubicBezTo>
                  <a:cubicBezTo>
                    <a:pt x="4509" y="3700"/>
                    <a:pt x="4627" y="3623"/>
                    <a:pt x="4704" y="3545"/>
                  </a:cubicBezTo>
                  <a:cubicBezTo>
                    <a:pt x="4904" y="3312"/>
                    <a:pt x="4871" y="2878"/>
                    <a:pt x="4771" y="2378"/>
                  </a:cubicBezTo>
                  <a:lnTo>
                    <a:pt x="4771" y="2378"/>
                  </a:lnTo>
                  <a:cubicBezTo>
                    <a:pt x="5104" y="2812"/>
                    <a:pt x="5438" y="3212"/>
                    <a:pt x="5738" y="3279"/>
                  </a:cubicBezTo>
                  <a:cubicBezTo>
                    <a:pt x="5789" y="3304"/>
                    <a:pt x="5840" y="3315"/>
                    <a:pt x="5887" y="3315"/>
                  </a:cubicBezTo>
                  <a:cubicBezTo>
                    <a:pt x="5964" y="3315"/>
                    <a:pt x="6031" y="3286"/>
                    <a:pt x="6072" y="3245"/>
                  </a:cubicBezTo>
                  <a:cubicBezTo>
                    <a:pt x="6739" y="2912"/>
                    <a:pt x="6105" y="977"/>
                    <a:pt x="5805" y="143"/>
                  </a:cubicBezTo>
                  <a:cubicBezTo>
                    <a:pt x="5750" y="61"/>
                    <a:pt x="5673" y="1"/>
                    <a:pt x="559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3" name="Google Shape;3433;p36"/>
            <p:cNvSpPr/>
            <p:nvPr/>
          </p:nvSpPr>
          <p:spPr>
            <a:xfrm>
              <a:off x="17415950" y="4231775"/>
              <a:ext cx="54225" cy="103450"/>
            </a:xfrm>
            <a:custGeom>
              <a:avLst/>
              <a:gdLst/>
              <a:ahLst/>
              <a:cxnLst/>
              <a:rect l="l" t="t" r="r" b="b"/>
              <a:pathLst>
                <a:path w="2169" h="4138" extrusionOk="0">
                  <a:moveTo>
                    <a:pt x="215" y="0"/>
                  </a:moveTo>
                  <a:cubicBezTo>
                    <a:pt x="175" y="0"/>
                    <a:pt x="136" y="11"/>
                    <a:pt x="100" y="35"/>
                  </a:cubicBezTo>
                  <a:cubicBezTo>
                    <a:pt x="0" y="102"/>
                    <a:pt x="0" y="235"/>
                    <a:pt x="67" y="335"/>
                  </a:cubicBezTo>
                  <a:cubicBezTo>
                    <a:pt x="67" y="369"/>
                    <a:pt x="1635" y="2737"/>
                    <a:pt x="1735" y="3971"/>
                  </a:cubicBezTo>
                  <a:cubicBezTo>
                    <a:pt x="1735" y="4071"/>
                    <a:pt x="1835" y="4138"/>
                    <a:pt x="1935" y="4138"/>
                  </a:cubicBezTo>
                  <a:lnTo>
                    <a:pt x="1968" y="4138"/>
                  </a:lnTo>
                  <a:cubicBezTo>
                    <a:pt x="2068" y="4138"/>
                    <a:pt x="2168" y="4038"/>
                    <a:pt x="2168" y="3938"/>
                  </a:cubicBezTo>
                  <a:cubicBezTo>
                    <a:pt x="2035" y="2604"/>
                    <a:pt x="467" y="202"/>
                    <a:pt x="400" y="102"/>
                  </a:cubicBezTo>
                  <a:cubicBezTo>
                    <a:pt x="357" y="37"/>
                    <a:pt x="286" y="0"/>
                    <a:pt x="215"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4" name="Google Shape;3434;p36"/>
            <p:cNvSpPr/>
            <p:nvPr/>
          </p:nvSpPr>
          <p:spPr>
            <a:xfrm>
              <a:off x="17613575" y="4746300"/>
              <a:ext cx="135950" cy="408700"/>
            </a:xfrm>
            <a:custGeom>
              <a:avLst/>
              <a:gdLst/>
              <a:ahLst/>
              <a:cxnLst/>
              <a:rect l="l" t="t" r="r" b="b"/>
              <a:pathLst>
                <a:path w="5438" h="16348" extrusionOk="0">
                  <a:moveTo>
                    <a:pt x="1016" y="1"/>
                  </a:moveTo>
                  <a:cubicBezTo>
                    <a:pt x="977" y="1"/>
                    <a:pt x="937" y="12"/>
                    <a:pt x="901" y="35"/>
                  </a:cubicBezTo>
                  <a:cubicBezTo>
                    <a:pt x="801" y="69"/>
                    <a:pt x="768" y="202"/>
                    <a:pt x="835" y="302"/>
                  </a:cubicBezTo>
                  <a:cubicBezTo>
                    <a:pt x="868" y="369"/>
                    <a:pt x="4938" y="7674"/>
                    <a:pt x="34" y="16047"/>
                  </a:cubicBezTo>
                  <a:cubicBezTo>
                    <a:pt x="1" y="16147"/>
                    <a:pt x="34" y="16280"/>
                    <a:pt x="134" y="16314"/>
                  </a:cubicBezTo>
                  <a:cubicBezTo>
                    <a:pt x="168" y="16347"/>
                    <a:pt x="201" y="16347"/>
                    <a:pt x="234" y="16347"/>
                  </a:cubicBezTo>
                  <a:cubicBezTo>
                    <a:pt x="301" y="16347"/>
                    <a:pt x="368" y="16314"/>
                    <a:pt x="401" y="16247"/>
                  </a:cubicBezTo>
                  <a:cubicBezTo>
                    <a:pt x="5438" y="7674"/>
                    <a:pt x="1235" y="169"/>
                    <a:pt x="1202" y="102"/>
                  </a:cubicBezTo>
                  <a:cubicBezTo>
                    <a:pt x="1159" y="38"/>
                    <a:pt x="1088" y="1"/>
                    <a:pt x="1016"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5" name="Google Shape;3435;p36"/>
            <p:cNvSpPr/>
            <p:nvPr/>
          </p:nvSpPr>
          <p:spPr>
            <a:xfrm>
              <a:off x="17718650" y="4749600"/>
              <a:ext cx="155975" cy="448750"/>
            </a:xfrm>
            <a:custGeom>
              <a:avLst/>
              <a:gdLst/>
              <a:ahLst/>
              <a:cxnLst/>
              <a:rect l="l" t="t" r="r" b="b"/>
              <a:pathLst>
                <a:path w="6239" h="17950" extrusionOk="0">
                  <a:moveTo>
                    <a:pt x="258" y="1"/>
                  </a:moveTo>
                  <a:cubicBezTo>
                    <a:pt x="216" y="1"/>
                    <a:pt x="172" y="11"/>
                    <a:pt x="134" y="37"/>
                  </a:cubicBezTo>
                  <a:cubicBezTo>
                    <a:pt x="34" y="104"/>
                    <a:pt x="1" y="237"/>
                    <a:pt x="68" y="304"/>
                  </a:cubicBezTo>
                  <a:cubicBezTo>
                    <a:pt x="134" y="404"/>
                    <a:pt x="5805" y="8910"/>
                    <a:pt x="3870" y="17683"/>
                  </a:cubicBezTo>
                  <a:cubicBezTo>
                    <a:pt x="3837" y="17783"/>
                    <a:pt x="3904" y="17916"/>
                    <a:pt x="4037" y="17950"/>
                  </a:cubicBezTo>
                  <a:lnTo>
                    <a:pt x="4070" y="17950"/>
                  </a:lnTo>
                  <a:cubicBezTo>
                    <a:pt x="4170" y="17950"/>
                    <a:pt x="4237" y="17883"/>
                    <a:pt x="4271" y="17783"/>
                  </a:cubicBezTo>
                  <a:cubicBezTo>
                    <a:pt x="6239" y="8843"/>
                    <a:pt x="468" y="170"/>
                    <a:pt x="434" y="70"/>
                  </a:cubicBezTo>
                  <a:cubicBezTo>
                    <a:pt x="393" y="29"/>
                    <a:pt x="327" y="1"/>
                    <a:pt x="258"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6" name="Google Shape;3436;p36"/>
            <p:cNvSpPr/>
            <p:nvPr/>
          </p:nvSpPr>
          <p:spPr>
            <a:xfrm>
              <a:off x="17801225" y="4716475"/>
              <a:ext cx="245200" cy="340100"/>
            </a:xfrm>
            <a:custGeom>
              <a:avLst/>
              <a:gdLst/>
              <a:ahLst/>
              <a:cxnLst/>
              <a:rect l="l" t="t" r="r" b="b"/>
              <a:pathLst>
                <a:path w="9808" h="13604" extrusionOk="0">
                  <a:moveTo>
                    <a:pt x="244" y="1"/>
                  </a:moveTo>
                  <a:cubicBezTo>
                    <a:pt x="164" y="1"/>
                    <a:pt x="82" y="56"/>
                    <a:pt x="34" y="128"/>
                  </a:cubicBezTo>
                  <a:cubicBezTo>
                    <a:pt x="0" y="228"/>
                    <a:pt x="34" y="361"/>
                    <a:pt x="134" y="395"/>
                  </a:cubicBezTo>
                  <a:cubicBezTo>
                    <a:pt x="234" y="428"/>
                    <a:pt x="9273" y="4798"/>
                    <a:pt x="9374" y="13404"/>
                  </a:cubicBezTo>
                  <a:cubicBezTo>
                    <a:pt x="9374" y="13504"/>
                    <a:pt x="9474" y="13604"/>
                    <a:pt x="9607" y="13604"/>
                  </a:cubicBezTo>
                  <a:cubicBezTo>
                    <a:pt x="9707" y="13604"/>
                    <a:pt x="9807" y="13504"/>
                    <a:pt x="9807" y="13370"/>
                  </a:cubicBezTo>
                  <a:cubicBezTo>
                    <a:pt x="9674" y="4531"/>
                    <a:pt x="434" y="61"/>
                    <a:pt x="334" y="28"/>
                  </a:cubicBezTo>
                  <a:cubicBezTo>
                    <a:pt x="306" y="9"/>
                    <a:pt x="275" y="1"/>
                    <a:pt x="244"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7" name="Google Shape;3437;p36"/>
            <p:cNvSpPr/>
            <p:nvPr/>
          </p:nvSpPr>
          <p:spPr>
            <a:xfrm>
              <a:off x="17831250" y="4637100"/>
              <a:ext cx="311075" cy="129275"/>
            </a:xfrm>
            <a:custGeom>
              <a:avLst/>
              <a:gdLst/>
              <a:ahLst/>
              <a:cxnLst/>
              <a:rect l="l" t="t" r="r" b="b"/>
              <a:pathLst>
                <a:path w="12443" h="5171" extrusionOk="0">
                  <a:moveTo>
                    <a:pt x="234" y="0"/>
                  </a:moveTo>
                  <a:cubicBezTo>
                    <a:pt x="133" y="0"/>
                    <a:pt x="33" y="67"/>
                    <a:pt x="0" y="200"/>
                  </a:cubicBezTo>
                  <a:cubicBezTo>
                    <a:pt x="0" y="301"/>
                    <a:pt x="100" y="401"/>
                    <a:pt x="200" y="434"/>
                  </a:cubicBezTo>
                  <a:cubicBezTo>
                    <a:pt x="300" y="434"/>
                    <a:pt x="10141" y="1635"/>
                    <a:pt x="12042" y="5071"/>
                  </a:cubicBezTo>
                  <a:cubicBezTo>
                    <a:pt x="12075" y="5137"/>
                    <a:pt x="12142" y="5171"/>
                    <a:pt x="12209" y="5171"/>
                  </a:cubicBezTo>
                  <a:cubicBezTo>
                    <a:pt x="12242" y="5171"/>
                    <a:pt x="12275" y="5171"/>
                    <a:pt x="12309" y="5137"/>
                  </a:cubicBezTo>
                  <a:cubicBezTo>
                    <a:pt x="12409" y="5104"/>
                    <a:pt x="12442" y="4971"/>
                    <a:pt x="12409" y="4870"/>
                  </a:cubicBezTo>
                  <a:cubicBezTo>
                    <a:pt x="10407" y="1268"/>
                    <a:pt x="667" y="67"/>
                    <a:pt x="234"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8" name="Google Shape;3438;p36"/>
            <p:cNvSpPr/>
            <p:nvPr/>
          </p:nvSpPr>
          <p:spPr>
            <a:xfrm>
              <a:off x="17831250" y="4507050"/>
              <a:ext cx="251850" cy="51675"/>
            </a:xfrm>
            <a:custGeom>
              <a:avLst/>
              <a:gdLst/>
              <a:ahLst/>
              <a:cxnLst/>
              <a:rect l="l" t="t" r="r" b="b"/>
              <a:pathLst>
                <a:path w="10074" h="2067" extrusionOk="0">
                  <a:moveTo>
                    <a:pt x="5290" y="0"/>
                  </a:moveTo>
                  <a:cubicBezTo>
                    <a:pt x="2759" y="0"/>
                    <a:pt x="324" y="807"/>
                    <a:pt x="167" y="866"/>
                  </a:cubicBezTo>
                  <a:cubicBezTo>
                    <a:pt x="33" y="899"/>
                    <a:pt x="0" y="1033"/>
                    <a:pt x="33" y="1133"/>
                  </a:cubicBezTo>
                  <a:cubicBezTo>
                    <a:pt x="61" y="1215"/>
                    <a:pt x="133" y="1275"/>
                    <a:pt x="233" y="1275"/>
                  </a:cubicBezTo>
                  <a:cubicBezTo>
                    <a:pt x="254" y="1275"/>
                    <a:pt x="277" y="1272"/>
                    <a:pt x="300" y="1266"/>
                  </a:cubicBezTo>
                  <a:cubicBezTo>
                    <a:pt x="340" y="1246"/>
                    <a:pt x="2808" y="421"/>
                    <a:pt x="5316" y="421"/>
                  </a:cubicBezTo>
                  <a:cubicBezTo>
                    <a:pt x="6986" y="421"/>
                    <a:pt x="8674" y="787"/>
                    <a:pt x="9674" y="2000"/>
                  </a:cubicBezTo>
                  <a:cubicBezTo>
                    <a:pt x="9740" y="2033"/>
                    <a:pt x="9774" y="2067"/>
                    <a:pt x="9840" y="2067"/>
                  </a:cubicBezTo>
                  <a:cubicBezTo>
                    <a:pt x="9907" y="2067"/>
                    <a:pt x="9940" y="2067"/>
                    <a:pt x="9974" y="2033"/>
                  </a:cubicBezTo>
                  <a:cubicBezTo>
                    <a:pt x="10074" y="1933"/>
                    <a:pt x="10074" y="1833"/>
                    <a:pt x="10007" y="1733"/>
                  </a:cubicBezTo>
                  <a:cubicBezTo>
                    <a:pt x="8892" y="398"/>
                    <a:pt x="7068" y="0"/>
                    <a:pt x="5290"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9" name="Google Shape;3439;p36"/>
            <p:cNvSpPr/>
            <p:nvPr/>
          </p:nvSpPr>
          <p:spPr>
            <a:xfrm>
              <a:off x="17405925" y="3762325"/>
              <a:ext cx="132625" cy="137600"/>
            </a:xfrm>
            <a:custGeom>
              <a:avLst/>
              <a:gdLst/>
              <a:ahLst/>
              <a:cxnLst/>
              <a:rect l="l" t="t" r="r" b="b"/>
              <a:pathLst>
                <a:path w="5305" h="5504" extrusionOk="0">
                  <a:moveTo>
                    <a:pt x="4316" y="0"/>
                  </a:moveTo>
                  <a:cubicBezTo>
                    <a:pt x="3126" y="0"/>
                    <a:pt x="443" y="1616"/>
                    <a:pt x="134" y="1801"/>
                  </a:cubicBezTo>
                  <a:cubicBezTo>
                    <a:pt x="34" y="1868"/>
                    <a:pt x="1" y="2001"/>
                    <a:pt x="68" y="2101"/>
                  </a:cubicBezTo>
                  <a:cubicBezTo>
                    <a:pt x="89" y="2166"/>
                    <a:pt x="152" y="2203"/>
                    <a:pt x="221" y="2203"/>
                  </a:cubicBezTo>
                  <a:cubicBezTo>
                    <a:pt x="259" y="2203"/>
                    <a:pt x="299" y="2191"/>
                    <a:pt x="334" y="2168"/>
                  </a:cubicBezTo>
                  <a:cubicBezTo>
                    <a:pt x="1504" y="1460"/>
                    <a:pt x="3499" y="411"/>
                    <a:pt x="4271" y="411"/>
                  </a:cubicBezTo>
                  <a:cubicBezTo>
                    <a:pt x="4335" y="411"/>
                    <a:pt x="4391" y="418"/>
                    <a:pt x="4437" y="433"/>
                  </a:cubicBezTo>
                  <a:cubicBezTo>
                    <a:pt x="4504" y="467"/>
                    <a:pt x="4504" y="467"/>
                    <a:pt x="4537" y="500"/>
                  </a:cubicBezTo>
                  <a:cubicBezTo>
                    <a:pt x="4804" y="1100"/>
                    <a:pt x="4104" y="3736"/>
                    <a:pt x="3603" y="5237"/>
                  </a:cubicBezTo>
                  <a:cubicBezTo>
                    <a:pt x="3570" y="5337"/>
                    <a:pt x="3603" y="5437"/>
                    <a:pt x="3737" y="5504"/>
                  </a:cubicBezTo>
                  <a:lnTo>
                    <a:pt x="3804" y="5504"/>
                  </a:lnTo>
                  <a:cubicBezTo>
                    <a:pt x="3870" y="5504"/>
                    <a:pt x="3970" y="5437"/>
                    <a:pt x="4004" y="5370"/>
                  </a:cubicBezTo>
                  <a:cubicBezTo>
                    <a:pt x="4137" y="4936"/>
                    <a:pt x="5305" y="1301"/>
                    <a:pt x="4904" y="333"/>
                  </a:cubicBezTo>
                  <a:cubicBezTo>
                    <a:pt x="4838" y="200"/>
                    <a:pt x="4738" y="100"/>
                    <a:pt x="4571" y="33"/>
                  </a:cubicBezTo>
                  <a:cubicBezTo>
                    <a:pt x="4497" y="11"/>
                    <a:pt x="4411" y="0"/>
                    <a:pt x="4316" y="0"/>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0" name="Google Shape;3440;p36"/>
            <p:cNvSpPr/>
            <p:nvPr/>
          </p:nvSpPr>
          <p:spPr>
            <a:xfrm>
              <a:off x="16885575" y="3603850"/>
              <a:ext cx="106750" cy="120950"/>
            </a:xfrm>
            <a:custGeom>
              <a:avLst/>
              <a:gdLst/>
              <a:ahLst/>
              <a:cxnLst/>
              <a:rect l="l" t="t" r="r" b="b"/>
              <a:pathLst>
                <a:path w="4270" h="4838" extrusionOk="0">
                  <a:moveTo>
                    <a:pt x="1635" y="1"/>
                  </a:moveTo>
                  <a:cubicBezTo>
                    <a:pt x="1034" y="134"/>
                    <a:pt x="434" y="2569"/>
                    <a:pt x="0" y="4604"/>
                  </a:cubicBezTo>
                  <a:cubicBezTo>
                    <a:pt x="0" y="4704"/>
                    <a:pt x="67" y="4838"/>
                    <a:pt x="167" y="4838"/>
                  </a:cubicBezTo>
                  <a:lnTo>
                    <a:pt x="234" y="4838"/>
                  </a:lnTo>
                  <a:cubicBezTo>
                    <a:pt x="334" y="4838"/>
                    <a:pt x="400" y="4771"/>
                    <a:pt x="434" y="4671"/>
                  </a:cubicBezTo>
                  <a:cubicBezTo>
                    <a:pt x="801" y="2869"/>
                    <a:pt x="1368" y="835"/>
                    <a:pt x="1668" y="468"/>
                  </a:cubicBezTo>
                  <a:cubicBezTo>
                    <a:pt x="2235" y="1302"/>
                    <a:pt x="3836" y="4070"/>
                    <a:pt x="3869" y="4104"/>
                  </a:cubicBezTo>
                  <a:cubicBezTo>
                    <a:pt x="3913" y="4168"/>
                    <a:pt x="3970" y="4205"/>
                    <a:pt x="4031" y="4205"/>
                  </a:cubicBezTo>
                  <a:cubicBezTo>
                    <a:pt x="4065" y="4205"/>
                    <a:pt x="4101" y="4194"/>
                    <a:pt x="4136" y="4170"/>
                  </a:cubicBezTo>
                  <a:cubicBezTo>
                    <a:pt x="4236" y="4104"/>
                    <a:pt x="4270" y="3970"/>
                    <a:pt x="4236" y="3870"/>
                  </a:cubicBezTo>
                  <a:cubicBezTo>
                    <a:pt x="4170" y="3770"/>
                    <a:pt x="2502" y="968"/>
                    <a:pt x="1968" y="167"/>
                  </a:cubicBezTo>
                  <a:cubicBezTo>
                    <a:pt x="1835" y="1"/>
                    <a:pt x="1701" y="1"/>
                    <a:pt x="1635" y="1"/>
                  </a:cubicBezTo>
                  <a:close/>
                </a:path>
              </a:pathLst>
            </a:custGeom>
            <a:solidFill>
              <a:srgbClr val="FE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2979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34" presetClass="emph" presetSubtype="0" fill="hold" grpId="1" nodeType="with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12"/>
                                        </p:tgtEl>
                                        <p:attrNameLst>
                                          <p:attrName>ppt_x</p:attrName>
                                          <p:attrName>ppt_y</p:attrName>
                                        </p:attrNameLst>
                                      </p:cBhvr>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par>
                          <p:cTn id="26" fill="hold">
                            <p:stCondLst>
                              <p:cond delay="2650"/>
                            </p:stCondLst>
                            <p:childTnLst>
                              <p:par>
                                <p:cTn id="27" presetID="14" presetClass="entr" presetSubtype="10" fill="hold" grpId="0" nodeType="afterEffect">
                                  <p:stCondLst>
                                    <p:cond delay="0"/>
                                  </p:stCondLst>
                                  <p:iterate type="lt">
                                    <p:tmPct val="0"/>
                                  </p:iterate>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3150"/>
                            </p:stCondLst>
                            <p:childTnLst>
                              <p:par>
                                <p:cTn id="31" presetID="34" presetClass="emph" presetSubtype="0" fill="hold" grpId="1" nodeType="afterEffect">
                                  <p:stCondLst>
                                    <p:cond delay="0"/>
                                  </p:stCondLst>
                                  <p:iterate type="lt">
                                    <p:tmPct val="10000"/>
                                  </p:iterate>
                                  <p:childTnLst>
                                    <p:animMotion origin="layout" path="M 0.0 0.0 L 0.0 -0.07213" pathEditMode="relative" ptsTypes="">
                                      <p:cBhvr>
                                        <p:cTn id="32" dur="250" accel="50000" decel="50000" autoRev="1" fill="hold">
                                          <p:stCondLst>
                                            <p:cond delay="0"/>
                                          </p:stCondLst>
                                        </p:cTn>
                                        <p:tgtEl>
                                          <p:spTgt spid="13"/>
                                        </p:tgtEl>
                                        <p:attrNameLst>
                                          <p:attrName>ppt_x</p:attrName>
                                          <p:attrName>ppt_y</p:attrName>
                                        </p:attrNameLst>
                                      </p:cBhvr>
                                    </p:animMotion>
                                    <p:animRot by="1500000">
                                      <p:cBhvr>
                                        <p:cTn id="33" dur="125" fill="hold">
                                          <p:stCondLst>
                                            <p:cond delay="0"/>
                                          </p:stCondLst>
                                        </p:cTn>
                                        <p:tgtEl>
                                          <p:spTgt spid="13"/>
                                        </p:tgtEl>
                                        <p:attrNameLst>
                                          <p:attrName>r</p:attrName>
                                        </p:attrNameLst>
                                      </p:cBhvr>
                                    </p:animRot>
                                    <p:animRot by="-1500000">
                                      <p:cBhvr>
                                        <p:cTn id="34" dur="125" fill="hold">
                                          <p:stCondLst>
                                            <p:cond delay="125"/>
                                          </p:stCondLst>
                                        </p:cTn>
                                        <p:tgtEl>
                                          <p:spTgt spid="13"/>
                                        </p:tgtEl>
                                        <p:attrNameLst>
                                          <p:attrName>r</p:attrName>
                                        </p:attrNameLst>
                                      </p:cBhvr>
                                    </p:animRot>
                                    <p:animRot by="-1500000">
                                      <p:cBhvr>
                                        <p:cTn id="35" dur="125" fill="hold">
                                          <p:stCondLst>
                                            <p:cond delay="250"/>
                                          </p:stCondLst>
                                        </p:cTn>
                                        <p:tgtEl>
                                          <p:spTgt spid="13"/>
                                        </p:tgtEl>
                                        <p:attrNameLst>
                                          <p:attrName>r</p:attrName>
                                        </p:attrNameLst>
                                      </p:cBhvr>
                                    </p:animRot>
                                    <p:animRot by="1500000">
                                      <p:cBhvr>
                                        <p:cTn id="36" dur="125" fill="hold">
                                          <p:stCondLst>
                                            <p:cond delay="375"/>
                                          </p:stCondLst>
                                        </p:cTn>
                                        <p:tgtEl>
                                          <p:spTgt spid="13"/>
                                        </p:tgtEl>
                                        <p:attrNameLst>
                                          <p:attrName>r</p:attrName>
                                        </p:attrNameLst>
                                      </p:cBhvr>
                                    </p:animRot>
                                  </p:childTnLst>
                                </p:cTn>
                              </p:par>
                            </p:childTnLst>
                          </p:cTn>
                        </p:par>
                        <p:par>
                          <p:cTn id="37" fill="hold">
                            <p:stCondLst>
                              <p:cond delay="4200"/>
                            </p:stCondLst>
                            <p:childTnLst>
                              <p:par>
                                <p:cTn id="38" presetID="50" presetClass="entr" presetSubtype="0" decel="10000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strVal val="#ppt_w+.3"/>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Effect transition="in" filter="fade">
                                      <p:cBhvr>
                                        <p:cTn id="4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8">
            <a:extLst>
              <a:ext uri="{FF2B5EF4-FFF2-40B4-BE49-F238E27FC236}">
                <a16:creationId xmlns:a16="http://schemas.microsoft.com/office/drawing/2014/main" id="{AB414FC0-7B85-25F7-E238-FB4B23BC6711}"/>
              </a:ext>
            </a:extLst>
          </p:cNvPr>
          <p:cNvSpPr txBox="1"/>
          <p:nvPr/>
        </p:nvSpPr>
        <p:spPr>
          <a:xfrm>
            <a:off x="3190823" y="1552131"/>
            <a:ext cx="5301171" cy="2308324"/>
          </a:xfrm>
          <a:prstGeom prst="rect">
            <a:avLst/>
          </a:prstGeom>
          <a:noFill/>
        </p:spPr>
        <p:txBody>
          <a:bodyPr wrap="square" rtlCol="0">
            <a:spAutoFit/>
          </a:bodyPr>
          <a:lstStyle/>
          <a:p>
            <a:pPr algn="ct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Luyện</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đọc</a:t>
            </a:r>
            <a:r>
              <a:rPr lang="en-US" sz="7200" dirty="0">
                <a:ln w="28575">
                  <a:solidFill>
                    <a:schemeClr val="bg1"/>
                  </a:solidFill>
                </a:ln>
                <a:blipFill dpi="0" rotWithShape="1">
                  <a:blip r:embed="rId5">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thành</a:t>
            </a:r>
            <a:r>
              <a:rPr lang="en-US" sz="72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 </a:t>
            </a:r>
            <a:r>
              <a:rPr lang="en-US" sz="7200" dirty="0" err="1">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rPr>
              <a:t>tiếng</a:t>
            </a:r>
            <a:endParaRPr lang="en-US" sz="6600" dirty="0">
              <a:ln w="28575">
                <a:solidFill>
                  <a:schemeClr val="bg1"/>
                </a:solidFill>
              </a:ln>
              <a:blipFill dpi="0" rotWithShape="1">
                <a:blip r:embed="rId6">
                  <a:extLst>
                    <a:ext uri="{28A0092B-C50C-407E-A947-70E740481C1C}">
                      <a14:useLocalDpi xmlns:a14="http://schemas.microsoft.com/office/drawing/2010/main" val="0"/>
                    </a:ext>
                  </a:extLst>
                </a:blip>
                <a:srcRect/>
                <a:stretch>
                  <a:fillRect/>
                </a:stretch>
              </a:blipFill>
              <a:latin typeface="SVN-Hole Hearted" panose="020B0A06020104020203" pitchFamily="34" charset="0"/>
            </a:endParaRPr>
          </a:p>
        </p:txBody>
      </p:sp>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iterate type="lt">
                                    <p:tmPct val="0"/>
                                  </p:iterate>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par>
                                <p:cTn id="14" presetID="34" presetClass="emph" presetSubtype="0" repeatCount="2000" fill="hold" grpId="0" nodeType="withEffect">
                                  <p:stCondLst>
                                    <p:cond delay="0"/>
                                  </p:stCondLst>
                                  <p:iterate type="lt">
                                    <p:tmPct val="10000"/>
                                  </p:iterate>
                                  <p:childTnLst>
                                    <p:animMotion origin="layout" path="M 4.72222E-6 -4.5679E-6 L 4.72222E-6 -0.07222 " pathEditMode="relative" rAng="0" ptsTypes="AA">
                                      <p:cBhvr>
                                        <p:cTn id="15" dur="250" accel="50000" decel="50000" autoRev="1" fill="hold">
                                          <p:stCondLst>
                                            <p:cond delay="0"/>
                                          </p:stCondLst>
                                        </p:cTn>
                                        <p:tgtEl>
                                          <p:spTgt spid="5"/>
                                        </p:tgtEl>
                                        <p:attrNameLst>
                                          <p:attrName>ppt_x</p:attrName>
                                          <p:attrName>ppt_y</p:attrName>
                                        </p:attrNameLst>
                                      </p:cBhvr>
                                      <p:rCtr x="0" y="-3611"/>
                                    </p:animMotion>
                                    <p:animRot by="1500000">
                                      <p:cBhvr>
                                        <p:cTn id="16" dur="125" fill="hold">
                                          <p:stCondLst>
                                            <p:cond delay="0"/>
                                          </p:stCondLst>
                                        </p:cTn>
                                        <p:tgtEl>
                                          <p:spTgt spid="5"/>
                                        </p:tgtEl>
                                        <p:attrNameLst>
                                          <p:attrName>r</p:attrName>
                                        </p:attrNameLst>
                                      </p:cBhvr>
                                    </p:animRot>
                                    <p:animRot by="-1500000">
                                      <p:cBhvr>
                                        <p:cTn id="17" dur="125" fill="hold">
                                          <p:stCondLst>
                                            <p:cond delay="125"/>
                                          </p:stCondLst>
                                        </p:cTn>
                                        <p:tgtEl>
                                          <p:spTgt spid="5"/>
                                        </p:tgtEl>
                                        <p:attrNameLst>
                                          <p:attrName>r</p:attrName>
                                        </p:attrNameLst>
                                      </p:cBhvr>
                                    </p:animRot>
                                    <p:animRot by="-1500000">
                                      <p:cBhvr>
                                        <p:cTn id="18" dur="125" fill="hold">
                                          <p:stCondLst>
                                            <p:cond delay="250"/>
                                          </p:stCondLst>
                                        </p:cTn>
                                        <p:tgtEl>
                                          <p:spTgt spid="5"/>
                                        </p:tgtEl>
                                        <p:attrNameLst>
                                          <p:attrName>r</p:attrName>
                                        </p:attrNameLst>
                                      </p:cBhvr>
                                    </p:animRot>
                                    <p:animRot by="1500000">
                                      <p:cBhvr>
                                        <p:cTn id="1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5" grpId="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605</TotalTime>
  <Words>1473</Words>
  <Application>Microsoft Office PowerPoint</Application>
  <PresentationFormat>On-screen Show (16:9)</PresentationFormat>
  <Paragraphs>192</Paragraphs>
  <Slides>49</Slides>
  <Notes>41</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49</vt:i4>
      </vt:variant>
    </vt:vector>
  </HeadingPairs>
  <TitlesOfParts>
    <vt:vector size="67" baseType="lpstr">
      <vt:lpstr>UTM Cookies</vt:lpstr>
      <vt:lpstr>UVN Da Lat</vt:lpstr>
      <vt:lpstr>SVN-Poky's</vt:lpstr>
      <vt:lpstr>Arial</vt:lpstr>
      <vt:lpstr>Changa One</vt:lpstr>
      <vt:lpstr>UTM Edwardian</vt:lpstr>
      <vt:lpstr>Tahoma</vt:lpstr>
      <vt:lpstr>Wingdings</vt:lpstr>
      <vt:lpstr>Times New Roman</vt:lpstr>
      <vt:lpstr>MV Boli</vt:lpstr>
      <vt:lpstr>Calibri</vt:lpstr>
      <vt:lpstr>UVN Banh Mi</vt:lpstr>
      <vt:lpstr>SVN-Hole Hearted</vt:lpstr>
      <vt:lpstr>#9Slide05 SVNClementine</vt:lpstr>
      <vt:lpstr>UTM Duepuntozero</vt:lpstr>
      <vt:lpstr>UTM Avo</vt:lpstr>
      <vt:lpstr>#9Slide07 Crocante</vt:lpstr>
      <vt:lpstr>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9</cp:revision>
  <dcterms:modified xsi:type="dcterms:W3CDTF">2024-06-25T14:27:42Z</dcterms:modified>
  <cp:category>9Slide.vn</cp:category>
</cp:coreProperties>
</file>