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2"/>
  </p:notesMasterIdLst>
  <p:sldIdLst>
    <p:sldId id="308" r:id="rId2"/>
    <p:sldId id="349" r:id="rId3"/>
    <p:sldId id="352" r:id="rId4"/>
    <p:sldId id="392" r:id="rId5"/>
    <p:sldId id="393" r:id="rId6"/>
    <p:sldId id="355" r:id="rId7"/>
    <p:sldId id="354" r:id="rId8"/>
    <p:sldId id="394" r:id="rId9"/>
    <p:sldId id="356" r:id="rId10"/>
    <p:sldId id="395" r:id="rId11"/>
    <p:sldId id="358" r:id="rId12"/>
    <p:sldId id="396" r:id="rId13"/>
    <p:sldId id="397" r:id="rId14"/>
    <p:sldId id="362" r:id="rId15"/>
    <p:sldId id="365" r:id="rId16"/>
    <p:sldId id="366" r:id="rId17"/>
    <p:sldId id="367" r:id="rId18"/>
    <p:sldId id="372" r:id="rId19"/>
    <p:sldId id="391" r:id="rId20"/>
    <p:sldId id="374" r:id="rId21"/>
    <p:sldId id="375" r:id="rId22"/>
    <p:sldId id="376" r:id="rId23"/>
    <p:sldId id="377" r:id="rId24"/>
    <p:sldId id="378" r:id="rId25"/>
    <p:sldId id="379" r:id="rId26"/>
    <p:sldId id="380" r:id="rId27"/>
    <p:sldId id="381" r:id="rId28"/>
    <p:sldId id="383" r:id="rId29"/>
    <p:sldId id="384" r:id="rId30"/>
    <p:sldId id="385" r:id="rId31"/>
  </p:sldIdLst>
  <p:sldSz cx="9144000" cy="5143500" type="screen16x9"/>
  <p:notesSz cx="6858000" cy="9144000"/>
  <p:embeddedFontLst>
    <p:embeddedFont>
      <p:font typeface="#9Slide05 Phobia" panose="02000506000000020003"/>
      <p:regular r:id="rId33"/>
    </p:embeddedFont>
    <p:embeddedFont>
      <p:font typeface="#9Slide05 SVNClementine" panose="020F0502020204030203"/>
      <p:regular r:id="rId34"/>
    </p:embeddedFont>
    <p:embeddedFont>
      <p:font typeface="Fredoka One" panose="02000000000000000000" pitchFamily="2" charset="0"/>
      <p:regular r:id="rId35"/>
    </p:embeddedFont>
    <p:embeddedFont>
      <p:font typeface="Rubik"/>
      <p:regular r:id="rId36"/>
      <p:bold r:id="rId37"/>
      <p:italic r:id="rId38"/>
      <p:boldItalic r:id="rId39"/>
    </p:embeddedFont>
    <p:embeddedFont>
      <p:font typeface="SVN-Poky's" panose="020B0606040200020203"/>
      <p:regular r:id="rId40"/>
    </p:embeddedFont>
  </p:embeddedFontLst>
  <p:custDataLst>
    <p:tags r:id="rId4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09">
          <p15:clr>
            <a:srgbClr val="FF0000"/>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637"/>
    <a:srgbClr val="9933FF"/>
    <a:srgbClr val="039CE2"/>
    <a:srgbClr val="FF9999"/>
    <a:srgbClr val="FFFFFF"/>
    <a:srgbClr val="66FF33"/>
    <a:srgbClr val="99FF66"/>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7D9DA5-F47E-433E-97E9-EB6A038AAD32}">
  <a:tblStyle styleId="{007D9DA5-F47E-433E-97E9-EB6A038AAD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67" autoAdjust="0"/>
  </p:normalViewPr>
  <p:slideViewPr>
    <p:cSldViewPr snapToGrid="0">
      <p:cViewPr varScale="1">
        <p:scale>
          <a:sx n="97" d="100"/>
          <a:sy n="97" d="100"/>
        </p:scale>
        <p:origin x="606" y="96"/>
      </p:cViewPr>
      <p:guideLst>
        <p:guide orient="horz" pos="609"/>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3"/>
        <p:cNvGrpSpPr/>
        <p:nvPr/>
      </p:nvGrpSpPr>
      <p:grpSpPr>
        <a:xfrm>
          <a:off x="0" y="0"/>
          <a:ext cx="0" cy="0"/>
          <a:chOff x="0" y="0"/>
          <a:chExt cx="0" cy="0"/>
        </a:xfrm>
      </p:grpSpPr>
      <p:sp>
        <p:nvSpPr>
          <p:cNvPr id="114" name="Google Shape;114;p7"/>
          <p:cNvSpPr txBox="1">
            <a:spLocks noGrp="1"/>
          </p:cNvSpPr>
          <p:nvPr>
            <p:ph type="body" idx="1"/>
          </p:nvPr>
        </p:nvSpPr>
        <p:spPr>
          <a:xfrm>
            <a:off x="7200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15" name="Google Shape;115;p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 name="Picture 3">
            <a:extLst>
              <a:ext uri="{FF2B5EF4-FFF2-40B4-BE49-F238E27FC236}">
                <a16:creationId xmlns:a16="http://schemas.microsoft.com/office/drawing/2014/main" id="{94E194A4-5DA1-4D1B-A60E-EAF4C3C9DE4E}"/>
              </a:ext>
            </a:extLst>
          </p:cNvPr>
          <p:cNvPicPr>
            <a:picLocks noChangeAspect="1"/>
          </p:cNvPicPr>
          <p:nvPr userDrawn="1"/>
        </p:nvPicPr>
        <p:blipFill>
          <a:blip r:embed="rId2"/>
          <a:stretch>
            <a:fillRect/>
          </a:stretch>
        </p:blipFill>
        <p:spPr>
          <a:xfrm>
            <a:off x="7908381" y="3907881"/>
            <a:ext cx="1235619" cy="123561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143410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5"/>
        <p:cNvGrpSpPr/>
        <p:nvPr/>
      </p:nvGrpSpPr>
      <p:grpSpPr>
        <a:xfrm>
          <a:off x="0" y="0"/>
          <a:ext cx="0" cy="0"/>
          <a:chOff x="0" y="0"/>
          <a:chExt cx="0" cy="0"/>
        </a:xfrm>
      </p:grpSpPr>
      <p:sp>
        <p:nvSpPr>
          <p:cNvPr id="136" name="Google Shape;136;p9"/>
          <p:cNvSpPr/>
          <p:nvPr/>
        </p:nvSpPr>
        <p:spPr>
          <a:xfrm>
            <a:off x="4572000" y="-125"/>
            <a:ext cx="4572000" cy="514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9"/>
          <p:cNvSpPr txBox="1">
            <a:spLocks noGrp="1"/>
          </p:cNvSpPr>
          <p:nvPr>
            <p:ph type="title"/>
          </p:nvPr>
        </p:nvSpPr>
        <p:spPr>
          <a:xfrm>
            <a:off x="720000" y="1233175"/>
            <a:ext cx="35907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8" name="Google Shape;138;p9"/>
          <p:cNvSpPr txBox="1">
            <a:spLocks noGrp="1"/>
          </p:cNvSpPr>
          <p:nvPr>
            <p:ph type="subTitle" idx="1"/>
          </p:nvPr>
        </p:nvSpPr>
        <p:spPr>
          <a:xfrm>
            <a:off x="720000" y="2803075"/>
            <a:ext cx="35907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9" name="Google Shape;139;p9"/>
          <p:cNvSpPr txBox="1">
            <a:spLocks noGrp="1"/>
          </p:cNvSpPr>
          <p:nvPr>
            <p:ph type="body" idx="2"/>
          </p:nvPr>
        </p:nvSpPr>
        <p:spPr>
          <a:xfrm>
            <a:off x="4939500" y="724075"/>
            <a:ext cx="34845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rgbClr val="FFFFFF"/>
              </a:buClr>
              <a:buSzPts val="1800"/>
              <a:buChar char="●"/>
              <a:defRPr>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720000" y="3998400"/>
            <a:ext cx="77040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417445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2935384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575438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94122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45688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29" name="9Slide.vn - 2019">
            <a:extLst>
              <a:ext uri="{FF2B5EF4-FFF2-40B4-BE49-F238E27FC236}">
                <a16:creationId xmlns:a16="http://schemas.microsoft.com/office/drawing/2014/main" id="{AA47ECA3-39DA-4197-9C0B-D5055EA86B96}"/>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720000" y="540000"/>
            <a:ext cx="7704000" cy="572700"/>
          </a:xfrm>
          <a:prstGeom prst="rect">
            <a:avLst/>
          </a:prstGeom>
          <a:noFill/>
          <a:ln>
            <a:noFill/>
          </a:ln>
          <a:effectLst>
            <a:outerShdw dist="19050" dir="3000000" algn="bl" rotWithShape="0">
              <a:srgbClr val="B3C3F0">
                <a:alpha val="50000"/>
              </a:srgbClr>
            </a:outerShdw>
          </a:effectLst>
        </p:spPr>
        <p:txBody>
          <a:bodyPr spcFirstLastPara="1" wrap="square" lIns="91425" tIns="91425" rIns="91425" bIns="91425" anchor="ctr" anchorCtr="0">
            <a:noAutofit/>
          </a:bodyPr>
          <a:lstStyle>
            <a:lvl1pPr lvl="0">
              <a:spcBef>
                <a:spcPts val="0"/>
              </a:spcBef>
              <a:spcAft>
                <a:spcPts val="0"/>
              </a:spcAft>
              <a:buClr>
                <a:schemeClr val="accent6"/>
              </a:buClr>
              <a:buSzPts val="3000"/>
              <a:buFont typeface="Fredoka One"/>
              <a:buNone/>
              <a:defRPr sz="3000">
                <a:solidFill>
                  <a:schemeClr val="accent6"/>
                </a:solidFill>
                <a:latin typeface="Fredoka One"/>
                <a:ea typeface="Fredoka One"/>
                <a:cs typeface="Fredoka One"/>
                <a:sym typeface="Fredoka One"/>
              </a:defRPr>
            </a:lvl1pPr>
            <a:lvl2pPr lvl="1">
              <a:spcBef>
                <a:spcPts val="0"/>
              </a:spcBef>
              <a:spcAft>
                <a:spcPts val="0"/>
              </a:spcAft>
              <a:buClr>
                <a:schemeClr val="accent6"/>
              </a:buClr>
              <a:buSzPts val="2800"/>
              <a:buNone/>
              <a:defRPr sz="2800">
                <a:solidFill>
                  <a:schemeClr val="accent6"/>
                </a:solidFill>
              </a:defRPr>
            </a:lvl2pPr>
            <a:lvl3pPr lvl="2">
              <a:spcBef>
                <a:spcPts val="0"/>
              </a:spcBef>
              <a:spcAft>
                <a:spcPts val="0"/>
              </a:spcAft>
              <a:buClr>
                <a:schemeClr val="accent6"/>
              </a:buClr>
              <a:buSzPts val="2800"/>
              <a:buNone/>
              <a:defRPr sz="2800">
                <a:solidFill>
                  <a:schemeClr val="accent6"/>
                </a:solidFill>
              </a:defRPr>
            </a:lvl3pPr>
            <a:lvl4pPr lvl="3">
              <a:spcBef>
                <a:spcPts val="0"/>
              </a:spcBef>
              <a:spcAft>
                <a:spcPts val="0"/>
              </a:spcAft>
              <a:buClr>
                <a:schemeClr val="accent6"/>
              </a:buClr>
              <a:buSzPts val="2800"/>
              <a:buNone/>
              <a:defRPr sz="2800">
                <a:solidFill>
                  <a:schemeClr val="accent6"/>
                </a:solidFill>
              </a:defRPr>
            </a:lvl4pPr>
            <a:lvl5pPr lvl="4">
              <a:spcBef>
                <a:spcPts val="0"/>
              </a:spcBef>
              <a:spcAft>
                <a:spcPts val="0"/>
              </a:spcAft>
              <a:buClr>
                <a:schemeClr val="accent6"/>
              </a:buClr>
              <a:buSzPts val="2800"/>
              <a:buNone/>
              <a:defRPr sz="2800">
                <a:solidFill>
                  <a:schemeClr val="accent6"/>
                </a:solidFill>
              </a:defRPr>
            </a:lvl5pPr>
            <a:lvl6pPr lvl="5">
              <a:spcBef>
                <a:spcPts val="0"/>
              </a:spcBef>
              <a:spcAft>
                <a:spcPts val="0"/>
              </a:spcAft>
              <a:buClr>
                <a:schemeClr val="accent6"/>
              </a:buClr>
              <a:buSzPts val="2800"/>
              <a:buNone/>
              <a:defRPr sz="2800">
                <a:solidFill>
                  <a:schemeClr val="accent6"/>
                </a:solidFill>
              </a:defRPr>
            </a:lvl6pPr>
            <a:lvl7pPr lvl="6">
              <a:spcBef>
                <a:spcPts val="0"/>
              </a:spcBef>
              <a:spcAft>
                <a:spcPts val="0"/>
              </a:spcAft>
              <a:buClr>
                <a:schemeClr val="accent6"/>
              </a:buClr>
              <a:buSzPts val="2800"/>
              <a:buNone/>
              <a:defRPr sz="2800">
                <a:solidFill>
                  <a:schemeClr val="accent6"/>
                </a:solidFill>
              </a:defRPr>
            </a:lvl7pPr>
            <a:lvl8pPr lvl="7">
              <a:spcBef>
                <a:spcPts val="0"/>
              </a:spcBef>
              <a:spcAft>
                <a:spcPts val="0"/>
              </a:spcAft>
              <a:buClr>
                <a:schemeClr val="accent6"/>
              </a:buClr>
              <a:buSzPts val="2800"/>
              <a:buNone/>
              <a:defRPr sz="2800">
                <a:solidFill>
                  <a:schemeClr val="accent6"/>
                </a:solidFill>
              </a:defRPr>
            </a:lvl8pPr>
            <a:lvl9pPr lvl="8">
              <a:spcBef>
                <a:spcPts val="0"/>
              </a:spcBef>
              <a:spcAft>
                <a:spcPts val="0"/>
              </a:spcAft>
              <a:buClr>
                <a:schemeClr val="accent6"/>
              </a:buClr>
              <a:buSzPts val="2800"/>
              <a:buNone/>
              <a:defRPr sz="2800">
                <a:solidFill>
                  <a:schemeClr val="accent6"/>
                </a:solidFill>
              </a:defRPr>
            </a:lvl9pPr>
          </a:lstStyle>
          <a:p>
            <a:endParaRPr/>
          </a:p>
        </p:txBody>
      </p:sp>
      <p:sp>
        <p:nvSpPr>
          <p:cNvPr id="7" name="Google Shape;7;p1"/>
          <p:cNvSpPr txBox="1">
            <a:spLocks noGrp="1"/>
          </p:cNvSpPr>
          <p:nvPr>
            <p:ph type="body" idx="1"/>
          </p:nvPr>
        </p:nvSpPr>
        <p:spPr>
          <a:xfrm>
            <a:off x="720000" y="1675400"/>
            <a:ext cx="7704000" cy="2928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6"/>
              </a:buClr>
              <a:buSzPts val="1800"/>
              <a:buFont typeface="Rubik"/>
              <a:buChar char="●"/>
              <a:defRPr sz="1800">
                <a:solidFill>
                  <a:schemeClr val="accent6"/>
                </a:solidFill>
                <a:latin typeface="Rubik"/>
                <a:ea typeface="Rubik"/>
                <a:cs typeface="Rubik"/>
                <a:sym typeface="Rubik"/>
              </a:defRPr>
            </a:lvl1pPr>
            <a:lvl2pPr marL="914400" lvl="1"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2pPr>
            <a:lvl3pPr marL="1371600" lvl="2"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3pPr>
            <a:lvl4pPr marL="1828800" lvl="3"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4pPr>
            <a:lvl5pPr marL="2286000" lvl="4"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5pPr>
            <a:lvl6pPr marL="2743200" lvl="5"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6pPr>
            <a:lvl7pPr marL="3200400" lvl="6"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7pPr>
            <a:lvl8pPr marL="3657600" lvl="7" indent="-317500">
              <a:lnSpc>
                <a:spcPct val="115000"/>
              </a:lnSpc>
              <a:spcBef>
                <a:spcPts val="1600"/>
              </a:spcBef>
              <a:spcAft>
                <a:spcPts val="0"/>
              </a:spcAft>
              <a:buClr>
                <a:schemeClr val="accent6"/>
              </a:buClr>
              <a:buSzPts val="1400"/>
              <a:buFont typeface="Rubik"/>
              <a:buChar char="○"/>
              <a:defRPr>
                <a:solidFill>
                  <a:schemeClr val="accent6"/>
                </a:solidFill>
                <a:latin typeface="Rubik"/>
                <a:ea typeface="Rubik"/>
                <a:cs typeface="Rubik"/>
                <a:sym typeface="Rubik"/>
              </a:defRPr>
            </a:lvl8pPr>
            <a:lvl9pPr marL="4114800" lvl="8" indent="-317500">
              <a:lnSpc>
                <a:spcPct val="115000"/>
              </a:lnSpc>
              <a:spcBef>
                <a:spcPts val="1600"/>
              </a:spcBef>
              <a:spcAft>
                <a:spcPts val="1600"/>
              </a:spcAft>
              <a:buClr>
                <a:schemeClr val="accent6"/>
              </a:buClr>
              <a:buSzPts val="1400"/>
              <a:buFont typeface="Rubik"/>
              <a:buChar char="■"/>
              <a:defRPr>
                <a:solidFill>
                  <a:schemeClr val="accent6"/>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 id="2147483656" r:id="rId3"/>
    <p:sldLayoutId id="2147483658" r:id="rId4"/>
    <p:sldLayoutId id="2147483705" r:id="rId5"/>
    <p:sldLayoutId id="2147483704" r:id="rId6"/>
    <p:sldLayoutId id="2147483703" r:id="rId7"/>
    <p:sldLayoutId id="2147483702" r:id="rId8"/>
    <p:sldLayoutId id="2147483701" r:id="rId9"/>
    <p:sldLayoutId id="214748370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15:clr>
            <a:srgbClr val="EA4335"/>
          </p15:clr>
        </p15:guide>
        <p15:guide id="8" orient="horz" pos="3240">
          <p15:clr>
            <a:srgbClr val="EA4335"/>
          </p15:clr>
        </p15:guide>
        <p15:guide id="9" orient="horz" pos="2903">
          <p15:clr>
            <a:srgbClr val="EA4335"/>
          </p15:clr>
        </p15:guide>
        <p15:guide id="10" orient="horz" pos="34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control" Target="../activeX/activeX1.xml"/><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control" Target="../activeX/activeX2.xml"/><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control" Target="../activeX/activeX3.xml"/><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Vector | Rainbow with clouds and glitter on pastel sky background">
            <a:extLst>
              <a:ext uri="{FF2B5EF4-FFF2-40B4-BE49-F238E27FC236}">
                <a16:creationId xmlns:a16="http://schemas.microsoft.com/office/drawing/2014/main" id="{8075AAD0-E108-4648-9AFC-AE4254C65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11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25">
            <a:extLst>
              <a:ext uri="{FF2B5EF4-FFF2-40B4-BE49-F238E27FC236}">
                <a16:creationId xmlns:a16="http://schemas.microsoft.com/office/drawing/2014/main" id="{0EDF36F2-0EBF-498A-BD6F-7FCF2B287864}"/>
              </a:ext>
            </a:extLst>
          </p:cNvPr>
          <p:cNvSpPr/>
          <p:nvPr/>
        </p:nvSpPr>
        <p:spPr>
          <a:xfrm>
            <a:off x="1719471" y="611878"/>
            <a:ext cx="5456582" cy="2909795"/>
          </a:xfrm>
          <a:custGeom>
            <a:avLst/>
            <a:gdLst>
              <a:gd name="connsiteX0" fmla="*/ 0 w 5456582"/>
              <a:gd name="connsiteY0" fmla="*/ 340592 h 2909795"/>
              <a:gd name="connsiteX1" fmla="*/ 340592 w 5456582"/>
              <a:gd name="connsiteY1" fmla="*/ 0 h 2909795"/>
              <a:gd name="connsiteX2" fmla="*/ 5115990 w 5456582"/>
              <a:gd name="connsiteY2" fmla="*/ 0 h 2909795"/>
              <a:gd name="connsiteX3" fmla="*/ 5456582 w 5456582"/>
              <a:gd name="connsiteY3" fmla="*/ 340592 h 2909795"/>
              <a:gd name="connsiteX4" fmla="*/ 5456582 w 5456582"/>
              <a:gd name="connsiteY4" fmla="*/ 2569203 h 2909795"/>
              <a:gd name="connsiteX5" fmla="*/ 5115990 w 5456582"/>
              <a:gd name="connsiteY5" fmla="*/ 2909795 h 2909795"/>
              <a:gd name="connsiteX6" fmla="*/ 340592 w 5456582"/>
              <a:gd name="connsiteY6" fmla="*/ 2909795 h 2909795"/>
              <a:gd name="connsiteX7" fmla="*/ 0 w 5456582"/>
              <a:gd name="connsiteY7" fmla="*/ 2569203 h 2909795"/>
              <a:gd name="connsiteX8" fmla="*/ 0 w 5456582"/>
              <a:gd name="connsiteY8" fmla="*/ 340592 h 290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6582" h="2909795" fill="none" extrusionOk="0">
                <a:moveTo>
                  <a:pt x="0" y="340592"/>
                </a:moveTo>
                <a:cubicBezTo>
                  <a:pt x="724" y="172073"/>
                  <a:pt x="157992" y="9237"/>
                  <a:pt x="340592" y="0"/>
                </a:cubicBezTo>
                <a:cubicBezTo>
                  <a:pt x="1645274" y="72427"/>
                  <a:pt x="2935764" y="61419"/>
                  <a:pt x="5115990" y="0"/>
                </a:cubicBezTo>
                <a:cubicBezTo>
                  <a:pt x="5301939" y="-14837"/>
                  <a:pt x="5454405" y="151829"/>
                  <a:pt x="5456582" y="340592"/>
                </a:cubicBezTo>
                <a:cubicBezTo>
                  <a:pt x="5557458" y="1394003"/>
                  <a:pt x="5349269" y="2187825"/>
                  <a:pt x="5456582" y="2569203"/>
                </a:cubicBezTo>
                <a:cubicBezTo>
                  <a:pt x="5463699" y="2721186"/>
                  <a:pt x="5282234" y="2885289"/>
                  <a:pt x="5115990" y="2909795"/>
                </a:cubicBezTo>
                <a:cubicBezTo>
                  <a:pt x="3015220" y="2939622"/>
                  <a:pt x="1770517" y="2830489"/>
                  <a:pt x="340592" y="2909795"/>
                </a:cubicBezTo>
                <a:cubicBezTo>
                  <a:pt x="161591" y="2908766"/>
                  <a:pt x="-33492" y="2763930"/>
                  <a:pt x="0" y="2569203"/>
                </a:cubicBezTo>
                <a:cubicBezTo>
                  <a:pt x="50037" y="1864514"/>
                  <a:pt x="770" y="892933"/>
                  <a:pt x="0" y="340592"/>
                </a:cubicBezTo>
                <a:close/>
              </a:path>
              <a:path w="5456582" h="2909795" stroke="0" extrusionOk="0">
                <a:moveTo>
                  <a:pt x="0" y="340592"/>
                </a:moveTo>
                <a:cubicBezTo>
                  <a:pt x="20166" y="157985"/>
                  <a:pt x="168657" y="33687"/>
                  <a:pt x="340592" y="0"/>
                </a:cubicBezTo>
                <a:cubicBezTo>
                  <a:pt x="2166963" y="123000"/>
                  <a:pt x="4600579" y="-96860"/>
                  <a:pt x="5115990" y="0"/>
                </a:cubicBezTo>
                <a:cubicBezTo>
                  <a:pt x="5296898" y="-5485"/>
                  <a:pt x="5459145" y="147321"/>
                  <a:pt x="5456582" y="340592"/>
                </a:cubicBezTo>
                <a:cubicBezTo>
                  <a:pt x="5459755" y="955117"/>
                  <a:pt x="5550849" y="1871645"/>
                  <a:pt x="5456582" y="2569203"/>
                </a:cubicBezTo>
                <a:cubicBezTo>
                  <a:pt x="5437944" y="2764059"/>
                  <a:pt x="5285786" y="2906799"/>
                  <a:pt x="5115990" y="2909795"/>
                </a:cubicBezTo>
                <a:cubicBezTo>
                  <a:pt x="3755183" y="2749088"/>
                  <a:pt x="2177539" y="2949462"/>
                  <a:pt x="340592" y="2909795"/>
                </a:cubicBezTo>
                <a:cubicBezTo>
                  <a:pt x="131537" y="2905564"/>
                  <a:pt x="-30661" y="2743416"/>
                  <a:pt x="0" y="2569203"/>
                </a:cubicBezTo>
                <a:cubicBezTo>
                  <a:pt x="32216" y="2304557"/>
                  <a:pt x="57206" y="1330039"/>
                  <a:pt x="0" y="340592"/>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sd="852854689">
                  <a:prstGeom prst="roundRect">
                    <a:avLst>
                      <a:gd name="adj" fmla="val 1170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02A03AE-5B01-4BB9-B7DB-A7DE04F678FB}"/>
              </a:ext>
            </a:extLst>
          </p:cNvPr>
          <p:cNvSpPr txBox="1"/>
          <p:nvPr/>
        </p:nvSpPr>
        <p:spPr>
          <a:xfrm>
            <a:off x="1704259" y="711723"/>
            <a:ext cx="5456582" cy="523220"/>
          </a:xfrm>
          <a:prstGeom prst="rect">
            <a:avLst/>
          </a:prstGeom>
          <a:noFill/>
        </p:spPr>
        <p:txBody>
          <a:bodyPr wrap="square" rtlCol="0">
            <a:spAutoFit/>
          </a:bodyPr>
          <a:lstStyle/>
          <a:p>
            <a:pPr algn="ctr"/>
            <a:r>
              <a:rPr lang="en-US" sz="2800" dirty="0" err="1">
                <a:solidFill>
                  <a:schemeClr val="tx2">
                    <a:lumMod val="75000"/>
                  </a:schemeClr>
                </a:solidFill>
                <a:latin typeface="UVN Banh Mi" pitchFamily="2" charset="0"/>
                <a:cs typeface="Calibri" panose="020F0502020204030204" pitchFamily="34" charset="0"/>
              </a:rPr>
              <a:t>Thứ</a:t>
            </a:r>
            <a:r>
              <a:rPr lang="en-US" sz="2800" dirty="0">
                <a:solidFill>
                  <a:schemeClr val="tx2">
                    <a:lumMod val="75000"/>
                  </a:schemeClr>
                </a:solidFill>
                <a:latin typeface="UVN Banh Mi" pitchFamily="2" charset="0"/>
                <a:cs typeface="Calibri" panose="020F0502020204030204" pitchFamily="34" charset="0"/>
              </a:rPr>
              <a:t> </a:t>
            </a:r>
            <a:r>
              <a:rPr lang="en-US" sz="2800" dirty="0" err="1">
                <a:solidFill>
                  <a:schemeClr val="tx2">
                    <a:lumMod val="75000"/>
                  </a:schemeClr>
                </a:solidFill>
                <a:latin typeface="UVN Banh Mi" pitchFamily="2" charset="0"/>
                <a:cs typeface="Calibri" panose="020F0502020204030204" pitchFamily="34" charset="0"/>
              </a:rPr>
              <a:t>tư</a:t>
            </a:r>
            <a:r>
              <a:rPr lang="en-US" sz="2800" dirty="0">
                <a:solidFill>
                  <a:schemeClr val="tx2">
                    <a:lumMod val="75000"/>
                  </a:schemeClr>
                </a:solidFill>
                <a:latin typeface="UVN Banh Mi" pitchFamily="2" charset="0"/>
                <a:cs typeface="Calibri" panose="020F0502020204030204" pitchFamily="34" charset="0"/>
              </a:rPr>
              <a:t> </a:t>
            </a:r>
            <a:r>
              <a:rPr lang="en-US" sz="2800" dirty="0" err="1">
                <a:solidFill>
                  <a:schemeClr val="tx2">
                    <a:lumMod val="75000"/>
                  </a:schemeClr>
                </a:solidFill>
                <a:latin typeface="UVN Banh Mi" pitchFamily="2" charset="0"/>
                <a:cs typeface="Calibri" panose="020F0502020204030204" pitchFamily="34" charset="0"/>
              </a:rPr>
              <a:t>ngày</a:t>
            </a:r>
            <a:r>
              <a:rPr lang="en-US" sz="2800" dirty="0">
                <a:solidFill>
                  <a:schemeClr val="tx2">
                    <a:lumMod val="75000"/>
                  </a:schemeClr>
                </a:solidFill>
                <a:latin typeface="UVN Banh Mi" pitchFamily="2" charset="0"/>
                <a:cs typeface="Calibri" panose="020F0502020204030204" pitchFamily="34" charset="0"/>
              </a:rPr>
              <a:t> 13 </a:t>
            </a:r>
            <a:r>
              <a:rPr lang="en-US" sz="2800" dirty="0" err="1">
                <a:solidFill>
                  <a:schemeClr val="tx2">
                    <a:lumMod val="75000"/>
                  </a:schemeClr>
                </a:solidFill>
                <a:latin typeface="UVN Banh Mi" pitchFamily="2" charset="0"/>
                <a:cs typeface="Calibri" panose="020F0502020204030204" pitchFamily="34" charset="0"/>
              </a:rPr>
              <a:t>tháng</a:t>
            </a:r>
            <a:r>
              <a:rPr lang="en-US" sz="2800" dirty="0">
                <a:solidFill>
                  <a:schemeClr val="tx2">
                    <a:lumMod val="75000"/>
                  </a:schemeClr>
                </a:solidFill>
                <a:latin typeface="UVN Banh Mi" pitchFamily="2" charset="0"/>
                <a:cs typeface="Calibri" panose="020F0502020204030204" pitchFamily="34" charset="0"/>
              </a:rPr>
              <a:t> 11 </a:t>
            </a:r>
            <a:r>
              <a:rPr lang="en-US" sz="2800" dirty="0" err="1">
                <a:solidFill>
                  <a:schemeClr val="tx2">
                    <a:lumMod val="75000"/>
                  </a:schemeClr>
                </a:solidFill>
                <a:latin typeface="UVN Banh Mi" pitchFamily="2" charset="0"/>
                <a:cs typeface="Calibri" panose="020F0502020204030204" pitchFamily="34" charset="0"/>
              </a:rPr>
              <a:t>năm</a:t>
            </a:r>
            <a:r>
              <a:rPr lang="en-US" sz="2800" dirty="0">
                <a:solidFill>
                  <a:schemeClr val="tx2">
                    <a:lumMod val="75000"/>
                  </a:schemeClr>
                </a:solidFill>
                <a:latin typeface="UVN Banh Mi" pitchFamily="2" charset="0"/>
                <a:cs typeface="Calibri" panose="020F0502020204030204" pitchFamily="34" charset="0"/>
              </a:rPr>
              <a:t> 2024</a:t>
            </a:r>
          </a:p>
        </p:txBody>
      </p:sp>
      <p:sp>
        <p:nvSpPr>
          <p:cNvPr id="15" name="TextBox 14">
            <a:extLst>
              <a:ext uri="{FF2B5EF4-FFF2-40B4-BE49-F238E27FC236}">
                <a16:creationId xmlns:a16="http://schemas.microsoft.com/office/drawing/2014/main" id="{AED621F9-DB7D-4407-B298-04556434132C}"/>
              </a:ext>
            </a:extLst>
          </p:cNvPr>
          <p:cNvSpPr txBox="1"/>
          <p:nvPr/>
        </p:nvSpPr>
        <p:spPr>
          <a:xfrm>
            <a:off x="1183196" y="1232653"/>
            <a:ext cx="6358144" cy="584775"/>
          </a:xfrm>
          <a:prstGeom prst="rect">
            <a:avLst/>
          </a:prstGeom>
          <a:noFill/>
        </p:spPr>
        <p:txBody>
          <a:bodyPr wrap="square" rtlCol="0">
            <a:spAutoFit/>
          </a:bodyPr>
          <a:lstStyle/>
          <a:p>
            <a:pPr algn="ctr"/>
            <a:r>
              <a:rPr lang="en-US" sz="32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Tiếng</a:t>
            </a: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32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Việt</a:t>
            </a:r>
            <a:endPar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sp>
        <p:nvSpPr>
          <p:cNvPr id="16" name="TextBox 15">
            <a:extLst>
              <a:ext uri="{FF2B5EF4-FFF2-40B4-BE49-F238E27FC236}">
                <a16:creationId xmlns:a16="http://schemas.microsoft.com/office/drawing/2014/main" id="{7BC6E864-C4EA-4E10-90DE-8396FD46A632}"/>
              </a:ext>
            </a:extLst>
          </p:cNvPr>
          <p:cNvSpPr txBox="1"/>
          <p:nvPr/>
        </p:nvSpPr>
        <p:spPr>
          <a:xfrm>
            <a:off x="1259929" y="1993788"/>
            <a:ext cx="6345243" cy="437043"/>
          </a:xfrm>
          <a:prstGeom prst="rect">
            <a:avLst/>
          </a:prstGeom>
          <a:noFill/>
        </p:spPr>
        <p:txBody>
          <a:bodyPr wrap="square">
            <a:spAutoFit/>
          </a:bodyPr>
          <a:lstStyle/>
          <a:p>
            <a:pPr algn="ctr">
              <a:lnSpc>
                <a:spcPct val="80000"/>
              </a:lnSpc>
            </a:pPr>
            <a:r>
              <a:rPr lang="en-US" sz="2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SVN-Poky's" panose="020B0606040200020203" pitchFamily="34" charset="0"/>
              </a:rPr>
              <a:t>C</a:t>
            </a:r>
            <a:r>
              <a:rPr lang="en-US" sz="28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SVN-Poky's" panose="020B0606040200020203" pitchFamily="34" charset="0"/>
              </a:rPr>
              <a:t>H</a:t>
            </a:r>
            <a:r>
              <a:rPr lang="en-US" sz="2800" b="1" dirty="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SVN-Poky's" panose="020B0606040200020203" pitchFamily="34" charset="0"/>
              </a:rPr>
              <a:t>Ủ</a:t>
            </a:r>
            <a:r>
              <a:rPr lang="en-US" sz="28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2800" b="1" dirty="0">
                <a:ln w="9525">
                  <a:solidFill>
                    <a:schemeClr val="bg1"/>
                  </a:solidFill>
                  <a:prstDash val="solid"/>
                </a:ln>
                <a:solidFill>
                  <a:srgbClr val="00B0F0"/>
                </a:solidFill>
                <a:effectLst>
                  <a:outerShdw blurRad="12700" dist="38100" dir="2700000" algn="tl" rotWithShape="0">
                    <a:schemeClr val="accent5">
                      <a:lumMod val="60000"/>
                      <a:lumOff val="40000"/>
                    </a:schemeClr>
                  </a:outerShdw>
                </a:effectLst>
                <a:latin typeface="SVN-Poky's" panose="020B0606040200020203" pitchFamily="34" charset="0"/>
              </a:rPr>
              <a:t>Đ</a:t>
            </a:r>
            <a:r>
              <a:rPr lang="en-US" sz="28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SVN-Poky's" panose="020B0606040200020203" pitchFamily="34" charset="0"/>
              </a:rPr>
              <a:t>Ề</a:t>
            </a:r>
            <a:r>
              <a:rPr lang="en-US" sz="2800" b="1">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SVN-Poky's" panose="020B0606040200020203" pitchFamily="34" charset="0"/>
              </a:rPr>
              <a:t>: </a:t>
            </a:r>
            <a:r>
              <a:rPr lang="en-US" sz="28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ƯỚC MƠ TUỔI THƠ</a:t>
            </a:r>
            <a:endParaRPr lang="en-US" sz="2800" b="1" dirty="0">
              <a:ln w="19050">
                <a:solidFill>
                  <a:srgbClr val="002060"/>
                </a:solidFill>
                <a:prstDash val="solid"/>
              </a:ln>
              <a:solidFill>
                <a:srgbClr val="66FF33"/>
              </a:solidFill>
              <a:effectLst>
                <a:outerShdw blurRad="12700" dist="38100" dir="2700000" algn="tl" rotWithShape="0">
                  <a:schemeClr val="accent5">
                    <a:lumMod val="60000"/>
                    <a:lumOff val="40000"/>
                  </a:schemeClr>
                </a:outerShdw>
              </a:effectLst>
              <a:latin typeface="SVN-Poky's" panose="020B0606040200020203" pitchFamily="34" charset="0"/>
            </a:endParaRPr>
          </a:p>
        </p:txBody>
      </p:sp>
      <p:sp>
        <p:nvSpPr>
          <p:cNvPr id="17" name="TextBox 16">
            <a:extLst>
              <a:ext uri="{FF2B5EF4-FFF2-40B4-BE49-F238E27FC236}">
                <a16:creationId xmlns:a16="http://schemas.microsoft.com/office/drawing/2014/main" id="{42725E57-A347-4B64-ABD3-595C6E691CE5}"/>
              </a:ext>
            </a:extLst>
          </p:cNvPr>
          <p:cNvSpPr txBox="1"/>
          <p:nvPr/>
        </p:nvSpPr>
        <p:spPr>
          <a:xfrm>
            <a:off x="1419790" y="2424821"/>
            <a:ext cx="6178559" cy="1077218"/>
          </a:xfrm>
          <a:prstGeom prst="rect">
            <a:avLst/>
          </a:prstGeom>
          <a:noFill/>
        </p:spPr>
        <p:txBody>
          <a:bodyPr wrap="square">
            <a:spAutoFit/>
          </a:bodyPr>
          <a:lstStyle/>
          <a:p>
            <a:pPr algn="ctr"/>
            <a:r>
              <a:rPr lang="en-US" sz="3200" b="1" err="1">
                <a:ln w="6600">
                  <a:solidFill>
                    <a:srgbClr val="002060"/>
                  </a:solidFill>
                  <a:prstDash val="solid"/>
                </a:ln>
                <a:solidFill>
                  <a:srgbClr val="CCFFFF"/>
                </a:solidFill>
                <a:effectLst>
                  <a:outerShdw dist="38100" dir="2700000" algn="tl" rotWithShape="0">
                    <a:srgbClr val="002060"/>
                  </a:outerShdw>
                </a:effectLst>
                <a:latin typeface="#9Slide05 SVNClementine" panose="020F0502020204030203" pitchFamily="34" charset="0"/>
              </a:rPr>
              <a:t>Bài</a:t>
            </a:r>
            <a:r>
              <a:rPr lang="en-US" sz="3200" b="1">
                <a:ln w="6600">
                  <a:solidFill>
                    <a:srgbClr val="002060"/>
                  </a:solidFill>
                  <a:prstDash val="solid"/>
                </a:ln>
                <a:solidFill>
                  <a:srgbClr val="CCFFFF"/>
                </a:solidFill>
                <a:effectLst>
                  <a:outerShdw dist="38100" dir="2700000" algn="tl" rotWithShape="0">
                    <a:srgbClr val="002060"/>
                  </a:outerShdw>
                </a:effectLst>
                <a:latin typeface="#9Slide05 SVNClementine" panose="020F0502020204030203" pitchFamily="34" charset="0"/>
              </a:rPr>
              <a:t> 2 </a:t>
            </a:r>
            <a:r>
              <a:rPr lang="en-US" sz="3200" b="1" dirty="0">
                <a:ln w="6600">
                  <a:solidFill>
                    <a:srgbClr val="002060"/>
                  </a:solidFill>
                  <a:prstDash val="solid"/>
                </a:ln>
                <a:solidFill>
                  <a:srgbClr val="CCFFFF"/>
                </a:solidFill>
                <a:effectLst>
                  <a:outerShdw dist="38100" dir="2700000" algn="tl" rotWithShape="0">
                    <a:srgbClr val="002060"/>
                  </a:outerShdw>
                </a:effectLst>
                <a:latin typeface="#9Slide05 SVNClementine" panose="020F0502020204030203" pitchFamily="34" charset="0"/>
              </a:rPr>
              <a:t>– </a:t>
            </a:r>
            <a:r>
              <a:rPr lang="en-US" sz="3200" b="1" err="1">
                <a:ln w="6600">
                  <a:solidFill>
                    <a:srgbClr val="002060"/>
                  </a:solidFill>
                  <a:prstDash val="solid"/>
                </a:ln>
                <a:solidFill>
                  <a:srgbClr val="CCFFFF"/>
                </a:solidFill>
                <a:effectLst>
                  <a:outerShdw dist="38100" dir="2700000" algn="tl" rotWithShape="0">
                    <a:srgbClr val="002060"/>
                  </a:outerShdw>
                </a:effectLst>
                <a:latin typeface="#9Slide05 SVNClementine" panose="020F0502020204030203" pitchFamily="34" charset="0"/>
              </a:rPr>
              <a:t>Tiết</a:t>
            </a:r>
            <a:r>
              <a:rPr lang="en-US" sz="3200" b="1">
                <a:ln w="6600">
                  <a:solidFill>
                    <a:srgbClr val="002060"/>
                  </a:solidFill>
                  <a:prstDash val="solid"/>
                </a:ln>
                <a:solidFill>
                  <a:srgbClr val="CCFFFF"/>
                </a:solidFill>
                <a:effectLst>
                  <a:outerShdw dist="38100" dir="2700000" algn="tl" rotWithShape="0">
                    <a:srgbClr val="002060"/>
                  </a:outerShdw>
                </a:effectLst>
                <a:latin typeface="#9Slide05 SVNClementine" panose="020F0502020204030203" pitchFamily="34" charset="0"/>
              </a:rPr>
              <a:t> 1</a:t>
            </a:r>
          </a:p>
          <a:p>
            <a:pPr algn="ctr"/>
            <a:r>
              <a:rPr lang="en-US" sz="3200" b="1">
                <a:ln w="6600">
                  <a:solidFill>
                    <a:srgbClr val="002060"/>
                  </a:solidFill>
                  <a:prstDash val="solid"/>
                </a:ln>
                <a:solidFill>
                  <a:srgbClr val="FFFF00"/>
                </a:solidFill>
                <a:effectLst>
                  <a:outerShdw dist="38100" dir="2700000" algn="tl" rotWithShape="0">
                    <a:srgbClr val="002060"/>
                  </a:outerShdw>
                </a:effectLst>
                <a:latin typeface="#9Slide05 SVNClementine" panose="020F0502020204030203" pitchFamily="34" charset="0"/>
              </a:rPr>
              <a:t>ĐIỀU KÌ DIỆU</a:t>
            </a:r>
            <a:endParaRPr lang="en-US" sz="3200" b="1" dirty="0">
              <a:ln w="6600">
                <a:solidFill>
                  <a:srgbClr val="002060"/>
                </a:solidFill>
                <a:prstDash val="solid"/>
              </a:ln>
              <a:solidFill>
                <a:srgbClr val="FFFF00"/>
              </a:solidFill>
              <a:effectLst>
                <a:outerShdw dist="38100" dir="2700000" algn="tl" rotWithShape="0">
                  <a:srgbClr val="002060"/>
                </a:outerShdw>
              </a:effectLst>
              <a:latin typeface="#9Slide05 SVNClementine" panose="020F0502020204030203" pitchFamily="34" charset="0"/>
            </a:endParaRPr>
          </a:p>
        </p:txBody>
      </p:sp>
    </p:spTree>
    <p:extLst>
      <p:ext uri="{BB962C8B-B14F-4D97-AF65-F5344CB8AC3E}">
        <p14:creationId xmlns:p14="http://schemas.microsoft.com/office/powerpoint/2010/main" val="2613821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1500"/>
                            </p:stCondLst>
                            <p:childTnLst>
                              <p:par>
                                <p:cTn id="22" presetID="10" presetClass="entr" presetSubtype="0" fill="hold" grpId="0" nodeType="afterEffect">
                                  <p:stCondLst>
                                    <p:cond delay="0"/>
                                  </p:stCondLst>
                                  <p:iterate type="lt">
                                    <p:tmPct val="0"/>
                                  </p:iterate>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34" presetClass="emph" presetSubtype="0" fill="hold" grpId="1" nodeType="with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16"/>
                                        </p:tgtEl>
                                        <p:attrNameLst>
                                          <p:attrName>ppt_x</p:attrName>
                                          <p:attrName>ppt_y</p:attrName>
                                        </p:attrNameLst>
                                      </p:cBhvr>
                                    </p:animMotion>
                                    <p:animRot by="1500000">
                                      <p:cBhvr>
                                        <p:cTn id="27" dur="125" fill="hold">
                                          <p:stCondLst>
                                            <p:cond delay="0"/>
                                          </p:stCondLst>
                                        </p:cTn>
                                        <p:tgtEl>
                                          <p:spTgt spid="16"/>
                                        </p:tgtEl>
                                        <p:attrNameLst>
                                          <p:attrName>r</p:attrName>
                                        </p:attrNameLst>
                                      </p:cBhvr>
                                    </p:animRot>
                                    <p:animRot by="-1500000">
                                      <p:cBhvr>
                                        <p:cTn id="28" dur="125" fill="hold">
                                          <p:stCondLst>
                                            <p:cond delay="125"/>
                                          </p:stCondLst>
                                        </p:cTn>
                                        <p:tgtEl>
                                          <p:spTgt spid="16"/>
                                        </p:tgtEl>
                                        <p:attrNameLst>
                                          <p:attrName>r</p:attrName>
                                        </p:attrNameLst>
                                      </p:cBhvr>
                                    </p:animRot>
                                    <p:animRot by="-1500000">
                                      <p:cBhvr>
                                        <p:cTn id="29" dur="125" fill="hold">
                                          <p:stCondLst>
                                            <p:cond delay="250"/>
                                          </p:stCondLst>
                                        </p:cTn>
                                        <p:tgtEl>
                                          <p:spTgt spid="16"/>
                                        </p:tgtEl>
                                        <p:attrNameLst>
                                          <p:attrName>r</p:attrName>
                                        </p:attrNameLst>
                                      </p:cBhvr>
                                    </p:animRot>
                                    <p:animRot by="1500000">
                                      <p:cBhvr>
                                        <p:cTn id="30" dur="125" fill="hold">
                                          <p:stCondLst>
                                            <p:cond delay="375"/>
                                          </p:stCondLst>
                                        </p:cTn>
                                        <p:tgtEl>
                                          <p:spTgt spid="16"/>
                                        </p:tgtEl>
                                        <p:attrNameLst>
                                          <p:attrName>r</p:attrName>
                                        </p:attrNameLst>
                                      </p:cBhvr>
                                    </p:animRot>
                                  </p:childTnLst>
                                </p:cTn>
                              </p:par>
                            </p:childTnLst>
                          </p:cTn>
                        </p:par>
                        <p:par>
                          <p:cTn id="31" fill="hold">
                            <p:stCondLst>
                              <p:cond delay="285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p:cTn id="34" dur="500" fill="hold"/>
                                        <p:tgtEl>
                                          <p:spTgt spid="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7">
                                            <p:txEl>
                                              <p:pRg st="0" end="0"/>
                                            </p:txEl>
                                          </p:spTgt>
                                        </p:tgtEl>
                                      </p:cBhvr>
                                    </p:animEffect>
                                  </p:childTnLst>
                                </p:cTn>
                              </p:par>
                              <p:par>
                                <p:cTn id="39" presetID="41" presetClass="entr" presetSubtype="0" fill="hold" grpId="0" nodeType="withEffect">
                                  <p:stCondLst>
                                    <p:cond delay="0"/>
                                  </p:stCondLst>
                                  <p:iterate type="lt">
                                    <p:tmPct val="10000"/>
                                  </p:iterate>
                                  <p:childTnLst>
                                    <p:set>
                                      <p:cBhvr>
                                        <p:cTn id="40" dur="1" fill="hold">
                                          <p:stCondLst>
                                            <p:cond delay="0"/>
                                          </p:stCondLst>
                                        </p:cTn>
                                        <p:tgtEl>
                                          <p:spTgt spid="17">
                                            <p:txEl>
                                              <p:pRg st="1" end="1"/>
                                            </p:txEl>
                                          </p:spTgt>
                                        </p:tgtEl>
                                        <p:attrNameLst>
                                          <p:attrName>style.visibility</p:attrName>
                                        </p:attrNameLst>
                                      </p:cBhvr>
                                      <p:to>
                                        <p:strVal val="visible"/>
                                      </p:to>
                                    </p:set>
                                    <p:anim calcmode="lin" valueType="num">
                                      <p:cBhvr>
                                        <p:cTn id="41" dur="500" fill="hold"/>
                                        <p:tgtEl>
                                          <p:spTgt spid="1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7">
                                            <p:txEl>
                                              <p:pRg st="1" end="1"/>
                                            </p:txEl>
                                          </p:spTgt>
                                        </p:tgtEl>
                                        <p:attrNameLst>
                                          <p:attrName>ppt_y</p:attrName>
                                        </p:attrNameLst>
                                      </p:cBhvr>
                                      <p:tavLst>
                                        <p:tav tm="0">
                                          <p:val>
                                            <p:strVal val="#ppt_y"/>
                                          </p:val>
                                        </p:tav>
                                        <p:tav tm="100000">
                                          <p:val>
                                            <p:strVal val="#ppt_y"/>
                                          </p:val>
                                        </p:tav>
                                      </p:tavLst>
                                    </p:anim>
                                    <p:anim calcmode="lin" valueType="num">
                                      <p:cBhvr>
                                        <p:cTn id="43" dur="500" fill="hold"/>
                                        <p:tgtEl>
                                          <p:spTgt spid="1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6" grpId="1"/>
      <p:bldP spid="17"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Laeacco Cartoon Rainbow Clouds Portrait Scene Baby Children Photography  Background Photographic Vinyl Backdrops For Photo Studio|Background| -  AliExpress">
            <a:extLst>
              <a:ext uri="{FF2B5EF4-FFF2-40B4-BE49-F238E27FC236}">
                <a16:creationId xmlns:a16="http://schemas.microsoft.com/office/drawing/2014/main" id="{4DA89485-4368-4AC9-A569-B56550EEA7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2"/>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6">
            <a:extLst>
              <a:ext uri="{FF2B5EF4-FFF2-40B4-BE49-F238E27FC236}">
                <a16:creationId xmlns:a16="http://schemas.microsoft.com/office/drawing/2014/main" id="{29BDC43C-5292-4925-B459-543FD98FCEC2}"/>
              </a:ext>
            </a:extLst>
          </p:cNvPr>
          <p:cNvSpPr/>
          <p:nvPr/>
        </p:nvSpPr>
        <p:spPr>
          <a:xfrm>
            <a:off x="288235" y="457038"/>
            <a:ext cx="8656982" cy="4620279"/>
          </a:xfrm>
          <a:custGeom>
            <a:avLst/>
            <a:gdLst>
              <a:gd name="connsiteX0" fmla="*/ 0 w 8656982"/>
              <a:gd name="connsiteY0" fmla="*/ 578967 h 4620279"/>
              <a:gd name="connsiteX1" fmla="*/ 578967 w 8656982"/>
              <a:gd name="connsiteY1" fmla="*/ 0 h 4620279"/>
              <a:gd name="connsiteX2" fmla="*/ 1035727 w 8656982"/>
              <a:gd name="connsiteY2" fmla="*/ 0 h 4620279"/>
              <a:gd name="connsiteX3" fmla="*/ 1867440 w 8656982"/>
              <a:gd name="connsiteY3" fmla="*/ 0 h 4620279"/>
              <a:gd name="connsiteX4" fmla="*/ 2549171 w 8656982"/>
              <a:gd name="connsiteY4" fmla="*/ 0 h 4620279"/>
              <a:gd name="connsiteX5" fmla="*/ 3230903 w 8656982"/>
              <a:gd name="connsiteY5" fmla="*/ 0 h 4620279"/>
              <a:gd name="connsiteX6" fmla="*/ 3987625 w 8656982"/>
              <a:gd name="connsiteY6" fmla="*/ 0 h 4620279"/>
              <a:gd name="connsiteX7" fmla="*/ 4669357 w 8656982"/>
              <a:gd name="connsiteY7" fmla="*/ 0 h 4620279"/>
              <a:gd name="connsiteX8" fmla="*/ 5276098 w 8656982"/>
              <a:gd name="connsiteY8" fmla="*/ 0 h 4620279"/>
              <a:gd name="connsiteX9" fmla="*/ 5882839 w 8656982"/>
              <a:gd name="connsiteY9" fmla="*/ 0 h 4620279"/>
              <a:gd name="connsiteX10" fmla="*/ 6339599 w 8656982"/>
              <a:gd name="connsiteY10" fmla="*/ 0 h 4620279"/>
              <a:gd name="connsiteX11" fmla="*/ 6946340 w 8656982"/>
              <a:gd name="connsiteY11" fmla="*/ 0 h 4620279"/>
              <a:gd name="connsiteX12" fmla="*/ 7478091 w 8656982"/>
              <a:gd name="connsiteY12" fmla="*/ 0 h 4620279"/>
              <a:gd name="connsiteX13" fmla="*/ 8078015 w 8656982"/>
              <a:gd name="connsiteY13" fmla="*/ 0 h 4620279"/>
              <a:gd name="connsiteX14" fmla="*/ 8656982 w 8656982"/>
              <a:gd name="connsiteY14" fmla="*/ 578967 h 4620279"/>
              <a:gd name="connsiteX15" fmla="*/ 8656982 w 8656982"/>
              <a:gd name="connsiteY15" fmla="*/ 1306059 h 4620279"/>
              <a:gd name="connsiteX16" fmla="*/ 8656982 w 8656982"/>
              <a:gd name="connsiteY16" fmla="*/ 2033152 h 4620279"/>
              <a:gd name="connsiteX17" fmla="*/ 8656982 w 8656982"/>
              <a:gd name="connsiteY17" fmla="*/ 2725621 h 4620279"/>
              <a:gd name="connsiteX18" fmla="*/ 8656982 w 8656982"/>
              <a:gd name="connsiteY18" fmla="*/ 3383466 h 4620279"/>
              <a:gd name="connsiteX19" fmla="*/ 8656982 w 8656982"/>
              <a:gd name="connsiteY19" fmla="*/ 4041312 h 4620279"/>
              <a:gd name="connsiteX20" fmla="*/ 8078015 w 8656982"/>
              <a:gd name="connsiteY20" fmla="*/ 4620279 h 4620279"/>
              <a:gd name="connsiteX21" fmla="*/ 7471274 w 8656982"/>
              <a:gd name="connsiteY21" fmla="*/ 4620279 h 4620279"/>
              <a:gd name="connsiteX22" fmla="*/ 6939523 w 8656982"/>
              <a:gd name="connsiteY22" fmla="*/ 4620279 h 4620279"/>
              <a:gd name="connsiteX23" fmla="*/ 6482763 w 8656982"/>
              <a:gd name="connsiteY23" fmla="*/ 4620279 h 4620279"/>
              <a:gd name="connsiteX24" fmla="*/ 5651050 w 8656982"/>
              <a:gd name="connsiteY24" fmla="*/ 4620279 h 4620279"/>
              <a:gd name="connsiteX25" fmla="*/ 5119300 w 8656982"/>
              <a:gd name="connsiteY25" fmla="*/ 4620279 h 4620279"/>
              <a:gd name="connsiteX26" fmla="*/ 4587549 w 8656982"/>
              <a:gd name="connsiteY26" fmla="*/ 4620279 h 4620279"/>
              <a:gd name="connsiteX27" fmla="*/ 3755836 w 8656982"/>
              <a:gd name="connsiteY27" fmla="*/ 4620279 h 4620279"/>
              <a:gd name="connsiteX28" fmla="*/ 3299076 w 8656982"/>
              <a:gd name="connsiteY28" fmla="*/ 4620279 h 4620279"/>
              <a:gd name="connsiteX29" fmla="*/ 2542354 w 8656982"/>
              <a:gd name="connsiteY29" fmla="*/ 4620279 h 4620279"/>
              <a:gd name="connsiteX30" fmla="*/ 1860622 w 8656982"/>
              <a:gd name="connsiteY30" fmla="*/ 4620279 h 4620279"/>
              <a:gd name="connsiteX31" fmla="*/ 578967 w 8656982"/>
              <a:gd name="connsiteY31" fmla="*/ 4620279 h 4620279"/>
              <a:gd name="connsiteX32" fmla="*/ 0 w 8656982"/>
              <a:gd name="connsiteY32" fmla="*/ 4041312 h 4620279"/>
              <a:gd name="connsiteX33" fmla="*/ 0 w 8656982"/>
              <a:gd name="connsiteY33" fmla="*/ 3452713 h 4620279"/>
              <a:gd name="connsiteX34" fmla="*/ 0 w 8656982"/>
              <a:gd name="connsiteY34" fmla="*/ 2690997 h 4620279"/>
              <a:gd name="connsiteX35" fmla="*/ 0 w 8656982"/>
              <a:gd name="connsiteY35" fmla="*/ 2033152 h 4620279"/>
              <a:gd name="connsiteX36" fmla="*/ 0 w 8656982"/>
              <a:gd name="connsiteY36" fmla="*/ 1375306 h 4620279"/>
              <a:gd name="connsiteX37" fmla="*/ 0 w 8656982"/>
              <a:gd name="connsiteY37" fmla="*/ 578967 h 462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56982" h="4620279" fill="none" extrusionOk="0">
                <a:moveTo>
                  <a:pt x="0" y="578967"/>
                </a:moveTo>
                <a:cubicBezTo>
                  <a:pt x="-51089" y="282309"/>
                  <a:pt x="261535" y="-11232"/>
                  <a:pt x="578967" y="0"/>
                </a:cubicBezTo>
                <a:cubicBezTo>
                  <a:pt x="764178" y="22717"/>
                  <a:pt x="917311" y="14978"/>
                  <a:pt x="1035727" y="0"/>
                </a:cubicBezTo>
                <a:cubicBezTo>
                  <a:pt x="1154143" y="-14978"/>
                  <a:pt x="1465145" y="33259"/>
                  <a:pt x="1867440" y="0"/>
                </a:cubicBezTo>
                <a:cubicBezTo>
                  <a:pt x="2269735" y="-33259"/>
                  <a:pt x="2308714" y="-26743"/>
                  <a:pt x="2549171" y="0"/>
                </a:cubicBezTo>
                <a:cubicBezTo>
                  <a:pt x="2789628" y="26743"/>
                  <a:pt x="2943102" y="20676"/>
                  <a:pt x="3230903" y="0"/>
                </a:cubicBezTo>
                <a:cubicBezTo>
                  <a:pt x="3518704" y="-20676"/>
                  <a:pt x="3650626" y="35271"/>
                  <a:pt x="3987625" y="0"/>
                </a:cubicBezTo>
                <a:cubicBezTo>
                  <a:pt x="4324624" y="-35271"/>
                  <a:pt x="4394118" y="-30401"/>
                  <a:pt x="4669357" y="0"/>
                </a:cubicBezTo>
                <a:cubicBezTo>
                  <a:pt x="4944596" y="30401"/>
                  <a:pt x="5068764" y="9480"/>
                  <a:pt x="5276098" y="0"/>
                </a:cubicBezTo>
                <a:cubicBezTo>
                  <a:pt x="5483432" y="-9480"/>
                  <a:pt x="5747475" y="-2777"/>
                  <a:pt x="5882839" y="0"/>
                </a:cubicBezTo>
                <a:cubicBezTo>
                  <a:pt x="6018203" y="2777"/>
                  <a:pt x="6241472" y="17898"/>
                  <a:pt x="6339599" y="0"/>
                </a:cubicBezTo>
                <a:cubicBezTo>
                  <a:pt x="6437726" y="-17898"/>
                  <a:pt x="6785180" y="1522"/>
                  <a:pt x="6946340" y="0"/>
                </a:cubicBezTo>
                <a:cubicBezTo>
                  <a:pt x="7107500" y="-1522"/>
                  <a:pt x="7310462" y="14484"/>
                  <a:pt x="7478091" y="0"/>
                </a:cubicBezTo>
                <a:cubicBezTo>
                  <a:pt x="7645720" y="-14484"/>
                  <a:pt x="7876709" y="-18872"/>
                  <a:pt x="8078015" y="0"/>
                </a:cubicBezTo>
                <a:cubicBezTo>
                  <a:pt x="8394480" y="10042"/>
                  <a:pt x="8696793" y="313665"/>
                  <a:pt x="8656982" y="578967"/>
                </a:cubicBezTo>
                <a:cubicBezTo>
                  <a:pt x="8660744" y="855842"/>
                  <a:pt x="8688465" y="1048692"/>
                  <a:pt x="8656982" y="1306059"/>
                </a:cubicBezTo>
                <a:cubicBezTo>
                  <a:pt x="8625499" y="1563426"/>
                  <a:pt x="8631893" y="1847605"/>
                  <a:pt x="8656982" y="2033152"/>
                </a:cubicBezTo>
                <a:cubicBezTo>
                  <a:pt x="8682071" y="2218699"/>
                  <a:pt x="8629232" y="2421132"/>
                  <a:pt x="8656982" y="2725621"/>
                </a:cubicBezTo>
                <a:cubicBezTo>
                  <a:pt x="8684732" y="3030110"/>
                  <a:pt x="8670050" y="3068993"/>
                  <a:pt x="8656982" y="3383466"/>
                </a:cubicBezTo>
                <a:cubicBezTo>
                  <a:pt x="8643914" y="3697939"/>
                  <a:pt x="8687323" y="3751066"/>
                  <a:pt x="8656982" y="4041312"/>
                </a:cubicBezTo>
                <a:cubicBezTo>
                  <a:pt x="8663813" y="4343270"/>
                  <a:pt x="8342314" y="4653018"/>
                  <a:pt x="8078015" y="4620279"/>
                </a:cubicBezTo>
                <a:cubicBezTo>
                  <a:pt x="7929060" y="4638419"/>
                  <a:pt x="7753550" y="4635582"/>
                  <a:pt x="7471274" y="4620279"/>
                </a:cubicBezTo>
                <a:cubicBezTo>
                  <a:pt x="7188998" y="4604976"/>
                  <a:pt x="7193513" y="4637009"/>
                  <a:pt x="6939523" y="4620279"/>
                </a:cubicBezTo>
                <a:cubicBezTo>
                  <a:pt x="6685533" y="4603549"/>
                  <a:pt x="6588528" y="4603059"/>
                  <a:pt x="6482763" y="4620279"/>
                </a:cubicBezTo>
                <a:cubicBezTo>
                  <a:pt x="6376998" y="4637499"/>
                  <a:pt x="5927318" y="4611359"/>
                  <a:pt x="5651050" y="4620279"/>
                </a:cubicBezTo>
                <a:cubicBezTo>
                  <a:pt x="5374782" y="4629199"/>
                  <a:pt x="5250033" y="4614193"/>
                  <a:pt x="5119300" y="4620279"/>
                </a:cubicBezTo>
                <a:cubicBezTo>
                  <a:pt x="4988567" y="4626366"/>
                  <a:pt x="4793678" y="4610981"/>
                  <a:pt x="4587549" y="4620279"/>
                </a:cubicBezTo>
                <a:cubicBezTo>
                  <a:pt x="4381420" y="4629577"/>
                  <a:pt x="4155065" y="4657300"/>
                  <a:pt x="3755836" y="4620279"/>
                </a:cubicBezTo>
                <a:cubicBezTo>
                  <a:pt x="3356607" y="4583258"/>
                  <a:pt x="3450911" y="4602491"/>
                  <a:pt x="3299076" y="4620279"/>
                </a:cubicBezTo>
                <a:cubicBezTo>
                  <a:pt x="3147241" y="4638067"/>
                  <a:pt x="2863559" y="4624228"/>
                  <a:pt x="2542354" y="4620279"/>
                </a:cubicBezTo>
                <a:cubicBezTo>
                  <a:pt x="2221149" y="4616330"/>
                  <a:pt x="2008598" y="4636266"/>
                  <a:pt x="1860622" y="4620279"/>
                </a:cubicBezTo>
                <a:cubicBezTo>
                  <a:pt x="1712646" y="4604292"/>
                  <a:pt x="1172549" y="4581466"/>
                  <a:pt x="578967" y="4620279"/>
                </a:cubicBezTo>
                <a:cubicBezTo>
                  <a:pt x="257111" y="4687479"/>
                  <a:pt x="-34356" y="4369395"/>
                  <a:pt x="0" y="4041312"/>
                </a:cubicBezTo>
                <a:cubicBezTo>
                  <a:pt x="-17011" y="3919481"/>
                  <a:pt x="-333" y="3601856"/>
                  <a:pt x="0" y="3452713"/>
                </a:cubicBezTo>
                <a:cubicBezTo>
                  <a:pt x="333" y="3303570"/>
                  <a:pt x="-8623" y="2845736"/>
                  <a:pt x="0" y="2690997"/>
                </a:cubicBezTo>
                <a:cubicBezTo>
                  <a:pt x="8623" y="2536258"/>
                  <a:pt x="6446" y="2187137"/>
                  <a:pt x="0" y="2033152"/>
                </a:cubicBezTo>
                <a:cubicBezTo>
                  <a:pt x="-6446" y="1879167"/>
                  <a:pt x="13345" y="1701059"/>
                  <a:pt x="0" y="1375306"/>
                </a:cubicBezTo>
                <a:cubicBezTo>
                  <a:pt x="-13345" y="1049553"/>
                  <a:pt x="-17489" y="886208"/>
                  <a:pt x="0" y="578967"/>
                </a:cubicBezTo>
                <a:close/>
              </a:path>
              <a:path w="8656982" h="4620279" stroke="0" extrusionOk="0">
                <a:moveTo>
                  <a:pt x="0" y="578967"/>
                </a:moveTo>
                <a:cubicBezTo>
                  <a:pt x="1340" y="300191"/>
                  <a:pt x="264645" y="9708"/>
                  <a:pt x="578967" y="0"/>
                </a:cubicBezTo>
                <a:cubicBezTo>
                  <a:pt x="739489" y="-4304"/>
                  <a:pt x="981541" y="-29112"/>
                  <a:pt x="1335689" y="0"/>
                </a:cubicBezTo>
                <a:cubicBezTo>
                  <a:pt x="1689837" y="29112"/>
                  <a:pt x="1702100" y="-224"/>
                  <a:pt x="1867440" y="0"/>
                </a:cubicBezTo>
                <a:cubicBezTo>
                  <a:pt x="2032780" y="224"/>
                  <a:pt x="2196654" y="19948"/>
                  <a:pt x="2399190" y="0"/>
                </a:cubicBezTo>
                <a:cubicBezTo>
                  <a:pt x="2601726" y="-19948"/>
                  <a:pt x="2918671" y="-6036"/>
                  <a:pt x="3155913" y="0"/>
                </a:cubicBezTo>
                <a:cubicBezTo>
                  <a:pt x="3393155" y="6036"/>
                  <a:pt x="3498738" y="-19500"/>
                  <a:pt x="3762654" y="0"/>
                </a:cubicBezTo>
                <a:cubicBezTo>
                  <a:pt x="4026570" y="19500"/>
                  <a:pt x="4408914" y="39483"/>
                  <a:pt x="4594366" y="0"/>
                </a:cubicBezTo>
                <a:cubicBezTo>
                  <a:pt x="4779818" y="-39483"/>
                  <a:pt x="5036254" y="6521"/>
                  <a:pt x="5426079" y="0"/>
                </a:cubicBezTo>
                <a:cubicBezTo>
                  <a:pt x="5815904" y="-6521"/>
                  <a:pt x="5818896" y="-5249"/>
                  <a:pt x="6182801" y="0"/>
                </a:cubicBezTo>
                <a:cubicBezTo>
                  <a:pt x="6546706" y="5249"/>
                  <a:pt x="6552353" y="-11387"/>
                  <a:pt x="6714552" y="0"/>
                </a:cubicBezTo>
                <a:cubicBezTo>
                  <a:pt x="6876751" y="11387"/>
                  <a:pt x="7005611" y="8078"/>
                  <a:pt x="7171312" y="0"/>
                </a:cubicBezTo>
                <a:cubicBezTo>
                  <a:pt x="7337013" y="-8078"/>
                  <a:pt x="7643084" y="36953"/>
                  <a:pt x="8078015" y="0"/>
                </a:cubicBezTo>
                <a:cubicBezTo>
                  <a:pt x="8463729" y="32467"/>
                  <a:pt x="8654562" y="244046"/>
                  <a:pt x="8656982" y="578967"/>
                </a:cubicBezTo>
                <a:cubicBezTo>
                  <a:pt x="8655600" y="851316"/>
                  <a:pt x="8629919" y="960028"/>
                  <a:pt x="8656982" y="1202189"/>
                </a:cubicBezTo>
                <a:cubicBezTo>
                  <a:pt x="8684045" y="1444350"/>
                  <a:pt x="8676028" y="1710913"/>
                  <a:pt x="8656982" y="1929282"/>
                </a:cubicBezTo>
                <a:cubicBezTo>
                  <a:pt x="8637936" y="2147651"/>
                  <a:pt x="8694584" y="2535598"/>
                  <a:pt x="8656982" y="2690997"/>
                </a:cubicBezTo>
                <a:cubicBezTo>
                  <a:pt x="8619380" y="2846396"/>
                  <a:pt x="8649624" y="3149710"/>
                  <a:pt x="8656982" y="3348843"/>
                </a:cubicBezTo>
                <a:cubicBezTo>
                  <a:pt x="8664340" y="3547976"/>
                  <a:pt x="8686223" y="3770845"/>
                  <a:pt x="8656982" y="4041312"/>
                </a:cubicBezTo>
                <a:cubicBezTo>
                  <a:pt x="8647697" y="4366891"/>
                  <a:pt x="8403161" y="4550431"/>
                  <a:pt x="8078015" y="4620279"/>
                </a:cubicBezTo>
                <a:cubicBezTo>
                  <a:pt x="7773526" y="4605371"/>
                  <a:pt x="7641841" y="4637045"/>
                  <a:pt x="7396283" y="4620279"/>
                </a:cubicBezTo>
                <a:cubicBezTo>
                  <a:pt x="7150725" y="4603513"/>
                  <a:pt x="7111333" y="4629883"/>
                  <a:pt x="6864533" y="4620279"/>
                </a:cubicBezTo>
                <a:cubicBezTo>
                  <a:pt x="6617733" y="4610676"/>
                  <a:pt x="6481989" y="4643842"/>
                  <a:pt x="6332782" y="4620279"/>
                </a:cubicBezTo>
                <a:cubicBezTo>
                  <a:pt x="6183575" y="4596716"/>
                  <a:pt x="5823596" y="4586356"/>
                  <a:pt x="5501069" y="4620279"/>
                </a:cubicBezTo>
                <a:cubicBezTo>
                  <a:pt x="5178542" y="4654202"/>
                  <a:pt x="5140854" y="4620419"/>
                  <a:pt x="4894328" y="4620279"/>
                </a:cubicBezTo>
                <a:cubicBezTo>
                  <a:pt x="4647802" y="4620139"/>
                  <a:pt x="4298992" y="4614010"/>
                  <a:pt x="4062616" y="4620279"/>
                </a:cubicBezTo>
                <a:cubicBezTo>
                  <a:pt x="3826240" y="4626548"/>
                  <a:pt x="3430081" y="4635513"/>
                  <a:pt x="3230903" y="4620279"/>
                </a:cubicBezTo>
                <a:cubicBezTo>
                  <a:pt x="3031725" y="4605045"/>
                  <a:pt x="2865226" y="4623042"/>
                  <a:pt x="2624162" y="4620279"/>
                </a:cubicBezTo>
                <a:cubicBezTo>
                  <a:pt x="2383098" y="4617516"/>
                  <a:pt x="2275654" y="4635671"/>
                  <a:pt x="2167402" y="4620279"/>
                </a:cubicBezTo>
                <a:cubicBezTo>
                  <a:pt x="2059150" y="4604887"/>
                  <a:pt x="1874282" y="4616337"/>
                  <a:pt x="1635651" y="4620279"/>
                </a:cubicBezTo>
                <a:cubicBezTo>
                  <a:pt x="1397020" y="4624221"/>
                  <a:pt x="1021692" y="4601823"/>
                  <a:pt x="578967" y="4620279"/>
                </a:cubicBezTo>
                <a:cubicBezTo>
                  <a:pt x="306318" y="4624978"/>
                  <a:pt x="20433" y="4304877"/>
                  <a:pt x="0" y="4041312"/>
                </a:cubicBezTo>
                <a:cubicBezTo>
                  <a:pt x="3340" y="3875877"/>
                  <a:pt x="-20674" y="3527709"/>
                  <a:pt x="0" y="3348843"/>
                </a:cubicBezTo>
                <a:cubicBezTo>
                  <a:pt x="20674" y="3169977"/>
                  <a:pt x="-8051" y="2768562"/>
                  <a:pt x="0" y="2587127"/>
                </a:cubicBezTo>
                <a:cubicBezTo>
                  <a:pt x="8051" y="2405692"/>
                  <a:pt x="-11395" y="2246233"/>
                  <a:pt x="0" y="1998528"/>
                </a:cubicBezTo>
                <a:cubicBezTo>
                  <a:pt x="11395" y="1750823"/>
                  <a:pt x="10427" y="1644610"/>
                  <a:pt x="0" y="1409930"/>
                </a:cubicBezTo>
                <a:cubicBezTo>
                  <a:pt x="-10427" y="1175250"/>
                  <a:pt x="19915" y="807910"/>
                  <a:pt x="0" y="578967"/>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2060"/>
                </a:solidFill>
                <a:effectLst/>
                <a:uLnTx/>
                <a:uFillTx/>
                <a:latin typeface="Arial"/>
                <a:ea typeface="+mn-ea"/>
                <a:cs typeface="Calibri" panose="020F0502020204030204" pitchFamily="34" charset="0"/>
                <a:sym typeface="Arial"/>
              </a:rPr>
              <a:t>	</a:t>
            </a:r>
            <a:r>
              <a:rPr kumimoji="0" lang="vi-VN" sz="2000" b="0" i="0" u="none" strike="noStrike" kern="0" cap="none" spc="0" normalizeH="0" baseline="0" noProof="0">
                <a:ln>
                  <a:noFill/>
                </a:ln>
                <a:solidFill>
                  <a:srgbClr val="002060"/>
                </a:solidFill>
                <a:effectLst/>
                <a:uLnTx/>
                <a:uFillTx/>
                <a:latin typeface="Arial" panose="020B0604020202020204" pitchFamily="34" charset="0"/>
                <a:ea typeface="+mn-ea"/>
                <a:cs typeface="Calibri" panose="020F0502020204030204" pitchFamily="34" charset="0"/>
                <a:sym typeface="Arial"/>
              </a:rPr>
              <a:t>Tiến Anh sinh ra ở thôn Muối, xã Lan Mẫu, một vùng quê của tỉnh Bắc Giang. Không giống người anh song sinh và bao bạn nhỏ khác, em không có đôi tay.</a:t>
            </a:r>
            <a:endParaRPr kumimoji="0" lang="en-US" sz="2000" b="0" i="0" u="none" strike="noStrike" kern="0" cap="none" spc="0" normalizeH="0" baseline="0" noProof="0">
              <a:ln>
                <a:noFill/>
              </a:ln>
              <a:solidFill>
                <a:srgbClr val="002060"/>
              </a:solidFill>
              <a:effectLst/>
              <a:uLnTx/>
              <a:uFillTx/>
              <a:latin typeface="Arial"/>
              <a:ea typeface="+mn-ea"/>
              <a:cs typeface="Calibri" panose="020F050202020403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2060"/>
                </a:solidFill>
                <a:effectLst/>
                <a:uLnTx/>
                <a:uFillTx/>
                <a:latin typeface="Arial"/>
                <a:ea typeface="+mn-ea"/>
                <a:cs typeface="Calibri" panose="020F0502020204030204" pitchFamily="34" charset="0"/>
                <a:sym typeface="Arial"/>
              </a:rPr>
              <a:t>	</a:t>
            </a:r>
            <a:r>
              <a:rPr kumimoji="0" lang="vi-VN" sz="2000" b="0" i="0" u="none" strike="noStrike" kern="0" cap="none" spc="0" normalizeH="0" baseline="0" noProof="0">
                <a:ln>
                  <a:noFill/>
                </a:ln>
                <a:solidFill>
                  <a:srgbClr val="002060"/>
                </a:solidFill>
                <a:effectLst/>
                <a:uLnTx/>
                <a:uFillTx/>
                <a:latin typeface="Arial" panose="020B0604020202020204" pitchFamily="34" charset="0"/>
                <a:ea typeface="+mn-ea"/>
                <a:cs typeface="Calibri" panose="020F0502020204030204" pitchFamily="34" charset="0"/>
                <a:sym typeface="Arial"/>
              </a:rPr>
              <a:t>Có lần em hỏi mẹ: “Bao giờ tay con sẽ mọc?”. Mẹ ôm Tiến Anh vào lòng, nói về điểm đặc biệt trên cơ thể em. Cậu bé im lặng, hiểu rằng mình sẽ phải cố gắng nhiều hơn. Được mẹ động viên, Tiến Anh bắt đầu tập làm mọi việc. Em cũng tập viết bằng</a:t>
            </a:r>
            <a:r>
              <a:rPr kumimoji="0" lang="en-US" sz="2000" b="0" i="0" u="none" strike="noStrike" kern="0" cap="none" spc="0" normalizeH="0" baseline="0" noProof="0">
                <a:ln>
                  <a:noFill/>
                </a:ln>
                <a:solidFill>
                  <a:srgbClr val="002060"/>
                </a:solidFill>
                <a:effectLst/>
                <a:uLnTx/>
                <a:uFillTx/>
                <a:latin typeface="Arial"/>
                <a:ea typeface="+mn-ea"/>
                <a:cs typeface="Calibri" panose="020F0502020204030204" pitchFamily="34" charset="0"/>
                <a:sym typeface="Arial"/>
              </a:rPr>
              <a:t> </a:t>
            </a:r>
            <a:r>
              <a:rPr kumimoji="0" lang="vi-VN" sz="2000" b="0" i="0" u="none" strike="noStrike" kern="0" cap="none" spc="0" normalizeH="0" baseline="0" noProof="0">
                <a:ln>
                  <a:noFill/>
                </a:ln>
                <a:solidFill>
                  <a:srgbClr val="002060"/>
                </a:solidFill>
                <a:effectLst/>
                <a:uLnTx/>
                <a:uFillTx/>
                <a:latin typeface="Arial" panose="020B0604020202020204" pitchFamily="34" charset="0"/>
                <a:ea typeface="+mn-ea"/>
                <a:cs typeface="Calibri" panose="020F0502020204030204" pitchFamily="34" charset="0"/>
                <a:sym typeface="Arial"/>
              </a:rPr>
              <a:t>đôi chân của mình.</a:t>
            </a:r>
            <a:endParaRPr kumimoji="0" lang="en-US" sz="2000" b="0" i="0" u="none" strike="noStrike" kern="0" cap="none" spc="0" normalizeH="0" baseline="0" noProof="0">
              <a:ln>
                <a:noFill/>
              </a:ln>
              <a:solidFill>
                <a:srgbClr val="002060"/>
              </a:solidFill>
              <a:effectLst/>
              <a:uLnTx/>
              <a:uFillTx/>
              <a:latin typeface="Arial"/>
              <a:ea typeface="+mn-ea"/>
              <a:cs typeface="Calibri" panose="020F050202020403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2060"/>
                </a:solidFill>
                <a:effectLst/>
                <a:uLnTx/>
                <a:uFillTx/>
                <a:latin typeface="Arial"/>
                <a:ea typeface="+mn-ea"/>
                <a:cs typeface="Calibri" panose="020F0502020204030204" pitchFamily="34" charset="0"/>
                <a:sym typeface="Arial"/>
              </a:rPr>
              <a:t>	</a:t>
            </a:r>
            <a:r>
              <a:rPr kumimoji="0" lang="vi-VN" sz="2000" b="0" i="0" u="none" strike="noStrike" kern="0" cap="none" spc="0" normalizeH="0" baseline="0" noProof="0">
                <a:ln>
                  <a:noFill/>
                </a:ln>
                <a:solidFill>
                  <a:srgbClr val="002060"/>
                </a:solidFill>
                <a:effectLst/>
                <a:uLnTx/>
                <a:uFillTx/>
                <a:latin typeface="Arial" panose="020B0604020202020204" pitchFamily="34" charset="0"/>
                <a:ea typeface="+mn-ea"/>
                <a:cs typeface="Calibri" panose="020F0502020204030204" pitchFamily="34" charset="0"/>
                <a:sym typeface="Arial"/>
              </a:rPr>
              <a:t>Tiến Anh trở thành một học sinh xuất sắc của lớp 3A. Cậu say mê tập vẽ và ước mơ trở thành hoạ sĩ. Cũng từ ôi chân kì diệu ấy, sắc màu lấp lánh được thắp lên trong tranh. Tiến Anh đạt giải Triển vọng cuộc thi vẽ tranh thiếu nhi Ca-thay lần thứ 10, khu vực</a:t>
            </a:r>
            <a:r>
              <a:rPr kumimoji="0" lang="en-US" sz="2000" b="0" i="0" u="none" strike="noStrike" kern="0" cap="none" spc="0" normalizeH="0" baseline="0" noProof="0">
                <a:ln>
                  <a:noFill/>
                </a:ln>
                <a:solidFill>
                  <a:srgbClr val="002060"/>
                </a:solidFill>
                <a:effectLst/>
                <a:uLnTx/>
                <a:uFillTx/>
                <a:latin typeface="Arial"/>
                <a:ea typeface="+mn-ea"/>
                <a:cs typeface="Calibri" panose="020F0502020204030204" pitchFamily="34" charset="0"/>
                <a:sym typeface="Arial"/>
              </a:rPr>
              <a:t> </a:t>
            </a:r>
            <a:r>
              <a:rPr kumimoji="0" lang="vi-VN" sz="2000" b="0" i="0" u="none" strike="noStrike" kern="0" cap="none" spc="0" normalizeH="0" baseline="0" noProof="0">
                <a:ln>
                  <a:noFill/>
                </a:ln>
                <a:solidFill>
                  <a:srgbClr val="002060"/>
                </a:solidFill>
                <a:effectLst/>
                <a:uLnTx/>
                <a:uFillTx/>
                <a:latin typeface="Arial" panose="020B0604020202020204" pitchFamily="34" charset="0"/>
                <a:ea typeface="+mn-ea"/>
                <a:cs typeface="Calibri" panose="020F0502020204030204" pitchFamily="34" charset="0"/>
                <a:sym typeface="Arial"/>
              </a:rPr>
              <a:t>Hà Nội, chủ đề </a:t>
            </a:r>
            <a:r>
              <a:rPr kumimoji="0" lang="vi-VN" sz="2000" b="0" i="1" u="none" strike="noStrike" kern="0" cap="none" spc="0" normalizeH="0" baseline="0" noProof="0">
                <a:ln>
                  <a:noFill/>
                </a:ln>
                <a:solidFill>
                  <a:srgbClr val="002060"/>
                </a:solidFill>
                <a:effectLst/>
                <a:uLnTx/>
                <a:uFillTx/>
                <a:latin typeface="Arial" panose="020B0604020202020204" pitchFamily="34" charset="0"/>
                <a:ea typeface="+mn-ea"/>
                <a:cs typeface="Calibri" panose="020F0502020204030204" pitchFamily="34" charset="0"/>
                <a:sym typeface="Arial"/>
              </a:rPr>
              <a:t>Em vẽ ước mơ của em</a:t>
            </a:r>
            <a:r>
              <a:rPr kumimoji="0" lang="vi-VN" sz="2000" b="0" i="0" u="none" strike="noStrike" kern="0" cap="none" spc="0" normalizeH="0" baseline="0" noProof="0">
                <a:ln>
                  <a:noFill/>
                </a:ln>
                <a:solidFill>
                  <a:srgbClr val="002060"/>
                </a:solidFill>
                <a:effectLst/>
                <a:uLnTx/>
                <a:uFillTx/>
                <a:latin typeface="Arial" panose="020B0604020202020204" pitchFamily="34" charset="0"/>
                <a:ea typeface="+mn-ea"/>
                <a:cs typeface="Calibri" panose="020F0502020204030204" pitchFamily="34" charset="0"/>
                <a:sym typeface="Arial"/>
              </a:rPr>
              <a:t>.</a:t>
            </a:r>
            <a:endParaRPr kumimoji="0" lang="en-US" sz="2000" b="0" i="0" u="none" strike="noStrike" kern="0" cap="none" spc="0" normalizeH="0" baseline="0" noProof="0">
              <a:ln>
                <a:noFill/>
              </a:ln>
              <a:solidFill>
                <a:srgbClr val="002060"/>
              </a:solidFill>
              <a:effectLst/>
              <a:uLnTx/>
              <a:uFillTx/>
              <a:latin typeface="Arial"/>
              <a:ea typeface="+mn-ea"/>
              <a:cs typeface="Calibri" panose="020F050202020403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2060"/>
                </a:solidFill>
                <a:effectLst/>
                <a:uLnTx/>
                <a:uFillTx/>
                <a:latin typeface="Arial"/>
                <a:ea typeface="+mn-ea"/>
                <a:cs typeface="Calibri" panose="020F0502020204030204" pitchFamily="34" charset="0"/>
                <a:sym typeface="Arial"/>
              </a:rPr>
              <a:t>						</a:t>
            </a:r>
            <a:r>
              <a:rPr kumimoji="0" lang="vi-VN" sz="2000" b="0" i="0" u="none" strike="noStrike" kern="0" cap="none" spc="0" normalizeH="0" baseline="0" noProof="0">
                <a:ln>
                  <a:noFill/>
                </a:ln>
                <a:solidFill>
                  <a:srgbClr val="002060"/>
                </a:solidFill>
                <a:effectLst/>
                <a:uLnTx/>
                <a:uFillTx/>
                <a:latin typeface="Arial" panose="020B0604020202020204" pitchFamily="34" charset="0"/>
                <a:ea typeface="+mn-ea"/>
                <a:cs typeface="Calibri" panose="020F0502020204030204" pitchFamily="34" charset="0"/>
                <a:sym typeface="Arial"/>
              </a:rPr>
              <a:t>Theo Thy Lan</a:t>
            </a:r>
            <a:endParaRPr kumimoji="0" lang="vi-VN" sz="2000" b="0" i="0" u="none" strike="noStrike" kern="0" cap="none" spc="0" normalizeH="0" baseline="0" noProof="0" dirty="0">
              <a:ln>
                <a:noFill/>
              </a:ln>
              <a:solidFill>
                <a:srgbClr val="002060"/>
              </a:solidFill>
              <a:effectLst/>
              <a:uLnTx/>
              <a:uFillTx/>
              <a:latin typeface="Arial" panose="020B0604020202020204" pitchFamily="34" charset="0"/>
              <a:ea typeface="+mn-ea"/>
              <a:cs typeface="Calibri" panose="020F0502020204030204" pitchFamily="34" charset="0"/>
              <a:sym typeface="Arial"/>
            </a:endParaRPr>
          </a:p>
        </p:txBody>
      </p:sp>
      <p:sp>
        <p:nvSpPr>
          <p:cNvPr id="18" name="TextBox 17">
            <a:extLst>
              <a:ext uri="{FF2B5EF4-FFF2-40B4-BE49-F238E27FC236}">
                <a16:creationId xmlns:a16="http://schemas.microsoft.com/office/drawing/2014/main" id="{7F6D515C-EACD-4CA0-9C3A-02EBF95081E7}"/>
              </a:ext>
            </a:extLst>
          </p:cNvPr>
          <p:cNvSpPr txBox="1"/>
          <p:nvPr/>
        </p:nvSpPr>
        <p:spPr>
          <a:xfrm>
            <a:off x="1802768" y="-38524"/>
            <a:ext cx="562791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UTM Cookies" panose="02040603050506020204" pitchFamily="18" charset="0"/>
                <a:cs typeface="Arial"/>
                <a:sym typeface="Arial"/>
              </a:rPr>
              <a:t>LUYỆN ĐỌC NỐI TIẾP CÂU</a:t>
            </a:r>
          </a:p>
        </p:txBody>
      </p:sp>
      <p:sp>
        <p:nvSpPr>
          <p:cNvPr id="6" name="TextBox 5">
            <a:extLst>
              <a:ext uri="{FF2B5EF4-FFF2-40B4-BE49-F238E27FC236}">
                <a16:creationId xmlns:a16="http://schemas.microsoft.com/office/drawing/2014/main" id="{D28F8C8B-A46B-46B3-9AC6-8FF7B30C5938}"/>
              </a:ext>
            </a:extLst>
          </p:cNvPr>
          <p:cNvSpPr txBox="1"/>
          <p:nvPr/>
        </p:nvSpPr>
        <p:spPr>
          <a:xfrm>
            <a:off x="1603985" y="475888"/>
            <a:ext cx="562791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w="9525">
                  <a:solidFill>
                    <a:srgbClr val="B3C3F0"/>
                  </a:solidFill>
                  <a:prstDash val="solid"/>
                </a:ln>
                <a:solidFill>
                  <a:srgbClr val="FF0000"/>
                </a:solidFill>
                <a:effectLst>
                  <a:outerShdw blurRad="12700" dist="38100" dir="2700000" algn="tl" rotWithShape="0">
                    <a:srgbClr val="EDD26B">
                      <a:lumMod val="60000"/>
                      <a:lumOff val="40000"/>
                    </a:srgbClr>
                  </a:outerShdw>
                </a:effectLst>
                <a:uLnTx/>
                <a:uFillTx/>
                <a:latin typeface="Arial"/>
                <a:cs typeface="Arial"/>
                <a:sym typeface="Arial"/>
              </a:rPr>
              <a:t>Điều kì diệu</a:t>
            </a:r>
            <a:endParaRPr kumimoji="0" lang="en-US" sz="2800" b="1" i="0" u="none" strike="noStrike" kern="0" cap="none" spc="0" normalizeH="0" baseline="0" noProof="0" dirty="0">
              <a:ln w="9525">
                <a:solidFill>
                  <a:srgbClr val="B3C3F0"/>
                </a:solidFill>
                <a:prstDash val="solid"/>
              </a:ln>
              <a:solidFill>
                <a:srgbClr val="FF0000"/>
              </a:solidFill>
              <a:effectLst>
                <a:outerShdw blurRad="12700" dist="38100" dir="2700000" algn="tl" rotWithShape="0">
                  <a:srgbClr val="EDD26B">
                    <a:lumMod val="60000"/>
                    <a:lumOff val="40000"/>
                  </a:srgbClr>
                </a:outerShdw>
              </a:effectLst>
              <a:uLnTx/>
              <a:uFillTx/>
              <a:latin typeface="Arial"/>
              <a:cs typeface="Arial"/>
              <a:sym typeface="Arial"/>
            </a:endParaRPr>
          </a:p>
        </p:txBody>
      </p:sp>
    </p:spTree>
    <p:extLst>
      <p:ext uri="{BB962C8B-B14F-4D97-AF65-F5344CB8AC3E}">
        <p14:creationId xmlns:p14="http://schemas.microsoft.com/office/powerpoint/2010/main" val="1607855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a16="http://schemas.microsoft.com/office/drawing/2014/main" id="{F8CE8627-83B1-4A2A-A9AB-D4F530BE8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6">
            <a:extLst>
              <a:ext uri="{FF2B5EF4-FFF2-40B4-BE49-F238E27FC236}">
                <a16:creationId xmlns:a16="http://schemas.microsoft.com/office/drawing/2014/main" id="{F4129291-3243-4FAB-AE47-6375F7890F6A}"/>
              </a:ext>
            </a:extLst>
          </p:cNvPr>
          <p:cNvSpPr/>
          <p:nvPr/>
        </p:nvSpPr>
        <p:spPr>
          <a:xfrm>
            <a:off x="343107" y="1940773"/>
            <a:ext cx="8451573" cy="2293266"/>
          </a:xfrm>
          <a:custGeom>
            <a:avLst/>
            <a:gdLst>
              <a:gd name="connsiteX0" fmla="*/ 0 w 8451573"/>
              <a:gd name="connsiteY0" fmla="*/ 287369 h 2293266"/>
              <a:gd name="connsiteX1" fmla="*/ 287369 w 8451573"/>
              <a:gd name="connsiteY1" fmla="*/ 0 h 2293266"/>
              <a:gd name="connsiteX2" fmla="*/ 1022540 w 8451573"/>
              <a:gd name="connsiteY2" fmla="*/ 0 h 2293266"/>
              <a:gd name="connsiteX3" fmla="*/ 1678943 w 8451573"/>
              <a:gd name="connsiteY3" fmla="*/ 0 h 2293266"/>
              <a:gd name="connsiteX4" fmla="*/ 2492883 w 8451573"/>
              <a:gd name="connsiteY4" fmla="*/ 0 h 2293266"/>
              <a:gd name="connsiteX5" fmla="*/ 3149286 w 8451573"/>
              <a:gd name="connsiteY5" fmla="*/ 0 h 2293266"/>
              <a:gd name="connsiteX6" fmla="*/ 3805689 w 8451573"/>
              <a:gd name="connsiteY6" fmla="*/ 0 h 2293266"/>
              <a:gd name="connsiteX7" fmla="*/ 4540860 w 8451573"/>
              <a:gd name="connsiteY7" fmla="*/ 0 h 2293266"/>
              <a:gd name="connsiteX8" fmla="*/ 5197263 w 8451573"/>
              <a:gd name="connsiteY8" fmla="*/ 0 h 2293266"/>
              <a:gd name="connsiteX9" fmla="*/ 5774897 w 8451573"/>
              <a:gd name="connsiteY9" fmla="*/ 0 h 2293266"/>
              <a:gd name="connsiteX10" fmla="*/ 6352532 w 8451573"/>
              <a:gd name="connsiteY10" fmla="*/ 0 h 2293266"/>
              <a:gd name="connsiteX11" fmla="*/ 6772630 w 8451573"/>
              <a:gd name="connsiteY11" fmla="*/ 0 h 2293266"/>
              <a:gd name="connsiteX12" fmla="*/ 7350264 w 8451573"/>
              <a:gd name="connsiteY12" fmla="*/ 0 h 2293266"/>
              <a:gd name="connsiteX13" fmla="*/ 8164204 w 8451573"/>
              <a:gd name="connsiteY13" fmla="*/ 0 h 2293266"/>
              <a:gd name="connsiteX14" fmla="*/ 8451573 w 8451573"/>
              <a:gd name="connsiteY14" fmla="*/ 287369 h 2293266"/>
              <a:gd name="connsiteX15" fmla="*/ 8451573 w 8451573"/>
              <a:gd name="connsiteY15" fmla="*/ 877397 h 2293266"/>
              <a:gd name="connsiteX16" fmla="*/ 8451573 w 8451573"/>
              <a:gd name="connsiteY16" fmla="*/ 1433054 h 2293266"/>
              <a:gd name="connsiteX17" fmla="*/ 8451573 w 8451573"/>
              <a:gd name="connsiteY17" fmla="*/ 2005897 h 2293266"/>
              <a:gd name="connsiteX18" fmla="*/ 8164204 w 8451573"/>
              <a:gd name="connsiteY18" fmla="*/ 2293266 h 2293266"/>
              <a:gd name="connsiteX19" fmla="*/ 7429033 w 8451573"/>
              <a:gd name="connsiteY19" fmla="*/ 2293266 h 2293266"/>
              <a:gd name="connsiteX20" fmla="*/ 6851398 w 8451573"/>
              <a:gd name="connsiteY20" fmla="*/ 2293266 h 2293266"/>
              <a:gd name="connsiteX21" fmla="*/ 6273764 w 8451573"/>
              <a:gd name="connsiteY21" fmla="*/ 2293266 h 2293266"/>
              <a:gd name="connsiteX22" fmla="*/ 5853666 w 8451573"/>
              <a:gd name="connsiteY22" fmla="*/ 2293266 h 2293266"/>
              <a:gd name="connsiteX23" fmla="*/ 5354800 w 8451573"/>
              <a:gd name="connsiteY23" fmla="*/ 2293266 h 2293266"/>
              <a:gd name="connsiteX24" fmla="*/ 4934702 w 8451573"/>
              <a:gd name="connsiteY24" fmla="*/ 2293266 h 2293266"/>
              <a:gd name="connsiteX25" fmla="*/ 4120762 w 8451573"/>
              <a:gd name="connsiteY25" fmla="*/ 2293266 h 2293266"/>
              <a:gd name="connsiteX26" fmla="*/ 3621896 w 8451573"/>
              <a:gd name="connsiteY26" fmla="*/ 2293266 h 2293266"/>
              <a:gd name="connsiteX27" fmla="*/ 3123030 w 8451573"/>
              <a:gd name="connsiteY27" fmla="*/ 2293266 h 2293266"/>
              <a:gd name="connsiteX28" fmla="*/ 2309090 w 8451573"/>
              <a:gd name="connsiteY28" fmla="*/ 2293266 h 2293266"/>
              <a:gd name="connsiteX29" fmla="*/ 1888992 w 8451573"/>
              <a:gd name="connsiteY29" fmla="*/ 2293266 h 2293266"/>
              <a:gd name="connsiteX30" fmla="*/ 1153821 w 8451573"/>
              <a:gd name="connsiteY30" fmla="*/ 2293266 h 2293266"/>
              <a:gd name="connsiteX31" fmla="*/ 287369 w 8451573"/>
              <a:gd name="connsiteY31" fmla="*/ 2293266 h 2293266"/>
              <a:gd name="connsiteX32" fmla="*/ 0 w 8451573"/>
              <a:gd name="connsiteY32" fmla="*/ 2005897 h 2293266"/>
              <a:gd name="connsiteX33" fmla="*/ 0 w 8451573"/>
              <a:gd name="connsiteY33" fmla="*/ 1415869 h 2293266"/>
              <a:gd name="connsiteX34" fmla="*/ 0 w 8451573"/>
              <a:gd name="connsiteY34" fmla="*/ 894582 h 2293266"/>
              <a:gd name="connsiteX35" fmla="*/ 0 w 8451573"/>
              <a:gd name="connsiteY35" fmla="*/ 287369 h 229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51573" h="2293266" fill="none" extrusionOk="0">
                <a:moveTo>
                  <a:pt x="0" y="287369"/>
                </a:moveTo>
                <a:cubicBezTo>
                  <a:pt x="30893" y="128923"/>
                  <a:pt x="146300" y="31116"/>
                  <a:pt x="287369" y="0"/>
                </a:cubicBezTo>
                <a:cubicBezTo>
                  <a:pt x="600394" y="7327"/>
                  <a:pt x="657542" y="-12428"/>
                  <a:pt x="1022540" y="0"/>
                </a:cubicBezTo>
                <a:cubicBezTo>
                  <a:pt x="1387538" y="12428"/>
                  <a:pt x="1489536" y="9442"/>
                  <a:pt x="1678943" y="0"/>
                </a:cubicBezTo>
                <a:cubicBezTo>
                  <a:pt x="1868350" y="-9442"/>
                  <a:pt x="2157112" y="20656"/>
                  <a:pt x="2492883" y="0"/>
                </a:cubicBezTo>
                <a:cubicBezTo>
                  <a:pt x="2828654" y="-20656"/>
                  <a:pt x="2897464" y="4772"/>
                  <a:pt x="3149286" y="0"/>
                </a:cubicBezTo>
                <a:cubicBezTo>
                  <a:pt x="3401108" y="-4772"/>
                  <a:pt x="3540901" y="-20479"/>
                  <a:pt x="3805689" y="0"/>
                </a:cubicBezTo>
                <a:cubicBezTo>
                  <a:pt x="4070477" y="20479"/>
                  <a:pt x="4232397" y="15990"/>
                  <a:pt x="4540860" y="0"/>
                </a:cubicBezTo>
                <a:cubicBezTo>
                  <a:pt x="4849323" y="-15990"/>
                  <a:pt x="5016330" y="-2869"/>
                  <a:pt x="5197263" y="0"/>
                </a:cubicBezTo>
                <a:cubicBezTo>
                  <a:pt x="5378196" y="2869"/>
                  <a:pt x="5628898" y="9896"/>
                  <a:pt x="5774897" y="0"/>
                </a:cubicBezTo>
                <a:cubicBezTo>
                  <a:pt x="5920896" y="-9896"/>
                  <a:pt x="6083733" y="-14319"/>
                  <a:pt x="6352532" y="0"/>
                </a:cubicBezTo>
                <a:cubicBezTo>
                  <a:pt x="6621331" y="14319"/>
                  <a:pt x="6614086" y="3950"/>
                  <a:pt x="6772630" y="0"/>
                </a:cubicBezTo>
                <a:cubicBezTo>
                  <a:pt x="6931174" y="-3950"/>
                  <a:pt x="7145018" y="8932"/>
                  <a:pt x="7350264" y="0"/>
                </a:cubicBezTo>
                <a:cubicBezTo>
                  <a:pt x="7555510" y="-8932"/>
                  <a:pt x="7814583" y="32283"/>
                  <a:pt x="8164204" y="0"/>
                </a:cubicBezTo>
                <a:cubicBezTo>
                  <a:pt x="8341974" y="26920"/>
                  <a:pt x="8484827" y="109927"/>
                  <a:pt x="8451573" y="287369"/>
                </a:cubicBezTo>
                <a:cubicBezTo>
                  <a:pt x="8434755" y="572213"/>
                  <a:pt x="8451758" y="633084"/>
                  <a:pt x="8451573" y="877397"/>
                </a:cubicBezTo>
                <a:cubicBezTo>
                  <a:pt x="8451388" y="1121710"/>
                  <a:pt x="8467789" y="1230349"/>
                  <a:pt x="8451573" y="1433054"/>
                </a:cubicBezTo>
                <a:cubicBezTo>
                  <a:pt x="8435357" y="1635759"/>
                  <a:pt x="8454168" y="1741527"/>
                  <a:pt x="8451573" y="2005897"/>
                </a:cubicBezTo>
                <a:cubicBezTo>
                  <a:pt x="8459995" y="2189553"/>
                  <a:pt x="8338562" y="2264058"/>
                  <a:pt x="8164204" y="2293266"/>
                </a:cubicBezTo>
                <a:cubicBezTo>
                  <a:pt x="7973962" y="2281905"/>
                  <a:pt x="7617788" y="2293169"/>
                  <a:pt x="7429033" y="2293266"/>
                </a:cubicBezTo>
                <a:cubicBezTo>
                  <a:pt x="7240278" y="2293363"/>
                  <a:pt x="7102201" y="2301391"/>
                  <a:pt x="6851398" y="2293266"/>
                </a:cubicBezTo>
                <a:cubicBezTo>
                  <a:pt x="6600595" y="2285141"/>
                  <a:pt x="6504939" y="2278304"/>
                  <a:pt x="6273764" y="2293266"/>
                </a:cubicBezTo>
                <a:cubicBezTo>
                  <a:pt x="6042589" y="2308228"/>
                  <a:pt x="5987848" y="2281699"/>
                  <a:pt x="5853666" y="2293266"/>
                </a:cubicBezTo>
                <a:cubicBezTo>
                  <a:pt x="5719484" y="2304833"/>
                  <a:pt x="5463335" y="2300216"/>
                  <a:pt x="5354800" y="2293266"/>
                </a:cubicBezTo>
                <a:cubicBezTo>
                  <a:pt x="5246265" y="2286316"/>
                  <a:pt x="5063527" y="2282078"/>
                  <a:pt x="4934702" y="2293266"/>
                </a:cubicBezTo>
                <a:cubicBezTo>
                  <a:pt x="4805877" y="2304454"/>
                  <a:pt x="4512785" y="2277854"/>
                  <a:pt x="4120762" y="2293266"/>
                </a:cubicBezTo>
                <a:cubicBezTo>
                  <a:pt x="3728739" y="2308678"/>
                  <a:pt x="3816900" y="2268991"/>
                  <a:pt x="3621896" y="2293266"/>
                </a:cubicBezTo>
                <a:cubicBezTo>
                  <a:pt x="3426892" y="2317541"/>
                  <a:pt x="3347172" y="2277187"/>
                  <a:pt x="3123030" y="2293266"/>
                </a:cubicBezTo>
                <a:cubicBezTo>
                  <a:pt x="2898888" y="2309345"/>
                  <a:pt x="2565865" y="2295216"/>
                  <a:pt x="2309090" y="2293266"/>
                </a:cubicBezTo>
                <a:cubicBezTo>
                  <a:pt x="2052315" y="2291316"/>
                  <a:pt x="2050547" y="2295942"/>
                  <a:pt x="1888992" y="2293266"/>
                </a:cubicBezTo>
                <a:cubicBezTo>
                  <a:pt x="1727437" y="2290590"/>
                  <a:pt x="1356813" y="2329380"/>
                  <a:pt x="1153821" y="2293266"/>
                </a:cubicBezTo>
                <a:cubicBezTo>
                  <a:pt x="950829" y="2257152"/>
                  <a:pt x="625473" y="2292741"/>
                  <a:pt x="287369" y="2293266"/>
                </a:cubicBezTo>
                <a:cubicBezTo>
                  <a:pt x="155487" y="2280733"/>
                  <a:pt x="48" y="2189638"/>
                  <a:pt x="0" y="2005897"/>
                </a:cubicBezTo>
                <a:cubicBezTo>
                  <a:pt x="12714" y="1777592"/>
                  <a:pt x="-28843" y="1680491"/>
                  <a:pt x="0" y="1415869"/>
                </a:cubicBezTo>
                <a:cubicBezTo>
                  <a:pt x="28843" y="1151247"/>
                  <a:pt x="7031" y="1077586"/>
                  <a:pt x="0" y="894582"/>
                </a:cubicBezTo>
                <a:cubicBezTo>
                  <a:pt x="-7031" y="711578"/>
                  <a:pt x="20646" y="456445"/>
                  <a:pt x="0" y="287369"/>
                </a:cubicBezTo>
                <a:close/>
              </a:path>
              <a:path w="8451573" h="2293266" stroke="0" extrusionOk="0">
                <a:moveTo>
                  <a:pt x="0" y="287369"/>
                </a:moveTo>
                <a:cubicBezTo>
                  <a:pt x="1057" y="160992"/>
                  <a:pt x="132186" y="6302"/>
                  <a:pt x="287369" y="0"/>
                </a:cubicBezTo>
                <a:cubicBezTo>
                  <a:pt x="614940" y="-30349"/>
                  <a:pt x="676800" y="8938"/>
                  <a:pt x="1022540" y="0"/>
                </a:cubicBezTo>
                <a:cubicBezTo>
                  <a:pt x="1368280" y="-8938"/>
                  <a:pt x="1344738" y="18262"/>
                  <a:pt x="1521406" y="0"/>
                </a:cubicBezTo>
                <a:cubicBezTo>
                  <a:pt x="1698074" y="-18262"/>
                  <a:pt x="1833245" y="21987"/>
                  <a:pt x="2020273" y="0"/>
                </a:cubicBezTo>
                <a:cubicBezTo>
                  <a:pt x="2207301" y="-21987"/>
                  <a:pt x="2568236" y="32095"/>
                  <a:pt x="2755444" y="0"/>
                </a:cubicBezTo>
                <a:cubicBezTo>
                  <a:pt x="2942652" y="-32095"/>
                  <a:pt x="3052714" y="9569"/>
                  <a:pt x="3333079" y="0"/>
                </a:cubicBezTo>
                <a:cubicBezTo>
                  <a:pt x="3613444" y="-9569"/>
                  <a:pt x="3905887" y="-2675"/>
                  <a:pt x="4147018" y="0"/>
                </a:cubicBezTo>
                <a:cubicBezTo>
                  <a:pt x="4388149" y="2675"/>
                  <a:pt x="4747014" y="9542"/>
                  <a:pt x="4960958" y="0"/>
                </a:cubicBezTo>
                <a:cubicBezTo>
                  <a:pt x="5174902" y="-9542"/>
                  <a:pt x="5483116" y="-34995"/>
                  <a:pt x="5696129" y="0"/>
                </a:cubicBezTo>
                <a:cubicBezTo>
                  <a:pt x="5909142" y="34995"/>
                  <a:pt x="6032896" y="-4540"/>
                  <a:pt x="6194995" y="0"/>
                </a:cubicBezTo>
                <a:cubicBezTo>
                  <a:pt x="6357094" y="4540"/>
                  <a:pt x="6451338" y="14194"/>
                  <a:pt x="6615093" y="0"/>
                </a:cubicBezTo>
                <a:cubicBezTo>
                  <a:pt x="6778848" y="-14194"/>
                  <a:pt x="7173949" y="33458"/>
                  <a:pt x="7429033" y="0"/>
                </a:cubicBezTo>
                <a:cubicBezTo>
                  <a:pt x="7684117" y="-33458"/>
                  <a:pt x="7950171" y="-32061"/>
                  <a:pt x="8164204" y="0"/>
                </a:cubicBezTo>
                <a:cubicBezTo>
                  <a:pt x="8324479" y="-20296"/>
                  <a:pt x="8446992" y="119965"/>
                  <a:pt x="8451573" y="287369"/>
                </a:cubicBezTo>
                <a:cubicBezTo>
                  <a:pt x="8448583" y="414037"/>
                  <a:pt x="8446185" y="649971"/>
                  <a:pt x="8451573" y="808656"/>
                </a:cubicBezTo>
                <a:cubicBezTo>
                  <a:pt x="8456961" y="967341"/>
                  <a:pt x="8424486" y="1211917"/>
                  <a:pt x="8451573" y="1415869"/>
                </a:cubicBezTo>
                <a:cubicBezTo>
                  <a:pt x="8478660" y="1619821"/>
                  <a:pt x="8431114" y="1743866"/>
                  <a:pt x="8451573" y="2005897"/>
                </a:cubicBezTo>
                <a:cubicBezTo>
                  <a:pt x="8430561" y="2156082"/>
                  <a:pt x="8319833" y="2322544"/>
                  <a:pt x="8164204" y="2293266"/>
                </a:cubicBezTo>
                <a:cubicBezTo>
                  <a:pt x="7869873" y="2304495"/>
                  <a:pt x="7716307" y="2297291"/>
                  <a:pt x="7507801" y="2293266"/>
                </a:cubicBezTo>
                <a:cubicBezTo>
                  <a:pt x="7299295" y="2289241"/>
                  <a:pt x="7169984" y="2317451"/>
                  <a:pt x="6930167" y="2293266"/>
                </a:cubicBezTo>
                <a:cubicBezTo>
                  <a:pt x="6690350" y="2269081"/>
                  <a:pt x="6675983" y="2288750"/>
                  <a:pt x="6431300" y="2293266"/>
                </a:cubicBezTo>
                <a:cubicBezTo>
                  <a:pt x="6186617" y="2297782"/>
                  <a:pt x="6178386" y="2302086"/>
                  <a:pt x="5932434" y="2293266"/>
                </a:cubicBezTo>
                <a:cubicBezTo>
                  <a:pt x="5686482" y="2284446"/>
                  <a:pt x="5358222" y="2330437"/>
                  <a:pt x="5118494" y="2293266"/>
                </a:cubicBezTo>
                <a:cubicBezTo>
                  <a:pt x="4878766" y="2256095"/>
                  <a:pt x="4682730" y="2316059"/>
                  <a:pt x="4540860" y="2293266"/>
                </a:cubicBezTo>
                <a:cubicBezTo>
                  <a:pt x="4398990" y="2270473"/>
                  <a:pt x="4087315" y="2331073"/>
                  <a:pt x="3726920" y="2293266"/>
                </a:cubicBezTo>
                <a:cubicBezTo>
                  <a:pt x="3366525" y="2255459"/>
                  <a:pt x="3122078" y="2271507"/>
                  <a:pt x="2912981" y="2293266"/>
                </a:cubicBezTo>
                <a:cubicBezTo>
                  <a:pt x="2703884" y="2315025"/>
                  <a:pt x="2542945" y="2316777"/>
                  <a:pt x="2335346" y="2293266"/>
                </a:cubicBezTo>
                <a:cubicBezTo>
                  <a:pt x="2127748" y="2269755"/>
                  <a:pt x="2116075" y="2306081"/>
                  <a:pt x="1915248" y="2293266"/>
                </a:cubicBezTo>
                <a:cubicBezTo>
                  <a:pt x="1714421" y="2280451"/>
                  <a:pt x="1664255" y="2278888"/>
                  <a:pt x="1416382" y="2293266"/>
                </a:cubicBezTo>
                <a:cubicBezTo>
                  <a:pt x="1168509" y="2307644"/>
                  <a:pt x="1067788" y="2315691"/>
                  <a:pt x="917516" y="2293266"/>
                </a:cubicBezTo>
                <a:cubicBezTo>
                  <a:pt x="767244" y="2270841"/>
                  <a:pt x="475029" y="2293706"/>
                  <a:pt x="287369" y="2293266"/>
                </a:cubicBezTo>
                <a:cubicBezTo>
                  <a:pt x="143233" y="2310065"/>
                  <a:pt x="23812" y="2136530"/>
                  <a:pt x="0" y="2005897"/>
                </a:cubicBezTo>
                <a:cubicBezTo>
                  <a:pt x="21650" y="1740696"/>
                  <a:pt x="-11275" y="1667090"/>
                  <a:pt x="0" y="1450240"/>
                </a:cubicBezTo>
                <a:cubicBezTo>
                  <a:pt x="11275" y="1233390"/>
                  <a:pt x="-3109" y="1187405"/>
                  <a:pt x="0" y="928953"/>
                </a:cubicBezTo>
                <a:cubicBezTo>
                  <a:pt x="3109" y="670501"/>
                  <a:pt x="25564" y="435187"/>
                  <a:pt x="0" y="287369"/>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a:solidFill>
                  <a:srgbClr val="002060"/>
                </a:solidFill>
                <a:latin typeface="Calibri" panose="020F0502020204030204" pitchFamily="34" charset="0"/>
                <a:cs typeface="Calibri" panose="020F0502020204030204" pitchFamily="34" charset="0"/>
              </a:rPr>
              <a:t>     Tiến Anh sinh ra ở thôn Muối, xã Lan Mẫu, một vùng quê của tỉnh Bắc Giang. Không giống người anh song sinh và bao bạn nhỏ khác, em không có đôi tay.</a:t>
            </a:r>
            <a:endParaRPr lang="vi-VN" sz="3200" dirty="0">
              <a:solidFill>
                <a:srgbClr val="00206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4A69708-0084-4175-BB7E-41E58DF5691F}"/>
              </a:ext>
            </a:extLst>
          </p:cNvPr>
          <p:cNvSpPr txBox="1"/>
          <p:nvPr/>
        </p:nvSpPr>
        <p:spPr>
          <a:xfrm>
            <a:off x="786006" y="43345"/>
            <a:ext cx="7889965" cy="646331"/>
          </a:xfrm>
          <a:prstGeom prst="rect">
            <a:avLst/>
          </a:prstGeom>
          <a:noFill/>
        </p:spPr>
        <p:txBody>
          <a:bodyPr wrap="square" rtlCol="0">
            <a:spAutoFit/>
          </a:bodyPr>
          <a:lstStyle/>
          <a:p>
            <a:pPr algn="ctr"/>
            <a:r>
              <a:rPr lang="en-US" sz="36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LUYỆN ĐỌC NỐI TIẾP ĐOẠN</a:t>
            </a:r>
          </a:p>
        </p:txBody>
      </p:sp>
      <p:sp>
        <p:nvSpPr>
          <p:cNvPr id="9" name="Rectangle: Rounded Corners 8">
            <a:extLst>
              <a:ext uri="{FF2B5EF4-FFF2-40B4-BE49-F238E27FC236}">
                <a16:creationId xmlns:a16="http://schemas.microsoft.com/office/drawing/2014/main" id="{D116DEF3-C91C-4C80-B1A8-C31BA318F1C4}"/>
              </a:ext>
            </a:extLst>
          </p:cNvPr>
          <p:cNvSpPr/>
          <p:nvPr/>
        </p:nvSpPr>
        <p:spPr>
          <a:xfrm>
            <a:off x="343107" y="718488"/>
            <a:ext cx="1814467" cy="646331"/>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ĐOẠN 1</a:t>
            </a:r>
          </a:p>
        </p:txBody>
      </p:sp>
    </p:spTree>
    <p:controls>
      <mc:AlternateContent xmlns:mc="http://schemas.openxmlformats.org/markup-compatibility/2006">
        <mc:Choice xmlns:v="urn:schemas-microsoft-com:vml" Requires="v">
          <p:control name="TextBox1" r:id="rId1" imgW="6572160" imgH="762120"/>
        </mc:Choice>
        <mc:Fallback>
          <p:control name="TextBox1" r:id="rId1" imgW="6572160" imgH="762120">
            <p:pic>
              <p:nvPicPr>
                <p:cNvPr id="11" name="TextBox1">
                  <a:extLst>
                    <a:ext uri="{FF2B5EF4-FFF2-40B4-BE49-F238E27FC236}">
                      <a16:creationId xmlns:a16="http://schemas.microsoft.com/office/drawing/2014/main" id="{5CA3C97D-EA4A-4835-8585-86BA3A8390D7}"/>
                    </a:ext>
                  </a:extLst>
                </p:cNvPr>
                <p:cNvPicPr>
                  <a:picLocks/>
                </p:cNvPicPr>
                <p:nvPr/>
              </p:nvPicPr>
              <p:blipFill>
                <a:blip r:embed="rId4"/>
                <a:stretch>
                  <a:fillRect/>
                </a:stretch>
              </p:blipFill>
              <p:spPr>
                <a:xfrm>
                  <a:off x="2337004" y="700512"/>
                  <a:ext cx="6572981" cy="762000"/>
                </a:xfrm>
                <a:prstGeom prst="rect">
                  <a:avLst/>
                </a:prstGeom>
              </p:spPr>
            </p:pic>
          </p:control>
        </mc:Fallback>
      </mc:AlternateContent>
    </p:controls>
    <p:extLst>
      <p:ext uri="{BB962C8B-B14F-4D97-AF65-F5344CB8AC3E}">
        <p14:creationId xmlns:p14="http://schemas.microsoft.com/office/powerpoint/2010/main" val="2324713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6000">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14:bounceEnd="66000">
                                          <p:cBhvr additive="base">
                                            <p:cTn id="16"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a16="http://schemas.microsoft.com/office/drawing/2014/main" id="{F8CE8627-83B1-4A2A-A9AB-D4F530BE8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6">
            <a:extLst>
              <a:ext uri="{FF2B5EF4-FFF2-40B4-BE49-F238E27FC236}">
                <a16:creationId xmlns:a16="http://schemas.microsoft.com/office/drawing/2014/main" id="{F4129291-3243-4FAB-AE47-6375F7890F6A}"/>
              </a:ext>
            </a:extLst>
          </p:cNvPr>
          <p:cNvSpPr/>
          <p:nvPr/>
        </p:nvSpPr>
        <p:spPr>
          <a:xfrm>
            <a:off x="458412" y="1723315"/>
            <a:ext cx="8451573" cy="3159382"/>
          </a:xfrm>
          <a:custGeom>
            <a:avLst/>
            <a:gdLst>
              <a:gd name="connsiteX0" fmla="*/ 0 w 8451573"/>
              <a:gd name="connsiteY0" fmla="*/ 395902 h 3159382"/>
              <a:gd name="connsiteX1" fmla="*/ 395902 w 8451573"/>
              <a:gd name="connsiteY1" fmla="*/ 0 h 3159382"/>
              <a:gd name="connsiteX2" fmla="*/ 1092245 w 8451573"/>
              <a:gd name="connsiteY2" fmla="*/ 0 h 3159382"/>
              <a:gd name="connsiteX3" fmla="*/ 1788587 w 8451573"/>
              <a:gd name="connsiteY3" fmla="*/ 0 h 3159382"/>
              <a:gd name="connsiteX4" fmla="*/ 2484930 w 8451573"/>
              <a:gd name="connsiteY4" fmla="*/ 0 h 3159382"/>
              <a:gd name="connsiteX5" fmla="*/ 3334468 w 8451573"/>
              <a:gd name="connsiteY5" fmla="*/ 0 h 3159382"/>
              <a:gd name="connsiteX6" fmla="*/ 4030811 w 8451573"/>
              <a:gd name="connsiteY6" fmla="*/ 0 h 3159382"/>
              <a:gd name="connsiteX7" fmla="*/ 4727153 w 8451573"/>
              <a:gd name="connsiteY7" fmla="*/ 0 h 3159382"/>
              <a:gd name="connsiteX8" fmla="*/ 5500094 w 8451573"/>
              <a:gd name="connsiteY8" fmla="*/ 0 h 3159382"/>
              <a:gd name="connsiteX9" fmla="*/ 6196436 w 8451573"/>
              <a:gd name="connsiteY9" fmla="*/ 0 h 3159382"/>
              <a:gd name="connsiteX10" fmla="*/ 6816181 w 8451573"/>
              <a:gd name="connsiteY10" fmla="*/ 0 h 3159382"/>
              <a:gd name="connsiteX11" fmla="*/ 7435926 w 8451573"/>
              <a:gd name="connsiteY11" fmla="*/ 0 h 3159382"/>
              <a:gd name="connsiteX12" fmla="*/ 8055671 w 8451573"/>
              <a:gd name="connsiteY12" fmla="*/ 0 h 3159382"/>
              <a:gd name="connsiteX13" fmla="*/ 8451573 w 8451573"/>
              <a:gd name="connsiteY13" fmla="*/ 395902 h 3159382"/>
              <a:gd name="connsiteX14" fmla="*/ 8451573 w 8451573"/>
              <a:gd name="connsiteY14" fmla="*/ 987797 h 3159382"/>
              <a:gd name="connsiteX15" fmla="*/ 8451573 w 8451573"/>
              <a:gd name="connsiteY15" fmla="*/ 1627043 h 3159382"/>
              <a:gd name="connsiteX16" fmla="*/ 8451573 w 8451573"/>
              <a:gd name="connsiteY16" fmla="*/ 2218937 h 3159382"/>
              <a:gd name="connsiteX17" fmla="*/ 8451573 w 8451573"/>
              <a:gd name="connsiteY17" fmla="*/ 2763480 h 3159382"/>
              <a:gd name="connsiteX18" fmla="*/ 8055671 w 8451573"/>
              <a:gd name="connsiteY18" fmla="*/ 3159382 h 3159382"/>
              <a:gd name="connsiteX19" fmla="*/ 7282731 w 8451573"/>
              <a:gd name="connsiteY19" fmla="*/ 3159382 h 3159382"/>
              <a:gd name="connsiteX20" fmla="*/ 6816181 w 8451573"/>
              <a:gd name="connsiteY20" fmla="*/ 3159382 h 3159382"/>
              <a:gd name="connsiteX21" fmla="*/ 6196436 w 8451573"/>
              <a:gd name="connsiteY21" fmla="*/ 3159382 h 3159382"/>
              <a:gd name="connsiteX22" fmla="*/ 5576691 w 8451573"/>
              <a:gd name="connsiteY22" fmla="*/ 3159382 h 3159382"/>
              <a:gd name="connsiteX23" fmla="*/ 5110142 w 8451573"/>
              <a:gd name="connsiteY23" fmla="*/ 3159382 h 3159382"/>
              <a:gd name="connsiteX24" fmla="*/ 4566994 w 8451573"/>
              <a:gd name="connsiteY24" fmla="*/ 3159382 h 3159382"/>
              <a:gd name="connsiteX25" fmla="*/ 4100445 w 8451573"/>
              <a:gd name="connsiteY25" fmla="*/ 3159382 h 3159382"/>
              <a:gd name="connsiteX26" fmla="*/ 3250907 w 8451573"/>
              <a:gd name="connsiteY26" fmla="*/ 3159382 h 3159382"/>
              <a:gd name="connsiteX27" fmla="*/ 2707760 w 8451573"/>
              <a:gd name="connsiteY27" fmla="*/ 3159382 h 3159382"/>
              <a:gd name="connsiteX28" fmla="*/ 2164612 w 8451573"/>
              <a:gd name="connsiteY28" fmla="*/ 3159382 h 3159382"/>
              <a:gd name="connsiteX29" fmla="*/ 1315074 w 8451573"/>
              <a:gd name="connsiteY29" fmla="*/ 3159382 h 3159382"/>
              <a:gd name="connsiteX30" fmla="*/ 395902 w 8451573"/>
              <a:gd name="connsiteY30" fmla="*/ 3159382 h 3159382"/>
              <a:gd name="connsiteX31" fmla="*/ 0 w 8451573"/>
              <a:gd name="connsiteY31" fmla="*/ 2763480 h 3159382"/>
              <a:gd name="connsiteX32" fmla="*/ 0 w 8451573"/>
              <a:gd name="connsiteY32" fmla="*/ 2147910 h 3159382"/>
              <a:gd name="connsiteX33" fmla="*/ 0 w 8451573"/>
              <a:gd name="connsiteY33" fmla="*/ 1532339 h 3159382"/>
              <a:gd name="connsiteX34" fmla="*/ 0 w 8451573"/>
              <a:gd name="connsiteY34" fmla="*/ 987797 h 3159382"/>
              <a:gd name="connsiteX35" fmla="*/ 0 w 8451573"/>
              <a:gd name="connsiteY35" fmla="*/ 395902 h 315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51573" h="3159382" fill="none" extrusionOk="0">
                <a:moveTo>
                  <a:pt x="0" y="395902"/>
                </a:moveTo>
                <a:cubicBezTo>
                  <a:pt x="-14097" y="194783"/>
                  <a:pt x="203330" y="15745"/>
                  <a:pt x="395902" y="0"/>
                </a:cubicBezTo>
                <a:cubicBezTo>
                  <a:pt x="615956" y="15075"/>
                  <a:pt x="883379" y="-3845"/>
                  <a:pt x="1092245" y="0"/>
                </a:cubicBezTo>
                <a:cubicBezTo>
                  <a:pt x="1301111" y="3845"/>
                  <a:pt x="1641191" y="27813"/>
                  <a:pt x="1788587" y="0"/>
                </a:cubicBezTo>
                <a:cubicBezTo>
                  <a:pt x="1935983" y="-27813"/>
                  <a:pt x="2153917" y="30133"/>
                  <a:pt x="2484930" y="0"/>
                </a:cubicBezTo>
                <a:cubicBezTo>
                  <a:pt x="2815943" y="-30133"/>
                  <a:pt x="3119704" y="-1307"/>
                  <a:pt x="3334468" y="0"/>
                </a:cubicBezTo>
                <a:cubicBezTo>
                  <a:pt x="3549232" y="1307"/>
                  <a:pt x="3705366" y="-2081"/>
                  <a:pt x="4030811" y="0"/>
                </a:cubicBezTo>
                <a:cubicBezTo>
                  <a:pt x="4356256" y="2081"/>
                  <a:pt x="4455467" y="24848"/>
                  <a:pt x="4727153" y="0"/>
                </a:cubicBezTo>
                <a:cubicBezTo>
                  <a:pt x="4998839" y="-24848"/>
                  <a:pt x="5242717" y="33790"/>
                  <a:pt x="5500094" y="0"/>
                </a:cubicBezTo>
                <a:cubicBezTo>
                  <a:pt x="5757471" y="-33790"/>
                  <a:pt x="6008190" y="6689"/>
                  <a:pt x="6196436" y="0"/>
                </a:cubicBezTo>
                <a:cubicBezTo>
                  <a:pt x="6384682" y="-6689"/>
                  <a:pt x="6583792" y="-27880"/>
                  <a:pt x="6816181" y="0"/>
                </a:cubicBezTo>
                <a:cubicBezTo>
                  <a:pt x="7048570" y="27880"/>
                  <a:pt x="7265114" y="25739"/>
                  <a:pt x="7435926" y="0"/>
                </a:cubicBezTo>
                <a:cubicBezTo>
                  <a:pt x="7606739" y="-25739"/>
                  <a:pt x="7793311" y="18971"/>
                  <a:pt x="8055671" y="0"/>
                </a:cubicBezTo>
                <a:cubicBezTo>
                  <a:pt x="8288270" y="15201"/>
                  <a:pt x="8488248" y="185424"/>
                  <a:pt x="8451573" y="395902"/>
                </a:cubicBezTo>
                <a:cubicBezTo>
                  <a:pt x="8469152" y="573239"/>
                  <a:pt x="8471723" y="821503"/>
                  <a:pt x="8451573" y="987797"/>
                </a:cubicBezTo>
                <a:cubicBezTo>
                  <a:pt x="8431423" y="1154092"/>
                  <a:pt x="8439469" y="1407214"/>
                  <a:pt x="8451573" y="1627043"/>
                </a:cubicBezTo>
                <a:cubicBezTo>
                  <a:pt x="8463677" y="1846872"/>
                  <a:pt x="8440306" y="2023561"/>
                  <a:pt x="8451573" y="2218937"/>
                </a:cubicBezTo>
                <a:cubicBezTo>
                  <a:pt x="8462840" y="2414313"/>
                  <a:pt x="8465576" y="2567641"/>
                  <a:pt x="8451573" y="2763480"/>
                </a:cubicBezTo>
                <a:cubicBezTo>
                  <a:pt x="8424921" y="2966470"/>
                  <a:pt x="8275478" y="3189166"/>
                  <a:pt x="8055671" y="3159382"/>
                </a:cubicBezTo>
                <a:cubicBezTo>
                  <a:pt x="7714801" y="3190927"/>
                  <a:pt x="7540101" y="3188428"/>
                  <a:pt x="7282731" y="3159382"/>
                </a:cubicBezTo>
                <a:cubicBezTo>
                  <a:pt x="7025361" y="3130336"/>
                  <a:pt x="7017949" y="3150546"/>
                  <a:pt x="6816181" y="3159382"/>
                </a:cubicBezTo>
                <a:cubicBezTo>
                  <a:pt x="6614413" y="3168219"/>
                  <a:pt x="6449436" y="3187249"/>
                  <a:pt x="6196436" y="3159382"/>
                </a:cubicBezTo>
                <a:cubicBezTo>
                  <a:pt x="5943437" y="3131515"/>
                  <a:pt x="5874189" y="3164123"/>
                  <a:pt x="5576691" y="3159382"/>
                </a:cubicBezTo>
                <a:cubicBezTo>
                  <a:pt x="5279194" y="3154641"/>
                  <a:pt x="5267976" y="3169012"/>
                  <a:pt x="5110142" y="3159382"/>
                </a:cubicBezTo>
                <a:cubicBezTo>
                  <a:pt x="4952308" y="3149752"/>
                  <a:pt x="4716399" y="3150118"/>
                  <a:pt x="4566994" y="3159382"/>
                </a:cubicBezTo>
                <a:cubicBezTo>
                  <a:pt x="4417589" y="3168646"/>
                  <a:pt x="4220642" y="3181045"/>
                  <a:pt x="4100445" y="3159382"/>
                </a:cubicBezTo>
                <a:cubicBezTo>
                  <a:pt x="3980248" y="3137719"/>
                  <a:pt x="3626697" y="3145694"/>
                  <a:pt x="3250907" y="3159382"/>
                </a:cubicBezTo>
                <a:cubicBezTo>
                  <a:pt x="2875117" y="3173070"/>
                  <a:pt x="2870161" y="3174213"/>
                  <a:pt x="2707760" y="3159382"/>
                </a:cubicBezTo>
                <a:cubicBezTo>
                  <a:pt x="2545359" y="3144551"/>
                  <a:pt x="2331645" y="3135116"/>
                  <a:pt x="2164612" y="3159382"/>
                </a:cubicBezTo>
                <a:cubicBezTo>
                  <a:pt x="1997579" y="3183648"/>
                  <a:pt x="1707700" y="3158899"/>
                  <a:pt x="1315074" y="3159382"/>
                </a:cubicBezTo>
                <a:cubicBezTo>
                  <a:pt x="922448" y="3159865"/>
                  <a:pt x="673343" y="3117621"/>
                  <a:pt x="395902" y="3159382"/>
                </a:cubicBezTo>
                <a:cubicBezTo>
                  <a:pt x="158623" y="3122800"/>
                  <a:pt x="18242" y="2990257"/>
                  <a:pt x="0" y="2763480"/>
                </a:cubicBezTo>
                <a:cubicBezTo>
                  <a:pt x="-17143" y="2537946"/>
                  <a:pt x="20230" y="2281864"/>
                  <a:pt x="0" y="2147910"/>
                </a:cubicBezTo>
                <a:cubicBezTo>
                  <a:pt x="-20230" y="2013956"/>
                  <a:pt x="-16855" y="1738637"/>
                  <a:pt x="0" y="1532339"/>
                </a:cubicBezTo>
                <a:cubicBezTo>
                  <a:pt x="16855" y="1326041"/>
                  <a:pt x="19381" y="1100252"/>
                  <a:pt x="0" y="987797"/>
                </a:cubicBezTo>
                <a:cubicBezTo>
                  <a:pt x="-19381" y="875342"/>
                  <a:pt x="18931" y="662848"/>
                  <a:pt x="0" y="395902"/>
                </a:cubicBezTo>
                <a:close/>
              </a:path>
              <a:path w="8451573" h="3159382" stroke="0" extrusionOk="0">
                <a:moveTo>
                  <a:pt x="0" y="395902"/>
                </a:moveTo>
                <a:cubicBezTo>
                  <a:pt x="597" y="195517"/>
                  <a:pt x="182202" y="8848"/>
                  <a:pt x="395902" y="0"/>
                </a:cubicBezTo>
                <a:cubicBezTo>
                  <a:pt x="765995" y="33182"/>
                  <a:pt x="978137" y="8137"/>
                  <a:pt x="1168842" y="0"/>
                </a:cubicBezTo>
                <a:cubicBezTo>
                  <a:pt x="1359547" y="-8137"/>
                  <a:pt x="1505205" y="579"/>
                  <a:pt x="1711990" y="0"/>
                </a:cubicBezTo>
                <a:cubicBezTo>
                  <a:pt x="1918775" y="-579"/>
                  <a:pt x="2051225" y="19586"/>
                  <a:pt x="2255137" y="0"/>
                </a:cubicBezTo>
                <a:cubicBezTo>
                  <a:pt x="2459049" y="-19586"/>
                  <a:pt x="2827666" y="30757"/>
                  <a:pt x="3028077" y="0"/>
                </a:cubicBezTo>
                <a:cubicBezTo>
                  <a:pt x="3228488" y="-30757"/>
                  <a:pt x="3362689" y="21491"/>
                  <a:pt x="3647822" y="0"/>
                </a:cubicBezTo>
                <a:cubicBezTo>
                  <a:pt x="3932956" y="-21491"/>
                  <a:pt x="4074251" y="-1112"/>
                  <a:pt x="4497360" y="0"/>
                </a:cubicBezTo>
                <a:cubicBezTo>
                  <a:pt x="4920469" y="1112"/>
                  <a:pt x="5119180" y="-6470"/>
                  <a:pt x="5346898" y="0"/>
                </a:cubicBezTo>
                <a:cubicBezTo>
                  <a:pt x="5574616" y="6470"/>
                  <a:pt x="5785214" y="25911"/>
                  <a:pt x="6119838" y="0"/>
                </a:cubicBezTo>
                <a:cubicBezTo>
                  <a:pt x="6454462" y="-25911"/>
                  <a:pt x="6505077" y="-5098"/>
                  <a:pt x="6662986" y="0"/>
                </a:cubicBezTo>
                <a:cubicBezTo>
                  <a:pt x="6820895" y="5098"/>
                  <a:pt x="6935733" y="-16670"/>
                  <a:pt x="7129535" y="0"/>
                </a:cubicBezTo>
                <a:cubicBezTo>
                  <a:pt x="7323337" y="16670"/>
                  <a:pt x="7818044" y="-14537"/>
                  <a:pt x="8055671" y="0"/>
                </a:cubicBezTo>
                <a:cubicBezTo>
                  <a:pt x="8289719" y="7579"/>
                  <a:pt x="8447529" y="151910"/>
                  <a:pt x="8451573" y="395902"/>
                </a:cubicBezTo>
                <a:cubicBezTo>
                  <a:pt x="8431702" y="613996"/>
                  <a:pt x="8454754" y="671300"/>
                  <a:pt x="8451573" y="940445"/>
                </a:cubicBezTo>
                <a:cubicBezTo>
                  <a:pt x="8448392" y="1209590"/>
                  <a:pt x="8441591" y="1373022"/>
                  <a:pt x="8451573" y="1556015"/>
                </a:cubicBezTo>
                <a:cubicBezTo>
                  <a:pt x="8461556" y="1739008"/>
                  <a:pt x="8463283" y="1914703"/>
                  <a:pt x="8451573" y="2195261"/>
                </a:cubicBezTo>
                <a:cubicBezTo>
                  <a:pt x="8439863" y="2475819"/>
                  <a:pt x="8461446" y="2487712"/>
                  <a:pt x="8451573" y="2763480"/>
                </a:cubicBezTo>
                <a:cubicBezTo>
                  <a:pt x="8441097" y="2977881"/>
                  <a:pt x="8268605" y="3213710"/>
                  <a:pt x="8055671" y="3159382"/>
                </a:cubicBezTo>
                <a:cubicBezTo>
                  <a:pt x="7757423" y="3125443"/>
                  <a:pt x="7578339" y="3176731"/>
                  <a:pt x="7359328" y="3159382"/>
                </a:cubicBezTo>
                <a:cubicBezTo>
                  <a:pt x="7140317" y="3142033"/>
                  <a:pt x="6867953" y="3180052"/>
                  <a:pt x="6739583" y="3159382"/>
                </a:cubicBezTo>
                <a:cubicBezTo>
                  <a:pt x="6611213" y="3138712"/>
                  <a:pt x="6420755" y="3153930"/>
                  <a:pt x="6196436" y="3159382"/>
                </a:cubicBezTo>
                <a:cubicBezTo>
                  <a:pt x="5972117" y="3164834"/>
                  <a:pt x="5850814" y="3149416"/>
                  <a:pt x="5653289" y="3159382"/>
                </a:cubicBezTo>
                <a:cubicBezTo>
                  <a:pt x="5455764" y="3169348"/>
                  <a:pt x="5040222" y="3161552"/>
                  <a:pt x="4803751" y="3159382"/>
                </a:cubicBezTo>
                <a:cubicBezTo>
                  <a:pt x="4567280" y="3157212"/>
                  <a:pt x="4426300" y="3150343"/>
                  <a:pt x="4184006" y="3159382"/>
                </a:cubicBezTo>
                <a:cubicBezTo>
                  <a:pt x="3941713" y="3168421"/>
                  <a:pt x="3571527" y="3127978"/>
                  <a:pt x="3334468" y="3159382"/>
                </a:cubicBezTo>
                <a:cubicBezTo>
                  <a:pt x="3097409" y="3190786"/>
                  <a:pt x="2777916" y="3164669"/>
                  <a:pt x="2484930" y="3159382"/>
                </a:cubicBezTo>
                <a:cubicBezTo>
                  <a:pt x="2191944" y="3154095"/>
                  <a:pt x="1993089" y="3132709"/>
                  <a:pt x="1865185" y="3159382"/>
                </a:cubicBezTo>
                <a:cubicBezTo>
                  <a:pt x="1737281" y="3186055"/>
                  <a:pt x="1503949" y="3179052"/>
                  <a:pt x="1398635" y="3159382"/>
                </a:cubicBezTo>
                <a:cubicBezTo>
                  <a:pt x="1293321" y="3139713"/>
                  <a:pt x="842314" y="3196839"/>
                  <a:pt x="395902" y="3159382"/>
                </a:cubicBezTo>
                <a:cubicBezTo>
                  <a:pt x="175048" y="3177329"/>
                  <a:pt x="-22185" y="2957571"/>
                  <a:pt x="0" y="2763480"/>
                </a:cubicBezTo>
                <a:cubicBezTo>
                  <a:pt x="-11006" y="2548077"/>
                  <a:pt x="-17374" y="2458544"/>
                  <a:pt x="0" y="2242613"/>
                </a:cubicBezTo>
                <a:cubicBezTo>
                  <a:pt x="17374" y="2026682"/>
                  <a:pt x="-8965" y="1919365"/>
                  <a:pt x="0" y="1698070"/>
                </a:cubicBezTo>
                <a:cubicBezTo>
                  <a:pt x="8965" y="1476775"/>
                  <a:pt x="16852" y="1332763"/>
                  <a:pt x="0" y="1058824"/>
                </a:cubicBezTo>
                <a:cubicBezTo>
                  <a:pt x="-16852" y="784885"/>
                  <a:pt x="6835" y="687371"/>
                  <a:pt x="0" y="395902"/>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vi-VN" sz="32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r>
              <a:rPr lang="vi-VN" sz="3200">
                <a:solidFill>
                  <a:srgbClr val="002060"/>
                </a:solidFill>
                <a:latin typeface="Calibri" panose="020F0502020204030204" pitchFamily="34" charset="0"/>
                <a:cs typeface="Calibri" panose="020F0502020204030204" pitchFamily="34" charset="0"/>
              </a:rPr>
              <a:t>Có lần em hỏi mẹ: “Bao giờ tay con sẽ mọc?”. Mẹ ôm Tiến Anh vào lòng, nói về điểm đặc biệt trên cơ thể em. Cậu bé im lặng, hiểu rằng mình sẽ phải cố gắng nhiều hơn. Được mẹ động viên, Tiến Anh bắt đầu tập làm mọi việc. Em cũng tập viết bằng đôi chân của mình.</a:t>
            </a:r>
            <a:endParaRPr kumimoji="0" lang="vi-VN" sz="3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8" name="TextBox 7">
            <a:extLst>
              <a:ext uri="{FF2B5EF4-FFF2-40B4-BE49-F238E27FC236}">
                <a16:creationId xmlns:a16="http://schemas.microsoft.com/office/drawing/2014/main" id="{64A69708-0084-4175-BB7E-41E58DF5691F}"/>
              </a:ext>
            </a:extLst>
          </p:cNvPr>
          <p:cNvSpPr txBox="1"/>
          <p:nvPr/>
        </p:nvSpPr>
        <p:spPr>
          <a:xfrm>
            <a:off x="786006" y="43345"/>
            <a:ext cx="78899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UTM Cookies" panose="02040603050506020204" pitchFamily="18" charset="0"/>
                <a:cs typeface="Arial"/>
                <a:sym typeface="Arial"/>
              </a:rPr>
              <a:t>LUYỆN ĐỌC NỐI TIẾP ĐOẠN</a:t>
            </a:r>
          </a:p>
        </p:txBody>
      </p:sp>
      <p:sp>
        <p:nvSpPr>
          <p:cNvPr id="9" name="Rectangle: Rounded Corners 8">
            <a:extLst>
              <a:ext uri="{FF2B5EF4-FFF2-40B4-BE49-F238E27FC236}">
                <a16:creationId xmlns:a16="http://schemas.microsoft.com/office/drawing/2014/main" id="{D116DEF3-C91C-4C80-B1A8-C31BA318F1C4}"/>
              </a:ext>
            </a:extLst>
          </p:cNvPr>
          <p:cNvSpPr/>
          <p:nvPr/>
        </p:nvSpPr>
        <p:spPr>
          <a:xfrm>
            <a:off x="343107" y="718488"/>
            <a:ext cx="1814467" cy="646331"/>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UTM Cookies" panose="02040603050506020204" pitchFamily="18" charset="0"/>
                <a:ea typeface="+mn-ea"/>
                <a:cs typeface="+mn-cs"/>
                <a:sym typeface="Arial"/>
              </a:rPr>
              <a:t>ĐOẠN 2</a:t>
            </a:r>
            <a:endParaRPr kumimoji="0" lang="en-US" sz="32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UTM Cookies" panose="02040603050506020204" pitchFamily="18" charset="0"/>
              <a:ea typeface="+mn-ea"/>
              <a:cs typeface="+mn-cs"/>
              <a:sym typeface="Arial"/>
            </a:endParaRPr>
          </a:p>
        </p:txBody>
      </p:sp>
    </p:spTree>
    <p:controls>
      <mc:AlternateContent xmlns:mc="http://schemas.openxmlformats.org/markup-compatibility/2006">
        <mc:Choice xmlns:v="urn:schemas-microsoft-com:vml" Requires="v">
          <p:control name="TextBox1" r:id="rId1" imgW="6572160" imgH="762120"/>
        </mc:Choice>
        <mc:Fallback>
          <p:control name="TextBox1" r:id="rId1" imgW="6572160" imgH="762120">
            <p:pic>
              <p:nvPicPr>
                <p:cNvPr id="11" name="TextBox1">
                  <a:extLst>
                    <a:ext uri="{FF2B5EF4-FFF2-40B4-BE49-F238E27FC236}">
                      <a16:creationId xmlns:a16="http://schemas.microsoft.com/office/drawing/2014/main" id="{5CA3C97D-EA4A-4835-8585-86BA3A8390D7}"/>
                    </a:ext>
                  </a:extLst>
                </p:cNvPr>
                <p:cNvPicPr>
                  <a:picLocks/>
                </p:cNvPicPr>
                <p:nvPr/>
              </p:nvPicPr>
              <p:blipFill>
                <a:blip r:embed="rId4"/>
                <a:stretch>
                  <a:fillRect/>
                </a:stretch>
              </p:blipFill>
              <p:spPr>
                <a:xfrm>
                  <a:off x="2337004" y="700512"/>
                  <a:ext cx="6572981" cy="762000"/>
                </a:xfrm>
                <a:prstGeom prst="rect">
                  <a:avLst/>
                </a:prstGeom>
              </p:spPr>
            </p:pic>
          </p:control>
        </mc:Fallback>
      </mc:AlternateContent>
    </p:controls>
    <p:extLst>
      <p:ext uri="{BB962C8B-B14F-4D97-AF65-F5344CB8AC3E}">
        <p14:creationId xmlns:p14="http://schemas.microsoft.com/office/powerpoint/2010/main" val="1457187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6000">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14:bounceEnd="66000">
                                          <p:cBhvr additive="base">
                                            <p:cTn id="16"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6"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a16="http://schemas.microsoft.com/office/drawing/2014/main" id="{F8CE8627-83B1-4A2A-A9AB-D4F530BE8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6">
            <a:extLst>
              <a:ext uri="{FF2B5EF4-FFF2-40B4-BE49-F238E27FC236}">
                <a16:creationId xmlns:a16="http://schemas.microsoft.com/office/drawing/2014/main" id="{F4129291-3243-4FAB-AE47-6375F7890F6A}"/>
              </a:ext>
            </a:extLst>
          </p:cNvPr>
          <p:cNvSpPr/>
          <p:nvPr/>
        </p:nvSpPr>
        <p:spPr>
          <a:xfrm>
            <a:off x="458412" y="1723315"/>
            <a:ext cx="8451573" cy="3159382"/>
          </a:xfrm>
          <a:custGeom>
            <a:avLst/>
            <a:gdLst>
              <a:gd name="connsiteX0" fmla="*/ 0 w 8451573"/>
              <a:gd name="connsiteY0" fmla="*/ 395902 h 3159382"/>
              <a:gd name="connsiteX1" fmla="*/ 395902 w 8451573"/>
              <a:gd name="connsiteY1" fmla="*/ 0 h 3159382"/>
              <a:gd name="connsiteX2" fmla="*/ 1092245 w 8451573"/>
              <a:gd name="connsiteY2" fmla="*/ 0 h 3159382"/>
              <a:gd name="connsiteX3" fmla="*/ 1788587 w 8451573"/>
              <a:gd name="connsiteY3" fmla="*/ 0 h 3159382"/>
              <a:gd name="connsiteX4" fmla="*/ 2484930 w 8451573"/>
              <a:gd name="connsiteY4" fmla="*/ 0 h 3159382"/>
              <a:gd name="connsiteX5" fmla="*/ 3334468 w 8451573"/>
              <a:gd name="connsiteY5" fmla="*/ 0 h 3159382"/>
              <a:gd name="connsiteX6" fmla="*/ 4030811 w 8451573"/>
              <a:gd name="connsiteY6" fmla="*/ 0 h 3159382"/>
              <a:gd name="connsiteX7" fmla="*/ 4727153 w 8451573"/>
              <a:gd name="connsiteY7" fmla="*/ 0 h 3159382"/>
              <a:gd name="connsiteX8" fmla="*/ 5500094 w 8451573"/>
              <a:gd name="connsiteY8" fmla="*/ 0 h 3159382"/>
              <a:gd name="connsiteX9" fmla="*/ 6196436 w 8451573"/>
              <a:gd name="connsiteY9" fmla="*/ 0 h 3159382"/>
              <a:gd name="connsiteX10" fmla="*/ 6816181 w 8451573"/>
              <a:gd name="connsiteY10" fmla="*/ 0 h 3159382"/>
              <a:gd name="connsiteX11" fmla="*/ 7435926 w 8451573"/>
              <a:gd name="connsiteY11" fmla="*/ 0 h 3159382"/>
              <a:gd name="connsiteX12" fmla="*/ 8055671 w 8451573"/>
              <a:gd name="connsiteY12" fmla="*/ 0 h 3159382"/>
              <a:gd name="connsiteX13" fmla="*/ 8451573 w 8451573"/>
              <a:gd name="connsiteY13" fmla="*/ 395902 h 3159382"/>
              <a:gd name="connsiteX14" fmla="*/ 8451573 w 8451573"/>
              <a:gd name="connsiteY14" fmla="*/ 987797 h 3159382"/>
              <a:gd name="connsiteX15" fmla="*/ 8451573 w 8451573"/>
              <a:gd name="connsiteY15" fmla="*/ 1627043 h 3159382"/>
              <a:gd name="connsiteX16" fmla="*/ 8451573 w 8451573"/>
              <a:gd name="connsiteY16" fmla="*/ 2218937 h 3159382"/>
              <a:gd name="connsiteX17" fmla="*/ 8451573 w 8451573"/>
              <a:gd name="connsiteY17" fmla="*/ 2763480 h 3159382"/>
              <a:gd name="connsiteX18" fmla="*/ 8055671 w 8451573"/>
              <a:gd name="connsiteY18" fmla="*/ 3159382 h 3159382"/>
              <a:gd name="connsiteX19" fmla="*/ 7282731 w 8451573"/>
              <a:gd name="connsiteY19" fmla="*/ 3159382 h 3159382"/>
              <a:gd name="connsiteX20" fmla="*/ 6816181 w 8451573"/>
              <a:gd name="connsiteY20" fmla="*/ 3159382 h 3159382"/>
              <a:gd name="connsiteX21" fmla="*/ 6196436 w 8451573"/>
              <a:gd name="connsiteY21" fmla="*/ 3159382 h 3159382"/>
              <a:gd name="connsiteX22" fmla="*/ 5576691 w 8451573"/>
              <a:gd name="connsiteY22" fmla="*/ 3159382 h 3159382"/>
              <a:gd name="connsiteX23" fmla="*/ 5110142 w 8451573"/>
              <a:gd name="connsiteY23" fmla="*/ 3159382 h 3159382"/>
              <a:gd name="connsiteX24" fmla="*/ 4566994 w 8451573"/>
              <a:gd name="connsiteY24" fmla="*/ 3159382 h 3159382"/>
              <a:gd name="connsiteX25" fmla="*/ 4100445 w 8451573"/>
              <a:gd name="connsiteY25" fmla="*/ 3159382 h 3159382"/>
              <a:gd name="connsiteX26" fmla="*/ 3250907 w 8451573"/>
              <a:gd name="connsiteY26" fmla="*/ 3159382 h 3159382"/>
              <a:gd name="connsiteX27" fmla="*/ 2707760 w 8451573"/>
              <a:gd name="connsiteY27" fmla="*/ 3159382 h 3159382"/>
              <a:gd name="connsiteX28" fmla="*/ 2164612 w 8451573"/>
              <a:gd name="connsiteY28" fmla="*/ 3159382 h 3159382"/>
              <a:gd name="connsiteX29" fmla="*/ 1315074 w 8451573"/>
              <a:gd name="connsiteY29" fmla="*/ 3159382 h 3159382"/>
              <a:gd name="connsiteX30" fmla="*/ 395902 w 8451573"/>
              <a:gd name="connsiteY30" fmla="*/ 3159382 h 3159382"/>
              <a:gd name="connsiteX31" fmla="*/ 0 w 8451573"/>
              <a:gd name="connsiteY31" fmla="*/ 2763480 h 3159382"/>
              <a:gd name="connsiteX32" fmla="*/ 0 w 8451573"/>
              <a:gd name="connsiteY32" fmla="*/ 2147910 h 3159382"/>
              <a:gd name="connsiteX33" fmla="*/ 0 w 8451573"/>
              <a:gd name="connsiteY33" fmla="*/ 1532339 h 3159382"/>
              <a:gd name="connsiteX34" fmla="*/ 0 w 8451573"/>
              <a:gd name="connsiteY34" fmla="*/ 987797 h 3159382"/>
              <a:gd name="connsiteX35" fmla="*/ 0 w 8451573"/>
              <a:gd name="connsiteY35" fmla="*/ 395902 h 315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51573" h="3159382" fill="none" extrusionOk="0">
                <a:moveTo>
                  <a:pt x="0" y="395902"/>
                </a:moveTo>
                <a:cubicBezTo>
                  <a:pt x="-14097" y="194783"/>
                  <a:pt x="203330" y="15745"/>
                  <a:pt x="395902" y="0"/>
                </a:cubicBezTo>
                <a:cubicBezTo>
                  <a:pt x="615956" y="15075"/>
                  <a:pt x="883379" y="-3845"/>
                  <a:pt x="1092245" y="0"/>
                </a:cubicBezTo>
                <a:cubicBezTo>
                  <a:pt x="1301111" y="3845"/>
                  <a:pt x="1641191" y="27813"/>
                  <a:pt x="1788587" y="0"/>
                </a:cubicBezTo>
                <a:cubicBezTo>
                  <a:pt x="1935983" y="-27813"/>
                  <a:pt x="2153917" y="30133"/>
                  <a:pt x="2484930" y="0"/>
                </a:cubicBezTo>
                <a:cubicBezTo>
                  <a:pt x="2815943" y="-30133"/>
                  <a:pt x="3119704" y="-1307"/>
                  <a:pt x="3334468" y="0"/>
                </a:cubicBezTo>
                <a:cubicBezTo>
                  <a:pt x="3549232" y="1307"/>
                  <a:pt x="3705366" y="-2081"/>
                  <a:pt x="4030811" y="0"/>
                </a:cubicBezTo>
                <a:cubicBezTo>
                  <a:pt x="4356256" y="2081"/>
                  <a:pt x="4455467" y="24848"/>
                  <a:pt x="4727153" y="0"/>
                </a:cubicBezTo>
                <a:cubicBezTo>
                  <a:pt x="4998839" y="-24848"/>
                  <a:pt x="5242717" y="33790"/>
                  <a:pt x="5500094" y="0"/>
                </a:cubicBezTo>
                <a:cubicBezTo>
                  <a:pt x="5757471" y="-33790"/>
                  <a:pt x="6008190" y="6689"/>
                  <a:pt x="6196436" y="0"/>
                </a:cubicBezTo>
                <a:cubicBezTo>
                  <a:pt x="6384682" y="-6689"/>
                  <a:pt x="6583792" y="-27880"/>
                  <a:pt x="6816181" y="0"/>
                </a:cubicBezTo>
                <a:cubicBezTo>
                  <a:pt x="7048570" y="27880"/>
                  <a:pt x="7265114" y="25739"/>
                  <a:pt x="7435926" y="0"/>
                </a:cubicBezTo>
                <a:cubicBezTo>
                  <a:pt x="7606739" y="-25739"/>
                  <a:pt x="7793311" y="18971"/>
                  <a:pt x="8055671" y="0"/>
                </a:cubicBezTo>
                <a:cubicBezTo>
                  <a:pt x="8288270" y="15201"/>
                  <a:pt x="8488248" y="185424"/>
                  <a:pt x="8451573" y="395902"/>
                </a:cubicBezTo>
                <a:cubicBezTo>
                  <a:pt x="8469152" y="573239"/>
                  <a:pt x="8471723" y="821503"/>
                  <a:pt x="8451573" y="987797"/>
                </a:cubicBezTo>
                <a:cubicBezTo>
                  <a:pt x="8431423" y="1154092"/>
                  <a:pt x="8439469" y="1407214"/>
                  <a:pt x="8451573" y="1627043"/>
                </a:cubicBezTo>
                <a:cubicBezTo>
                  <a:pt x="8463677" y="1846872"/>
                  <a:pt x="8440306" y="2023561"/>
                  <a:pt x="8451573" y="2218937"/>
                </a:cubicBezTo>
                <a:cubicBezTo>
                  <a:pt x="8462840" y="2414313"/>
                  <a:pt x="8465576" y="2567641"/>
                  <a:pt x="8451573" y="2763480"/>
                </a:cubicBezTo>
                <a:cubicBezTo>
                  <a:pt x="8424921" y="2966470"/>
                  <a:pt x="8275478" y="3189166"/>
                  <a:pt x="8055671" y="3159382"/>
                </a:cubicBezTo>
                <a:cubicBezTo>
                  <a:pt x="7714801" y="3190927"/>
                  <a:pt x="7540101" y="3188428"/>
                  <a:pt x="7282731" y="3159382"/>
                </a:cubicBezTo>
                <a:cubicBezTo>
                  <a:pt x="7025361" y="3130336"/>
                  <a:pt x="7017949" y="3150546"/>
                  <a:pt x="6816181" y="3159382"/>
                </a:cubicBezTo>
                <a:cubicBezTo>
                  <a:pt x="6614413" y="3168219"/>
                  <a:pt x="6449436" y="3187249"/>
                  <a:pt x="6196436" y="3159382"/>
                </a:cubicBezTo>
                <a:cubicBezTo>
                  <a:pt x="5943437" y="3131515"/>
                  <a:pt x="5874189" y="3164123"/>
                  <a:pt x="5576691" y="3159382"/>
                </a:cubicBezTo>
                <a:cubicBezTo>
                  <a:pt x="5279194" y="3154641"/>
                  <a:pt x="5267976" y="3169012"/>
                  <a:pt x="5110142" y="3159382"/>
                </a:cubicBezTo>
                <a:cubicBezTo>
                  <a:pt x="4952308" y="3149752"/>
                  <a:pt x="4716399" y="3150118"/>
                  <a:pt x="4566994" y="3159382"/>
                </a:cubicBezTo>
                <a:cubicBezTo>
                  <a:pt x="4417589" y="3168646"/>
                  <a:pt x="4220642" y="3181045"/>
                  <a:pt x="4100445" y="3159382"/>
                </a:cubicBezTo>
                <a:cubicBezTo>
                  <a:pt x="3980248" y="3137719"/>
                  <a:pt x="3626697" y="3145694"/>
                  <a:pt x="3250907" y="3159382"/>
                </a:cubicBezTo>
                <a:cubicBezTo>
                  <a:pt x="2875117" y="3173070"/>
                  <a:pt x="2870161" y="3174213"/>
                  <a:pt x="2707760" y="3159382"/>
                </a:cubicBezTo>
                <a:cubicBezTo>
                  <a:pt x="2545359" y="3144551"/>
                  <a:pt x="2331645" y="3135116"/>
                  <a:pt x="2164612" y="3159382"/>
                </a:cubicBezTo>
                <a:cubicBezTo>
                  <a:pt x="1997579" y="3183648"/>
                  <a:pt x="1707700" y="3158899"/>
                  <a:pt x="1315074" y="3159382"/>
                </a:cubicBezTo>
                <a:cubicBezTo>
                  <a:pt x="922448" y="3159865"/>
                  <a:pt x="673343" y="3117621"/>
                  <a:pt x="395902" y="3159382"/>
                </a:cubicBezTo>
                <a:cubicBezTo>
                  <a:pt x="158623" y="3122800"/>
                  <a:pt x="18242" y="2990257"/>
                  <a:pt x="0" y="2763480"/>
                </a:cubicBezTo>
                <a:cubicBezTo>
                  <a:pt x="-17143" y="2537946"/>
                  <a:pt x="20230" y="2281864"/>
                  <a:pt x="0" y="2147910"/>
                </a:cubicBezTo>
                <a:cubicBezTo>
                  <a:pt x="-20230" y="2013956"/>
                  <a:pt x="-16855" y="1738637"/>
                  <a:pt x="0" y="1532339"/>
                </a:cubicBezTo>
                <a:cubicBezTo>
                  <a:pt x="16855" y="1326041"/>
                  <a:pt x="19381" y="1100252"/>
                  <a:pt x="0" y="987797"/>
                </a:cubicBezTo>
                <a:cubicBezTo>
                  <a:pt x="-19381" y="875342"/>
                  <a:pt x="18931" y="662848"/>
                  <a:pt x="0" y="395902"/>
                </a:cubicBezTo>
                <a:close/>
              </a:path>
              <a:path w="8451573" h="3159382" stroke="0" extrusionOk="0">
                <a:moveTo>
                  <a:pt x="0" y="395902"/>
                </a:moveTo>
                <a:cubicBezTo>
                  <a:pt x="597" y="195517"/>
                  <a:pt x="182202" y="8848"/>
                  <a:pt x="395902" y="0"/>
                </a:cubicBezTo>
                <a:cubicBezTo>
                  <a:pt x="765995" y="33182"/>
                  <a:pt x="978137" y="8137"/>
                  <a:pt x="1168842" y="0"/>
                </a:cubicBezTo>
                <a:cubicBezTo>
                  <a:pt x="1359547" y="-8137"/>
                  <a:pt x="1505205" y="579"/>
                  <a:pt x="1711990" y="0"/>
                </a:cubicBezTo>
                <a:cubicBezTo>
                  <a:pt x="1918775" y="-579"/>
                  <a:pt x="2051225" y="19586"/>
                  <a:pt x="2255137" y="0"/>
                </a:cubicBezTo>
                <a:cubicBezTo>
                  <a:pt x="2459049" y="-19586"/>
                  <a:pt x="2827666" y="30757"/>
                  <a:pt x="3028077" y="0"/>
                </a:cubicBezTo>
                <a:cubicBezTo>
                  <a:pt x="3228488" y="-30757"/>
                  <a:pt x="3362689" y="21491"/>
                  <a:pt x="3647822" y="0"/>
                </a:cubicBezTo>
                <a:cubicBezTo>
                  <a:pt x="3932956" y="-21491"/>
                  <a:pt x="4074251" y="-1112"/>
                  <a:pt x="4497360" y="0"/>
                </a:cubicBezTo>
                <a:cubicBezTo>
                  <a:pt x="4920469" y="1112"/>
                  <a:pt x="5119180" y="-6470"/>
                  <a:pt x="5346898" y="0"/>
                </a:cubicBezTo>
                <a:cubicBezTo>
                  <a:pt x="5574616" y="6470"/>
                  <a:pt x="5785214" y="25911"/>
                  <a:pt x="6119838" y="0"/>
                </a:cubicBezTo>
                <a:cubicBezTo>
                  <a:pt x="6454462" y="-25911"/>
                  <a:pt x="6505077" y="-5098"/>
                  <a:pt x="6662986" y="0"/>
                </a:cubicBezTo>
                <a:cubicBezTo>
                  <a:pt x="6820895" y="5098"/>
                  <a:pt x="6935733" y="-16670"/>
                  <a:pt x="7129535" y="0"/>
                </a:cubicBezTo>
                <a:cubicBezTo>
                  <a:pt x="7323337" y="16670"/>
                  <a:pt x="7818044" y="-14537"/>
                  <a:pt x="8055671" y="0"/>
                </a:cubicBezTo>
                <a:cubicBezTo>
                  <a:pt x="8289719" y="7579"/>
                  <a:pt x="8447529" y="151910"/>
                  <a:pt x="8451573" y="395902"/>
                </a:cubicBezTo>
                <a:cubicBezTo>
                  <a:pt x="8431702" y="613996"/>
                  <a:pt x="8454754" y="671300"/>
                  <a:pt x="8451573" y="940445"/>
                </a:cubicBezTo>
                <a:cubicBezTo>
                  <a:pt x="8448392" y="1209590"/>
                  <a:pt x="8441591" y="1373022"/>
                  <a:pt x="8451573" y="1556015"/>
                </a:cubicBezTo>
                <a:cubicBezTo>
                  <a:pt x="8461556" y="1739008"/>
                  <a:pt x="8463283" y="1914703"/>
                  <a:pt x="8451573" y="2195261"/>
                </a:cubicBezTo>
                <a:cubicBezTo>
                  <a:pt x="8439863" y="2475819"/>
                  <a:pt x="8461446" y="2487712"/>
                  <a:pt x="8451573" y="2763480"/>
                </a:cubicBezTo>
                <a:cubicBezTo>
                  <a:pt x="8441097" y="2977881"/>
                  <a:pt x="8268605" y="3213710"/>
                  <a:pt x="8055671" y="3159382"/>
                </a:cubicBezTo>
                <a:cubicBezTo>
                  <a:pt x="7757423" y="3125443"/>
                  <a:pt x="7578339" y="3176731"/>
                  <a:pt x="7359328" y="3159382"/>
                </a:cubicBezTo>
                <a:cubicBezTo>
                  <a:pt x="7140317" y="3142033"/>
                  <a:pt x="6867953" y="3180052"/>
                  <a:pt x="6739583" y="3159382"/>
                </a:cubicBezTo>
                <a:cubicBezTo>
                  <a:pt x="6611213" y="3138712"/>
                  <a:pt x="6420755" y="3153930"/>
                  <a:pt x="6196436" y="3159382"/>
                </a:cubicBezTo>
                <a:cubicBezTo>
                  <a:pt x="5972117" y="3164834"/>
                  <a:pt x="5850814" y="3149416"/>
                  <a:pt x="5653289" y="3159382"/>
                </a:cubicBezTo>
                <a:cubicBezTo>
                  <a:pt x="5455764" y="3169348"/>
                  <a:pt x="5040222" y="3161552"/>
                  <a:pt x="4803751" y="3159382"/>
                </a:cubicBezTo>
                <a:cubicBezTo>
                  <a:pt x="4567280" y="3157212"/>
                  <a:pt x="4426300" y="3150343"/>
                  <a:pt x="4184006" y="3159382"/>
                </a:cubicBezTo>
                <a:cubicBezTo>
                  <a:pt x="3941713" y="3168421"/>
                  <a:pt x="3571527" y="3127978"/>
                  <a:pt x="3334468" y="3159382"/>
                </a:cubicBezTo>
                <a:cubicBezTo>
                  <a:pt x="3097409" y="3190786"/>
                  <a:pt x="2777916" y="3164669"/>
                  <a:pt x="2484930" y="3159382"/>
                </a:cubicBezTo>
                <a:cubicBezTo>
                  <a:pt x="2191944" y="3154095"/>
                  <a:pt x="1993089" y="3132709"/>
                  <a:pt x="1865185" y="3159382"/>
                </a:cubicBezTo>
                <a:cubicBezTo>
                  <a:pt x="1737281" y="3186055"/>
                  <a:pt x="1503949" y="3179052"/>
                  <a:pt x="1398635" y="3159382"/>
                </a:cubicBezTo>
                <a:cubicBezTo>
                  <a:pt x="1293321" y="3139713"/>
                  <a:pt x="842314" y="3196839"/>
                  <a:pt x="395902" y="3159382"/>
                </a:cubicBezTo>
                <a:cubicBezTo>
                  <a:pt x="175048" y="3177329"/>
                  <a:pt x="-22185" y="2957571"/>
                  <a:pt x="0" y="2763480"/>
                </a:cubicBezTo>
                <a:cubicBezTo>
                  <a:pt x="-11006" y="2548077"/>
                  <a:pt x="-17374" y="2458544"/>
                  <a:pt x="0" y="2242613"/>
                </a:cubicBezTo>
                <a:cubicBezTo>
                  <a:pt x="17374" y="2026682"/>
                  <a:pt x="-8965" y="1919365"/>
                  <a:pt x="0" y="1698070"/>
                </a:cubicBezTo>
                <a:cubicBezTo>
                  <a:pt x="8965" y="1476775"/>
                  <a:pt x="16852" y="1332763"/>
                  <a:pt x="0" y="1058824"/>
                </a:cubicBezTo>
                <a:cubicBezTo>
                  <a:pt x="-16852" y="784885"/>
                  <a:pt x="6835" y="687371"/>
                  <a:pt x="0" y="395902"/>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vi-VN" sz="3000" b="0" i="0" u="none" strike="noStrike" kern="0" cap="none" spc="0" normalizeH="0" baseline="0" noProof="0">
                <a:ln>
                  <a:noFill/>
                </a:ln>
                <a:solidFill>
                  <a:srgbClr val="002060"/>
                </a:solidFill>
                <a:effectLst/>
                <a:uLnTx/>
                <a:uFillTx/>
                <a:latin typeface="Calibri" panose="020F0502020204030204" pitchFamily="34" charset="0"/>
                <a:cs typeface="Calibri" panose="020F0502020204030204" pitchFamily="34" charset="0"/>
                <a:sym typeface="Arial"/>
              </a:rPr>
              <a:t>     </a:t>
            </a:r>
            <a:endParaRPr kumimoji="0" lang="en-US" sz="3000" b="0" i="0" u="none" strike="noStrike" kern="0" cap="none" spc="0" normalizeH="0" baseline="0" noProof="0">
              <a:ln>
                <a:noFill/>
              </a:ln>
              <a:solidFill>
                <a:srgbClr val="002060"/>
              </a:solidFill>
              <a:effectLst/>
              <a:uLnTx/>
              <a:uFillTx/>
              <a:latin typeface="Calibri" panose="020F0502020204030204" pitchFamily="34" charset="0"/>
              <a:cs typeface="Calibri" panose="020F0502020204030204" pitchFamily="34" charset="0"/>
              <a:sym typeface="Arial"/>
            </a:endParaRPr>
          </a:p>
          <a:p>
            <a:pPr lvl="0" algn="just"/>
            <a:r>
              <a:rPr lang="en-US" sz="3000">
                <a:solidFill>
                  <a:srgbClr val="002060"/>
                </a:solidFill>
                <a:latin typeface="Calibri" panose="020F0502020204030204" pitchFamily="34" charset="0"/>
                <a:cs typeface="Calibri" panose="020F0502020204030204" pitchFamily="34" charset="0"/>
              </a:rPr>
              <a:t>	</a:t>
            </a:r>
            <a:r>
              <a:rPr lang="vi-VN" sz="3000">
                <a:solidFill>
                  <a:srgbClr val="002060"/>
                </a:solidFill>
                <a:latin typeface="Calibri" panose="020F0502020204030204" pitchFamily="34" charset="0"/>
                <a:cs typeface="Calibri" panose="020F0502020204030204" pitchFamily="34" charset="0"/>
              </a:rPr>
              <a:t>Tiến Anh trở thành một học sinh xuất sắc của lớp 3A. Cậu say mê tập vẽ và ước mơ trở thành hoạ sĩ. Cũng từ ôi chân kì diệu ấy, sắc màu lấp lánh được thắp lên trong tranh. Tiến Anh đạt giải Triển vọng cuộc thi vẽ tranh thiếu nhi Ca-thay lần thứ 10, khu vực Hà Nội, chủ đề </a:t>
            </a:r>
            <a:r>
              <a:rPr lang="vi-VN" sz="3000" i="1">
                <a:solidFill>
                  <a:srgbClr val="002060"/>
                </a:solidFill>
                <a:latin typeface="Calibri" panose="020F0502020204030204" pitchFamily="34" charset="0"/>
                <a:cs typeface="Calibri" panose="020F0502020204030204" pitchFamily="34" charset="0"/>
              </a:rPr>
              <a:t>Em vẽ ước mơ của em</a:t>
            </a:r>
            <a:r>
              <a:rPr lang="en-US" sz="3000" i="1">
                <a:solidFill>
                  <a:srgbClr val="002060"/>
                </a:solidFill>
                <a:latin typeface="Calibri" panose="020F0502020204030204" pitchFamily="34" charset="0"/>
                <a:cs typeface="Calibri" panose="020F0502020204030204" pitchFamily="34" charset="0"/>
              </a:rPr>
              <a:t>.</a:t>
            </a:r>
            <a:r>
              <a:rPr lang="vi-VN" sz="3000" i="1">
                <a:solidFill>
                  <a:srgbClr val="002060"/>
                </a:solidFill>
                <a:latin typeface="Calibri" panose="020F0502020204030204" pitchFamily="34" charset="0"/>
                <a:cs typeface="Calibri" panose="020F0502020204030204" pitchFamily="34" charset="0"/>
              </a:rPr>
              <a:t>	</a:t>
            </a:r>
            <a:r>
              <a:rPr lang="vi-VN" sz="3000">
                <a:solidFill>
                  <a:srgbClr val="002060"/>
                </a:solidFill>
                <a:latin typeface="Calibri" panose="020F0502020204030204" pitchFamily="34" charset="0"/>
                <a:cs typeface="Calibri" panose="020F0502020204030204" pitchFamily="34" charset="0"/>
              </a:rPr>
              <a:t>	</a:t>
            </a:r>
            <a:endParaRPr kumimoji="0" lang="vi-VN" sz="30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8" name="TextBox 7">
            <a:extLst>
              <a:ext uri="{FF2B5EF4-FFF2-40B4-BE49-F238E27FC236}">
                <a16:creationId xmlns:a16="http://schemas.microsoft.com/office/drawing/2014/main" id="{64A69708-0084-4175-BB7E-41E58DF5691F}"/>
              </a:ext>
            </a:extLst>
          </p:cNvPr>
          <p:cNvSpPr txBox="1"/>
          <p:nvPr/>
        </p:nvSpPr>
        <p:spPr>
          <a:xfrm>
            <a:off x="786006" y="43345"/>
            <a:ext cx="78899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UTM Cookies" panose="02040603050506020204" pitchFamily="18" charset="0"/>
                <a:cs typeface="Arial"/>
                <a:sym typeface="Arial"/>
              </a:rPr>
              <a:t>LUYỆN ĐỌC NỐI TIẾP ĐOẠN</a:t>
            </a:r>
          </a:p>
        </p:txBody>
      </p:sp>
      <p:sp>
        <p:nvSpPr>
          <p:cNvPr id="9" name="Rectangle: Rounded Corners 8">
            <a:extLst>
              <a:ext uri="{FF2B5EF4-FFF2-40B4-BE49-F238E27FC236}">
                <a16:creationId xmlns:a16="http://schemas.microsoft.com/office/drawing/2014/main" id="{D116DEF3-C91C-4C80-B1A8-C31BA318F1C4}"/>
              </a:ext>
            </a:extLst>
          </p:cNvPr>
          <p:cNvSpPr/>
          <p:nvPr/>
        </p:nvSpPr>
        <p:spPr>
          <a:xfrm>
            <a:off x="343107" y="718488"/>
            <a:ext cx="1814467" cy="646331"/>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UTM Cookies" panose="02040603050506020204" pitchFamily="18" charset="0"/>
                <a:ea typeface="+mn-ea"/>
                <a:cs typeface="+mn-cs"/>
                <a:sym typeface="Arial"/>
              </a:rPr>
              <a:t>ĐOẠN 3</a:t>
            </a:r>
            <a:endParaRPr kumimoji="0" lang="en-US" sz="32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UTM Cookies" panose="02040603050506020204" pitchFamily="18" charset="0"/>
              <a:ea typeface="+mn-ea"/>
              <a:cs typeface="+mn-cs"/>
              <a:sym typeface="Arial"/>
            </a:endParaRPr>
          </a:p>
        </p:txBody>
      </p:sp>
    </p:spTree>
    <p:controls>
      <mc:AlternateContent xmlns:mc="http://schemas.openxmlformats.org/markup-compatibility/2006">
        <mc:Choice xmlns:v="urn:schemas-microsoft-com:vml" Requires="v">
          <p:control name="TextBox1" r:id="rId1" imgW="6572160" imgH="762120"/>
        </mc:Choice>
        <mc:Fallback>
          <p:control name="TextBox1" r:id="rId1" imgW="6572160" imgH="762120">
            <p:pic>
              <p:nvPicPr>
                <p:cNvPr id="11" name="TextBox1">
                  <a:extLst>
                    <a:ext uri="{FF2B5EF4-FFF2-40B4-BE49-F238E27FC236}">
                      <a16:creationId xmlns:a16="http://schemas.microsoft.com/office/drawing/2014/main" id="{5CA3C97D-EA4A-4835-8585-86BA3A8390D7}"/>
                    </a:ext>
                  </a:extLst>
                </p:cNvPr>
                <p:cNvPicPr>
                  <a:picLocks/>
                </p:cNvPicPr>
                <p:nvPr/>
              </p:nvPicPr>
              <p:blipFill>
                <a:blip r:embed="rId4"/>
                <a:stretch>
                  <a:fillRect/>
                </a:stretch>
              </p:blipFill>
              <p:spPr>
                <a:xfrm>
                  <a:off x="2337004" y="700512"/>
                  <a:ext cx="6572981" cy="762000"/>
                </a:xfrm>
                <a:prstGeom prst="rect">
                  <a:avLst/>
                </a:prstGeom>
              </p:spPr>
            </p:pic>
          </p:control>
        </mc:Fallback>
      </mc:AlternateContent>
    </p:controls>
    <p:extLst>
      <p:ext uri="{BB962C8B-B14F-4D97-AF65-F5344CB8AC3E}">
        <p14:creationId xmlns:p14="http://schemas.microsoft.com/office/powerpoint/2010/main" val="3330731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6000">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14:bounceEnd="66000">
                                          <p:cBhvr additive="base">
                                            <p:cTn id="16"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a16="http://schemas.microsoft.com/office/drawing/2014/main" id="{F8CE8627-83B1-4A2A-A9AB-D4F530BE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36DC5A4-355F-4798-BBFF-73EE77768341}"/>
              </a:ext>
            </a:extLst>
          </p:cNvPr>
          <p:cNvGrpSpPr/>
          <p:nvPr/>
        </p:nvGrpSpPr>
        <p:grpSpPr>
          <a:xfrm>
            <a:off x="153589" y="152494"/>
            <a:ext cx="4325245" cy="2707191"/>
            <a:chOff x="3075431" y="1124622"/>
            <a:chExt cx="4325245" cy="2707191"/>
          </a:xfrm>
        </p:grpSpPr>
        <p:sp>
          <p:nvSpPr>
            <p:cNvPr id="12" name="Rectangle: Rounded Corners 6">
              <a:extLst>
                <a:ext uri="{FF2B5EF4-FFF2-40B4-BE49-F238E27FC236}">
                  <a16:creationId xmlns:a16="http://schemas.microsoft.com/office/drawing/2014/main" id="{BFA7A6AA-CF83-4BCF-AFDD-3E2501304D73}"/>
                </a:ext>
              </a:extLst>
            </p:cNvPr>
            <p:cNvSpPr/>
            <p:nvPr/>
          </p:nvSpPr>
          <p:spPr>
            <a:xfrm>
              <a:off x="3075431" y="1769672"/>
              <a:ext cx="4325245" cy="2062141"/>
            </a:xfrm>
            <a:custGeom>
              <a:avLst/>
              <a:gdLst>
                <a:gd name="connsiteX0" fmla="*/ 0 w 4325245"/>
                <a:gd name="connsiteY0" fmla="*/ 415975 h 2062141"/>
                <a:gd name="connsiteX1" fmla="*/ 415975 w 4325245"/>
                <a:gd name="connsiteY1" fmla="*/ 0 h 2062141"/>
                <a:gd name="connsiteX2" fmla="*/ 1044768 w 4325245"/>
                <a:gd name="connsiteY2" fmla="*/ 0 h 2062141"/>
                <a:gd name="connsiteX3" fmla="*/ 1813293 w 4325245"/>
                <a:gd name="connsiteY3" fmla="*/ 0 h 2062141"/>
                <a:gd name="connsiteX4" fmla="*/ 2477019 w 4325245"/>
                <a:gd name="connsiteY4" fmla="*/ 0 h 2062141"/>
                <a:gd name="connsiteX5" fmla="*/ 3245544 w 4325245"/>
                <a:gd name="connsiteY5" fmla="*/ 0 h 2062141"/>
                <a:gd name="connsiteX6" fmla="*/ 3909270 w 4325245"/>
                <a:gd name="connsiteY6" fmla="*/ 0 h 2062141"/>
                <a:gd name="connsiteX7" fmla="*/ 4325245 w 4325245"/>
                <a:gd name="connsiteY7" fmla="*/ 415975 h 2062141"/>
                <a:gd name="connsiteX8" fmla="*/ 4325245 w 4325245"/>
                <a:gd name="connsiteY8" fmla="*/ 1031071 h 2062141"/>
                <a:gd name="connsiteX9" fmla="*/ 4325245 w 4325245"/>
                <a:gd name="connsiteY9" fmla="*/ 1646166 h 2062141"/>
                <a:gd name="connsiteX10" fmla="*/ 3909270 w 4325245"/>
                <a:gd name="connsiteY10" fmla="*/ 2062141 h 2062141"/>
                <a:gd name="connsiteX11" fmla="*/ 3210611 w 4325245"/>
                <a:gd name="connsiteY11" fmla="*/ 2062141 h 2062141"/>
                <a:gd name="connsiteX12" fmla="*/ 2442086 w 4325245"/>
                <a:gd name="connsiteY12" fmla="*/ 2062141 h 2062141"/>
                <a:gd name="connsiteX13" fmla="*/ 1848226 w 4325245"/>
                <a:gd name="connsiteY13" fmla="*/ 2062141 h 2062141"/>
                <a:gd name="connsiteX14" fmla="*/ 1254366 w 4325245"/>
                <a:gd name="connsiteY14" fmla="*/ 2062141 h 2062141"/>
                <a:gd name="connsiteX15" fmla="*/ 415975 w 4325245"/>
                <a:gd name="connsiteY15" fmla="*/ 2062141 h 2062141"/>
                <a:gd name="connsiteX16" fmla="*/ 0 w 4325245"/>
                <a:gd name="connsiteY16" fmla="*/ 1646166 h 2062141"/>
                <a:gd name="connsiteX17" fmla="*/ 0 w 4325245"/>
                <a:gd name="connsiteY17" fmla="*/ 1067976 h 2062141"/>
                <a:gd name="connsiteX18" fmla="*/ 0 w 4325245"/>
                <a:gd name="connsiteY18" fmla="*/ 415975 h 206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5245" h="2062141" fill="none" extrusionOk="0">
                  <a:moveTo>
                    <a:pt x="0" y="415975"/>
                  </a:moveTo>
                  <a:cubicBezTo>
                    <a:pt x="32363" y="177437"/>
                    <a:pt x="227969" y="21244"/>
                    <a:pt x="415975" y="0"/>
                  </a:cubicBezTo>
                  <a:cubicBezTo>
                    <a:pt x="713846" y="-14106"/>
                    <a:pt x="766707" y="-16625"/>
                    <a:pt x="1044768" y="0"/>
                  </a:cubicBezTo>
                  <a:cubicBezTo>
                    <a:pt x="1322829" y="16625"/>
                    <a:pt x="1557664" y="-22468"/>
                    <a:pt x="1813293" y="0"/>
                  </a:cubicBezTo>
                  <a:cubicBezTo>
                    <a:pt x="2068922" y="22468"/>
                    <a:pt x="2198130" y="14597"/>
                    <a:pt x="2477019" y="0"/>
                  </a:cubicBezTo>
                  <a:cubicBezTo>
                    <a:pt x="2755908" y="-14597"/>
                    <a:pt x="3005689" y="17813"/>
                    <a:pt x="3245544" y="0"/>
                  </a:cubicBezTo>
                  <a:cubicBezTo>
                    <a:pt x="3485400" y="-17813"/>
                    <a:pt x="3738470" y="4237"/>
                    <a:pt x="3909270" y="0"/>
                  </a:cubicBezTo>
                  <a:cubicBezTo>
                    <a:pt x="4150563" y="14200"/>
                    <a:pt x="4317276" y="171305"/>
                    <a:pt x="4325245" y="415975"/>
                  </a:cubicBezTo>
                  <a:cubicBezTo>
                    <a:pt x="4311113" y="684824"/>
                    <a:pt x="4321972" y="735766"/>
                    <a:pt x="4325245" y="1031071"/>
                  </a:cubicBezTo>
                  <a:cubicBezTo>
                    <a:pt x="4328518" y="1326376"/>
                    <a:pt x="4330175" y="1485377"/>
                    <a:pt x="4325245" y="1646166"/>
                  </a:cubicBezTo>
                  <a:cubicBezTo>
                    <a:pt x="4345795" y="1877953"/>
                    <a:pt x="4152594" y="2024778"/>
                    <a:pt x="3909270" y="2062141"/>
                  </a:cubicBezTo>
                  <a:cubicBezTo>
                    <a:pt x="3730168" y="2083231"/>
                    <a:pt x="3538802" y="2029540"/>
                    <a:pt x="3210611" y="2062141"/>
                  </a:cubicBezTo>
                  <a:cubicBezTo>
                    <a:pt x="2882420" y="2094742"/>
                    <a:pt x="2677918" y="2051119"/>
                    <a:pt x="2442086" y="2062141"/>
                  </a:cubicBezTo>
                  <a:cubicBezTo>
                    <a:pt x="2206255" y="2073163"/>
                    <a:pt x="2001388" y="2072565"/>
                    <a:pt x="1848226" y="2062141"/>
                  </a:cubicBezTo>
                  <a:cubicBezTo>
                    <a:pt x="1695064" y="2051717"/>
                    <a:pt x="1386455" y="2054804"/>
                    <a:pt x="1254366" y="2062141"/>
                  </a:cubicBezTo>
                  <a:cubicBezTo>
                    <a:pt x="1122277" y="2069478"/>
                    <a:pt x="730034" y="2053991"/>
                    <a:pt x="415975" y="2062141"/>
                  </a:cubicBezTo>
                  <a:cubicBezTo>
                    <a:pt x="138265" y="2083829"/>
                    <a:pt x="4217" y="1855513"/>
                    <a:pt x="0" y="1646166"/>
                  </a:cubicBezTo>
                  <a:cubicBezTo>
                    <a:pt x="-16691" y="1387455"/>
                    <a:pt x="18196" y="1197864"/>
                    <a:pt x="0" y="1067976"/>
                  </a:cubicBezTo>
                  <a:cubicBezTo>
                    <a:pt x="-18196" y="938088"/>
                    <a:pt x="-25016" y="730971"/>
                    <a:pt x="0" y="415975"/>
                  </a:cubicBezTo>
                  <a:close/>
                </a:path>
                <a:path w="4325245" h="2062141" stroke="0" extrusionOk="0">
                  <a:moveTo>
                    <a:pt x="0" y="415975"/>
                  </a:moveTo>
                  <a:cubicBezTo>
                    <a:pt x="184" y="191865"/>
                    <a:pt x="203938" y="31629"/>
                    <a:pt x="415975" y="0"/>
                  </a:cubicBezTo>
                  <a:cubicBezTo>
                    <a:pt x="685283" y="-31753"/>
                    <a:pt x="790172" y="-13552"/>
                    <a:pt x="1149567" y="0"/>
                  </a:cubicBezTo>
                  <a:cubicBezTo>
                    <a:pt x="1508962" y="13552"/>
                    <a:pt x="1646908" y="-24748"/>
                    <a:pt x="1778360" y="0"/>
                  </a:cubicBezTo>
                  <a:cubicBezTo>
                    <a:pt x="1909812" y="24748"/>
                    <a:pt x="2142769" y="6860"/>
                    <a:pt x="2407153" y="0"/>
                  </a:cubicBezTo>
                  <a:cubicBezTo>
                    <a:pt x="2671537" y="-6860"/>
                    <a:pt x="2847739" y="15100"/>
                    <a:pt x="3140745" y="0"/>
                  </a:cubicBezTo>
                  <a:cubicBezTo>
                    <a:pt x="3433751" y="-15100"/>
                    <a:pt x="3686608" y="33263"/>
                    <a:pt x="3909270" y="0"/>
                  </a:cubicBezTo>
                  <a:cubicBezTo>
                    <a:pt x="4114752" y="-37531"/>
                    <a:pt x="4278299" y="211356"/>
                    <a:pt x="4325245" y="415975"/>
                  </a:cubicBezTo>
                  <a:cubicBezTo>
                    <a:pt x="4296973" y="575563"/>
                    <a:pt x="4342593" y="796161"/>
                    <a:pt x="4325245" y="1031071"/>
                  </a:cubicBezTo>
                  <a:cubicBezTo>
                    <a:pt x="4307897" y="1265981"/>
                    <a:pt x="4313232" y="1453275"/>
                    <a:pt x="4325245" y="1646166"/>
                  </a:cubicBezTo>
                  <a:cubicBezTo>
                    <a:pt x="4317334" y="1856661"/>
                    <a:pt x="4108114" y="2052316"/>
                    <a:pt x="3909270" y="2062141"/>
                  </a:cubicBezTo>
                  <a:cubicBezTo>
                    <a:pt x="3656325" y="2073557"/>
                    <a:pt x="3436098" y="2076681"/>
                    <a:pt x="3315410" y="2062141"/>
                  </a:cubicBezTo>
                  <a:cubicBezTo>
                    <a:pt x="3194722" y="2047601"/>
                    <a:pt x="2784921" y="2062551"/>
                    <a:pt x="2616751" y="2062141"/>
                  </a:cubicBezTo>
                  <a:cubicBezTo>
                    <a:pt x="2448581" y="2061731"/>
                    <a:pt x="2295760" y="2052588"/>
                    <a:pt x="1987958" y="2062141"/>
                  </a:cubicBezTo>
                  <a:cubicBezTo>
                    <a:pt x="1680156" y="2071694"/>
                    <a:pt x="1514509" y="2027850"/>
                    <a:pt x="1254366" y="2062141"/>
                  </a:cubicBezTo>
                  <a:cubicBezTo>
                    <a:pt x="994223" y="2096432"/>
                    <a:pt x="824926" y="2038064"/>
                    <a:pt x="415975" y="2062141"/>
                  </a:cubicBezTo>
                  <a:cubicBezTo>
                    <a:pt x="194149" y="2045734"/>
                    <a:pt x="6113" y="1883915"/>
                    <a:pt x="0" y="1646166"/>
                  </a:cubicBezTo>
                  <a:cubicBezTo>
                    <a:pt x="-4494" y="1405123"/>
                    <a:pt x="18279" y="1300382"/>
                    <a:pt x="0" y="1067976"/>
                  </a:cubicBezTo>
                  <a:cubicBezTo>
                    <a:pt x="-18279" y="835570"/>
                    <a:pt x="16217" y="608519"/>
                    <a:pt x="0" y="415975"/>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endParaRPr lang="en-US" sz="2800" b="0" i="0" dirty="0">
                <a:solidFill>
                  <a:srgbClr val="000000"/>
                </a:solidFill>
                <a:effectLst/>
                <a:latin typeface="UTM Duepuntozero" panose="02040603050506020204" pitchFamily="18" charset="0"/>
              </a:endParaRPr>
            </a:p>
            <a:p>
              <a:pPr marL="568325" algn="just">
                <a:lnSpc>
                  <a:spcPct val="120000"/>
                </a:lnSpc>
              </a:pPr>
              <a:endParaRPr lang="en-US" sz="2800" dirty="0">
                <a:solidFill>
                  <a:srgbClr val="000000"/>
                </a:solidFill>
                <a:latin typeface="UTM Duepuntozero" panose="02040603050506020204" pitchFamily="18" charset="0"/>
              </a:endParaRPr>
            </a:p>
            <a:p>
              <a:pPr marL="568325" algn="just">
                <a:lnSpc>
                  <a:spcPct val="120000"/>
                </a:lnSpc>
              </a:pPr>
              <a:endParaRPr lang="en-US" sz="2800" b="0" i="0" dirty="0">
                <a:solidFill>
                  <a:srgbClr val="000000"/>
                </a:solidFill>
                <a:effectLst/>
                <a:latin typeface="UTM Duepuntozero" panose="02040603050506020204" pitchFamily="18" charset="0"/>
              </a:endParaRPr>
            </a:p>
            <a:p>
              <a:pPr marL="568325" algn="just">
                <a:lnSpc>
                  <a:spcPct val="120000"/>
                </a:lnSpc>
              </a:pPr>
              <a:endParaRPr lang="en-US" sz="2800" dirty="0">
                <a:solidFill>
                  <a:srgbClr val="000000"/>
                </a:solidFill>
                <a:latin typeface="UTM Duepuntozero" panose="02040603050506020204" pitchFamily="18" charset="0"/>
              </a:endParaRPr>
            </a:p>
            <a:p>
              <a:pPr marL="568325" algn="just">
                <a:lnSpc>
                  <a:spcPct val="120000"/>
                </a:lnSpc>
              </a:pPr>
              <a:endParaRPr lang="en-US" sz="2800" b="0" i="0" dirty="0">
                <a:solidFill>
                  <a:srgbClr val="000000"/>
                </a:solidFill>
                <a:effectLst/>
                <a:latin typeface="UTM Duepuntozero" panose="02040603050506020204" pitchFamily="18" charset="0"/>
              </a:endParaRPr>
            </a:p>
            <a:p>
              <a:pPr marL="568325" algn="just">
                <a:lnSpc>
                  <a:spcPct val="120000"/>
                </a:lnSpc>
              </a:pPr>
              <a:r>
                <a:rPr lang="en-US" sz="2800" b="0" i="0" dirty="0" err="1">
                  <a:solidFill>
                    <a:srgbClr val="000000"/>
                  </a:solidFill>
                  <a:effectLst/>
                  <a:latin typeface="UTM Duepuntozero" panose="02040603050506020204" pitchFamily="18" charset="0"/>
                </a:rPr>
                <a:t>Phân</a:t>
              </a:r>
              <a:r>
                <a:rPr lang="en-US" sz="2800" b="0" i="0" dirty="0">
                  <a:solidFill>
                    <a:srgbClr val="000000"/>
                  </a:solidFill>
                  <a:effectLst/>
                  <a:latin typeface="UTM Duepuntozero" panose="02040603050506020204" pitchFamily="18" charset="0"/>
                </a:rPr>
                <a:t> </a:t>
              </a:r>
              <a:r>
                <a:rPr lang="en-US" sz="2800" b="0" i="0" dirty="0" err="1">
                  <a:solidFill>
                    <a:srgbClr val="000000"/>
                  </a:solidFill>
                  <a:effectLst/>
                  <a:latin typeface="UTM Duepuntozero" panose="02040603050506020204" pitchFamily="18" charset="0"/>
                </a:rPr>
                <a:t>công</a:t>
              </a:r>
              <a:r>
                <a:rPr lang="en-US" sz="2800" b="0" i="0" dirty="0">
                  <a:solidFill>
                    <a:srgbClr val="000000"/>
                  </a:solidFill>
                  <a:effectLst/>
                  <a:latin typeface="UTM Duepuntozero" panose="02040603050506020204" pitchFamily="18" charset="0"/>
                </a:rPr>
                <a:t> </a:t>
              </a:r>
              <a:r>
                <a:rPr lang="en-US" sz="2800" b="0" i="0" dirty="0" err="1">
                  <a:solidFill>
                    <a:srgbClr val="000000"/>
                  </a:solidFill>
                  <a:effectLst/>
                  <a:latin typeface="UTM Duepuntozero" panose="02040603050506020204" pitchFamily="18" charset="0"/>
                </a:rPr>
                <a:t>đọc</a:t>
              </a:r>
              <a:r>
                <a:rPr lang="en-US" sz="2800" b="0" i="0" dirty="0">
                  <a:solidFill>
                    <a:srgbClr val="000000"/>
                  </a:solidFill>
                  <a:effectLst/>
                  <a:latin typeface="UTM Duepuntozero" panose="02040603050506020204" pitchFamily="18" charset="0"/>
                </a:rPr>
                <a:t> </a:t>
              </a:r>
              <a:r>
                <a:rPr lang="en-US" sz="2800" b="0" i="0" dirty="0" err="1">
                  <a:solidFill>
                    <a:srgbClr val="000000"/>
                  </a:solidFill>
                  <a:effectLst/>
                  <a:latin typeface="UTM Duepuntozero" panose="02040603050506020204" pitchFamily="18" charset="0"/>
                </a:rPr>
                <a:t>theo</a:t>
              </a:r>
              <a:r>
                <a:rPr lang="en-US" sz="2800" b="0" i="0" dirty="0">
                  <a:solidFill>
                    <a:srgbClr val="000000"/>
                  </a:solidFill>
                  <a:effectLst/>
                  <a:latin typeface="UTM Duepuntozero" panose="02040603050506020204" pitchFamily="18" charset="0"/>
                </a:rPr>
                <a:t> </a:t>
              </a:r>
              <a:r>
                <a:rPr lang="en-US" sz="2800" b="0" i="0" dirty="0" err="1">
                  <a:solidFill>
                    <a:srgbClr val="000000"/>
                  </a:solidFill>
                  <a:effectLst/>
                  <a:latin typeface="UTM Duepuntozero" panose="02040603050506020204" pitchFamily="18" charset="0"/>
                </a:rPr>
                <a:t>đoạn</a:t>
              </a:r>
              <a:r>
                <a:rPr lang="en-US" sz="2800" b="0" i="0" dirty="0">
                  <a:solidFill>
                    <a:srgbClr val="000000"/>
                  </a:solidFill>
                  <a:effectLst/>
                  <a:latin typeface="UTM Duepuntozero" panose="02040603050506020204" pitchFamily="18" charset="0"/>
                </a:rPr>
                <a:t>.</a:t>
              </a:r>
            </a:p>
            <a:p>
              <a:pPr marL="568325" algn="just">
                <a:lnSpc>
                  <a:spcPct val="120000"/>
                </a:lnSpc>
              </a:pPr>
              <a:r>
                <a:rPr lang="en-US" sz="2800" b="0" i="0" dirty="0" err="1">
                  <a:solidFill>
                    <a:srgbClr val="000000"/>
                  </a:solidFill>
                  <a:effectLst/>
                  <a:latin typeface="UTM Duepuntozero" panose="02040603050506020204" pitchFamily="18" charset="0"/>
                </a:rPr>
                <a:t>Tất</a:t>
              </a:r>
              <a:r>
                <a:rPr lang="en-US" sz="2800" b="0" i="0" dirty="0">
                  <a:solidFill>
                    <a:srgbClr val="000000"/>
                  </a:solidFill>
                  <a:effectLst/>
                  <a:latin typeface="UTM Duepuntozero" panose="02040603050506020204" pitchFamily="18" charset="0"/>
                </a:rPr>
                <a:t> </a:t>
              </a:r>
              <a:r>
                <a:rPr lang="en-US" sz="2800" b="0" i="0" dirty="0" err="1">
                  <a:solidFill>
                    <a:srgbClr val="000000"/>
                  </a:solidFill>
                  <a:effectLst/>
                  <a:latin typeface="UTM Duepuntozero" panose="02040603050506020204" pitchFamily="18" charset="0"/>
                </a:rPr>
                <a:t>cả</a:t>
              </a:r>
              <a:r>
                <a:rPr lang="en-US" sz="2800" b="0" i="0" dirty="0">
                  <a:solidFill>
                    <a:srgbClr val="000000"/>
                  </a:solidFill>
                  <a:effectLst/>
                  <a:latin typeface="UTM Duepuntozero" panose="02040603050506020204" pitchFamily="18" charset="0"/>
                </a:rPr>
                <a:t> </a:t>
              </a:r>
              <a:r>
                <a:rPr lang="en-US" sz="2800" b="0" i="0" dirty="0" err="1">
                  <a:solidFill>
                    <a:srgbClr val="000000"/>
                  </a:solidFill>
                  <a:effectLst/>
                  <a:latin typeface="UTM Duepuntozero" panose="02040603050506020204" pitchFamily="18" charset="0"/>
                </a:rPr>
                <a:t>thành</a:t>
              </a:r>
              <a:r>
                <a:rPr lang="en-US" sz="2800" b="0" i="0" dirty="0">
                  <a:solidFill>
                    <a:srgbClr val="000000"/>
                  </a:solidFill>
                  <a:effectLst/>
                  <a:latin typeface="UTM Duepuntozero" panose="02040603050506020204" pitchFamily="18" charset="0"/>
                </a:rPr>
                <a:t> </a:t>
              </a:r>
              <a:r>
                <a:rPr lang="en-US" sz="2800" b="0" i="0" dirty="0" err="1">
                  <a:solidFill>
                    <a:srgbClr val="000000"/>
                  </a:solidFill>
                  <a:effectLst/>
                  <a:latin typeface="UTM Duepuntozero" panose="02040603050506020204" pitchFamily="18" charset="0"/>
                </a:rPr>
                <a:t>viên</a:t>
              </a:r>
              <a:r>
                <a:rPr lang="en-US" sz="2800" b="0" i="0" dirty="0">
                  <a:solidFill>
                    <a:srgbClr val="000000"/>
                  </a:solidFill>
                  <a:effectLst/>
                  <a:latin typeface="UTM Duepuntozero" panose="02040603050506020204" pitchFamily="18" charset="0"/>
                </a:rPr>
                <a:t> </a:t>
              </a:r>
              <a:r>
                <a:rPr lang="en-US" sz="2800" b="0" i="0" dirty="0" err="1">
                  <a:solidFill>
                    <a:srgbClr val="000000"/>
                  </a:solidFill>
                  <a:effectLst/>
                  <a:latin typeface="UTM Duepuntozero" panose="02040603050506020204" pitchFamily="18" charset="0"/>
                </a:rPr>
                <a:t>đều</a:t>
              </a:r>
              <a:r>
                <a:rPr lang="en-US" sz="2800" b="0" i="0" dirty="0">
                  <a:solidFill>
                    <a:srgbClr val="000000"/>
                  </a:solidFill>
                  <a:effectLst/>
                  <a:latin typeface="UTM Duepuntozero" panose="02040603050506020204" pitchFamily="18" charset="0"/>
                </a:rPr>
                <a:t> </a:t>
              </a:r>
              <a:r>
                <a:rPr lang="en-US" sz="2800" b="0" i="0" dirty="0" err="1">
                  <a:solidFill>
                    <a:srgbClr val="000000"/>
                  </a:solidFill>
                  <a:effectLst/>
                  <a:latin typeface="UTM Duepuntozero" panose="02040603050506020204" pitchFamily="18" charset="0"/>
                </a:rPr>
                <a:t>đọc</a:t>
              </a:r>
              <a:r>
                <a:rPr lang="en-US" sz="2800" b="0" i="0" dirty="0">
                  <a:solidFill>
                    <a:srgbClr val="000000"/>
                  </a:solidFill>
                  <a:effectLst/>
                  <a:latin typeface="UTM Duepuntozero" panose="02040603050506020204" pitchFamily="18" charset="0"/>
                </a:rPr>
                <a:t>.</a:t>
              </a:r>
            </a:p>
            <a:p>
              <a:pPr marL="568325" algn="just">
                <a:lnSpc>
                  <a:spcPct val="120000"/>
                </a:lnSpc>
              </a:pPr>
              <a:r>
                <a:rPr lang="en-US" sz="2800" dirty="0" err="1">
                  <a:solidFill>
                    <a:srgbClr val="000000"/>
                  </a:solidFill>
                  <a:latin typeface="UTM Duepuntozero" panose="02040603050506020204" pitchFamily="18" charset="0"/>
                </a:rPr>
                <a:t>Giải</a:t>
              </a:r>
              <a:r>
                <a:rPr lang="en-US" sz="2800" dirty="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nghĩa</a:t>
              </a:r>
              <a:r>
                <a:rPr lang="en-US" sz="2800" dirty="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từ</a:t>
              </a:r>
              <a:r>
                <a:rPr lang="en-US" sz="2800" dirty="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cùng</a:t>
              </a:r>
              <a:r>
                <a:rPr lang="en-US" sz="2800" dirty="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nhau</a:t>
              </a:r>
              <a:r>
                <a:rPr lang="en-US" sz="2800" dirty="0">
                  <a:solidFill>
                    <a:srgbClr val="000000"/>
                  </a:solidFill>
                  <a:latin typeface="UTM Duepuntozero" panose="02040603050506020204" pitchFamily="18" charset="0"/>
                </a:rPr>
                <a:t>.</a:t>
              </a:r>
              <a:r>
                <a:rPr lang="en-US" sz="2800" b="0" i="0" dirty="0">
                  <a:solidFill>
                    <a:srgbClr val="000000"/>
                  </a:solidFill>
                  <a:effectLst/>
                  <a:latin typeface="UTM Duepuntozero" panose="02040603050506020204" pitchFamily="18" charset="0"/>
                </a:rPr>
                <a:t> </a:t>
              </a:r>
              <a:endParaRPr lang="vi-VN" sz="2800" b="0" i="0" dirty="0">
                <a:solidFill>
                  <a:srgbClr val="000000"/>
                </a:solidFill>
                <a:effectLst/>
              </a:endParaRPr>
            </a:p>
          </p:txBody>
        </p:sp>
        <p:sp>
          <p:nvSpPr>
            <p:cNvPr id="13" name="Rectangle: Rounded Corners 12">
              <a:extLst>
                <a:ext uri="{FF2B5EF4-FFF2-40B4-BE49-F238E27FC236}">
                  <a16:creationId xmlns:a16="http://schemas.microsoft.com/office/drawing/2014/main" id="{8B9DF306-11B1-4382-8512-F2385DE6D2FF}"/>
                </a:ext>
              </a:extLst>
            </p:cNvPr>
            <p:cNvSpPr/>
            <p:nvPr/>
          </p:nvSpPr>
          <p:spPr>
            <a:xfrm>
              <a:off x="4206137" y="1124622"/>
              <a:ext cx="2063835" cy="532287"/>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Yêu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Cầu</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pic>
          <p:nvPicPr>
            <p:cNvPr id="14" name="Picture 13">
              <a:extLst>
                <a:ext uri="{FF2B5EF4-FFF2-40B4-BE49-F238E27FC236}">
                  <a16:creationId xmlns:a16="http://schemas.microsoft.com/office/drawing/2014/main" id="{4C037396-E6E1-4F80-8270-55CC5E5449B9}"/>
                </a:ext>
              </a:extLst>
            </p:cNvPr>
            <p:cNvPicPr>
              <a:picLocks noChangeAspect="1"/>
            </p:cNvPicPr>
            <p:nvPr/>
          </p:nvPicPr>
          <p:blipFill>
            <a:blip r:embed="rId3"/>
            <a:stretch>
              <a:fillRect/>
            </a:stretch>
          </p:blipFill>
          <p:spPr>
            <a:xfrm flipH="1">
              <a:off x="3114052" y="1948075"/>
              <a:ext cx="570472" cy="570472"/>
            </a:xfrm>
            <a:prstGeom prst="rect">
              <a:avLst/>
            </a:prstGeom>
          </p:spPr>
        </p:pic>
        <p:pic>
          <p:nvPicPr>
            <p:cNvPr id="15" name="Picture 14">
              <a:extLst>
                <a:ext uri="{FF2B5EF4-FFF2-40B4-BE49-F238E27FC236}">
                  <a16:creationId xmlns:a16="http://schemas.microsoft.com/office/drawing/2014/main" id="{5960124D-772E-4A64-8C2E-6390DFBCC6AA}"/>
                </a:ext>
              </a:extLst>
            </p:cNvPr>
            <p:cNvPicPr>
              <a:picLocks noChangeAspect="1"/>
            </p:cNvPicPr>
            <p:nvPr/>
          </p:nvPicPr>
          <p:blipFill>
            <a:blip r:embed="rId3"/>
            <a:stretch>
              <a:fillRect/>
            </a:stretch>
          </p:blipFill>
          <p:spPr>
            <a:xfrm flipH="1">
              <a:off x="3114053" y="2589143"/>
              <a:ext cx="570471" cy="570471"/>
            </a:xfrm>
            <a:prstGeom prst="rect">
              <a:avLst/>
            </a:prstGeom>
          </p:spPr>
        </p:pic>
        <p:pic>
          <p:nvPicPr>
            <p:cNvPr id="16" name="Picture 15">
              <a:extLst>
                <a:ext uri="{FF2B5EF4-FFF2-40B4-BE49-F238E27FC236}">
                  <a16:creationId xmlns:a16="http://schemas.microsoft.com/office/drawing/2014/main" id="{5A5D5912-F5CB-488F-A8A0-EC29081D8946}"/>
                </a:ext>
              </a:extLst>
            </p:cNvPr>
            <p:cNvPicPr>
              <a:picLocks noChangeAspect="1"/>
            </p:cNvPicPr>
            <p:nvPr/>
          </p:nvPicPr>
          <p:blipFill>
            <a:blip r:embed="rId3"/>
            <a:stretch>
              <a:fillRect/>
            </a:stretch>
          </p:blipFill>
          <p:spPr>
            <a:xfrm flipH="1">
              <a:off x="3152674" y="3159614"/>
              <a:ext cx="570470" cy="570470"/>
            </a:xfrm>
            <a:prstGeom prst="rect">
              <a:avLst/>
            </a:prstGeom>
          </p:spPr>
        </p:pic>
      </p:grpSp>
      <p:grpSp>
        <p:nvGrpSpPr>
          <p:cNvPr id="17" name="Group 16">
            <a:extLst>
              <a:ext uri="{FF2B5EF4-FFF2-40B4-BE49-F238E27FC236}">
                <a16:creationId xmlns:a16="http://schemas.microsoft.com/office/drawing/2014/main" id="{E8EDED5C-77E4-4CC4-8342-75D084A7CCC6}"/>
              </a:ext>
            </a:extLst>
          </p:cNvPr>
          <p:cNvGrpSpPr/>
          <p:nvPr/>
        </p:nvGrpSpPr>
        <p:grpSpPr>
          <a:xfrm>
            <a:off x="3531870" y="2526222"/>
            <a:ext cx="5445754" cy="2437071"/>
            <a:chOff x="5189220" y="3812803"/>
            <a:chExt cx="5445754" cy="2437071"/>
          </a:xfrm>
        </p:grpSpPr>
        <p:grpSp>
          <p:nvGrpSpPr>
            <p:cNvPr id="18" name="Group 17">
              <a:extLst>
                <a:ext uri="{FF2B5EF4-FFF2-40B4-BE49-F238E27FC236}">
                  <a16:creationId xmlns:a16="http://schemas.microsoft.com/office/drawing/2014/main" id="{7144D597-F031-4B28-9BA3-FDC5260C13CA}"/>
                </a:ext>
              </a:extLst>
            </p:cNvPr>
            <p:cNvGrpSpPr/>
            <p:nvPr/>
          </p:nvGrpSpPr>
          <p:grpSpPr>
            <a:xfrm>
              <a:off x="5189220" y="3812803"/>
              <a:ext cx="5445754" cy="2437071"/>
              <a:chOff x="3323320" y="1250854"/>
              <a:chExt cx="5445754" cy="2437071"/>
            </a:xfrm>
          </p:grpSpPr>
          <p:sp>
            <p:nvSpPr>
              <p:cNvPr id="28" name="Rectangle: Rounded Corners 12">
                <a:extLst>
                  <a:ext uri="{FF2B5EF4-FFF2-40B4-BE49-F238E27FC236}">
                    <a16:creationId xmlns:a16="http://schemas.microsoft.com/office/drawing/2014/main" id="{ED3ED6A3-7C28-4F8A-8CAB-3BD076BE8170}"/>
                  </a:ext>
                </a:extLst>
              </p:cNvPr>
              <p:cNvSpPr/>
              <p:nvPr/>
            </p:nvSpPr>
            <p:spPr>
              <a:xfrm>
                <a:off x="3323320" y="1724299"/>
                <a:ext cx="5445754" cy="1963626"/>
              </a:xfrm>
              <a:custGeom>
                <a:avLst/>
                <a:gdLst>
                  <a:gd name="connsiteX0" fmla="*/ 0 w 5445754"/>
                  <a:gd name="connsiteY0" fmla="*/ 396103 h 1963626"/>
                  <a:gd name="connsiteX1" fmla="*/ 396103 w 5445754"/>
                  <a:gd name="connsiteY1" fmla="*/ 0 h 1963626"/>
                  <a:gd name="connsiteX2" fmla="*/ 1014360 w 5445754"/>
                  <a:gd name="connsiteY2" fmla="*/ 0 h 1963626"/>
                  <a:gd name="connsiteX3" fmla="*/ 1632617 w 5445754"/>
                  <a:gd name="connsiteY3" fmla="*/ 0 h 1963626"/>
                  <a:gd name="connsiteX4" fmla="*/ 2157803 w 5445754"/>
                  <a:gd name="connsiteY4" fmla="*/ 0 h 1963626"/>
                  <a:gd name="connsiteX5" fmla="*/ 2729525 w 5445754"/>
                  <a:gd name="connsiteY5" fmla="*/ 0 h 1963626"/>
                  <a:gd name="connsiteX6" fmla="*/ 3301247 w 5445754"/>
                  <a:gd name="connsiteY6" fmla="*/ 0 h 1963626"/>
                  <a:gd name="connsiteX7" fmla="*/ 4012575 w 5445754"/>
                  <a:gd name="connsiteY7" fmla="*/ 0 h 1963626"/>
                  <a:gd name="connsiteX8" fmla="*/ 5049651 w 5445754"/>
                  <a:gd name="connsiteY8" fmla="*/ 0 h 1963626"/>
                  <a:gd name="connsiteX9" fmla="*/ 5445754 w 5445754"/>
                  <a:gd name="connsiteY9" fmla="*/ 396103 h 1963626"/>
                  <a:gd name="connsiteX10" fmla="*/ 5445754 w 5445754"/>
                  <a:gd name="connsiteY10" fmla="*/ 970099 h 1963626"/>
                  <a:gd name="connsiteX11" fmla="*/ 5445754 w 5445754"/>
                  <a:gd name="connsiteY11" fmla="*/ 1567523 h 1963626"/>
                  <a:gd name="connsiteX12" fmla="*/ 5049651 w 5445754"/>
                  <a:gd name="connsiteY12" fmla="*/ 1963626 h 1963626"/>
                  <a:gd name="connsiteX13" fmla="*/ 4338323 w 5445754"/>
                  <a:gd name="connsiteY13" fmla="*/ 1963626 h 1963626"/>
                  <a:gd name="connsiteX14" fmla="*/ 3673530 w 5445754"/>
                  <a:gd name="connsiteY14" fmla="*/ 1963626 h 1963626"/>
                  <a:gd name="connsiteX15" fmla="*/ 2915667 w 5445754"/>
                  <a:gd name="connsiteY15" fmla="*/ 1963626 h 1963626"/>
                  <a:gd name="connsiteX16" fmla="*/ 2250874 w 5445754"/>
                  <a:gd name="connsiteY16" fmla="*/ 1963626 h 1963626"/>
                  <a:gd name="connsiteX17" fmla="*/ 1586082 w 5445754"/>
                  <a:gd name="connsiteY17" fmla="*/ 1963626 h 1963626"/>
                  <a:gd name="connsiteX18" fmla="*/ 396103 w 5445754"/>
                  <a:gd name="connsiteY18" fmla="*/ 1963626 h 1963626"/>
                  <a:gd name="connsiteX19" fmla="*/ 0 w 5445754"/>
                  <a:gd name="connsiteY19" fmla="*/ 1567523 h 1963626"/>
                  <a:gd name="connsiteX20" fmla="*/ 0 w 5445754"/>
                  <a:gd name="connsiteY20" fmla="*/ 993527 h 1963626"/>
                  <a:gd name="connsiteX21" fmla="*/ 0 w 5445754"/>
                  <a:gd name="connsiteY21" fmla="*/ 396103 h 19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45754" h="1963626" fill="none" extrusionOk="0">
                    <a:moveTo>
                      <a:pt x="0" y="396103"/>
                    </a:moveTo>
                    <a:cubicBezTo>
                      <a:pt x="14917" y="198470"/>
                      <a:pt x="142186" y="32177"/>
                      <a:pt x="396103" y="0"/>
                    </a:cubicBezTo>
                    <a:cubicBezTo>
                      <a:pt x="534279" y="-19845"/>
                      <a:pt x="801978" y="-18245"/>
                      <a:pt x="1014360" y="0"/>
                    </a:cubicBezTo>
                    <a:cubicBezTo>
                      <a:pt x="1226742" y="18245"/>
                      <a:pt x="1376676" y="-3869"/>
                      <a:pt x="1632617" y="0"/>
                    </a:cubicBezTo>
                    <a:cubicBezTo>
                      <a:pt x="1888558" y="3869"/>
                      <a:pt x="2004088" y="473"/>
                      <a:pt x="2157803" y="0"/>
                    </a:cubicBezTo>
                    <a:cubicBezTo>
                      <a:pt x="2311518" y="-473"/>
                      <a:pt x="2451318" y="9934"/>
                      <a:pt x="2729525" y="0"/>
                    </a:cubicBezTo>
                    <a:cubicBezTo>
                      <a:pt x="3007732" y="-9934"/>
                      <a:pt x="3086480" y="870"/>
                      <a:pt x="3301247" y="0"/>
                    </a:cubicBezTo>
                    <a:cubicBezTo>
                      <a:pt x="3516014" y="-870"/>
                      <a:pt x="3815233" y="-35187"/>
                      <a:pt x="4012575" y="0"/>
                    </a:cubicBezTo>
                    <a:cubicBezTo>
                      <a:pt x="4209917" y="35187"/>
                      <a:pt x="4631353" y="-37544"/>
                      <a:pt x="5049651" y="0"/>
                    </a:cubicBezTo>
                    <a:cubicBezTo>
                      <a:pt x="5275524" y="-584"/>
                      <a:pt x="5425162" y="137386"/>
                      <a:pt x="5445754" y="396103"/>
                    </a:cubicBezTo>
                    <a:cubicBezTo>
                      <a:pt x="5453241" y="588062"/>
                      <a:pt x="5459079" y="847733"/>
                      <a:pt x="5445754" y="970099"/>
                    </a:cubicBezTo>
                    <a:cubicBezTo>
                      <a:pt x="5432429" y="1092465"/>
                      <a:pt x="5457498" y="1420661"/>
                      <a:pt x="5445754" y="1567523"/>
                    </a:cubicBezTo>
                    <a:cubicBezTo>
                      <a:pt x="5463716" y="1786438"/>
                      <a:pt x="5283226" y="1989753"/>
                      <a:pt x="5049651" y="1963626"/>
                    </a:cubicBezTo>
                    <a:cubicBezTo>
                      <a:pt x="4832062" y="1941321"/>
                      <a:pt x="4535687" y="1973711"/>
                      <a:pt x="4338323" y="1963626"/>
                    </a:cubicBezTo>
                    <a:cubicBezTo>
                      <a:pt x="4140959" y="1953541"/>
                      <a:pt x="3898171" y="1954452"/>
                      <a:pt x="3673530" y="1963626"/>
                    </a:cubicBezTo>
                    <a:cubicBezTo>
                      <a:pt x="3448889" y="1972800"/>
                      <a:pt x="3127227" y="1926565"/>
                      <a:pt x="2915667" y="1963626"/>
                    </a:cubicBezTo>
                    <a:cubicBezTo>
                      <a:pt x="2704107" y="2000687"/>
                      <a:pt x="2578096" y="1954043"/>
                      <a:pt x="2250874" y="1963626"/>
                    </a:cubicBezTo>
                    <a:cubicBezTo>
                      <a:pt x="1923652" y="1973209"/>
                      <a:pt x="1761142" y="1964249"/>
                      <a:pt x="1586082" y="1963626"/>
                    </a:cubicBezTo>
                    <a:cubicBezTo>
                      <a:pt x="1411022" y="1963003"/>
                      <a:pt x="939232" y="1939074"/>
                      <a:pt x="396103" y="1963626"/>
                    </a:cubicBezTo>
                    <a:cubicBezTo>
                      <a:pt x="176570" y="1972654"/>
                      <a:pt x="-2277" y="1760118"/>
                      <a:pt x="0" y="1567523"/>
                    </a:cubicBezTo>
                    <a:cubicBezTo>
                      <a:pt x="27606" y="1395190"/>
                      <a:pt x="17578" y="1167575"/>
                      <a:pt x="0" y="993527"/>
                    </a:cubicBezTo>
                    <a:cubicBezTo>
                      <a:pt x="-17578" y="819479"/>
                      <a:pt x="5962" y="600177"/>
                      <a:pt x="0" y="396103"/>
                    </a:cubicBezTo>
                    <a:close/>
                  </a:path>
                  <a:path w="5445754" h="1963626" stroke="0" extrusionOk="0">
                    <a:moveTo>
                      <a:pt x="0" y="396103"/>
                    </a:moveTo>
                    <a:cubicBezTo>
                      <a:pt x="393" y="189365"/>
                      <a:pt x="202428" y="44828"/>
                      <a:pt x="396103" y="0"/>
                    </a:cubicBezTo>
                    <a:cubicBezTo>
                      <a:pt x="701241" y="29580"/>
                      <a:pt x="774513" y="-32670"/>
                      <a:pt x="1107431" y="0"/>
                    </a:cubicBezTo>
                    <a:cubicBezTo>
                      <a:pt x="1440349" y="32670"/>
                      <a:pt x="1513198" y="-21624"/>
                      <a:pt x="1679153" y="0"/>
                    </a:cubicBezTo>
                    <a:cubicBezTo>
                      <a:pt x="1845108" y="21624"/>
                      <a:pt x="1997144" y="-27295"/>
                      <a:pt x="2250874" y="0"/>
                    </a:cubicBezTo>
                    <a:cubicBezTo>
                      <a:pt x="2504604" y="27295"/>
                      <a:pt x="2711605" y="7336"/>
                      <a:pt x="2962202" y="0"/>
                    </a:cubicBezTo>
                    <a:cubicBezTo>
                      <a:pt x="3212799" y="-7336"/>
                      <a:pt x="3396565" y="-21926"/>
                      <a:pt x="3580459" y="0"/>
                    </a:cubicBezTo>
                    <a:cubicBezTo>
                      <a:pt x="3764353" y="21926"/>
                      <a:pt x="4140455" y="-10520"/>
                      <a:pt x="4338323" y="0"/>
                    </a:cubicBezTo>
                    <a:cubicBezTo>
                      <a:pt x="4536191" y="10520"/>
                      <a:pt x="4756895" y="-27317"/>
                      <a:pt x="5049651" y="0"/>
                    </a:cubicBezTo>
                    <a:cubicBezTo>
                      <a:pt x="5252462" y="8396"/>
                      <a:pt x="5464440" y="156656"/>
                      <a:pt x="5445754" y="396103"/>
                    </a:cubicBezTo>
                    <a:cubicBezTo>
                      <a:pt x="5418680" y="626552"/>
                      <a:pt x="5435522" y="841290"/>
                      <a:pt x="5445754" y="958385"/>
                    </a:cubicBezTo>
                    <a:cubicBezTo>
                      <a:pt x="5455986" y="1075480"/>
                      <a:pt x="5463851" y="1403102"/>
                      <a:pt x="5445754" y="1567523"/>
                    </a:cubicBezTo>
                    <a:cubicBezTo>
                      <a:pt x="5460854" y="1793718"/>
                      <a:pt x="5266927" y="1954313"/>
                      <a:pt x="5049651" y="1963626"/>
                    </a:cubicBezTo>
                    <a:cubicBezTo>
                      <a:pt x="4893569" y="1952252"/>
                      <a:pt x="4740733" y="1989570"/>
                      <a:pt x="4477929" y="1963626"/>
                    </a:cubicBezTo>
                    <a:cubicBezTo>
                      <a:pt x="4215125" y="1937682"/>
                      <a:pt x="4041768" y="1981816"/>
                      <a:pt x="3766601" y="1963626"/>
                    </a:cubicBezTo>
                    <a:cubicBezTo>
                      <a:pt x="3491434" y="1945436"/>
                      <a:pt x="3175128" y="1986950"/>
                      <a:pt x="3008738" y="1963626"/>
                    </a:cubicBezTo>
                    <a:cubicBezTo>
                      <a:pt x="2842348" y="1940302"/>
                      <a:pt x="2520816" y="1948751"/>
                      <a:pt x="2390481" y="1963626"/>
                    </a:cubicBezTo>
                    <a:cubicBezTo>
                      <a:pt x="2260146" y="1978501"/>
                      <a:pt x="1973823" y="1945581"/>
                      <a:pt x="1772224" y="1963626"/>
                    </a:cubicBezTo>
                    <a:cubicBezTo>
                      <a:pt x="1570625" y="1981671"/>
                      <a:pt x="1247296" y="1971923"/>
                      <a:pt x="1014360" y="1963626"/>
                    </a:cubicBezTo>
                    <a:cubicBezTo>
                      <a:pt x="781424" y="1955329"/>
                      <a:pt x="596949" y="1952585"/>
                      <a:pt x="396103" y="1963626"/>
                    </a:cubicBezTo>
                    <a:cubicBezTo>
                      <a:pt x="223264" y="1951137"/>
                      <a:pt x="13486" y="1793150"/>
                      <a:pt x="0" y="1567523"/>
                    </a:cubicBezTo>
                    <a:cubicBezTo>
                      <a:pt x="-10579" y="1436190"/>
                      <a:pt x="-20792" y="1153264"/>
                      <a:pt x="0" y="1005241"/>
                    </a:cubicBezTo>
                    <a:cubicBezTo>
                      <a:pt x="20792" y="857218"/>
                      <a:pt x="-6695" y="631352"/>
                      <a:pt x="0" y="396103"/>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2800" dirty="0">
                    <a:solidFill>
                      <a:srgbClr val="000000"/>
                    </a:solidFill>
                    <a:latin typeface="UTM Duepuntozero" panose="02040603050506020204" pitchFamily="18" charset="0"/>
                  </a:rPr>
                  <a:t>1. </a:t>
                </a:r>
                <a:r>
                  <a:rPr lang="en-US" sz="2800" dirty="0" err="1">
                    <a:solidFill>
                      <a:srgbClr val="000000"/>
                    </a:solidFill>
                    <a:latin typeface="UTM Duepuntozero" panose="02040603050506020204" pitchFamily="18" charset="0"/>
                  </a:rPr>
                  <a:t>Đọc</a:t>
                </a:r>
                <a:r>
                  <a:rPr lang="en-US" sz="2800" dirty="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đúng</a:t>
                </a:r>
                <a:r>
                  <a:rPr lang="en-US" sz="2800" dirty="0">
                    <a:solidFill>
                      <a:srgbClr val="000000"/>
                    </a:solidFill>
                    <a:latin typeface="UTM Duepuntozero" panose="02040603050506020204" pitchFamily="18" charset="0"/>
                  </a:rPr>
                  <a:t>.</a:t>
                </a:r>
              </a:p>
              <a:p>
                <a:pPr algn="just">
                  <a:lnSpc>
                    <a:spcPct val="110000"/>
                  </a:lnSpc>
                </a:pPr>
                <a:r>
                  <a:rPr lang="en-US" sz="2800" dirty="0">
                    <a:solidFill>
                      <a:srgbClr val="000000"/>
                    </a:solidFill>
                    <a:latin typeface="UTM Duepuntozero" panose="02040603050506020204" pitchFamily="18" charset="0"/>
                  </a:rPr>
                  <a:t>2. </a:t>
                </a:r>
                <a:r>
                  <a:rPr lang="en-US" sz="2800" dirty="0" err="1">
                    <a:solidFill>
                      <a:srgbClr val="000000"/>
                    </a:solidFill>
                    <a:latin typeface="UTM Duepuntozero" panose="02040603050506020204" pitchFamily="18" charset="0"/>
                  </a:rPr>
                  <a:t>Đọc</a:t>
                </a:r>
                <a:r>
                  <a:rPr lang="en-US" sz="2800" dirty="0">
                    <a:solidFill>
                      <a:srgbClr val="000000"/>
                    </a:solidFill>
                    <a:latin typeface="UTM Duepuntozero" panose="02040603050506020204" pitchFamily="18" charset="0"/>
                  </a:rPr>
                  <a:t> to, </a:t>
                </a:r>
                <a:r>
                  <a:rPr lang="en-US" sz="2800" dirty="0" err="1">
                    <a:solidFill>
                      <a:srgbClr val="000000"/>
                    </a:solidFill>
                    <a:latin typeface="UTM Duepuntozero" panose="02040603050506020204" pitchFamily="18" charset="0"/>
                  </a:rPr>
                  <a:t>rõ</a:t>
                </a:r>
                <a:r>
                  <a:rPr lang="en-US" sz="2800" dirty="0">
                    <a:solidFill>
                      <a:srgbClr val="000000"/>
                    </a:solidFill>
                    <a:latin typeface="UTM Duepuntozero" panose="02040603050506020204" pitchFamily="18" charset="0"/>
                  </a:rPr>
                  <a:t>.</a:t>
                </a:r>
              </a:p>
              <a:p>
                <a:pPr algn="just">
                  <a:lnSpc>
                    <a:spcPct val="110000"/>
                  </a:lnSpc>
                </a:pPr>
                <a:r>
                  <a:rPr lang="en-US" sz="2800" dirty="0">
                    <a:solidFill>
                      <a:srgbClr val="000000"/>
                    </a:solidFill>
                    <a:latin typeface="UTM Duepuntozero" panose="02040603050506020204" pitchFamily="18" charset="0"/>
                  </a:rPr>
                  <a:t>3. </a:t>
                </a:r>
                <a:r>
                  <a:rPr lang="en-US" sz="2800" dirty="0" err="1">
                    <a:solidFill>
                      <a:srgbClr val="000000"/>
                    </a:solidFill>
                    <a:latin typeface="UTM Duepuntozero" panose="02040603050506020204" pitchFamily="18" charset="0"/>
                  </a:rPr>
                  <a:t>Đọc</a:t>
                </a:r>
                <a:r>
                  <a:rPr lang="en-US" sz="2800" dirty="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ngắt</a:t>
                </a:r>
                <a:r>
                  <a:rPr lang="en-US" sz="2800" dirty="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nghỉ</a:t>
                </a:r>
                <a:r>
                  <a:rPr lang="en-US" sz="2800" dirty="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đúng</a:t>
                </a:r>
                <a:r>
                  <a:rPr lang="en-US" sz="2800" dirty="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chỗ</a:t>
                </a:r>
                <a:r>
                  <a:rPr lang="en-US" sz="2800" dirty="0">
                    <a:solidFill>
                      <a:srgbClr val="000000"/>
                    </a:solidFill>
                    <a:latin typeface="UTM Duepuntozero" panose="02040603050506020204" pitchFamily="18" charset="0"/>
                  </a:rPr>
                  <a:t>.</a:t>
                </a:r>
                <a:endParaRPr lang="en-US" sz="2800" b="0" i="0" dirty="0">
                  <a:solidFill>
                    <a:srgbClr val="000000"/>
                  </a:solidFill>
                  <a:effectLst/>
                  <a:latin typeface="UTM Duepuntozero" panose="02040603050506020204" pitchFamily="18" charset="0"/>
                </a:endParaRPr>
              </a:p>
            </p:txBody>
          </p:sp>
          <p:sp>
            <p:nvSpPr>
              <p:cNvPr id="29" name="Rectangle: Rounded Corners 28">
                <a:extLst>
                  <a:ext uri="{FF2B5EF4-FFF2-40B4-BE49-F238E27FC236}">
                    <a16:creationId xmlns:a16="http://schemas.microsoft.com/office/drawing/2014/main" id="{B3B5A515-D85C-4255-B341-CE901B280C62}"/>
                  </a:ext>
                </a:extLst>
              </p:cNvPr>
              <p:cNvSpPr/>
              <p:nvPr/>
            </p:nvSpPr>
            <p:spPr>
              <a:xfrm>
                <a:off x="4156061" y="1250854"/>
                <a:ext cx="3933275"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Tiêu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chí</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đánh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giá</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grpSp>
        <p:pic>
          <p:nvPicPr>
            <p:cNvPr id="19" name="Picture 18">
              <a:extLst>
                <a:ext uri="{FF2B5EF4-FFF2-40B4-BE49-F238E27FC236}">
                  <a16:creationId xmlns:a16="http://schemas.microsoft.com/office/drawing/2014/main" id="{96A81430-563D-4429-89CD-CA916B250AAD}"/>
                </a:ext>
              </a:extLst>
            </p:cNvPr>
            <p:cNvPicPr>
              <a:picLocks noChangeAspect="1"/>
            </p:cNvPicPr>
            <p:nvPr/>
          </p:nvPicPr>
          <p:blipFill>
            <a:blip r:embed="rId4"/>
            <a:stretch>
              <a:fillRect/>
            </a:stretch>
          </p:blipFill>
          <p:spPr>
            <a:xfrm>
              <a:off x="7431925" y="4690660"/>
              <a:ext cx="469963" cy="469963"/>
            </a:xfrm>
            <a:prstGeom prst="rect">
              <a:avLst/>
            </a:prstGeom>
          </p:spPr>
        </p:pic>
        <p:pic>
          <p:nvPicPr>
            <p:cNvPr id="20" name="Picture 19">
              <a:extLst>
                <a:ext uri="{FF2B5EF4-FFF2-40B4-BE49-F238E27FC236}">
                  <a16:creationId xmlns:a16="http://schemas.microsoft.com/office/drawing/2014/main" id="{8FB4676E-57B5-45B1-A0C0-D2AF977B7C1A}"/>
                </a:ext>
              </a:extLst>
            </p:cNvPr>
            <p:cNvPicPr>
              <a:picLocks noChangeAspect="1"/>
            </p:cNvPicPr>
            <p:nvPr/>
          </p:nvPicPr>
          <p:blipFill>
            <a:blip r:embed="rId5"/>
            <a:stretch>
              <a:fillRect/>
            </a:stretch>
          </p:blipFill>
          <p:spPr>
            <a:xfrm>
              <a:off x="6875251" y="4690660"/>
              <a:ext cx="469963" cy="469963"/>
            </a:xfrm>
            <a:prstGeom prst="rect">
              <a:avLst/>
            </a:prstGeom>
          </p:spPr>
        </p:pic>
        <p:pic>
          <p:nvPicPr>
            <p:cNvPr id="21" name="Picture 20">
              <a:extLst>
                <a:ext uri="{FF2B5EF4-FFF2-40B4-BE49-F238E27FC236}">
                  <a16:creationId xmlns:a16="http://schemas.microsoft.com/office/drawing/2014/main" id="{8AE7CEA4-2702-47E7-81AB-CBC3116C2F25}"/>
                </a:ext>
              </a:extLst>
            </p:cNvPr>
            <p:cNvPicPr>
              <a:picLocks noChangeAspect="1"/>
            </p:cNvPicPr>
            <p:nvPr/>
          </p:nvPicPr>
          <p:blipFill>
            <a:blip r:embed="rId6"/>
            <a:stretch>
              <a:fillRect/>
            </a:stretch>
          </p:blipFill>
          <p:spPr>
            <a:xfrm>
              <a:off x="7988599" y="4690660"/>
              <a:ext cx="469963" cy="469963"/>
            </a:xfrm>
            <a:prstGeom prst="rect">
              <a:avLst/>
            </a:prstGeom>
          </p:spPr>
        </p:pic>
        <p:pic>
          <p:nvPicPr>
            <p:cNvPr id="22" name="Picture 21">
              <a:extLst>
                <a:ext uri="{FF2B5EF4-FFF2-40B4-BE49-F238E27FC236}">
                  <a16:creationId xmlns:a16="http://schemas.microsoft.com/office/drawing/2014/main" id="{1F7687FA-4F35-4B03-98D1-7C8D7650616E}"/>
                </a:ext>
              </a:extLst>
            </p:cNvPr>
            <p:cNvPicPr>
              <a:picLocks noChangeAspect="1"/>
            </p:cNvPicPr>
            <p:nvPr/>
          </p:nvPicPr>
          <p:blipFill>
            <a:blip r:embed="rId4"/>
            <a:stretch>
              <a:fillRect/>
            </a:stretch>
          </p:blipFill>
          <p:spPr>
            <a:xfrm>
              <a:off x="7666906" y="5170587"/>
              <a:ext cx="469963" cy="469963"/>
            </a:xfrm>
            <a:prstGeom prst="rect">
              <a:avLst/>
            </a:prstGeom>
          </p:spPr>
        </p:pic>
        <p:pic>
          <p:nvPicPr>
            <p:cNvPr id="23" name="Picture 22">
              <a:extLst>
                <a:ext uri="{FF2B5EF4-FFF2-40B4-BE49-F238E27FC236}">
                  <a16:creationId xmlns:a16="http://schemas.microsoft.com/office/drawing/2014/main" id="{2340C855-4F0D-4D25-A7E8-27F24D052248}"/>
                </a:ext>
              </a:extLst>
            </p:cNvPr>
            <p:cNvPicPr>
              <a:picLocks noChangeAspect="1"/>
            </p:cNvPicPr>
            <p:nvPr/>
          </p:nvPicPr>
          <p:blipFill>
            <a:blip r:embed="rId5"/>
            <a:stretch>
              <a:fillRect/>
            </a:stretch>
          </p:blipFill>
          <p:spPr>
            <a:xfrm>
              <a:off x="7110232" y="5170587"/>
              <a:ext cx="469963" cy="469963"/>
            </a:xfrm>
            <a:prstGeom prst="rect">
              <a:avLst/>
            </a:prstGeom>
          </p:spPr>
        </p:pic>
        <p:pic>
          <p:nvPicPr>
            <p:cNvPr id="24" name="Picture 23">
              <a:extLst>
                <a:ext uri="{FF2B5EF4-FFF2-40B4-BE49-F238E27FC236}">
                  <a16:creationId xmlns:a16="http://schemas.microsoft.com/office/drawing/2014/main" id="{5C9AEEEF-1E6D-490C-A627-1FC81FB6F03E}"/>
                </a:ext>
              </a:extLst>
            </p:cNvPr>
            <p:cNvPicPr>
              <a:picLocks noChangeAspect="1"/>
            </p:cNvPicPr>
            <p:nvPr/>
          </p:nvPicPr>
          <p:blipFill>
            <a:blip r:embed="rId6"/>
            <a:stretch>
              <a:fillRect/>
            </a:stretch>
          </p:blipFill>
          <p:spPr>
            <a:xfrm>
              <a:off x="8223580" y="5170587"/>
              <a:ext cx="469963" cy="469963"/>
            </a:xfrm>
            <a:prstGeom prst="rect">
              <a:avLst/>
            </a:prstGeom>
          </p:spPr>
        </p:pic>
        <p:pic>
          <p:nvPicPr>
            <p:cNvPr id="25" name="Picture 24">
              <a:extLst>
                <a:ext uri="{FF2B5EF4-FFF2-40B4-BE49-F238E27FC236}">
                  <a16:creationId xmlns:a16="http://schemas.microsoft.com/office/drawing/2014/main" id="{C696EB35-6E54-4544-A3D1-4DFC8CABEC5C}"/>
                </a:ext>
              </a:extLst>
            </p:cNvPr>
            <p:cNvPicPr>
              <a:picLocks noChangeAspect="1"/>
            </p:cNvPicPr>
            <p:nvPr/>
          </p:nvPicPr>
          <p:blipFill>
            <a:blip r:embed="rId4"/>
            <a:stretch>
              <a:fillRect/>
            </a:stretch>
          </p:blipFill>
          <p:spPr>
            <a:xfrm>
              <a:off x="9398562" y="5632246"/>
              <a:ext cx="469963" cy="469963"/>
            </a:xfrm>
            <a:prstGeom prst="rect">
              <a:avLst/>
            </a:prstGeom>
          </p:spPr>
        </p:pic>
        <p:pic>
          <p:nvPicPr>
            <p:cNvPr id="26" name="Picture 25">
              <a:extLst>
                <a:ext uri="{FF2B5EF4-FFF2-40B4-BE49-F238E27FC236}">
                  <a16:creationId xmlns:a16="http://schemas.microsoft.com/office/drawing/2014/main" id="{0797F12C-9C18-4A23-9620-5F3D4C5D3786}"/>
                </a:ext>
              </a:extLst>
            </p:cNvPr>
            <p:cNvPicPr>
              <a:picLocks noChangeAspect="1"/>
            </p:cNvPicPr>
            <p:nvPr/>
          </p:nvPicPr>
          <p:blipFill>
            <a:blip r:embed="rId5"/>
            <a:stretch>
              <a:fillRect/>
            </a:stretch>
          </p:blipFill>
          <p:spPr>
            <a:xfrm>
              <a:off x="8841888" y="5632246"/>
              <a:ext cx="469963" cy="469963"/>
            </a:xfrm>
            <a:prstGeom prst="rect">
              <a:avLst/>
            </a:prstGeom>
          </p:spPr>
        </p:pic>
        <p:pic>
          <p:nvPicPr>
            <p:cNvPr id="27" name="Picture 26">
              <a:extLst>
                <a:ext uri="{FF2B5EF4-FFF2-40B4-BE49-F238E27FC236}">
                  <a16:creationId xmlns:a16="http://schemas.microsoft.com/office/drawing/2014/main" id="{E5FEA0C2-C466-41D1-BD19-A96547C706B8}"/>
                </a:ext>
              </a:extLst>
            </p:cNvPr>
            <p:cNvPicPr>
              <a:picLocks noChangeAspect="1"/>
            </p:cNvPicPr>
            <p:nvPr/>
          </p:nvPicPr>
          <p:blipFill>
            <a:blip r:embed="rId6"/>
            <a:stretch>
              <a:fillRect/>
            </a:stretch>
          </p:blipFill>
          <p:spPr>
            <a:xfrm>
              <a:off x="9955236" y="5632246"/>
              <a:ext cx="469963" cy="469963"/>
            </a:xfrm>
            <a:prstGeom prst="rect">
              <a:avLst/>
            </a:prstGeom>
          </p:spPr>
        </p:pic>
      </p:grpSp>
      <p:sp>
        <p:nvSpPr>
          <p:cNvPr id="32" name="TextBox 31">
            <a:extLst>
              <a:ext uri="{FF2B5EF4-FFF2-40B4-BE49-F238E27FC236}">
                <a16:creationId xmlns:a16="http://schemas.microsoft.com/office/drawing/2014/main" id="{85D9A454-0436-4727-BBDA-961E85FA2638}"/>
              </a:ext>
            </a:extLst>
          </p:cNvPr>
          <p:cNvSpPr txBox="1"/>
          <p:nvPr/>
        </p:nvSpPr>
        <p:spPr>
          <a:xfrm>
            <a:off x="2621247" y="418638"/>
            <a:ext cx="7889965" cy="1323439"/>
          </a:xfrm>
          <a:prstGeom prst="rect">
            <a:avLst/>
          </a:prstGeom>
          <a:noFill/>
        </p:spPr>
        <p:txBody>
          <a:bodyPr wrap="square" rtlCol="0">
            <a:spAutoFit/>
          </a:bodyPr>
          <a:lstStyle/>
          <a:p>
            <a:pPr algn="ct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LUYỆN ĐỌC </a:t>
            </a:r>
            <a:endParaRPr lang="vi-VN"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endParaRPr>
          </a:p>
          <a:p>
            <a:pPr algn="ct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TRONG NHÓM</a:t>
            </a:r>
          </a:p>
        </p:txBody>
      </p:sp>
    </p:spTree>
    <p:extLst>
      <p:ext uri="{BB962C8B-B14F-4D97-AF65-F5344CB8AC3E}">
        <p14:creationId xmlns:p14="http://schemas.microsoft.com/office/powerpoint/2010/main" val="3341271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6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14:bounceEnd="66000">
                                          <p:cBhvr additive="base">
                                            <p:cTn id="12" dur="1000" fill="hold"/>
                                            <p:tgtEl>
                                              <p:spTgt spid="17"/>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7"/>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fill="hold"/>
                                            <p:tgtEl>
                                              <p:spTgt spid="17"/>
                                            </p:tgtEl>
                                            <p:attrNameLst>
                                              <p:attrName>ppt_x</p:attrName>
                                            </p:attrNameLst>
                                          </p:cBhvr>
                                          <p:tavLst>
                                            <p:tav tm="0">
                                              <p:val>
                                                <p:strVal val="#ppt_x"/>
                                              </p:val>
                                            </p:tav>
                                            <p:tav tm="100000">
                                              <p:val>
                                                <p:strVal val="#ppt_x"/>
                                              </p:val>
                                            </p:tav>
                                          </p:tavLst>
                                        </p:anim>
                                        <p:anim calcmode="lin" valueType="num">
                                          <p:cBhvr additive="base">
                                            <p:cTn id="13" dur="1000" fill="hold"/>
                                            <p:tgtEl>
                                              <p:spTgt spid="17"/>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a16="http://schemas.microsoft.com/office/drawing/2014/main" id="{F8CE8627-83B1-4A2A-A9AB-D4F530BE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9120891-5EC7-46DD-892D-388A77C41986}"/>
              </a:ext>
            </a:extLst>
          </p:cNvPr>
          <p:cNvSpPr txBox="1"/>
          <p:nvPr/>
        </p:nvSpPr>
        <p:spPr>
          <a:xfrm>
            <a:off x="538061" y="271310"/>
            <a:ext cx="7889965" cy="769441"/>
          </a:xfrm>
          <a:prstGeom prst="rect">
            <a:avLst/>
          </a:prstGeom>
          <a:noFill/>
        </p:spPr>
        <p:txBody>
          <a:bodyPr wrap="square" rtlCol="0">
            <a:spAutoFit/>
          </a:bodyPr>
          <a:lstStyle/>
          <a:p>
            <a:pPr algn="ct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LUYỆN ĐỌC TRƯỚC LỚP</a:t>
            </a:r>
          </a:p>
        </p:txBody>
      </p:sp>
      <p:grpSp>
        <p:nvGrpSpPr>
          <p:cNvPr id="31" name="Group 30">
            <a:extLst>
              <a:ext uri="{FF2B5EF4-FFF2-40B4-BE49-F238E27FC236}">
                <a16:creationId xmlns:a16="http://schemas.microsoft.com/office/drawing/2014/main" id="{86D04A23-A49E-4EC2-81DE-6E53CC2618C4}"/>
              </a:ext>
            </a:extLst>
          </p:cNvPr>
          <p:cNvGrpSpPr/>
          <p:nvPr/>
        </p:nvGrpSpPr>
        <p:grpSpPr>
          <a:xfrm>
            <a:off x="827928" y="1302155"/>
            <a:ext cx="7310232" cy="3287264"/>
            <a:chOff x="5548616" y="3863568"/>
            <a:chExt cx="5668381" cy="2548957"/>
          </a:xfrm>
        </p:grpSpPr>
        <p:grpSp>
          <p:nvGrpSpPr>
            <p:cNvPr id="33" name="Group 32">
              <a:extLst>
                <a:ext uri="{FF2B5EF4-FFF2-40B4-BE49-F238E27FC236}">
                  <a16:creationId xmlns:a16="http://schemas.microsoft.com/office/drawing/2014/main" id="{35E6B176-8F03-492A-A965-11B158AC3D81}"/>
                </a:ext>
              </a:extLst>
            </p:cNvPr>
            <p:cNvGrpSpPr/>
            <p:nvPr/>
          </p:nvGrpSpPr>
          <p:grpSpPr>
            <a:xfrm>
              <a:off x="5548616" y="3863568"/>
              <a:ext cx="5668381" cy="2548957"/>
              <a:chOff x="3682716" y="1301619"/>
              <a:chExt cx="5668381" cy="2548957"/>
            </a:xfrm>
          </p:grpSpPr>
          <p:sp>
            <p:nvSpPr>
              <p:cNvPr id="43" name="Rectangle: Rounded Corners 12">
                <a:extLst>
                  <a:ext uri="{FF2B5EF4-FFF2-40B4-BE49-F238E27FC236}">
                    <a16:creationId xmlns:a16="http://schemas.microsoft.com/office/drawing/2014/main" id="{FDD48ECF-A29F-4821-8D02-E8D285331752}"/>
                  </a:ext>
                </a:extLst>
              </p:cNvPr>
              <p:cNvSpPr/>
              <p:nvPr/>
            </p:nvSpPr>
            <p:spPr>
              <a:xfrm>
                <a:off x="3682716" y="1724298"/>
                <a:ext cx="5668381" cy="2126278"/>
              </a:xfrm>
              <a:custGeom>
                <a:avLst/>
                <a:gdLst>
                  <a:gd name="connsiteX0" fmla="*/ 0 w 5668381"/>
                  <a:gd name="connsiteY0" fmla="*/ 428913 h 2126278"/>
                  <a:gd name="connsiteX1" fmla="*/ 428913 w 5668381"/>
                  <a:gd name="connsiteY1" fmla="*/ 0 h 2126278"/>
                  <a:gd name="connsiteX2" fmla="*/ 1068030 w 5668381"/>
                  <a:gd name="connsiteY2" fmla="*/ 0 h 2126278"/>
                  <a:gd name="connsiteX3" fmla="*/ 1707146 w 5668381"/>
                  <a:gd name="connsiteY3" fmla="*/ 0 h 2126278"/>
                  <a:gd name="connsiteX4" fmla="*/ 2250052 w 5668381"/>
                  <a:gd name="connsiteY4" fmla="*/ 0 h 2126278"/>
                  <a:gd name="connsiteX5" fmla="*/ 2841063 w 5668381"/>
                  <a:gd name="connsiteY5" fmla="*/ 0 h 2126278"/>
                  <a:gd name="connsiteX6" fmla="*/ 3432074 w 5668381"/>
                  <a:gd name="connsiteY6" fmla="*/ 0 h 2126278"/>
                  <a:gd name="connsiteX7" fmla="*/ 4167401 w 5668381"/>
                  <a:gd name="connsiteY7" fmla="*/ 0 h 2126278"/>
                  <a:gd name="connsiteX8" fmla="*/ 5239468 w 5668381"/>
                  <a:gd name="connsiteY8" fmla="*/ 0 h 2126278"/>
                  <a:gd name="connsiteX9" fmla="*/ 5668381 w 5668381"/>
                  <a:gd name="connsiteY9" fmla="*/ 428913 h 2126278"/>
                  <a:gd name="connsiteX10" fmla="*/ 5668381 w 5668381"/>
                  <a:gd name="connsiteY10" fmla="*/ 1050454 h 2126278"/>
                  <a:gd name="connsiteX11" fmla="*/ 5668381 w 5668381"/>
                  <a:gd name="connsiteY11" fmla="*/ 1697365 h 2126278"/>
                  <a:gd name="connsiteX12" fmla="*/ 5239468 w 5668381"/>
                  <a:gd name="connsiteY12" fmla="*/ 2126278 h 2126278"/>
                  <a:gd name="connsiteX13" fmla="*/ 4504140 w 5668381"/>
                  <a:gd name="connsiteY13" fmla="*/ 2126278 h 2126278"/>
                  <a:gd name="connsiteX14" fmla="*/ 3816918 w 5668381"/>
                  <a:gd name="connsiteY14" fmla="*/ 2126278 h 2126278"/>
                  <a:gd name="connsiteX15" fmla="*/ 3033485 w 5668381"/>
                  <a:gd name="connsiteY15" fmla="*/ 2126278 h 2126278"/>
                  <a:gd name="connsiteX16" fmla="*/ 2346263 w 5668381"/>
                  <a:gd name="connsiteY16" fmla="*/ 2126278 h 2126278"/>
                  <a:gd name="connsiteX17" fmla="*/ 1659041 w 5668381"/>
                  <a:gd name="connsiteY17" fmla="*/ 2126278 h 2126278"/>
                  <a:gd name="connsiteX18" fmla="*/ 428913 w 5668381"/>
                  <a:gd name="connsiteY18" fmla="*/ 2126278 h 2126278"/>
                  <a:gd name="connsiteX19" fmla="*/ 0 w 5668381"/>
                  <a:gd name="connsiteY19" fmla="*/ 1697365 h 2126278"/>
                  <a:gd name="connsiteX20" fmla="*/ 0 w 5668381"/>
                  <a:gd name="connsiteY20" fmla="*/ 1075824 h 2126278"/>
                  <a:gd name="connsiteX21" fmla="*/ 0 w 5668381"/>
                  <a:gd name="connsiteY21" fmla="*/ 428913 h 212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68381" h="2126278" fill="none" extrusionOk="0">
                    <a:moveTo>
                      <a:pt x="0" y="428913"/>
                    </a:moveTo>
                    <a:cubicBezTo>
                      <a:pt x="14806" y="213002"/>
                      <a:pt x="183174" y="8106"/>
                      <a:pt x="428913" y="0"/>
                    </a:cubicBezTo>
                    <a:cubicBezTo>
                      <a:pt x="558676" y="-30782"/>
                      <a:pt x="752417" y="12194"/>
                      <a:pt x="1068030" y="0"/>
                    </a:cubicBezTo>
                    <a:cubicBezTo>
                      <a:pt x="1383643" y="-12194"/>
                      <a:pt x="1526874" y="19726"/>
                      <a:pt x="1707146" y="0"/>
                    </a:cubicBezTo>
                    <a:cubicBezTo>
                      <a:pt x="1887418" y="-19726"/>
                      <a:pt x="1989662" y="-13612"/>
                      <a:pt x="2250052" y="0"/>
                    </a:cubicBezTo>
                    <a:cubicBezTo>
                      <a:pt x="2510442" y="13612"/>
                      <a:pt x="2661970" y="3601"/>
                      <a:pt x="2841063" y="0"/>
                    </a:cubicBezTo>
                    <a:cubicBezTo>
                      <a:pt x="3020156" y="-3601"/>
                      <a:pt x="3240655" y="3007"/>
                      <a:pt x="3432074" y="0"/>
                    </a:cubicBezTo>
                    <a:cubicBezTo>
                      <a:pt x="3623493" y="-3007"/>
                      <a:pt x="3981690" y="7132"/>
                      <a:pt x="4167401" y="0"/>
                    </a:cubicBezTo>
                    <a:cubicBezTo>
                      <a:pt x="4353112" y="-7132"/>
                      <a:pt x="4801090" y="-19543"/>
                      <a:pt x="5239468" y="0"/>
                    </a:cubicBezTo>
                    <a:cubicBezTo>
                      <a:pt x="5524348" y="-3944"/>
                      <a:pt x="5663526" y="182612"/>
                      <a:pt x="5668381" y="428913"/>
                    </a:cubicBezTo>
                    <a:cubicBezTo>
                      <a:pt x="5660932" y="599431"/>
                      <a:pt x="5655629" y="773190"/>
                      <a:pt x="5668381" y="1050454"/>
                    </a:cubicBezTo>
                    <a:cubicBezTo>
                      <a:pt x="5681133" y="1327718"/>
                      <a:pt x="5652326" y="1392184"/>
                      <a:pt x="5668381" y="1697365"/>
                    </a:cubicBezTo>
                    <a:cubicBezTo>
                      <a:pt x="5679894" y="1934345"/>
                      <a:pt x="5491372" y="2152774"/>
                      <a:pt x="5239468" y="2126278"/>
                    </a:cubicBezTo>
                    <a:cubicBezTo>
                      <a:pt x="5020003" y="2114389"/>
                      <a:pt x="4866082" y="2091428"/>
                      <a:pt x="4504140" y="2126278"/>
                    </a:cubicBezTo>
                    <a:cubicBezTo>
                      <a:pt x="4142198" y="2161128"/>
                      <a:pt x="4012297" y="2131901"/>
                      <a:pt x="3816918" y="2126278"/>
                    </a:cubicBezTo>
                    <a:cubicBezTo>
                      <a:pt x="3621539" y="2120655"/>
                      <a:pt x="3403376" y="2143489"/>
                      <a:pt x="3033485" y="2126278"/>
                    </a:cubicBezTo>
                    <a:cubicBezTo>
                      <a:pt x="2663594" y="2109067"/>
                      <a:pt x="2598839" y="2094688"/>
                      <a:pt x="2346263" y="2126278"/>
                    </a:cubicBezTo>
                    <a:cubicBezTo>
                      <a:pt x="2093687" y="2157868"/>
                      <a:pt x="1898573" y="2134513"/>
                      <a:pt x="1659041" y="2126278"/>
                    </a:cubicBezTo>
                    <a:cubicBezTo>
                      <a:pt x="1419509" y="2118043"/>
                      <a:pt x="796102" y="2084145"/>
                      <a:pt x="428913" y="2126278"/>
                    </a:cubicBezTo>
                    <a:cubicBezTo>
                      <a:pt x="188896" y="2163001"/>
                      <a:pt x="-1337" y="1918881"/>
                      <a:pt x="0" y="1697365"/>
                    </a:cubicBezTo>
                    <a:cubicBezTo>
                      <a:pt x="28308" y="1512035"/>
                      <a:pt x="-30030" y="1252960"/>
                      <a:pt x="0" y="1075824"/>
                    </a:cubicBezTo>
                    <a:cubicBezTo>
                      <a:pt x="30030" y="898688"/>
                      <a:pt x="9476" y="641345"/>
                      <a:pt x="0" y="428913"/>
                    </a:cubicBezTo>
                    <a:close/>
                  </a:path>
                  <a:path w="5668381" h="2126278" stroke="0" extrusionOk="0">
                    <a:moveTo>
                      <a:pt x="0" y="428913"/>
                    </a:moveTo>
                    <a:cubicBezTo>
                      <a:pt x="470" y="206388"/>
                      <a:pt x="220782" y="51374"/>
                      <a:pt x="428913" y="0"/>
                    </a:cubicBezTo>
                    <a:cubicBezTo>
                      <a:pt x="676522" y="35244"/>
                      <a:pt x="801526" y="35423"/>
                      <a:pt x="1164241" y="0"/>
                    </a:cubicBezTo>
                    <a:cubicBezTo>
                      <a:pt x="1526956" y="-35423"/>
                      <a:pt x="1515966" y="-20635"/>
                      <a:pt x="1755252" y="0"/>
                    </a:cubicBezTo>
                    <a:cubicBezTo>
                      <a:pt x="1994538" y="20635"/>
                      <a:pt x="2051520" y="13758"/>
                      <a:pt x="2346263" y="0"/>
                    </a:cubicBezTo>
                    <a:cubicBezTo>
                      <a:pt x="2641006" y="-13758"/>
                      <a:pt x="2762139" y="21537"/>
                      <a:pt x="3081590" y="0"/>
                    </a:cubicBezTo>
                    <a:cubicBezTo>
                      <a:pt x="3401041" y="-21537"/>
                      <a:pt x="3518183" y="-5892"/>
                      <a:pt x="3720707" y="0"/>
                    </a:cubicBezTo>
                    <a:cubicBezTo>
                      <a:pt x="3923231" y="5892"/>
                      <a:pt x="4228962" y="-37553"/>
                      <a:pt x="4504140" y="0"/>
                    </a:cubicBezTo>
                    <a:cubicBezTo>
                      <a:pt x="4779318" y="37553"/>
                      <a:pt x="5056488" y="-19301"/>
                      <a:pt x="5239468" y="0"/>
                    </a:cubicBezTo>
                    <a:cubicBezTo>
                      <a:pt x="5451056" y="13314"/>
                      <a:pt x="5705145" y="151334"/>
                      <a:pt x="5668381" y="428913"/>
                    </a:cubicBezTo>
                    <a:cubicBezTo>
                      <a:pt x="5645424" y="648506"/>
                      <a:pt x="5689052" y="888537"/>
                      <a:pt x="5668381" y="1037770"/>
                    </a:cubicBezTo>
                    <a:cubicBezTo>
                      <a:pt x="5647710" y="1187003"/>
                      <a:pt x="5637137" y="1463934"/>
                      <a:pt x="5668381" y="1697365"/>
                    </a:cubicBezTo>
                    <a:cubicBezTo>
                      <a:pt x="5679747" y="1939842"/>
                      <a:pt x="5471824" y="2097915"/>
                      <a:pt x="5239468" y="2126278"/>
                    </a:cubicBezTo>
                    <a:cubicBezTo>
                      <a:pt x="5012733" y="2114301"/>
                      <a:pt x="4860276" y="2144670"/>
                      <a:pt x="4648457" y="2126278"/>
                    </a:cubicBezTo>
                    <a:cubicBezTo>
                      <a:pt x="4436638" y="2107886"/>
                      <a:pt x="4112844" y="2112925"/>
                      <a:pt x="3913129" y="2126278"/>
                    </a:cubicBezTo>
                    <a:cubicBezTo>
                      <a:pt x="3713414" y="2139631"/>
                      <a:pt x="3370667" y="2124202"/>
                      <a:pt x="3129696" y="2126278"/>
                    </a:cubicBezTo>
                    <a:cubicBezTo>
                      <a:pt x="2888725" y="2128354"/>
                      <a:pt x="2782510" y="2131626"/>
                      <a:pt x="2490579" y="2126278"/>
                    </a:cubicBezTo>
                    <a:cubicBezTo>
                      <a:pt x="2198648" y="2120930"/>
                      <a:pt x="2020696" y="2100150"/>
                      <a:pt x="1851463" y="2126278"/>
                    </a:cubicBezTo>
                    <a:cubicBezTo>
                      <a:pt x="1682230" y="2152406"/>
                      <a:pt x="1310913" y="2087527"/>
                      <a:pt x="1068030" y="2126278"/>
                    </a:cubicBezTo>
                    <a:cubicBezTo>
                      <a:pt x="825147" y="2165029"/>
                      <a:pt x="730737" y="2099859"/>
                      <a:pt x="428913" y="2126278"/>
                    </a:cubicBezTo>
                    <a:cubicBezTo>
                      <a:pt x="223922" y="2117605"/>
                      <a:pt x="43956" y="1956624"/>
                      <a:pt x="0" y="1697365"/>
                    </a:cubicBezTo>
                    <a:cubicBezTo>
                      <a:pt x="-6724" y="1395257"/>
                      <a:pt x="-5747" y="1339654"/>
                      <a:pt x="0" y="1088508"/>
                    </a:cubicBezTo>
                    <a:cubicBezTo>
                      <a:pt x="5747" y="837362"/>
                      <a:pt x="-12688" y="688443"/>
                      <a:pt x="0" y="428913"/>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3600" dirty="0">
                    <a:solidFill>
                      <a:srgbClr val="000000"/>
                    </a:solidFill>
                    <a:latin typeface="UTM Duepuntozero" panose="02040603050506020204" pitchFamily="18" charset="0"/>
                  </a:rPr>
                  <a:t>1. </a:t>
                </a:r>
                <a:r>
                  <a:rPr lang="en-US" sz="3600" dirty="0" err="1">
                    <a:solidFill>
                      <a:srgbClr val="000000"/>
                    </a:solidFill>
                    <a:latin typeface="UTM Duepuntozero" panose="02040603050506020204" pitchFamily="18" charset="0"/>
                  </a:rPr>
                  <a:t>Đọc</a:t>
                </a:r>
                <a:r>
                  <a:rPr lang="en-US" sz="3600" dirty="0">
                    <a:solidFill>
                      <a:srgbClr val="000000"/>
                    </a:solidFill>
                    <a:latin typeface="UTM Duepuntozero" panose="02040603050506020204" pitchFamily="18" charset="0"/>
                  </a:rPr>
                  <a:t> </a:t>
                </a:r>
                <a:r>
                  <a:rPr lang="en-US" sz="3600" dirty="0" err="1">
                    <a:solidFill>
                      <a:srgbClr val="000000"/>
                    </a:solidFill>
                    <a:latin typeface="UTM Duepuntozero" panose="02040603050506020204" pitchFamily="18" charset="0"/>
                  </a:rPr>
                  <a:t>đúng</a:t>
                </a:r>
                <a:r>
                  <a:rPr lang="en-US" sz="3600" dirty="0">
                    <a:solidFill>
                      <a:srgbClr val="000000"/>
                    </a:solidFill>
                    <a:latin typeface="UTM Duepuntozero" panose="02040603050506020204" pitchFamily="18" charset="0"/>
                  </a:rPr>
                  <a:t>.</a:t>
                </a:r>
              </a:p>
              <a:p>
                <a:pPr algn="just">
                  <a:lnSpc>
                    <a:spcPct val="110000"/>
                  </a:lnSpc>
                </a:pPr>
                <a:r>
                  <a:rPr lang="en-US" sz="3600" dirty="0">
                    <a:solidFill>
                      <a:srgbClr val="000000"/>
                    </a:solidFill>
                    <a:latin typeface="UTM Duepuntozero" panose="02040603050506020204" pitchFamily="18" charset="0"/>
                  </a:rPr>
                  <a:t>2. </a:t>
                </a:r>
                <a:r>
                  <a:rPr lang="en-US" sz="3600" dirty="0" err="1">
                    <a:solidFill>
                      <a:srgbClr val="000000"/>
                    </a:solidFill>
                    <a:latin typeface="UTM Duepuntozero" panose="02040603050506020204" pitchFamily="18" charset="0"/>
                  </a:rPr>
                  <a:t>Đọc</a:t>
                </a:r>
                <a:r>
                  <a:rPr lang="en-US" sz="3600" dirty="0">
                    <a:solidFill>
                      <a:srgbClr val="000000"/>
                    </a:solidFill>
                    <a:latin typeface="UTM Duepuntozero" panose="02040603050506020204" pitchFamily="18" charset="0"/>
                  </a:rPr>
                  <a:t> to, </a:t>
                </a:r>
                <a:r>
                  <a:rPr lang="en-US" sz="3600" dirty="0" err="1">
                    <a:solidFill>
                      <a:srgbClr val="000000"/>
                    </a:solidFill>
                    <a:latin typeface="UTM Duepuntozero" panose="02040603050506020204" pitchFamily="18" charset="0"/>
                  </a:rPr>
                  <a:t>rõ</a:t>
                </a:r>
                <a:r>
                  <a:rPr lang="en-US" sz="3600" dirty="0">
                    <a:solidFill>
                      <a:srgbClr val="000000"/>
                    </a:solidFill>
                    <a:latin typeface="UTM Duepuntozero" panose="02040603050506020204" pitchFamily="18" charset="0"/>
                  </a:rPr>
                  <a:t>.</a:t>
                </a:r>
              </a:p>
              <a:p>
                <a:pPr algn="just">
                  <a:lnSpc>
                    <a:spcPct val="110000"/>
                  </a:lnSpc>
                </a:pPr>
                <a:r>
                  <a:rPr lang="en-US" sz="3600" dirty="0">
                    <a:solidFill>
                      <a:srgbClr val="000000"/>
                    </a:solidFill>
                    <a:latin typeface="UTM Duepuntozero" panose="02040603050506020204" pitchFamily="18" charset="0"/>
                  </a:rPr>
                  <a:t>3. </a:t>
                </a:r>
                <a:r>
                  <a:rPr lang="en-US" sz="3600" dirty="0" err="1">
                    <a:solidFill>
                      <a:srgbClr val="000000"/>
                    </a:solidFill>
                    <a:latin typeface="UTM Duepuntozero" panose="02040603050506020204" pitchFamily="18" charset="0"/>
                  </a:rPr>
                  <a:t>Đọc</a:t>
                </a:r>
                <a:r>
                  <a:rPr lang="en-US" sz="3600" dirty="0">
                    <a:solidFill>
                      <a:srgbClr val="000000"/>
                    </a:solidFill>
                    <a:latin typeface="UTM Duepuntozero" panose="02040603050506020204" pitchFamily="18" charset="0"/>
                  </a:rPr>
                  <a:t> </a:t>
                </a:r>
                <a:r>
                  <a:rPr lang="en-US" sz="3600" dirty="0" err="1">
                    <a:solidFill>
                      <a:srgbClr val="000000"/>
                    </a:solidFill>
                    <a:latin typeface="UTM Duepuntozero" panose="02040603050506020204" pitchFamily="18" charset="0"/>
                  </a:rPr>
                  <a:t>ngắt</a:t>
                </a:r>
                <a:r>
                  <a:rPr lang="en-US" sz="3600" dirty="0">
                    <a:solidFill>
                      <a:srgbClr val="000000"/>
                    </a:solidFill>
                    <a:latin typeface="UTM Duepuntozero" panose="02040603050506020204" pitchFamily="18" charset="0"/>
                  </a:rPr>
                  <a:t>, </a:t>
                </a:r>
                <a:r>
                  <a:rPr lang="en-US" sz="3600" dirty="0" err="1">
                    <a:solidFill>
                      <a:srgbClr val="000000"/>
                    </a:solidFill>
                    <a:latin typeface="UTM Duepuntozero" panose="02040603050506020204" pitchFamily="18" charset="0"/>
                  </a:rPr>
                  <a:t>nghỉ</a:t>
                </a:r>
                <a:r>
                  <a:rPr lang="en-US" sz="3600" dirty="0">
                    <a:solidFill>
                      <a:srgbClr val="000000"/>
                    </a:solidFill>
                    <a:latin typeface="UTM Duepuntozero" panose="02040603050506020204" pitchFamily="18" charset="0"/>
                  </a:rPr>
                  <a:t> </a:t>
                </a:r>
                <a:r>
                  <a:rPr lang="en-US" sz="3600" dirty="0" err="1">
                    <a:solidFill>
                      <a:srgbClr val="000000"/>
                    </a:solidFill>
                    <a:latin typeface="UTM Duepuntozero" panose="02040603050506020204" pitchFamily="18" charset="0"/>
                  </a:rPr>
                  <a:t>đúng</a:t>
                </a:r>
                <a:r>
                  <a:rPr lang="en-US" sz="3600" dirty="0">
                    <a:solidFill>
                      <a:srgbClr val="000000"/>
                    </a:solidFill>
                    <a:latin typeface="UTM Duepuntozero" panose="02040603050506020204" pitchFamily="18" charset="0"/>
                  </a:rPr>
                  <a:t> </a:t>
                </a:r>
                <a:r>
                  <a:rPr lang="en-US" sz="3600" dirty="0" err="1">
                    <a:solidFill>
                      <a:srgbClr val="000000"/>
                    </a:solidFill>
                    <a:latin typeface="UTM Duepuntozero" panose="02040603050506020204" pitchFamily="18" charset="0"/>
                  </a:rPr>
                  <a:t>chỗ</a:t>
                </a:r>
                <a:r>
                  <a:rPr lang="en-US" sz="3600" dirty="0">
                    <a:solidFill>
                      <a:srgbClr val="000000"/>
                    </a:solidFill>
                    <a:latin typeface="UTM Duepuntozero" panose="02040603050506020204" pitchFamily="18" charset="0"/>
                  </a:rPr>
                  <a:t>.</a:t>
                </a:r>
                <a:endParaRPr lang="en-US" sz="3600" b="0" i="0" dirty="0">
                  <a:solidFill>
                    <a:srgbClr val="000000"/>
                  </a:solidFill>
                  <a:effectLst/>
                  <a:latin typeface="UTM Duepuntozero" panose="02040603050506020204" pitchFamily="18" charset="0"/>
                </a:endParaRPr>
              </a:p>
            </p:txBody>
          </p:sp>
          <p:sp>
            <p:nvSpPr>
              <p:cNvPr id="44" name="Rectangle: Rounded Corners 43">
                <a:extLst>
                  <a:ext uri="{FF2B5EF4-FFF2-40B4-BE49-F238E27FC236}">
                    <a16:creationId xmlns:a16="http://schemas.microsoft.com/office/drawing/2014/main" id="{D1C50646-8E87-4BE5-82D5-2EB2B400366A}"/>
                  </a:ext>
                </a:extLst>
              </p:cNvPr>
              <p:cNvSpPr/>
              <p:nvPr/>
            </p:nvSpPr>
            <p:spPr>
              <a:xfrm>
                <a:off x="4831158" y="1301619"/>
                <a:ext cx="3304503" cy="695896"/>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Tiêu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chí</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đánh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giá</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grpSp>
        <p:pic>
          <p:nvPicPr>
            <p:cNvPr id="34" name="Picture 33">
              <a:extLst>
                <a:ext uri="{FF2B5EF4-FFF2-40B4-BE49-F238E27FC236}">
                  <a16:creationId xmlns:a16="http://schemas.microsoft.com/office/drawing/2014/main" id="{FA45A2EB-198E-41B4-9848-2F5A34AC4B4A}"/>
                </a:ext>
              </a:extLst>
            </p:cNvPr>
            <p:cNvPicPr>
              <a:picLocks noChangeAspect="1"/>
            </p:cNvPicPr>
            <p:nvPr/>
          </p:nvPicPr>
          <p:blipFill>
            <a:blip r:embed="rId3"/>
            <a:stretch>
              <a:fillRect/>
            </a:stretch>
          </p:blipFill>
          <p:spPr>
            <a:xfrm>
              <a:off x="7792636" y="4821443"/>
              <a:ext cx="469963" cy="469963"/>
            </a:xfrm>
            <a:prstGeom prst="rect">
              <a:avLst/>
            </a:prstGeom>
          </p:spPr>
        </p:pic>
        <p:pic>
          <p:nvPicPr>
            <p:cNvPr id="35" name="Picture 34">
              <a:extLst>
                <a:ext uri="{FF2B5EF4-FFF2-40B4-BE49-F238E27FC236}">
                  <a16:creationId xmlns:a16="http://schemas.microsoft.com/office/drawing/2014/main" id="{54548DA5-F8CA-4C4E-B089-621398931608}"/>
                </a:ext>
              </a:extLst>
            </p:cNvPr>
            <p:cNvPicPr>
              <a:picLocks noChangeAspect="1"/>
            </p:cNvPicPr>
            <p:nvPr/>
          </p:nvPicPr>
          <p:blipFill>
            <a:blip r:embed="rId4"/>
            <a:stretch>
              <a:fillRect/>
            </a:stretch>
          </p:blipFill>
          <p:spPr>
            <a:xfrm>
              <a:off x="7235962" y="4821443"/>
              <a:ext cx="469963" cy="469963"/>
            </a:xfrm>
            <a:prstGeom prst="rect">
              <a:avLst/>
            </a:prstGeom>
          </p:spPr>
        </p:pic>
        <p:pic>
          <p:nvPicPr>
            <p:cNvPr id="36" name="Picture 35">
              <a:extLst>
                <a:ext uri="{FF2B5EF4-FFF2-40B4-BE49-F238E27FC236}">
                  <a16:creationId xmlns:a16="http://schemas.microsoft.com/office/drawing/2014/main" id="{0F4D2842-7CE7-4CF4-A011-476B2C4B5C49}"/>
                </a:ext>
              </a:extLst>
            </p:cNvPr>
            <p:cNvPicPr>
              <a:picLocks noChangeAspect="1"/>
            </p:cNvPicPr>
            <p:nvPr/>
          </p:nvPicPr>
          <p:blipFill>
            <a:blip r:embed="rId5"/>
            <a:stretch>
              <a:fillRect/>
            </a:stretch>
          </p:blipFill>
          <p:spPr>
            <a:xfrm>
              <a:off x="8349310" y="4821443"/>
              <a:ext cx="469963" cy="469963"/>
            </a:xfrm>
            <a:prstGeom prst="rect">
              <a:avLst/>
            </a:prstGeom>
          </p:spPr>
        </p:pic>
        <p:pic>
          <p:nvPicPr>
            <p:cNvPr id="37" name="Picture 36">
              <a:extLst>
                <a:ext uri="{FF2B5EF4-FFF2-40B4-BE49-F238E27FC236}">
                  <a16:creationId xmlns:a16="http://schemas.microsoft.com/office/drawing/2014/main" id="{BA620E73-FCE7-4823-A137-DCB1609E15E9}"/>
                </a:ext>
              </a:extLst>
            </p:cNvPr>
            <p:cNvPicPr>
              <a:picLocks noChangeAspect="1"/>
            </p:cNvPicPr>
            <p:nvPr/>
          </p:nvPicPr>
          <p:blipFill>
            <a:blip r:embed="rId3"/>
            <a:stretch>
              <a:fillRect/>
            </a:stretch>
          </p:blipFill>
          <p:spPr>
            <a:xfrm>
              <a:off x="8027617" y="5318403"/>
              <a:ext cx="469963" cy="469963"/>
            </a:xfrm>
            <a:prstGeom prst="rect">
              <a:avLst/>
            </a:prstGeom>
          </p:spPr>
        </p:pic>
        <p:pic>
          <p:nvPicPr>
            <p:cNvPr id="38" name="Picture 37">
              <a:extLst>
                <a:ext uri="{FF2B5EF4-FFF2-40B4-BE49-F238E27FC236}">
                  <a16:creationId xmlns:a16="http://schemas.microsoft.com/office/drawing/2014/main" id="{3DDE3EB8-19F1-40FF-BAE2-38FC877389FE}"/>
                </a:ext>
              </a:extLst>
            </p:cNvPr>
            <p:cNvPicPr>
              <a:picLocks noChangeAspect="1"/>
            </p:cNvPicPr>
            <p:nvPr/>
          </p:nvPicPr>
          <p:blipFill>
            <a:blip r:embed="rId4"/>
            <a:stretch>
              <a:fillRect/>
            </a:stretch>
          </p:blipFill>
          <p:spPr>
            <a:xfrm>
              <a:off x="7470943" y="5318403"/>
              <a:ext cx="469963" cy="469963"/>
            </a:xfrm>
            <a:prstGeom prst="rect">
              <a:avLst/>
            </a:prstGeom>
          </p:spPr>
        </p:pic>
        <p:pic>
          <p:nvPicPr>
            <p:cNvPr id="39" name="Picture 38">
              <a:extLst>
                <a:ext uri="{FF2B5EF4-FFF2-40B4-BE49-F238E27FC236}">
                  <a16:creationId xmlns:a16="http://schemas.microsoft.com/office/drawing/2014/main" id="{D3F7BAE5-28C5-4CED-B35D-EA2FCE07C136}"/>
                </a:ext>
              </a:extLst>
            </p:cNvPr>
            <p:cNvPicPr>
              <a:picLocks noChangeAspect="1"/>
            </p:cNvPicPr>
            <p:nvPr/>
          </p:nvPicPr>
          <p:blipFill>
            <a:blip r:embed="rId5"/>
            <a:stretch>
              <a:fillRect/>
            </a:stretch>
          </p:blipFill>
          <p:spPr>
            <a:xfrm>
              <a:off x="8584291" y="5318403"/>
              <a:ext cx="469963" cy="469963"/>
            </a:xfrm>
            <a:prstGeom prst="rect">
              <a:avLst/>
            </a:prstGeom>
          </p:spPr>
        </p:pic>
        <p:pic>
          <p:nvPicPr>
            <p:cNvPr id="40" name="Picture 39">
              <a:extLst>
                <a:ext uri="{FF2B5EF4-FFF2-40B4-BE49-F238E27FC236}">
                  <a16:creationId xmlns:a16="http://schemas.microsoft.com/office/drawing/2014/main" id="{BE484DED-582E-46E7-A563-D8E3FF9D978B}"/>
                </a:ext>
              </a:extLst>
            </p:cNvPr>
            <p:cNvPicPr>
              <a:picLocks noChangeAspect="1"/>
            </p:cNvPicPr>
            <p:nvPr/>
          </p:nvPicPr>
          <p:blipFill>
            <a:blip r:embed="rId3"/>
            <a:stretch>
              <a:fillRect/>
            </a:stretch>
          </p:blipFill>
          <p:spPr>
            <a:xfrm>
              <a:off x="9696233" y="5788366"/>
              <a:ext cx="469963" cy="469963"/>
            </a:xfrm>
            <a:prstGeom prst="rect">
              <a:avLst/>
            </a:prstGeom>
          </p:spPr>
        </p:pic>
        <p:pic>
          <p:nvPicPr>
            <p:cNvPr id="41" name="Picture 40">
              <a:extLst>
                <a:ext uri="{FF2B5EF4-FFF2-40B4-BE49-F238E27FC236}">
                  <a16:creationId xmlns:a16="http://schemas.microsoft.com/office/drawing/2014/main" id="{5BED1090-EE60-4E07-9E9A-3BB741F64482}"/>
                </a:ext>
              </a:extLst>
            </p:cNvPr>
            <p:cNvPicPr>
              <a:picLocks noChangeAspect="1"/>
            </p:cNvPicPr>
            <p:nvPr/>
          </p:nvPicPr>
          <p:blipFill>
            <a:blip r:embed="rId4"/>
            <a:stretch>
              <a:fillRect/>
            </a:stretch>
          </p:blipFill>
          <p:spPr>
            <a:xfrm>
              <a:off x="9139559" y="5788366"/>
              <a:ext cx="469963" cy="469963"/>
            </a:xfrm>
            <a:prstGeom prst="rect">
              <a:avLst/>
            </a:prstGeom>
          </p:spPr>
        </p:pic>
        <p:pic>
          <p:nvPicPr>
            <p:cNvPr id="42" name="Picture 41">
              <a:extLst>
                <a:ext uri="{FF2B5EF4-FFF2-40B4-BE49-F238E27FC236}">
                  <a16:creationId xmlns:a16="http://schemas.microsoft.com/office/drawing/2014/main" id="{B3B416E6-DF74-40B5-8430-264A82B24585}"/>
                </a:ext>
              </a:extLst>
            </p:cNvPr>
            <p:cNvPicPr>
              <a:picLocks noChangeAspect="1"/>
            </p:cNvPicPr>
            <p:nvPr/>
          </p:nvPicPr>
          <p:blipFill>
            <a:blip r:embed="rId5"/>
            <a:stretch>
              <a:fillRect/>
            </a:stretch>
          </p:blipFill>
          <p:spPr>
            <a:xfrm>
              <a:off x="10252907" y="5788366"/>
              <a:ext cx="469963" cy="469963"/>
            </a:xfrm>
            <a:prstGeom prst="rect">
              <a:avLst/>
            </a:prstGeom>
          </p:spPr>
        </p:pic>
      </p:grpSp>
    </p:spTree>
    <p:extLst>
      <p:ext uri="{BB962C8B-B14F-4D97-AF65-F5344CB8AC3E}">
        <p14:creationId xmlns:p14="http://schemas.microsoft.com/office/powerpoint/2010/main" val="974621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14:bounceEnd="66000">
                                          <p:cBhvr additive="base">
                                            <p:cTn id="11"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ppt_x"/>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a16="http://schemas.microsoft.com/office/drawing/2014/main" id="{F8CE8627-83B1-4A2A-A9AB-D4F530BE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7141687-71F7-41A5-B02A-8E7459A29A39}"/>
              </a:ext>
            </a:extLst>
          </p:cNvPr>
          <p:cNvPicPr>
            <a:picLocks noChangeAspect="1"/>
          </p:cNvPicPr>
          <p:nvPr/>
        </p:nvPicPr>
        <p:blipFill>
          <a:blip r:embed="rId3"/>
          <a:stretch>
            <a:fillRect/>
          </a:stretch>
        </p:blipFill>
        <p:spPr>
          <a:xfrm>
            <a:off x="1558105" y="537789"/>
            <a:ext cx="6027790" cy="1016113"/>
          </a:xfrm>
          <a:prstGeom prst="rect">
            <a:avLst/>
          </a:prstGeom>
        </p:spPr>
      </p:pic>
      <p:sp>
        <p:nvSpPr>
          <p:cNvPr id="19" name="Speech Bubble: Rectangle with Corners Rounded 13">
            <a:extLst>
              <a:ext uri="{FF2B5EF4-FFF2-40B4-BE49-F238E27FC236}">
                <a16:creationId xmlns:a16="http://schemas.microsoft.com/office/drawing/2014/main" id="{7E67AA2F-39B0-41DC-A59C-E781677DA157}"/>
              </a:ext>
            </a:extLst>
          </p:cNvPr>
          <p:cNvSpPr/>
          <p:nvPr/>
        </p:nvSpPr>
        <p:spPr>
          <a:xfrm>
            <a:off x="414059" y="2091689"/>
            <a:ext cx="3986491" cy="2219053"/>
          </a:xfrm>
          <a:custGeom>
            <a:avLst/>
            <a:gdLst>
              <a:gd name="connsiteX0" fmla="*/ 0 w 3986491"/>
              <a:gd name="connsiteY0" fmla="*/ 369850 h 2219053"/>
              <a:gd name="connsiteX1" fmla="*/ 369850 w 3986491"/>
              <a:gd name="connsiteY1" fmla="*/ 0 h 2219053"/>
              <a:gd name="connsiteX2" fmla="*/ 2325453 w 3986491"/>
              <a:gd name="connsiteY2" fmla="*/ 0 h 2219053"/>
              <a:gd name="connsiteX3" fmla="*/ 2325453 w 3986491"/>
              <a:gd name="connsiteY3" fmla="*/ 0 h 2219053"/>
              <a:gd name="connsiteX4" fmla="*/ 3322076 w 3986491"/>
              <a:gd name="connsiteY4" fmla="*/ 0 h 2219053"/>
              <a:gd name="connsiteX5" fmla="*/ 3616641 w 3986491"/>
              <a:gd name="connsiteY5" fmla="*/ 0 h 2219053"/>
              <a:gd name="connsiteX6" fmla="*/ 3986491 w 3986491"/>
              <a:gd name="connsiteY6" fmla="*/ 369850 h 2219053"/>
              <a:gd name="connsiteX7" fmla="*/ 3986491 w 3986491"/>
              <a:gd name="connsiteY7" fmla="*/ 1294448 h 2219053"/>
              <a:gd name="connsiteX8" fmla="*/ 4713029 w 3986491"/>
              <a:gd name="connsiteY8" fmla="*/ 1445824 h 2219053"/>
              <a:gd name="connsiteX9" fmla="*/ 3986491 w 3986491"/>
              <a:gd name="connsiteY9" fmla="*/ 1849211 h 2219053"/>
              <a:gd name="connsiteX10" fmla="*/ 3986491 w 3986491"/>
              <a:gd name="connsiteY10" fmla="*/ 1849203 h 2219053"/>
              <a:gd name="connsiteX11" fmla="*/ 3616641 w 3986491"/>
              <a:gd name="connsiteY11" fmla="*/ 2219053 h 2219053"/>
              <a:gd name="connsiteX12" fmla="*/ 3322076 w 3986491"/>
              <a:gd name="connsiteY12" fmla="*/ 2219053 h 2219053"/>
              <a:gd name="connsiteX13" fmla="*/ 2325453 w 3986491"/>
              <a:gd name="connsiteY13" fmla="*/ 2219053 h 2219053"/>
              <a:gd name="connsiteX14" fmla="*/ 2325453 w 3986491"/>
              <a:gd name="connsiteY14" fmla="*/ 2219053 h 2219053"/>
              <a:gd name="connsiteX15" fmla="*/ 369850 w 3986491"/>
              <a:gd name="connsiteY15" fmla="*/ 2219053 h 2219053"/>
              <a:gd name="connsiteX16" fmla="*/ 0 w 3986491"/>
              <a:gd name="connsiteY16" fmla="*/ 1849203 h 2219053"/>
              <a:gd name="connsiteX17" fmla="*/ 0 w 3986491"/>
              <a:gd name="connsiteY17" fmla="*/ 1849211 h 2219053"/>
              <a:gd name="connsiteX18" fmla="*/ 0 w 3986491"/>
              <a:gd name="connsiteY18" fmla="*/ 1294448 h 2219053"/>
              <a:gd name="connsiteX19" fmla="*/ 0 w 3986491"/>
              <a:gd name="connsiteY19" fmla="*/ 1294448 h 2219053"/>
              <a:gd name="connsiteX20" fmla="*/ 0 w 3986491"/>
              <a:gd name="connsiteY20" fmla="*/ 369850 h 221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6491" h="2219053" fill="none" extrusionOk="0">
                <a:moveTo>
                  <a:pt x="0" y="369850"/>
                </a:moveTo>
                <a:cubicBezTo>
                  <a:pt x="-10492" y="178200"/>
                  <a:pt x="173243" y="-20712"/>
                  <a:pt x="369850" y="0"/>
                </a:cubicBezTo>
                <a:cubicBezTo>
                  <a:pt x="1285513" y="129591"/>
                  <a:pt x="1971559" y="-79037"/>
                  <a:pt x="2325453" y="0"/>
                </a:cubicBezTo>
                <a:lnTo>
                  <a:pt x="2325453" y="0"/>
                </a:lnTo>
                <a:cubicBezTo>
                  <a:pt x="2804480" y="31055"/>
                  <a:pt x="2846431" y="-4187"/>
                  <a:pt x="3322076" y="0"/>
                </a:cubicBezTo>
                <a:cubicBezTo>
                  <a:pt x="3437110" y="-10520"/>
                  <a:pt x="3507830" y="-24998"/>
                  <a:pt x="3616641" y="0"/>
                </a:cubicBezTo>
                <a:cubicBezTo>
                  <a:pt x="3851583" y="24683"/>
                  <a:pt x="3951398" y="154209"/>
                  <a:pt x="3986491" y="369850"/>
                </a:cubicBezTo>
                <a:cubicBezTo>
                  <a:pt x="3946151" y="613714"/>
                  <a:pt x="4052110" y="1168060"/>
                  <a:pt x="3986491" y="1294448"/>
                </a:cubicBezTo>
                <a:cubicBezTo>
                  <a:pt x="4182791" y="1328242"/>
                  <a:pt x="4492661" y="1335274"/>
                  <a:pt x="4713029" y="1445824"/>
                </a:cubicBezTo>
                <a:cubicBezTo>
                  <a:pt x="4373669" y="1669197"/>
                  <a:pt x="4102336" y="1769250"/>
                  <a:pt x="3986491" y="1849211"/>
                </a:cubicBezTo>
                <a:lnTo>
                  <a:pt x="3986491" y="1849203"/>
                </a:lnTo>
                <a:cubicBezTo>
                  <a:pt x="4012889" y="2035675"/>
                  <a:pt x="3823675" y="2220765"/>
                  <a:pt x="3616641" y="2219053"/>
                </a:cubicBezTo>
                <a:cubicBezTo>
                  <a:pt x="3488017" y="2212657"/>
                  <a:pt x="3372198" y="2194369"/>
                  <a:pt x="3322076" y="2219053"/>
                </a:cubicBezTo>
                <a:cubicBezTo>
                  <a:pt x="2860471" y="2175968"/>
                  <a:pt x="2779416" y="2170493"/>
                  <a:pt x="2325453" y="2219053"/>
                </a:cubicBezTo>
                <a:lnTo>
                  <a:pt x="2325453" y="2219053"/>
                </a:lnTo>
                <a:cubicBezTo>
                  <a:pt x="1517239" y="2179387"/>
                  <a:pt x="955881" y="2346702"/>
                  <a:pt x="369850" y="2219053"/>
                </a:cubicBezTo>
                <a:cubicBezTo>
                  <a:pt x="156766" y="2208650"/>
                  <a:pt x="16293" y="2063309"/>
                  <a:pt x="0" y="1849203"/>
                </a:cubicBezTo>
                <a:lnTo>
                  <a:pt x="0" y="1849211"/>
                </a:lnTo>
                <a:cubicBezTo>
                  <a:pt x="14638" y="1676647"/>
                  <a:pt x="-28645" y="1555521"/>
                  <a:pt x="0" y="1294448"/>
                </a:cubicBezTo>
                <a:lnTo>
                  <a:pt x="0" y="1294448"/>
                </a:lnTo>
                <a:cubicBezTo>
                  <a:pt x="-24506" y="1125768"/>
                  <a:pt x="-65832" y="477761"/>
                  <a:pt x="0" y="369850"/>
                </a:cubicBezTo>
                <a:close/>
              </a:path>
              <a:path w="3986491" h="2219053" stroke="0" extrusionOk="0">
                <a:moveTo>
                  <a:pt x="0" y="369850"/>
                </a:moveTo>
                <a:cubicBezTo>
                  <a:pt x="10459" y="131547"/>
                  <a:pt x="162599" y="3081"/>
                  <a:pt x="369850" y="0"/>
                </a:cubicBezTo>
                <a:cubicBezTo>
                  <a:pt x="623764" y="-30226"/>
                  <a:pt x="2085489" y="19287"/>
                  <a:pt x="2325453" y="0"/>
                </a:cubicBezTo>
                <a:lnTo>
                  <a:pt x="2325453" y="0"/>
                </a:lnTo>
                <a:cubicBezTo>
                  <a:pt x="2753972" y="61623"/>
                  <a:pt x="2971472" y="-10930"/>
                  <a:pt x="3322076" y="0"/>
                </a:cubicBezTo>
                <a:cubicBezTo>
                  <a:pt x="3403819" y="12161"/>
                  <a:pt x="3514333" y="6109"/>
                  <a:pt x="3616641" y="0"/>
                </a:cubicBezTo>
                <a:cubicBezTo>
                  <a:pt x="3851673" y="-3673"/>
                  <a:pt x="3963933" y="133320"/>
                  <a:pt x="3986491" y="369850"/>
                </a:cubicBezTo>
                <a:cubicBezTo>
                  <a:pt x="3966390" y="599561"/>
                  <a:pt x="3973637" y="981335"/>
                  <a:pt x="3986491" y="1294448"/>
                </a:cubicBezTo>
                <a:cubicBezTo>
                  <a:pt x="4222390" y="1351488"/>
                  <a:pt x="4619863" y="1404862"/>
                  <a:pt x="4713029" y="1445824"/>
                </a:cubicBezTo>
                <a:cubicBezTo>
                  <a:pt x="4454554" y="1601862"/>
                  <a:pt x="4125134" y="1846429"/>
                  <a:pt x="3986491" y="1849211"/>
                </a:cubicBezTo>
                <a:lnTo>
                  <a:pt x="3986491" y="1849203"/>
                </a:lnTo>
                <a:cubicBezTo>
                  <a:pt x="3988666" y="2052130"/>
                  <a:pt x="3820615" y="2215959"/>
                  <a:pt x="3616641" y="2219053"/>
                </a:cubicBezTo>
                <a:cubicBezTo>
                  <a:pt x="3535330" y="2214702"/>
                  <a:pt x="3351994" y="2214478"/>
                  <a:pt x="3322076" y="2219053"/>
                </a:cubicBezTo>
                <a:cubicBezTo>
                  <a:pt x="3204186" y="2235020"/>
                  <a:pt x="2675623" y="2203960"/>
                  <a:pt x="2325453" y="2219053"/>
                </a:cubicBezTo>
                <a:lnTo>
                  <a:pt x="2325453" y="2219053"/>
                </a:lnTo>
                <a:cubicBezTo>
                  <a:pt x="1956713" y="2314085"/>
                  <a:pt x="694162" y="2169130"/>
                  <a:pt x="369850" y="2219053"/>
                </a:cubicBezTo>
                <a:cubicBezTo>
                  <a:pt x="156205" y="2189156"/>
                  <a:pt x="14063" y="2075872"/>
                  <a:pt x="0" y="1849203"/>
                </a:cubicBezTo>
                <a:lnTo>
                  <a:pt x="0" y="1849211"/>
                </a:lnTo>
                <a:cubicBezTo>
                  <a:pt x="5802" y="1695126"/>
                  <a:pt x="-27015" y="1427940"/>
                  <a:pt x="0" y="1294448"/>
                </a:cubicBezTo>
                <a:lnTo>
                  <a:pt x="0" y="1294448"/>
                </a:lnTo>
                <a:cubicBezTo>
                  <a:pt x="-71532" y="1078618"/>
                  <a:pt x="-2291" y="701113"/>
                  <a:pt x="0" y="369850"/>
                </a:cubicBezTo>
                <a:close/>
              </a:path>
            </a:pathLst>
          </a:custGeom>
          <a:solidFill>
            <a:srgbClr val="FF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68225"/>
                      <a:gd name="adj2" fmla="val 15155"/>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libri" panose="020F0502020204030204" pitchFamily="34" charset="0"/>
                <a:cs typeface="Calibri" panose="020F0502020204030204" pitchFamily="34" charset="0"/>
              </a:rPr>
              <a:t>Trong bài </a:t>
            </a:r>
            <a:r>
              <a:rPr lang="vi-VN" sz="3200">
                <a:solidFill>
                  <a:srgbClr val="002060"/>
                </a:solidFill>
                <a:latin typeface="Calibri" panose="020F0502020204030204" pitchFamily="34" charset="0"/>
                <a:cs typeface="Calibri" panose="020F0502020204030204" pitchFamily="34" charset="0"/>
              </a:rPr>
              <a:t>đọc </a:t>
            </a:r>
            <a:r>
              <a:rPr lang="en-US" sz="3200">
                <a:solidFill>
                  <a:srgbClr val="002060"/>
                </a:solidFill>
                <a:latin typeface="Calibri" panose="020F0502020204030204" pitchFamily="34" charset="0"/>
                <a:cs typeface="Calibri" panose="020F0502020204030204" pitchFamily="34" charset="0"/>
              </a:rPr>
              <a:t>Điều kì diệu</a:t>
            </a:r>
            <a:r>
              <a:rPr lang="vi-VN" sz="320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có từ nào em chưa hiểu nghĩa? </a:t>
            </a:r>
          </a:p>
        </p:txBody>
      </p:sp>
    </p:spTree>
    <p:extLst>
      <p:ext uri="{BB962C8B-B14F-4D97-AF65-F5344CB8AC3E}">
        <p14:creationId xmlns:p14="http://schemas.microsoft.com/office/powerpoint/2010/main" val="30468643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66000">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a16="http://schemas.microsoft.com/office/drawing/2014/main" id="{F8CE8627-83B1-4A2A-A9AB-D4F530BE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7141687-71F7-41A5-B02A-8E7459A29A39}"/>
              </a:ext>
            </a:extLst>
          </p:cNvPr>
          <p:cNvPicPr>
            <a:picLocks noChangeAspect="1"/>
          </p:cNvPicPr>
          <p:nvPr/>
        </p:nvPicPr>
        <p:blipFill>
          <a:blip r:embed="rId3"/>
          <a:stretch>
            <a:fillRect/>
          </a:stretch>
        </p:blipFill>
        <p:spPr>
          <a:xfrm>
            <a:off x="1715749" y="182946"/>
            <a:ext cx="6027790" cy="1016113"/>
          </a:xfrm>
          <a:prstGeom prst="rect">
            <a:avLst/>
          </a:prstGeom>
        </p:spPr>
      </p:pic>
      <p:sp>
        <p:nvSpPr>
          <p:cNvPr id="6" name="Rectangle: Rounded Corners 8">
            <a:extLst>
              <a:ext uri="{FF2B5EF4-FFF2-40B4-BE49-F238E27FC236}">
                <a16:creationId xmlns:a16="http://schemas.microsoft.com/office/drawing/2014/main" id="{359E868C-9831-4E03-A3AB-9961183339A5}"/>
              </a:ext>
            </a:extLst>
          </p:cNvPr>
          <p:cNvSpPr/>
          <p:nvPr/>
        </p:nvSpPr>
        <p:spPr>
          <a:xfrm>
            <a:off x="226176" y="3871666"/>
            <a:ext cx="4503468" cy="1062990"/>
          </a:xfrm>
          <a:custGeom>
            <a:avLst/>
            <a:gdLst>
              <a:gd name="connsiteX0" fmla="*/ 0 w 4503468"/>
              <a:gd name="connsiteY0" fmla="*/ 259593 h 1062990"/>
              <a:gd name="connsiteX1" fmla="*/ 259593 w 4503468"/>
              <a:gd name="connsiteY1" fmla="*/ 0 h 1062990"/>
              <a:gd name="connsiteX2" fmla="*/ 4243875 w 4503468"/>
              <a:gd name="connsiteY2" fmla="*/ 0 h 1062990"/>
              <a:gd name="connsiteX3" fmla="*/ 4503468 w 4503468"/>
              <a:gd name="connsiteY3" fmla="*/ 259593 h 1062990"/>
              <a:gd name="connsiteX4" fmla="*/ 4503468 w 4503468"/>
              <a:gd name="connsiteY4" fmla="*/ 803397 h 1062990"/>
              <a:gd name="connsiteX5" fmla="*/ 4243875 w 4503468"/>
              <a:gd name="connsiteY5" fmla="*/ 1062990 h 1062990"/>
              <a:gd name="connsiteX6" fmla="*/ 259593 w 4503468"/>
              <a:gd name="connsiteY6" fmla="*/ 1062990 h 1062990"/>
              <a:gd name="connsiteX7" fmla="*/ 0 w 4503468"/>
              <a:gd name="connsiteY7" fmla="*/ 803397 h 1062990"/>
              <a:gd name="connsiteX8" fmla="*/ 0 w 4503468"/>
              <a:gd name="connsiteY8" fmla="*/ 259593 h 106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468" h="1062990" fill="none" extrusionOk="0">
                <a:moveTo>
                  <a:pt x="0" y="259593"/>
                </a:moveTo>
                <a:cubicBezTo>
                  <a:pt x="-3078" y="127010"/>
                  <a:pt x="112222" y="-2690"/>
                  <a:pt x="259593" y="0"/>
                </a:cubicBezTo>
                <a:cubicBezTo>
                  <a:pt x="2165779" y="-35273"/>
                  <a:pt x="3213009" y="-144294"/>
                  <a:pt x="4243875" y="0"/>
                </a:cubicBezTo>
                <a:cubicBezTo>
                  <a:pt x="4395716" y="2579"/>
                  <a:pt x="4499528" y="112902"/>
                  <a:pt x="4503468" y="259593"/>
                </a:cubicBezTo>
                <a:cubicBezTo>
                  <a:pt x="4517791" y="351808"/>
                  <a:pt x="4464034" y="663848"/>
                  <a:pt x="4503468" y="803397"/>
                </a:cubicBezTo>
                <a:cubicBezTo>
                  <a:pt x="4508955" y="942617"/>
                  <a:pt x="4400834" y="1048257"/>
                  <a:pt x="4243875" y="1062990"/>
                </a:cubicBezTo>
                <a:cubicBezTo>
                  <a:pt x="3122943" y="1140515"/>
                  <a:pt x="1568565" y="1019287"/>
                  <a:pt x="259593" y="1062990"/>
                </a:cubicBezTo>
                <a:cubicBezTo>
                  <a:pt x="104459" y="1059730"/>
                  <a:pt x="-21573" y="946471"/>
                  <a:pt x="0" y="803397"/>
                </a:cubicBezTo>
                <a:cubicBezTo>
                  <a:pt x="15790" y="611768"/>
                  <a:pt x="-34840" y="443917"/>
                  <a:pt x="0" y="259593"/>
                </a:cubicBezTo>
                <a:close/>
              </a:path>
              <a:path w="4503468" h="1062990" stroke="0" extrusionOk="0">
                <a:moveTo>
                  <a:pt x="0" y="259593"/>
                </a:moveTo>
                <a:cubicBezTo>
                  <a:pt x="-7622" y="89886"/>
                  <a:pt x="114722" y="1216"/>
                  <a:pt x="259593" y="0"/>
                </a:cubicBezTo>
                <a:cubicBezTo>
                  <a:pt x="999170" y="-95379"/>
                  <a:pt x="3027620" y="58096"/>
                  <a:pt x="4243875" y="0"/>
                </a:cubicBezTo>
                <a:cubicBezTo>
                  <a:pt x="4369666" y="-12374"/>
                  <a:pt x="4481138" y="100175"/>
                  <a:pt x="4503468" y="259593"/>
                </a:cubicBezTo>
                <a:cubicBezTo>
                  <a:pt x="4544517" y="445330"/>
                  <a:pt x="4504083" y="731935"/>
                  <a:pt x="4503468" y="803397"/>
                </a:cubicBezTo>
                <a:cubicBezTo>
                  <a:pt x="4516673" y="931070"/>
                  <a:pt x="4372739" y="1048541"/>
                  <a:pt x="4243875" y="1062990"/>
                </a:cubicBezTo>
                <a:cubicBezTo>
                  <a:pt x="3034942" y="1003084"/>
                  <a:pt x="1480847" y="1145504"/>
                  <a:pt x="259593" y="1062990"/>
                </a:cubicBezTo>
                <a:cubicBezTo>
                  <a:pt x="98057" y="1067481"/>
                  <a:pt x="-14243" y="961222"/>
                  <a:pt x="0" y="803397"/>
                </a:cubicBezTo>
                <a:cubicBezTo>
                  <a:pt x="37535" y="709788"/>
                  <a:pt x="-13650" y="386471"/>
                  <a:pt x="0" y="259593"/>
                </a:cubicBezTo>
                <a:close/>
              </a:path>
            </a:pathLst>
          </a:custGeom>
          <a:solidFill>
            <a:srgbClr val="FFFFFF">
              <a:alpha val="82000"/>
            </a:srgb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song sinh : </a:t>
            </a:r>
            <a:r>
              <a:rPr lang="en-US" sz="4000" i="1">
                <a:solidFill>
                  <a:srgbClr val="002060"/>
                </a:solidFill>
                <a:latin typeface="Calibri" panose="020F0502020204030204" pitchFamily="34" charset="0"/>
                <a:cs typeface="Calibri" panose="020F0502020204030204" pitchFamily="34" charset="0"/>
              </a:rPr>
              <a:t>sinh đôi</a:t>
            </a:r>
            <a:endParaRPr lang="en-US" sz="4000" i="1" dirty="0">
              <a:solidFill>
                <a:srgbClr val="002060"/>
              </a:solidFill>
              <a:latin typeface="Calibri" panose="020F0502020204030204" pitchFamily="34" charset="0"/>
              <a:cs typeface="Calibri" panose="020F0502020204030204" pitchFamily="34" charset="0"/>
            </a:endParaRPr>
          </a:p>
        </p:txBody>
      </p:sp>
      <p:pic>
        <p:nvPicPr>
          <p:cNvPr id="1026" name="Picture 2" descr="Thế nào là song sinh cùng trứng? | Vinmec">
            <a:extLst>
              <a:ext uri="{FF2B5EF4-FFF2-40B4-BE49-F238E27FC236}">
                <a16:creationId xmlns:a16="http://schemas.microsoft.com/office/drawing/2014/main" id="{CFA8BE55-411E-4E5D-91BF-A9C2304261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13" y="1382005"/>
            <a:ext cx="3930193" cy="22963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320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mium Vector | Blank rainbow with smiley stars on bright blue sky  background">
            <a:extLst>
              <a:ext uri="{FF2B5EF4-FFF2-40B4-BE49-F238E27FC236}">
                <a16:creationId xmlns:a16="http://schemas.microsoft.com/office/drawing/2014/main" id="{EDB11E16-07C7-4DFA-9471-49648655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9">
            <a:extLst>
              <a:ext uri="{FF2B5EF4-FFF2-40B4-BE49-F238E27FC236}">
                <a16:creationId xmlns:a16="http://schemas.microsoft.com/office/drawing/2014/main" id="{67BCDC3A-1C8F-4E90-8A14-E2E15CF869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4127" y="1290312"/>
            <a:ext cx="7140538" cy="1800568"/>
          </a:xfrm>
          <a:prstGeom prst="rect">
            <a:avLst/>
          </a:prstGeom>
        </p:spPr>
      </p:pic>
      <p:sp>
        <p:nvSpPr>
          <p:cNvPr id="7" name="TextBox 6">
            <a:extLst>
              <a:ext uri="{FF2B5EF4-FFF2-40B4-BE49-F238E27FC236}">
                <a16:creationId xmlns:a16="http://schemas.microsoft.com/office/drawing/2014/main" id="{84BB0D30-A8B3-4CC5-9E21-701C366B1CAA}"/>
              </a:ext>
            </a:extLst>
          </p:cNvPr>
          <p:cNvSpPr txBox="1"/>
          <p:nvPr/>
        </p:nvSpPr>
        <p:spPr>
          <a:xfrm>
            <a:off x="1560443" y="1263815"/>
            <a:ext cx="6278884" cy="1563740"/>
          </a:xfrm>
          <a:prstGeom prst="rect">
            <a:avLst/>
          </a:prstGeom>
          <a:noFill/>
        </p:spPr>
        <p:txBody>
          <a:bodyPr wrap="square" rtlCol="0">
            <a:prstTxWarp prst="textButton">
              <a:avLst/>
            </a:prstTxWarp>
            <a:spAutoFit/>
          </a:bodyPr>
          <a:lstStyle/>
          <a:p>
            <a:pPr algn="ctr">
              <a:lnSpc>
                <a:spcPct val="80000"/>
              </a:lnSpc>
            </a:pPr>
            <a:endParaRPr lang="en-US" sz="6600" dirty="0">
              <a:ln w="295275">
                <a:solidFill>
                  <a:schemeClr val="bg1"/>
                </a:solidFill>
              </a:ln>
              <a:solidFill>
                <a:srgbClr val="FFFFFF"/>
              </a:solidFill>
              <a:latin typeface="SVN-Poky's" panose="020B0606040200020203" pitchFamily="34" charset="0"/>
            </a:endParaRPr>
          </a:p>
        </p:txBody>
      </p:sp>
      <p:grpSp>
        <p:nvGrpSpPr>
          <p:cNvPr id="9" name="Group 8">
            <a:extLst>
              <a:ext uri="{FF2B5EF4-FFF2-40B4-BE49-F238E27FC236}">
                <a16:creationId xmlns:a16="http://schemas.microsoft.com/office/drawing/2014/main" id="{CA7185D0-F79F-41F0-A722-1A4F7246DA59}"/>
              </a:ext>
            </a:extLst>
          </p:cNvPr>
          <p:cNvGrpSpPr/>
          <p:nvPr/>
        </p:nvGrpSpPr>
        <p:grpSpPr>
          <a:xfrm>
            <a:off x="-959024" y="1732543"/>
            <a:ext cx="4766572" cy="1097251"/>
            <a:chOff x="159959" y="912415"/>
            <a:chExt cx="6055113" cy="1097251"/>
          </a:xfrm>
        </p:grpSpPr>
        <p:sp>
          <p:nvSpPr>
            <p:cNvPr id="10" name="TextBox 9">
              <a:extLst>
                <a:ext uri="{FF2B5EF4-FFF2-40B4-BE49-F238E27FC236}">
                  <a16:creationId xmlns:a16="http://schemas.microsoft.com/office/drawing/2014/main" id="{63E9FF19-AE45-4EC2-9E0E-F4A89F5C1312}"/>
                </a:ext>
              </a:extLst>
            </p:cNvPr>
            <p:cNvSpPr txBox="1"/>
            <p:nvPr/>
          </p:nvSpPr>
          <p:spPr>
            <a:xfrm rot="20615280">
              <a:off x="159959" y="994003"/>
              <a:ext cx="4263661" cy="1015663"/>
            </a:xfrm>
            <a:prstGeom prst="rect">
              <a:avLst/>
            </a:prstGeom>
            <a:noFill/>
          </p:spPr>
          <p:txBody>
            <a:bodyPr wrap="square" rtlCol="0">
              <a:prstTxWarp prst="textArchUp">
                <a:avLst/>
              </a:prstTxWarp>
              <a:spAutoFit/>
            </a:bodyPr>
            <a:lstStyle/>
            <a:p>
              <a:pPr algn="ctr"/>
              <a:endParaRPr lang="en-US" sz="4000" dirty="0">
                <a:ln w="127000">
                  <a:solidFill>
                    <a:schemeClr val="bg1"/>
                  </a:solidFill>
                </a:ln>
                <a:latin typeface="#9Slide05 Phobia" panose="02000506000000020003" pitchFamily="2" charset="0"/>
              </a:endParaRPr>
            </a:p>
          </p:txBody>
        </p:sp>
        <p:sp>
          <p:nvSpPr>
            <p:cNvPr id="11" name="TextBox 10">
              <a:extLst>
                <a:ext uri="{FF2B5EF4-FFF2-40B4-BE49-F238E27FC236}">
                  <a16:creationId xmlns:a16="http://schemas.microsoft.com/office/drawing/2014/main" id="{3647A462-3BD9-4541-8F11-D8990DDC5950}"/>
                </a:ext>
              </a:extLst>
            </p:cNvPr>
            <p:cNvSpPr txBox="1"/>
            <p:nvPr/>
          </p:nvSpPr>
          <p:spPr>
            <a:xfrm rot="20615280">
              <a:off x="1951411" y="912415"/>
              <a:ext cx="4263661" cy="1015663"/>
            </a:xfrm>
            <a:prstGeom prst="rect">
              <a:avLst/>
            </a:prstGeom>
            <a:noFill/>
          </p:spPr>
          <p:txBody>
            <a:bodyPr wrap="square" rtlCol="0">
              <a:prstTxWarp prst="textArchUp">
                <a:avLst/>
              </a:prstTxWarp>
              <a:spAutoFit/>
            </a:bodyPr>
            <a:lstStyle/>
            <a:p>
              <a:pPr algn="ctr"/>
              <a:r>
                <a:rPr lang="en-US" sz="4000" dirty="0" err="1">
                  <a:solidFill>
                    <a:srgbClr val="003366"/>
                  </a:solidFill>
                  <a:latin typeface="#9Slide05 Phobia" panose="02000506000000020003" pitchFamily="2" charset="0"/>
                </a:rPr>
                <a:t>Hoạt</a:t>
              </a:r>
              <a:r>
                <a:rPr lang="en-US" sz="4000" dirty="0">
                  <a:solidFill>
                    <a:srgbClr val="003366"/>
                  </a:solidFill>
                  <a:latin typeface="#9Slide05 Phobia" panose="02000506000000020003" pitchFamily="2" charset="0"/>
                </a:rPr>
                <a:t>  </a:t>
              </a:r>
              <a:r>
                <a:rPr lang="en-US" sz="4000" dirty="0" err="1">
                  <a:solidFill>
                    <a:srgbClr val="003366"/>
                  </a:solidFill>
                  <a:latin typeface="#9Slide05 Phobia" panose="02000506000000020003" pitchFamily="2" charset="0"/>
                </a:rPr>
                <a:t>Động</a:t>
              </a:r>
              <a:endParaRPr lang="en-US" sz="4000" dirty="0">
                <a:solidFill>
                  <a:srgbClr val="003366"/>
                </a:solidFill>
                <a:latin typeface="#9Slide05 Phobia" panose="02000506000000020003" pitchFamily="2" charset="0"/>
              </a:endParaRPr>
            </a:p>
          </p:txBody>
        </p:sp>
      </p:grpSp>
      <p:sp>
        <p:nvSpPr>
          <p:cNvPr id="13" name="TextBox 12">
            <a:extLst>
              <a:ext uri="{FF2B5EF4-FFF2-40B4-BE49-F238E27FC236}">
                <a16:creationId xmlns:a16="http://schemas.microsoft.com/office/drawing/2014/main" id="{BA8B6629-0392-49B8-90F0-548165C3A50A}"/>
              </a:ext>
            </a:extLst>
          </p:cNvPr>
          <p:cNvSpPr txBox="1"/>
          <p:nvPr/>
        </p:nvSpPr>
        <p:spPr>
          <a:xfrm>
            <a:off x="-211130" y="1991236"/>
            <a:ext cx="9355130" cy="830997"/>
          </a:xfrm>
          <a:prstGeom prst="rect">
            <a:avLst/>
          </a:prstGeom>
          <a:noFill/>
        </p:spPr>
        <p:txBody>
          <a:bodyPr wrap="square">
            <a:spAutoFit/>
          </a:bodyPr>
          <a:lstStyle/>
          <a:p>
            <a:pPr algn="ctr">
              <a:lnSpc>
                <a:spcPct val="80000"/>
              </a:lnSpc>
            </a:pPr>
            <a:r>
              <a:rPr lang="en-US" sz="60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L</a:t>
            </a:r>
            <a:r>
              <a:rPr lang="en-US" sz="60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U</a:t>
            </a:r>
            <a:r>
              <a:rPr lang="en-US" sz="60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Y</a:t>
            </a:r>
            <a:r>
              <a:rPr lang="en-US" sz="60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Ệ</a:t>
            </a:r>
            <a:r>
              <a:rPr lang="en-US" sz="6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N</a:t>
            </a:r>
            <a:r>
              <a:rPr lang="en-US" sz="60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60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Đ</a:t>
            </a:r>
            <a:r>
              <a:rPr lang="en-US" sz="60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Ọ</a:t>
            </a:r>
            <a:r>
              <a:rPr lang="en-US" sz="60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C</a:t>
            </a:r>
            <a:r>
              <a:rPr lang="en-US" sz="60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60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H</a:t>
            </a:r>
            <a:r>
              <a:rPr lang="en-US" sz="60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I</a:t>
            </a:r>
            <a:r>
              <a:rPr lang="en-US" sz="60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Ể</a:t>
            </a:r>
            <a:r>
              <a:rPr lang="en-US" sz="60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U</a:t>
            </a:r>
            <a:endParaRPr lang="en-US" sz="60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endParaRPr>
          </a:p>
        </p:txBody>
      </p:sp>
    </p:spTree>
    <p:extLst>
      <p:ext uri="{BB962C8B-B14F-4D97-AF65-F5344CB8AC3E}">
        <p14:creationId xmlns:p14="http://schemas.microsoft.com/office/powerpoint/2010/main" val="40829439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1.94444E-6 -1.23457E-6 L 1.94444E-6 -0.07222 " pathEditMode="relative" rAng="0" ptsTypes="AA">
                                      <p:cBhvr>
                                        <p:cTn id="13" dur="250" accel="50000" decel="50000" autoRev="1" fill="hold">
                                          <p:stCondLst>
                                            <p:cond delay="0"/>
                                          </p:stCondLst>
                                        </p:cTn>
                                        <p:tgtEl>
                                          <p:spTgt spid="13"/>
                                        </p:tgtEl>
                                        <p:attrNameLst>
                                          <p:attrName>ppt_x</p:attrName>
                                          <p:attrName>ppt_y</p:attrName>
                                        </p:attrNameLst>
                                      </p:cBhvr>
                                      <p:rCtr x="0" y="-3611"/>
                                    </p:animMotion>
                                    <p:animRot by="1500000">
                                      <p:cBhvr>
                                        <p:cTn id="14" dur="125" fill="hold">
                                          <p:stCondLst>
                                            <p:cond delay="0"/>
                                          </p:stCondLst>
                                        </p:cTn>
                                        <p:tgtEl>
                                          <p:spTgt spid="13"/>
                                        </p:tgtEl>
                                        <p:attrNameLst>
                                          <p:attrName>r</p:attrName>
                                        </p:attrNameLst>
                                      </p:cBhvr>
                                    </p:animRot>
                                    <p:animRot by="-1500000">
                                      <p:cBhvr>
                                        <p:cTn id="15" dur="125" fill="hold">
                                          <p:stCondLst>
                                            <p:cond delay="125"/>
                                          </p:stCondLst>
                                        </p:cTn>
                                        <p:tgtEl>
                                          <p:spTgt spid="13"/>
                                        </p:tgtEl>
                                        <p:attrNameLst>
                                          <p:attrName>r</p:attrName>
                                        </p:attrNameLst>
                                      </p:cBhvr>
                                    </p:animRot>
                                    <p:animRot by="-1500000">
                                      <p:cBhvr>
                                        <p:cTn id="16" dur="125" fill="hold">
                                          <p:stCondLst>
                                            <p:cond delay="250"/>
                                          </p:stCondLst>
                                        </p:cTn>
                                        <p:tgtEl>
                                          <p:spTgt spid="13"/>
                                        </p:tgtEl>
                                        <p:attrNameLst>
                                          <p:attrName>r</p:attrName>
                                        </p:attrNameLst>
                                      </p:cBhvr>
                                    </p:animRot>
                                    <p:animRot by="1500000">
                                      <p:cBhvr>
                                        <p:cTn id="17"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mium Vector | Blank rainbow with smiley stars on bright blue sky  background">
            <a:extLst>
              <a:ext uri="{FF2B5EF4-FFF2-40B4-BE49-F238E27FC236}">
                <a16:creationId xmlns:a16="http://schemas.microsoft.com/office/drawing/2014/main" id="{EDB11E16-07C7-4DFA-9471-49648655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9">
            <a:extLst>
              <a:ext uri="{FF2B5EF4-FFF2-40B4-BE49-F238E27FC236}">
                <a16:creationId xmlns:a16="http://schemas.microsoft.com/office/drawing/2014/main" id="{67BCDC3A-1C8F-4E90-8A14-E2E15CF869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333" y="516478"/>
            <a:ext cx="9026768" cy="4331294"/>
          </a:xfrm>
          <a:prstGeom prst="rect">
            <a:avLst/>
          </a:prstGeom>
        </p:spPr>
      </p:pic>
      <p:sp>
        <p:nvSpPr>
          <p:cNvPr id="10" name="TextBox 9">
            <a:extLst>
              <a:ext uri="{FF2B5EF4-FFF2-40B4-BE49-F238E27FC236}">
                <a16:creationId xmlns:a16="http://schemas.microsoft.com/office/drawing/2014/main" id="{63E9FF19-AE45-4EC2-9E0E-F4A89F5C1312}"/>
              </a:ext>
            </a:extLst>
          </p:cNvPr>
          <p:cNvSpPr txBox="1"/>
          <p:nvPr/>
        </p:nvSpPr>
        <p:spPr>
          <a:xfrm rot="20615280">
            <a:off x="-959024" y="1814131"/>
            <a:ext cx="3356345" cy="1015663"/>
          </a:xfrm>
          <a:prstGeom prst="rect">
            <a:avLst/>
          </a:prstGeom>
          <a:noFill/>
        </p:spPr>
        <p:txBody>
          <a:bodyPr wrap="square" rtlCol="0">
            <a:prstTxWarp prst="textArchUp">
              <a:avLst/>
            </a:prstTxWarp>
            <a:spAutoFit/>
          </a:bodyPr>
          <a:lstStyle/>
          <a:p>
            <a:pPr algn="ctr"/>
            <a:endParaRPr lang="en-US" sz="4000" dirty="0">
              <a:ln w="127000">
                <a:solidFill>
                  <a:schemeClr val="bg1"/>
                </a:solidFill>
              </a:ln>
              <a:latin typeface="#9Slide05 Phobia" panose="02000506000000020003" pitchFamily="2" charset="0"/>
            </a:endParaRPr>
          </a:p>
        </p:txBody>
      </p:sp>
      <p:sp>
        <p:nvSpPr>
          <p:cNvPr id="13" name="TextBox 12">
            <a:extLst>
              <a:ext uri="{FF2B5EF4-FFF2-40B4-BE49-F238E27FC236}">
                <a16:creationId xmlns:a16="http://schemas.microsoft.com/office/drawing/2014/main" id="{BA8B6629-0392-49B8-90F0-548165C3A50A}"/>
              </a:ext>
            </a:extLst>
          </p:cNvPr>
          <p:cNvSpPr txBox="1"/>
          <p:nvPr/>
        </p:nvSpPr>
        <p:spPr>
          <a:xfrm>
            <a:off x="2889061" y="128679"/>
            <a:ext cx="2783393" cy="387798"/>
          </a:xfrm>
          <a:prstGeom prst="rect">
            <a:avLst/>
          </a:prstGeom>
          <a:noFill/>
        </p:spPr>
        <p:txBody>
          <a:bodyPr wrap="square">
            <a:spAutoFit/>
          </a:bodyPr>
          <a:lstStyle/>
          <a:p>
            <a:pPr algn="ctr">
              <a:lnSpc>
                <a:spcPct val="80000"/>
              </a:lnSpc>
            </a:pPr>
            <a:r>
              <a:rPr lang="en-US" sz="2400" b="1" dirty="0">
                <a:ln w="19050">
                  <a:solidFill>
                    <a:srgbClr val="0070C0"/>
                  </a:solidFill>
                  <a:prstDash val="solid"/>
                </a:ln>
                <a:solidFill>
                  <a:schemeClr val="accent2">
                    <a:lumMod val="20000"/>
                    <a:lumOff val="80000"/>
                  </a:schemeClr>
                </a:solidFill>
                <a:latin typeface="UVN Banh Mi" pitchFamily="2" charset="0"/>
              </a:rPr>
              <a:t>LUYỆN ĐỌC HIỂU</a:t>
            </a:r>
          </a:p>
        </p:txBody>
      </p:sp>
      <p:sp>
        <p:nvSpPr>
          <p:cNvPr id="14" name="Rectangle 13">
            <a:extLst>
              <a:ext uri="{FF2B5EF4-FFF2-40B4-BE49-F238E27FC236}">
                <a16:creationId xmlns:a16="http://schemas.microsoft.com/office/drawing/2014/main" id="{259AAF6F-E3EB-4451-A41C-9DAF68CEB7F8}"/>
              </a:ext>
            </a:extLst>
          </p:cNvPr>
          <p:cNvSpPr/>
          <p:nvPr/>
        </p:nvSpPr>
        <p:spPr>
          <a:xfrm>
            <a:off x="894512" y="929004"/>
            <a:ext cx="7699138" cy="3108543"/>
          </a:xfrm>
          <a:prstGeom prst="rect">
            <a:avLst/>
          </a:prstGeom>
        </p:spPr>
        <p:txBody>
          <a:bodyPr wrap="square">
            <a:spAutoFit/>
          </a:bodyPr>
          <a:lstStyle/>
          <a:p>
            <a:pPr algn="just"/>
            <a:r>
              <a:rPr lang="vi-VN" sz="2800" b="1">
                <a:solidFill>
                  <a:srgbClr val="002060"/>
                </a:solidFill>
                <a:latin typeface="Calibri" panose="020F0502020204030204" pitchFamily="34" charset="0"/>
                <a:cs typeface="Calibri" panose="020F0502020204030204" pitchFamily="34" charset="0"/>
              </a:rPr>
              <a:t>1.</a:t>
            </a:r>
            <a:r>
              <a:rPr lang="en-US" sz="2800" b="1">
                <a:solidFill>
                  <a:srgbClr val="002060"/>
                </a:solidFill>
                <a:latin typeface="Calibri" panose="020F0502020204030204" pitchFamily="34" charset="0"/>
                <a:cs typeface="Calibri" panose="020F0502020204030204" pitchFamily="34" charset="0"/>
              </a:rPr>
              <a:t> </a:t>
            </a:r>
            <a:r>
              <a:rPr lang="vi-VN" sz="2800" b="1">
                <a:solidFill>
                  <a:srgbClr val="002060"/>
                </a:solidFill>
                <a:latin typeface="Calibri" panose="020F0502020204030204" pitchFamily="34" charset="0"/>
                <a:cs typeface="Calibri" panose="020F0502020204030204" pitchFamily="34" charset="0"/>
              </a:rPr>
              <a:t>Khi được sinh ra, cơ thể của Tiến Anh có gì khác biệt?</a:t>
            </a:r>
          </a:p>
          <a:p>
            <a:pPr algn="just"/>
            <a:r>
              <a:rPr lang="vi-VN" sz="2800" b="1">
                <a:solidFill>
                  <a:srgbClr val="002060"/>
                </a:solidFill>
                <a:latin typeface="Calibri" panose="020F0502020204030204" pitchFamily="34" charset="0"/>
                <a:cs typeface="Calibri" panose="020F0502020204030204" pitchFamily="34" charset="0"/>
              </a:rPr>
              <a:t>2.</a:t>
            </a:r>
            <a:r>
              <a:rPr lang="en-US" sz="2800" b="1">
                <a:solidFill>
                  <a:srgbClr val="002060"/>
                </a:solidFill>
                <a:latin typeface="Calibri" panose="020F0502020204030204" pitchFamily="34" charset="0"/>
                <a:cs typeface="Calibri" panose="020F0502020204030204" pitchFamily="34" charset="0"/>
              </a:rPr>
              <a:t> </a:t>
            </a:r>
            <a:r>
              <a:rPr lang="vi-VN" sz="2800" b="1">
                <a:solidFill>
                  <a:srgbClr val="002060"/>
                </a:solidFill>
                <a:latin typeface="Calibri" panose="020F0502020204030204" pitchFamily="34" charset="0"/>
                <a:cs typeface="Calibri" panose="020F0502020204030204" pitchFamily="34" charset="0"/>
              </a:rPr>
              <a:t>Mẹ đã làm gì để động viên Tiến Anh?</a:t>
            </a:r>
          </a:p>
          <a:p>
            <a:pPr algn="just"/>
            <a:r>
              <a:rPr lang="vi-VN" sz="2800" b="1">
                <a:solidFill>
                  <a:srgbClr val="002060"/>
                </a:solidFill>
                <a:latin typeface="Calibri" panose="020F0502020204030204" pitchFamily="34" charset="0"/>
                <a:cs typeface="Calibri" panose="020F0502020204030204" pitchFamily="34" charset="0"/>
              </a:rPr>
              <a:t>3.</a:t>
            </a:r>
            <a:r>
              <a:rPr lang="en-US" sz="2800" b="1">
                <a:solidFill>
                  <a:srgbClr val="002060"/>
                </a:solidFill>
                <a:latin typeface="Calibri" panose="020F0502020204030204" pitchFamily="34" charset="0"/>
                <a:cs typeface="Calibri" panose="020F0502020204030204" pitchFamily="34" charset="0"/>
              </a:rPr>
              <a:t> </a:t>
            </a:r>
            <a:r>
              <a:rPr lang="vi-VN" sz="2800" b="1">
                <a:solidFill>
                  <a:srgbClr val="002060"/>
                </a:solidFill>
                <a:latin typeface="Calibri" panose="020F0502020204030204" pitchFamily="34" charset="0"/>
                <a:cs typeface="Calibri" panose="020F0502020204030204" pitchFamily="34" charset="0"/>
              </a:rPr>
              <a:t>Tìm những chi tiết cho thấy Tiến Anh rất cố gắng.</a:t>
            </a:r>
          </a:p>
          <a:p>
            <a:pPr algn="just"/>
            <a:r>
              <a:rPr lang="vi-VN" sz="2800" b="1">
                <a:solidFill>
                  <a:srgbClr val="002060"/>
                </a:solidFill>
                <a:latin typeface="Calibri" panose="020F0502020204030204" pitchFamily="34" charset="0"/>
                <a:cs typeface="Calibri" panose="020F0502020204030204" pitchFamily="34" charset="0"/>
              </a:rPr>
              <a:t>4.</a:t>
            </a:r>
            <a:r>
              <a:rPr lang="en-US" sz="2800" b="1">
                <a:solidFill>
                  <a:srgbClr val="002060"/>
                </a:solidFill>
                <a:latin typeface="Calibri" panose="020F0502020204030204" pitchFamily="34" charset="0"/>
                <a:cs typeface="Calibri" panose="020F0502020204030204" pitchFamily="34" charset="0"/>
              </a:rPr>
              <a:t> </a:t>
            </a:r>
            <a:r>
              <a:rPr lang="vi-VN" sz="2800" b="1">
                <a:solidFill>
                  <a:srgbClr val="002060"/>
                </a:solidFill>
                <a:latin typeface="Calibri" panose="020F0502020204030204" pitchFamily="34" charset="0"/>
                <a:cs typeface="Calibri" panose="020F0502020204030204" pitchFamily="34" charset="0"/>
              </a:rPr>
              <a:t>Sự nỗ lực của Tiến Anh đã mang lại điều gì?</a:t>
            </a:r>
          </a:p>
          <a:p>
            <a:pPr algn="just"/>
            <a:r>
              <a:rPr lang="vi-VN" sz="2800" b="1">
                <a:solidFill>
                  <a:srgbClr val="002060"/>
                </a:solidFill>
                <a:latin typeface="Calibri" panose="020F0502020204030204" pitchFamily="34" charset="0"/>
                <a:cs typeface="Calibri" panose="020F0502020204030204" pitchFamily="34" charset="0"/>
              </a:rPr>
              <a:t>5.</a:t>
            </a:r>
            <a:r>
              <a:rPr lang="en-US" sz="2800" b="1">
                <a:solidFill>
                  <a:srgbClr val="002060"/>
                </a:solidFill>
                <a:latin typeface="Calibri" panose="020F0502020204030204" pitchFamily="34" charset="0"/>
                <a:cs typeface="Calibri" panose="020F0502020204030204" pitchFamily="34" charset="0"/>
              </a:rPr>
              <a:t> </a:t>
            </a:r>
            <a:r>
              <a:rPr lang="vi-VN" sz="2800" b="1">
                <a:solidFill>
                  <a:srgbClr val="002060"/>
                </a:solidFill>
                <a:latin typeface="Calibri" panose="020F0502020204030204" pitchFamily="34" charset="0"/>
                <a:cs typeface="Calibri" panose="020F0502020204030204" pitchFamily="34" charset="0"/>
              </a:rPr>
              <a:t>Em có suy nghĩ gì về sự cố gắng của Tiến Anh?</a:t>
            </a:r>
            <a:endParaRPr lang="en-US"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15565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1.94444E-6 -1.23457E-6 L 1.94444E-6 -0.07222 " pathEditMode="relative" rAng="0" ptsTypes="AA">
                                      <p:cBhvr>
                                        <p:cTn id="6" dur="250" accel="50000" decel="50000" autoRev="1" fill="hold">
                                          <p:stCondLst>
                                            <p:cond delay="0"/>
                                          </p:stCondLst>
                                        </p:cTn>
                                        <p:tgtEl>
                                          <p:spTgt spid="13"/>
                                        </p:tgtEl>
                                        <p:attrNameLst>
                                          <p:attrName>ppt_x</p:attrName>
                                          <p:attrName>ppt_y</p:attrName>
                                        </p:attrNameLst>
                                      </p:cBhvr>
                                      <p:rCtr x="0" y="-3611"/>
                                    </p:animMotion>
                                    <p:animRot by="1500000">
                                      <p:cBhvr>
                                        <p:cTn id="7" dur="125" fill="hold">
                                          <p:stCondLst>
                                            <p:cond delay="0"/>
                                          </p:stCondLst>
                                        </p:cTn>
                                        <p:tgtEl>
                                          <p:spTgt spid="13"/>
                                        </p:tgtEl>
                                        <p:attrNameLst>
                                          <p:attrName>r</p:attrName>
                                        </p:attrNameLst>
                                      </p:cBhvr>
                                    </p:animRot>
                                    <p:animRot by="-1500000">
                                      <p:cBhvr>
                                        <p:cTn id="8" dur="125" fill="hold">
                                          <p:stCondLst>
                                            <p:cond delay="125"/>
                                          </p:stCondLst>
                                        </p:cTn>
                                        <p:tgtEl>
                                          <p:spTgt spid="13"/>
                                        </p:tgtEl>
                                        <p:attrNameLst>
                                          <p:attrName>r</p:attrName>
                                        </p:attrNameLst>
                                      </p:cBhvr>
                                    </p:animRot>
                                    <p:animRot by="-1500000">
                                      <p:cBhvr>
                                        <p:cTn id="9" dur="125" fill="hold">
                                          <p:stCondLst>
                                            <p:cond delay="250"/>
                                          </p:stCondLst>
                                        </p:cTn>
                                        <p:tgtEl>
                                          <p:spTgt spid="13"/>
                                        </p:tgtEl>
                                        <p:attrNameLst>
                                          <p:attrName>r</p:attrName>
                                        </p:attrNameLst>
                                      </p:cBhvr>
                                    </p:animRot>
                                    <p:animRot by="1500000">
                                      <p:cBhvr>
                                        <p:cTn id="10" dur="125" fill="hold">
                                          <p:stCondLst>
                                            <p:cond delay="375"/>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A2637"/>
        </a:solidFill>
        <a:effectLst/>
      </p:bgPr>
    </p:bg>
    <p:spTree>
      <p:nvGrpSpPr>
        <p:cNvPr id="1" name=""/>
        <p:cNvGrpSpPr/>
        <p:nvPr/>
      </p:nvGrpSpPr>
      <p:grpSpPr>
        <a:xfrm>
          <a:off x="0" y="0"/>
          <a:ext cx="0" cy="0"/>
          <a:chOff x="0" y="0"/>
          <a:chExt cx="0" cy="0"/>
        </a:xfrm>
      </p:grpSpPr>
      <p:pic>
        <p:nvPicPr>
          <p:cNvPr id="2050" name="Picture 2" descr="Premium Vector | Blank rainbow with smiley stars on bright blue sky  background">
            <a:extLst>
              <a:ext uri="{FF2B5EF4-FFF2-40B4-BE49-F238E27FC236}">
                <a16:creationId xmlns:a16="http://schemas.microsoft.com/office/drawing/2014/main" id="{EDB11E16-07C7-4DFA-9471-49648655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9">
            <a:extLst>
              <a:ext uri="{FF2B5EF4-FFF2-40B4-BE49-F238E27FC236}">
                <a16:creationId xmlns:a16="http://schemas.microsoft.com/office/drawing/2014/main" id="{67BCDC3A-1C8F-4E90-8A14-E2E15CF869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60443" y="1290312"/>
            <a:ext cx="5754757" cy="1681490"/>
          </a:xfrm>
          <a:prstGeom prst="rect">
            <a:avLst/>
          </a:prstGeom>
        </p:spPr>
      </p:pic>
      <p:grpSp>
        <p:nvGrpSpPr>
          <p:cNvPr id="6" name="Group 5">
            <a:extLst>
              <a:ext uri="{FF2B5EF4-FFF2-40B4-BE49-F238E27FC236}">
                <a16:creationId xmlns:a16="http://schemas.microsoft.com/office/drawing/2014/main" id="{1F647396-2275-4373-AB7B-D65BD21A8C66}"/>
              </a:ext>
            </a:extLst>
          </p:cNvPr>
          <p:cNvGrpSpPr/>
          <p:nvPr/>
        </p:nvGrpSpPr>
        <p:grpSpPr>
          <a:xfrm>
            <a:off x="726536" y="1263815"/>
            <a:ext cx="7492926" cy="1563740"/>
            <a:chOff x="3327910" y="7227241"/>
            <a:chExt cx="8584866" cy="1815882"/>
          </a:xfrm>
        </p:grpSpPr>
        <p:sp>
          <p:nvSpPr>
            <p:cNvPr id="7" name="TextBox 6">
              <a:extLst>
                <a:ext uri="{FF2B5EF4-FFF2-40B4-BE49-F238E27FC236}">
                  <a16:creationId xmlns:a16="http://schemas.microsoft.com/office/drawing/2014/main" id="{84BB0D30-A8B3-4CC5-9E21-701C366B1CAA}"/>
                </a:ext>
              </a:extLst>
            </p:cNvPr>
            <p:cNvSpPr txBox="1"/>
            <p:nvPr/>
          </p:nvSpPr>
          <p:spPr>
            <a:xfrm>
              <a:off x="4283342" y="7227241"/>
              <a:ext cx="7193902" cy="1815882"/>
            </a:xfrm>
            <a:prstGeom prst="rect">
              <a:avLst/>
            </a:prstGeom>
            <a:noFill/>
          </p:spPr>
          <p:txBody>
            <a:bodyPr wrap="square" rtlCol="0">
              <a:prstTxWarp prst="textButton">
                <a:avLst/>
              </a:prstTxWarp>
              <a:spAutoFit/>
            </a:bodyPr>
            <a:lstStyle/>
            <a:p>
              <a:pPr algn="ctr">
                <a:lnSpc>
                  <a:spcPct val="80000"/>
                </a:lnSpc>
              </a:pPr>
              <a:endParaRPr lang="en-US" sz="6600" dirty="0">
                <a:ln w="295275">
                  <a:solidFill>
                    <a:schemeClr val="bg1"/>
                  </a:solidFill>
                </a:ln>
                <a:solidFill>
                  <a:srgbClr val="FFFFFF"/>
                </a:solidFill>
                <a:latin typeface="SVN-Poky's" panose="020B0606040200020203" pitchFamily="34" charset="0"/>
              </a:endParaRPr>
            </a:p>
          </p:txBody>
        </p:sp>
        <p:sp>
          <p:nvSpPr>
            <p:cNvPr id="8" name="TextBox 7">
              <a:extLst>
                <a:ext uri="{FF2B5EF4-FFF2-40B4-BE49-F238E27FC236}">
                  <a16:creationId xmlns:a16="http://schemas.microsoft.com/office/drawing/2014/main" id="{95F3EFBA-8D74-4827-AF3C-BF05DE13C47A}"/>
                </a:ext>
              </a:extLst>
            </p:cNvPr>
            <p:cNvSpPr txBox="1"/>
            <p:nvPr/>
          </p:nvSpPr>
          <p:spPr>
            <a:xfrm>
              <a:off x="3327910" y="7727121"/>
              <a:ext cx="8584866" cy="1136542"/>
            </a:xfrm>
            <a:prstGeom prst="rect">
              <a:avLst/>
            </a:prstGeom>
            <a:noFill/>
          </p:spPr>
          <p:txBody>
            <a:bodyPr wrap="square" rtlCol="0">
              <a:spAutoFit/>
            </a:bodyPr>
            <a:lstStyle/>
            <a:p>
              <a:pPr algn="ctr">
                <a:lnSpc>
                  <a:spcPct val="80000"/>
                </a:lnSpc>
              </a:pPr>
              <a:r>
                <a:rPr lang="vi-VN" sz="72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K</a:t>
              </a:r>
              <a:r>
                <a:rPr lang="vi-VN" sz="72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H</a:t>
              </a:r>
              <a:r>
                <a:rPr lang="vi-VN" sz="72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Ở</a:t>
              </a:r>
              <a:r>
                <a:rPr lang="vi-VN" sz="72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I </a:t>
              </a:r>
              <a:r>
                <a:rPr lang="vi-VN" sz="72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Đ</a:t>
              </a:r>
              <a:r>
                <a:rPr lang="vi-VN" sz="72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Ộ</a:t>
              </a:r>
              <a:r>
                <a:rPr lang="vi-VN" sz="72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N</a:t>
              </a:r>
              <a:r>
                <a:rPr lang="vi-VN" sz="72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G </a:t>
              </a:r>
              <a:r>
                <a:rPr lang="vi-VN" sz="72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 </a:t>
              </a:r>
              <a:endParaRPr lang="en-US" sz="72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endParaRPr>
            </a:p>
          </p:txBody>
        </p:sp>
      </p:grpSp>
    </p:spTree>
    <p:extLst>
      <p:ext uri="{BB962C8B-B14F-4D97-AF65-F5344CB8AC3E}">
        <p14:creationId xmlns:p14="http://schemas.microsoft.com/office/powerpoint/2010/main" val="30696282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eacco Cartoon Rainbow Clouds Portrait Scene Baby Children Photography  Background Photographic Vinyl Backdrops For Photo Studio|Background| -  AliExpress">
            <a:extLst>
              <a:ext uri="{FF2B5EF4-FFF2-40B4-BE49-F238E27FC236}">
                <a16:creationId xmlns:a16="http://schemas.microsoft.com/office/drawing/2014/main" id="{458DDD59-F198-4256-BCA2-CCC0C88FDE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2"/>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9">
            <a:extLst>
              <a:ext uri="{FF2B5EF4-FFF2-40B4-BE49-F238E27FC236}">
                <a16:creationId xmlns:a16="http://schemas.microsoft.com/office/drawing/2014/main" id="{246257B4-6DE1-4711-BE5E-352907759A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10490" y="2698107"/>
            <a:ext cx="7622310" cy="1758199"/>
          </a:xfrm>
          <a:prstGeom prst="rect">
            <a:avLst/>
          </a:prstGeom>
        </p:spPr>
      </p:pic>
      <p:sp>
        <p:nvSpPr>
          <p:cNvPr id="6" name="Rectangle 5">
            <a:extLst>
              <a:ext uri="{FF2B5EF4-FFF2-40B4-BE49-F238E27FC236}">
                <a16:creationId xmlns:a16="http://schemas.microsoft.com/office/drawing/2014/main" id="{BA26E8E7-A352-43DF-A0F1-552706700BE8}"/>
              </a:ext>
            </a:extLst>
          </p:cNvPr>
          <p:cNvSpPr/>
          <p:nvPr/>
        </p:nvSpPr>
        <p:spPr>
          <a:xfrm>
            <a:off x="2137441" y="2992473"/>
            <a:ext cx="5368646" cy="1200329"/>
          </a:xfrm>
          <a:prstGeom prst="rect">
            <a:avLst/>
          </a:prstGeom>
        </p:spPr>
        <p:txBody>
          <a:bodyPr wrap="square">
            <a:spAutoFit/>
          </a:bodyPr>
          <a:lstStyle/>
          <a:p>
            <a:pPr algn="ctr"/>
            <a:r>
              <a:rPr lang="vi-VN" sz="3600" b="1" i="1">
                <a:solidFill>
                  <a:srgbClr val="002060"/>
                </a:solidFill>
                <a:latin typeface="Calibri" panose="020F0502020204030204" pitchFamily="34" charset="0"/>
                <a:cs typeface="Calibri" panose="020F0502020204030204" pitchFamily="34" charset="0"/>
              </a:rPr>
              <a:t>Khi được sinh ra, em không có đôi tay.</a:t>
            </a:r>
            <a:endParaRPr lang="en-US" sz="3600" b="1" i="1" dirty="0">
              <a:solidFill>
                <a:srgbClr val="002060"/>
              </a:solidFill>
              <a:latin typeface="Calibri" panose="020F0502020204030204" pitchFamily="34" charset="0"/>
              <a:cs typeface="Calibri" panose="020F0502020204030204" pitchFamily="34" charset="0"/>
            </a:endParaRPr>
          </a:p>
        </p:txBody>
      </p:sp>
      <p:pic>
        <p:nvPicPr>
          <p:cNvPr id="10" name="Picture 29">
            <a:extLst>
              <a:ext uri="{FF2B5EF4-FFF2-40B4-BE49-F238E27FC236}">
                <a16:creationId xmlns:a16="http://schemas.microsoft.com/office/drawing/2014/main" id="{34DACC74-C469-4386-B9E9-952FAEF1C4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39644"/>
            <a:ext cx="9026768" cy="1901760"/>
          </a:xfrm>
          <a:prstGeom prst="rect">
            <a:avLst/>
          </a:prstGeom>
        </p:spPr>
      </p:pic>
      <p:sp>
        <p:nvSpPr>
          <p:cNvPr id="12" name="Rectangle 11">
            <a:extLst>
              <a:ext uri="{FF2B5EF4-FFF2-40B4-BE49-F238E27FC236}">
                <a16:creationId xmlns:a16="http://schemas.microsoft.com/office/drawing/2014/main" id="{F2B4ED0E-5F21-4329-9E5E-FFD9F159BAE8}"/>
              </a:ext>
            </a:extLst>
          </p:cNvPr>
          <p:cNvSpPr/>
          <p:nvPr/>
        </p:nvSpPr>
        <p:spPr>
          <a:xfrm>
            <a:off x="679747" y="527391"/>
            <a:ext cx="7699138" cy="1077218"/>
          </a:xfrm>
          <a:prstGeom prst="rect">
            <a:avLst/>
          </a:prstGeom>
        </p:spPr>
        <p:txBody>
          <a:bodyPr wrap="square">
            <a:spAutoFit/>
          </a:bodyPr>
          <a:lstStyle/>
          <a:p>
            <a:pPr algn="just"/>
            <a:r>
              <a:rPr lang="vi-VN" sz="3200" b="1">
                <a:solidFill>
                  <a:srgbClr val="002060"/>
                </a:solidFill>
                <a:latin typeface="Calibri" panose="020F0502020204030204" pitchFamily="34" charset="0"/>
                <a:cs typeface="Calibri" panose="020F0502020204030204" pitchFamily="34" charset="0"/>
              </a:rPr>
              <a:t>1. Khi được sinh ra, cơ thể của Tiến Anh có gì khác biệt?</a:t>
            </a:r>
            <a:endParaRPr lang="vi-VN" sz="3200" b="1" dirty="0" err="1">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31282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eacco Cartoon Rainbow Clouds Portrait Scene Baby Children Photography  Background Photographic Vinyl Backdrops For Photo Studio|Background| -  AliExpress">
            <a:extLst>
              <a:ext uri="{FF2B5EF4-FFF2-40B4-BE49-F238E27FC236}">
                <a16:creationId xmlns:a16="http://schemas.microsoft.com/office/drawing/2014/main" id="{458DDD59-F198-4256-BCA2-CCC0C88FDE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2"/>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9">
            <a:extLst>
              <a:ext uri="{FF2B5EF4-FFF2-40B4-BE49-F238E27FC236}">
                <a16:creationId xmlns:a16="http://schemas.microsoft.com/office/drawing/2014/main" id="{D78ED8D8-2C3F-456B-A592-0FA21047C4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57175" y="2471093"/>
            <a:ext cx="7734300" cy="2560267"/>
          </a:xfrm>
          <a:prstGeom prst="rect">
            <a:avLst/>
          </a:prstGeom>
        </p:spPr>
      </p:pic>
      <p:sp>
        <p:nvSpPr>
          <p:cNvPr id="6" name="Rectangle 5">
            <a:extLst>
              <a:ext uri="{FF2B5EF4-FFF2-40B4-BE49-F238E27FC236}">
                <a16:creationId xmlns:a16="http://schemas.microsoft.com/office/drawing/2014/main" id="{BA26E8E7-A352-43DF-A0F1-552706700BE8}"/>
              </a:ext>
            </a:extLst>
          </p:cNvPr>
          <p:cNvSpPr/>
          <p:nvPr/>
        </p:nvSpPr>
        <p:spPr>
          <a:xfrm>
            <a:off x="2333216" y="2727849"/>
            <a:ext cx="5040630" cy="1754326"/>
          </a:xfrm>
          <a:prstGeom prst="rect">
            <a:avLst/>
          </a:prstGeom>
        </p:spPr>
        <p:txBody>
          <a:bodyPr wrap="square">
            <a:spAutoFit/>
          </a:bodyPr>
          <a:lstStyle/>
          <a:p>
            <a:pPr algn="ctr"/>
            <a:r>
              <a:rPr lang="vi-VN" sz="3600" b="1">
                <a:solidFill>
                  <a:srgbClr val="002060"/>
                </a:solidFill>
                <a:latin typeface="Calibri" panose="020F0502020204030204" pitchFamily="34" charset="0"/>
                <a:cs typeface="Calibri" panose="020F0502020204030204" pitchFamily="34" charset="0"/>
              </a:rPr>
              <a:t> </a:t>
            </a:r>
            <a:r>
              <a:rPr lang="vi-VN" sz="3600" b="1" i="1">
                <a:solidFill>
                  <a:srgbClr val="002060"/>
                </a:solidFill>
                <a:latin typeface="Calibri" panose="020F0502020204030204" pitchFamily="34" charset="0"/>
                <a:cs typeface="Calibri" panose="020F0502020204030204" pitchFamily="34" charset="0"/>
              </a:rPr>
              <a:t>Mẹ ôm Tiến Anh vào lòng, nói về điểm đặc biệt trên cơ thể em.</a:t>
            </a:r>
            <a:endParaRPr lang="vi-VN" sz="3600" dirty="0">
              <a:solidFill>
                <a:srgbClr val="FF0000"/>
              </a:solidFill>
              <a:latin typeface="Calibri" panose="020F0502020204030204" pitchFamily="34" charset="0"/>
              <a:cs typeface="Calibri" panose="020F0502020204030204" pitchFamily="34" charset="0"/>
            </a:endParaRPr>
          </a:p>
        </p:txBody>
      </p:sp>
      <p:pic>
        <p:nvPicPr>
          <p:cNvPr id="12" name="Picture 29">
            <a:extLst>
              <a:ext uri="{FF2B5EF4-FFF2-40B4-BE49-F238E27FC236}">
                <a16:creationId xmlns:a16="http://schemas.microsoft.com/office/drawing/2014/main" id="{1D871CA5-F901-4CBA-94D8-931D477D4D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39644"/>
            <a:ext cx="9026768" cy="1901760"/>
          </a:xfrm>
          <a:prstGeom prst="rect">
            <a:avLst/>
          </a:prstGeom>
        </p:spPr>
      </p:pic>
      <p:sp>
        <p:nvSpPr>
          <p:cNvPr id="13" name="Rectangle 12">
            <a:extLst>
              <a:ext uri="{FF2B5EF4-FFF2-40B4-BE49-F238E27FC236}">
                <a16:creationId xmlns:a16="http://schemas.microsoft.com/office/drawing/2014/main" id="{469D93AA-DE80-4577-ADD2-161DF85A9A8C}"/>
              </a:ext>
            </a:extLst>
          </p:cNvPr>
          <p:cNvSpPr/>
          <p:nvPr/>
        </p:nvSpPr>
        <p:spPr>
          <a:xfrm>
            <a:off x="1275489" y="617471"/>
            <a:ext cx="7699138" cy="584775"/>
          </a:xfrm>
          <a:prstGeom prst="rect">
            <a:avLst/>
          </a:prstGeom>
        </p:spPr>
        <p:txBody>
          <a:bodyPr wrap="square">
            <a:spAutoFit/>
          </a:bodyPr>
          <a:lstStyle/>
          <a:p>
            <a:pPr algn="just"/>
            <a:r>
              <a:rPr lang="en-US" sz="3200" b="1">
                <a:solidFill>
                  <a:srgbClr val="002060"/>
                </a:solidFill>
                <a:latin typeface="Calibri" panose="020F0502020204030204" pitchFamily="34" charset="0"/>
                <a:cs typeface="Calibri" panose="020F0502020204030204" pitchFamily="34" charset="0"/>
              </a:rPr>
              <a:t>2. Mẹ đã làm gì để động viên Tiến Anh?</a:t>
            </a:r>
            <a:endParaRPr lang="en-US"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50899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eacco Cartoon Rainbow Clouds Portrait Scene Baby Children Photography  Background Photographic Vinyl Backdrops For Photo Studio|Background| -  AliExpress">
            <a:extLst>
              <a:ext uri="{FF2B5EF4-FFF2-40B4-BE49-F238E27FC236}">
                <a16:creationId xmlns:a16="http://schemas.microsoft.com/office/drawing/2014/main" id="{458DDD59-F198-4256-BCA2-CCC0C88FDE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2"/>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9">
            <a:extLst>
              <a:ext uri="{FF2B5EF4-FFF2-40B4-BE49-F238E27FC236}">
                <a16:creationId xmlns:a16="http://schemas.microsoft.com/office/drawing/2014/main" id="{D77A76EB-A1AB-473F-821B-A678D082F1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3227" y="2938327"/>
            <a:ext cx="9026768" cy="2154899"/>
          </a:xfrm>
          <a:prstGeom prst="rect">
            <a:avLst/>
          </a:prstGeom>
        </p:spPr>
      </p:pic>
      <p:sp>
        <p:nvSpPr>
          <p:cNvPr id="6" name="Rectangle 5">
            <a:extLst>
              <a:ext uri="{FF2B5EF4-FFF2-40B4-BE49-F238E27FC236}">
                <a16:creationId xmlns:a16="http://schemas.microsoft.com/office/drawing/2014/main" id="{BA26E8E7-A352-43DF-A0F1-552706700BE8}"/>
              </a:ext>
            </a:extLst>
          </p:cNvPr>
          <p:cNvSpPr/>
          <p:nvPr/>
        </p:nvSpPr>
        <p:spPr>
          <a:xfrm>
            <a:off x="2217473" y="3038478"/>
            <a:ext cx="5558618" cy="1938992"/>
          </a:xfrm>
          <a:prstGeom prst="rect">
            <a:avLst/>
          </a:prstGeom>
        </p:spPr>
        <p:txBody>
          <a:bodyPr wrap="square">
            <a:spAutoFit/>
          </a:bodyPr>
          <a:lstStyle/>
          <a:p>
            <a:r>
              <a:rPr lang="vi-VN" sz="2400" b="1" i="1">
                <a:solidFill>
                  <a:srgbClr val="002060"/>
                </a:solidFill>
                <a:latin typeface="Calibri" panose="020F0502020204030204" pitchFamily="34" charset="0"/>
                <a:cs typeface="Calibri" panose="020F0502020204030204" pitchFamily="34" charset="0"/>
              </a:rPr>
              <a:t>Tiến Anh bắt đầu tập làm mọi việc. Em cũng tập viết bằng đôi chân của mình.</a:t>
            </a:r>
          </a:p>
          <a:p>
            <a:r>
              <a:rPr lang="vi-VN" sz="2400" b="1" i="1">
                <a:solidFill>
                  <a:srgbClr val="002060"/>
                </a:solidFill>
                <a:latin typeface="Calibri" panose="020F0502020204030204" pitchFamily="34" charset="0"/>
                <a:cs typeface="Calibri" panose="020F0502020204030204" pitchFamily="34" charset="0"/>
              </a:rPr>
              <a:t>Cậu say mê tập vẽ và ước mơ trở thành hoạ sĩ. Cũng từ đôi chân kì diệu ấy, sắc màu lấp lánh được thắp lên trong tranh.</a:t>
            </a:r>
            <a:endParaRPr lang="vi-VN" sz="2400" b="1" i="1" dirty="0">
              <a:solidFill>
                <a:srgbClr val="002060"/>
              </a:solidFill>
              <a:latin typeface="Calibri" panose="020F0502020204030204" pitchFamily="34" charset="0"/>
              <a:cs typeface="Calibri" panose="020F0502020204030204" pitchFamily="34" charset="0"/>
            </a:endParaRPr>
          </a:p>
        </p:txBody>
      </p:sp>
      <p:pic>
        <p:nvPicPr>
          <p:cNvPr id="11" name="Picture 29">
            <a:extLst>
              <a:ext uri="{FF2B5EF4-FFF2-40B4-BE49-F238E27FC236}">
                <a16:creationId xmlns:a16="http://schemas.microsoft.com/office/drawing/2014/main" id="{79AF8E5C-11BD-468A-9FE0-4C94CB7563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9" y="289160"/>
            <a:ext cx="9026768" cy="1569659"/>
          </a:xfrm>
          <a:prstGeom prst="rect">
            <a:avLst/>
          </a:prstGeom>
        </p:spPr>
      </p:pic>
      <p:sp>
        <p:nvSpPr>
          <p:cNvPr id="13" name="Rectangle 12">
            <a:extLst>
              <a:ext uri="{FF2B5EF4-FFF2-40B4-BE49-F238E27FC236}">
                <a16:creationId xmlns:a16="http://schemas.microsoft.com/office/drawing/2014/main" id="{295DF0EF-8658-4F83-B41D-A3CAEB737FA8}"/>
              </a:ext>
            </a:extLst>
          </p:cNvPr>
          <p:cNvSpPr/>
          <p:nvPr/>
        </p:nvSpPr>
        <p:spPr>
          <a:xfrm>
            <a:off x="722431" y="461231"/>
            <a:ext cx="7699138" cy="1569660"/>
          </a:xfrm>
          <a:prstGeom prst="rect">
            <a:avLst/>
          </a:prstGeom>
        </p:spPr>
        <p:txBody>
          <a:bodyPr wrap="square">
            <a:spAutoFit/>
          </a:bodyPr>
          <a:lstStyle/>
          <a:p>
            <a:pPr algn="ctr"/>
            <a:r>
              <a:rPr lang="en-US" sz="3200" b="1">
                <a:solidFill>
                  <a:srgbClr val="002060"/>
                </a:solidFill>
                <a:latin typeface="Calibri" panose="020F0502020204030204" pitchFamily="34" charset="0"/>
                <a:cs typeface="Calibri" panose="020F0502020204030204" pitchFamily="34" charset="0"/>
              </a:rPr>
              <a:t>3. Tìm những chi tiết cho thấy Tiến Anh </a:t>
            </a:r>
          </a:p>
          <a:p>
            <a:pPr algn="ctr"/>
            <a:r>
              <a:rPr lang="en-US" sz="3200" b="1">
                <a:solidFill>
                  <a:srgbClr val="002060"/>
                </a:solidFill>
                <a:latin typeface="Calibri" panose="020F0502020204030204" pitchFamily="34" charset="0"/>
                <a:cs typeface="Calibri" panose="020F0502020204030204" pitchFamily="34" charset="0"/>
              </a:rPr>
              <a:t>rất cố gắng.</a:t>
            </a:r>
          </a:p>
          <a:p>
            <a:pPr algn="ctr"/>
            <a:endParaRPr lang="en-US"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11852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eacco Cartoon Rainbow Clouds Portrait Scene Baby Children Photography  Background Photographic Vinyl Backdrops For Photo Studio|Background| -  AliExpress">
            <a:extLst>
              <a:ext uri="{FF2B5EF4-FFF2-40B4-BE49-F238E27FC236}">
                <a16:creationId xmlns:a16="http://schemas.microsoft.com/office/drawing/2014/main" id="{458DDD59-F198-4256-BCA2-CCC0C88FDE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2"/>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9">
            <a:extLst>
              <a:ext uri="{FF2B5EF4-FFF2-40B4-BE49-F238E27FC236}">
                <a16:creationId xmlns:a16="http://schemas.microsoft.com/office/drawing/2014/main" id="{F0B82917-D7BA-4345-A366-AE8926E85B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94887" y="1423389"/>
            <a:ext cx="7622310" cy="3035877"/>
          </a:xfrm>
          <a:prstGeom prst="rect">
            <a:avLst/>
          </a:prstGeom>
        </p:spPr>
      </p:pic>
      <p:sp>
        <p:nvSpPr>
          <p:cNvPr id="6" name="Rectangle 5">
            <a:extLst>
              <a:ext uri="{FF2B5EF4-FFF2-40B4-BE49-F238E27FC236}">
                <a16:creationId xmlns:a16="http://schemas.microsoft.com/office/drawing/2014/main" id="{BA26E8E7-A352-43DF-A0F1-552706700BE8}"/>
              </a:ext>
            </a:extLst>
          </p:cNvPr>
          <p:cNvSpPr/>
          <p:nvPr/>
        </p:nvSpPr>
        <p:spPr>
          <a:xfrm>
            <a:off x="2034828" y="1602499"/>
            <a:ext cx="5520185" cy="2677656"/>
          </a:xfrm>
          <a:prstGeom prst="rect">
            <a:avLst/>
          </a:prstGeom>
        </p:spPr>
        <p:txBody>
          <a:bodyPr wrap="square">
            <a:spAutoFit/>
          </a:bodyPr>
          <a:lstStyle/>
          <a:p>
            <a:pPr algn="just"/>
            <a:r>
              <a:rPr lang="vi-VN" sz="2800" b="1" i="1">
                <a:solidFill>
                  <a:srgbClr val="002060"/>
                </a:solidFill>
                <a:latin typeface="Calibri" panose="020F0502020204030204" pitchFamily="34" charset="0"/>
                <a:cs typeface="Calibri" panose="020F0502020204030204" pitchFamily="34" charset="0"/>
              </a:rPr>
              <a:t>Tiến Anh trở thành một học sinh xuất sắc của lớp 3A.</a:t>
            </a:r>
          </a:p>
          <a:p>
            <a:pPr algn="just"/>
            <a:r>
              <a:rPr lang="vi-VN" sz="2800" b="1" i="1">
                <a:solidFill>
                  <a:srgbClr val="002060"/>
                </a:solidFill>
                <a:latin typeface="Calibri" panose="020F0502020204030204" pitchFamily="34" charset="0"/>
                <a:cs typeface="Calibri" panose="020F0502020204030204" pitchFamily="34" charset="0"/>
              </a:rPr>
              <a:t>Tiến Anh đạt giải Triển vọng cuộc thi vẽ tranh thiếu nhi Ca-thay lần thứ 10, khu vực Hà Nội, chủ đề Em sẽ ước mơ của em.</a:t>
            </a:r>
            <a:endParaRPr lang="vi-VN" sz="2800" b="1" i="1" dirty="0">
              <a:solidFill>
                <a:srgbClr val="002060"/>
              </a:solidFill>
              <a:latin typeface="Calibri" panose="020F0502020204030204" pitchFamily="34" charset="0"/>
              <a:cs typeface="Calibri" panose="020F0502020204030204" pitchFamily="34" charset="0"/>
            </a:endParaRPr>
          </a:p>
        </p:txBody>
      </p:sp>
      <p:pic>
        <p:nvPicPr>
          <p:cNvPr id="10" name="Picture 29">
            <a:extLst>
              <a:ext uri="{FF2B5EF4-FFF2-40B4-BE49-F238E27FC236}">
                <a16:creationId xmlns:a16="http://schemas.microsoft.com/office/drawing/2014/main" id="{9D4A94BE-E246-4FF0-9AFB-51EE0C31C6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39644"/>
            <a:ext cx="9026768" cy="899632"/>
          </a:xfrm>
          <a:prstGeom prst="rect">
            <a:avLst/>
          </a:prstGeom>
        </p:spPr>
      </p:pic>
      <p:sp>
        <p:nvSpPr>
          <p:cNvPr id="12" name="Rectangle 11">
            <a:extLst>
              <a:ext uri="{FF2B5EF4-FFF2-40B4-BE49-F238E27FC236}">
                <a16:creationId xmlns:a16="http://schemas.microsoft.com/office/drawing/2014/main" id="{55176C65-ED20-44E4-B809-0CF3FAEA6BBD}"/>
              </a:ext>
            </a:extLst>
          </p:cNvPr>
          <p:cNvSpPr/>
          <p:nvPr/>
        </p:nvSpPr>
        <p:spPr>
          <a:xfrm>
            <a:off x="664053" y="292603"/>
            <a:ext cx="8261737" cy="584775"/>
          </a:xfrm>
          <a:prstGeom prst="rect">
            <a:avLst/>
          </a:prstGeom>
        </p:spPr>
        <p:txBody>
          <a:bodyPr wrap="square">
            <a:spAutoFit/>
          </a:bodyPr>
          <a:lstStyle/>
          <a:p>
            <a:pPr algn="just"/>
            <a:r>
              <a:rPr lang="en-US" sz="3200" b="1">
                <a:solidFill>
                  <a:srgbClr val="002060"/>
                </a:solidFill>
                <a:latin typeface="Calibri" panose="020F0502020204030204" pitchFamily="34" charset="0"/>
                <a:cs typeface="Calibri" panose="020F0502020204030204" pitchFamily="34" charset="0"/>
              </a:rPr>
              <a:t>4. Sự nỗ lực của Tiến Anh đã mang lại điều gì?</a:t>
            </a:r>
            <a:endParaRPr lang="en-US" sz="32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18218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eacco Cartoon Rainbow Clouds Portrait Scene Baby Children Photography  Background Photographic Vinyl Backdrops For Photo Studio|Background| -  AliExpress">
            <a:extLst>
              <a:ext uri="{FF2B5EF4-FFF2-40B4-BE49-F238E27FC236}">
                <a16:creationId xmlns:a16="http://schemas.microsoft.com/office/drawing/2014/main" id="{458DDD59-F198-4256-BCA2-CCC0C88FDE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2"/>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9">
            <a:extLst>
              <a:ext uri="{FF2B5EF4-FFF2-40B4-BE49-F238E27FC236}">
                <a16:creationId xmlns:a16="http://schemas.microsoft.com/office/drawing/2014/main" id="{57C4C383-EBB2-4AE0-87D5-38DF09A4C1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10490" y="1880533"/>
            <a:ext cx="7622310" cy="2575774"/>
          </a:xfrm>
          <a:prstGeom prst="rect">
            <a:avLst/>
          </a:prstGeom>
        </p:spPr>
      </p:pic>
      <p:sp>
        <p:nvSpPr>
          <p:cNvPr id="6" name="Rectangle 5">
            <a:extLst>
              <a:ext uri="{FF2B5EF4-FFF2-40B4-BE49-F238E27FC236}">
                <a16:creationId xmlns:a16="http://schemas.microsoft.com/office/drawing/2014/main" id="{BA26E8E7-A352-43DF-A0F1-552706700BE8}"/>
              </a:ext>
            </a:extLst>
          </p:cNvPr>
          <p:cNvSpPr/>
          <p:nvPr/>
        </p:nvSpPr>
        <p:spPr>
          <a:xfrm>
            <a:off x="2052197" y="1901372"/>
            <a:ext cx="5727437" cy="2677656"/>
          </a:xfrm>
          <a:prstGeom prst="rect">
            <a:avLst/>
          </a:prstGeom>
        </p:spPr>
        <p:txBody>
          <a:bodyPr wrap="square">
            <a:spAutoFit/>
          </a:bodyPr>
          <a:lstStyle/>
          <a:p>
            <a:pPr algn="just"/>
            <a:r>
              <a:rPr lang="vi-VN" sz="2400" b="1" i="1">
                <a:solidFill>
                  <a:srgbClr val="002060"/>
                </a:solidFill>
              </a:rPr>
              <a:t>Em cảm thấy vô cùng khâm phục sự cố gắng của Tiến Anh. Bạn ấy đã chấp nhẫn khuyết điểm của mình, không ngừng nỗ lực vươn lên vượt qua khó khăn. Và nghị lực kiên cường của Tiến Anh đã giúp bạn gặt hái được nhiều thành quả tốt đẹp.</a:t>
            </a:r>
            <a:endParaRPr lang="vi-VN" sz="4000" b="1" i="1" dirty="0">
              <a:solidFill>
                <a:srgbClr val="FF0000"/>
              </a:solidFill>
              <a:latin typeface="Calibri" panose="020F0502020204030204" pitchFamily="34" charset="0"/>
              <a:cs typeface="Calibri" panose="020F0502020204030204" pitchFamily="34" charset="0"/>
            </a:endParaRPr>
          </a:p>
        </p:txBody>
      </p:sp>
      <p:pic>
        <p:nvPicPr>
          <p:cNvPr id="7" name="Picture 29">
            <a:extLst>
              <a:ext uri="{FF2B5EF4-FFF2-40B4-BE49-F238E27FC236}">
                <a16:creationId xmlns:a16="http://schemas.microsoft.com/office/drawing/2014/main" id="{124BF956-871A-4E13-93E5-15DF94983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7197" y="147365"/>
            <a:ext cx="9026768" cy="1268242"/>
          </a:xfrm>
          <a:prstGeom prst="rect">
            <a:avLst/>
          </a:prstGeom>
        </p:spPr>
      </p:pic>
      <p:sp>
        <p:nvSpPr>
          <p:cNvPr id="8" name="Rectangle 7">
            <a:extLst>
              <a:ext uri="{FF2B5EF4-FFF2-40B4-BE49-F238E27FC236}">
                <a16:creationId xmlns:a16="http://schemas.microsoft.com/office/drawing/2014/main" id="{76B02940-ED5A-4A3F-A21E-D13ACE2EAF70}"/>
              </a:ext>
            </a:extLst>
          </p:cNvPr>
          <p:cNvSpPr/>
          <p:nvPr/>
        </p:nvSpPr>
        <p:spPr>
          <a:xfrm>
            <a:off x="785048" y="328393"/>
            <a:ext cx="8261737" cy="954107"/>
          </a:xfrm>
          <a:prstGeom prst="rect">
            <a:avLst/>
          </a:prstGeom>
        </p:spPr>
        <p:txBody>
          <a:bodyPr wrap="square">
            <a:spAutoFit/>
          </a:bodyPr>
          <a:lstStyle/>
          <a:p>
            <a:pPr algn="just"/>
            <a:r>
              <a:rPr lang="en-US" sz="2800" b="1">
                <a:solidFill>
                  <a:srgbClr val="002060"/>
                </a:solidFill>
                <a:latin typeface="Calibri" panose="020F0502020204030204" pitchFamily="34" charset="0"/>
                <a:cs typeface="Calibri" panose="020F0502020204030204" pitchFamily="34" charset="0"/>
              </a:rPr>
              <a:t>5. Em có suy nghĩ gì về sự cố gắng của Tiến Anh?</a:t>
            </a:r>
          </a:p>
          <a:p>
            <a:pPr algn="just"/>
            <a:endParaRPr lang="en-US" sz="28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53723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een sky Vectors &amp; Illustrations for Free Download | Freepik">
            <a:extLst>
              <a:ext uri="{FF2B5EF4-FFF2-40B4-BE49-F238E27FC236}">
                <a16:creationId xmlns:a16="http://schemas.microsoft.com/office/drawing/2014/main" id="{9E53A9D3-390E-4F6B-A6C4-EB6AAC24E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8">
            <a:extLst>
              <a:ext uri="{FF2B5EF4-FFF2-40B4-BE49-F238E27FC236}">
                <a16:creationId xmlns:a16="http://schemas.microsoft.com/office/drawing/2014/main" id="{5B2AD172-BE22-459A-BD50-ADEF8FE63D58}"/>
              </a:ext>
            </a:extLst>
          </p:cNvPr>
          <p:cNvSpPr/>
          <p:nvPr/>
        </p:nvSpPr>
        <p:spPr>
          <a:xfrm>
            <a:off x="665018" y="1230776"/>
            <a:ext cx="8042563" cy="1834542"/>
          </a:xfrm>
          <a:custGeom>
            <a:avLst/>
            <a:gdLst>
              <a:gd name="connsiteX0" fmla="*/ 0 w 8042563"/>
              <a:gd name="connsiteY0" fmla="*/ 448014 h 1834542"/>
              <a:gd name="connsiteX1" fmla="*/ 448014 w 8042563"/>
              <a:gd name="connsiteY1" fmla="*/ 0 h 1834542"/>
              <a:gd name="connsiteX2" fmla="*/ 7594549 w 8042563"/>
              <a:gd name="connsiteY2" fmla="*/ 0 h 1834542"/>
              <a:gd name="connsiteX3" fmla="*/ 8042563 w 8042563"/>
              <a:gd name="connsiteY3" fmla="*/ 448014 h 1834542"/>
              <a:gd name="connsiteX4" fmla="*/ 8042563 w 8042563"/>
              <a:gd name="connsiteY4" fmla="*/ 1386528 h 1834542"/>
              <a:gd name="connsiteX5" fmla="*/ 7594549 w 8042563"/>
              <a:gd name="connsiteY5" fmla="*/ 1834542 h 1834542"/>
              <a:gd name="connsiteX6" fmla="*/ 448014 w 8042563"/>
              <a:gd name="connsiteY6" fmla="*/ 1834542 h 1834542"/>
              <a:gd name="connsiteX7" fmla="*/ 0 w 8042563"/>
              <a:gd name="connsiteY7" fmla="*/ 1386528 h 1834542"/>
              <a:gd name="connsiteX8" fmla="*/ 0 w 8042563"/>
              <a:gd name="connsiteY8" fmla="*/ 448014 h 183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2563" h="1834542" fill="none" extrusionOk="0">
                <a:moveTo>
                  <a:pt x="0" y="448014"/>
                </a:moveTo>
                <a:cubicBezTo>
                  <a:pt x="-5450" y="219679"/>
                  <a:pt x="159809" y="-27401"/>
                  <a:pt x="448014" y="0"/>
                </a:cubicBezTo>
                <a:cubicBezTo>
                  <a:pt x="3955873" y="-35273"/>
                  <a:pt x="6347104" y="-144294"/>
                  <a:pt x="7594549" y="0"/>
                </a:cubicBezTo>
                <a:cubicBezTo>
                  <a:pt x="7885898" y="13368"/>
                  <a:pt x="8032948" y="192476"/>
                  <a:pt x="8042563" y="448014"/>
                </a:cubicBezTo>
                <a:cubicBezTo>
                  <a:pt x="8011491" y="688546"/>
                  <a:pt x="7969541" y="1059757"/>
                  <a:pt x="8042563" y="1386528"/>
                </a:cubicBezTo>
                <a:cubicBezTo>
                  <a:pt x="8063979" y="1617765"/>
                  <a:pt x="7847853" y="1828176"/>
                  <a:pt x="7594549" y="1834542"/>
                </a:cubicBezTo>
                <a:cubicBezTo>
                  <a:pt x="4341735" y="1912067"/>
                  <a:pt x="1684867" y="1790839"/>
                  <a:pt x="448014" y="1834542"/>
                </a:cubicBezTo>
                <a:cubicBezTo>
                  <a:pt x="182501" y="1829532"/>
                  <a:pt x="-34848" y="1633483"/>
                  <a:pt x="0" y="1386528"/>
                </a:cubicBezTo>
                <a:cubicBezTo>
                  <a:pt x="83089" y="1256423"/>
                  <a:pt x="-63111" y="630212"/>
                  <a:pt x="0" y="448014"/>
                </a:cubicBezTo>
                <a:close/>
              </a:path>
              <a:path w="8042563" h="1834542" stroke="0" extrusionOk="0">
                <a:moveTo>
                  <a:pt x="0" y="448014"/>
                </a:moveTo>
                <a:cubicBezTo>
                  <a:pt x="-10599" y="163959"/>
                  <a:pt x="181636" y="15346"/>
                  <a:pt x="448014" y="0"/>
                </a:cubicBezTo>
                <a:cubicBezTo>
                  <a:pt x="2945430" y="-95379"/>
                  <a:pt x="4168293" y="58096"/>
                  <a:pt x="7594549" y="0"/>
                </a:cubicBezTo>
                <a:cubicBezTo>
                  <a:pt x="7803258" y="-27258"/>
                  <a:pt x="8035274" y="195344"/>
                  <a:pt x="8042563" y="448014"/>
                </a:cubicBezTo>
                <a:cubicBezTo>
                  <a:pt x="8109421" y="657287"/>
                  <a:pt x="7961092" y="1100321"/>
                  <a:pt x="8042563" y="1386528"/>
                </a:cubicBezTo>
                <a:cubicBezTo>
                  <a:pt x="8046117" y="1629734"/>
                  <a:pt x="7838382" y="1830958"/>
                  <a:pt x="7594549" y="1834542"/>
                </a:cubicBezTo>
                <a:cubicBezTo>
                  <a:pt x="4666838" y="1774636"/>
                  <a:pt x="1924908" y="1917056"/>
                  <a:pt x="448014" y="1834542"/>
                </a:cubicBezTo>
                <a:cubicBezTo>
                  <a:pt x="184719" y="1838464"/>
                  <a:pt x="-25159" y="1659494"/>
                  <a:pt x="0" y="1386528"/>
                </a:cubicBezTo>
                <a:cubicBezTo>
                  <a:pt x="-40547" y="935378"/>
                  <a:pt x="-18360" y="640112"/>
                  <a:pt x="0" y="448014"/>
                </a:cubicBezTo>
                <a:close/>
              </a:path>
            </a:pathLst>
          </a:custGeom>
          <a:solidFill>
            <a:srgbClr val="FFFFFF">
              <a:alpha val="82000"/>
            </a:srgb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a:solidFill>
                  <a:srgbClr val="C00000"/>
                </a:solidFill>
                <a:latin typeface="Calibri" panose="020F0502020204030204" pitchFamily="34" charset="0"/>
                <a:cs typeface="Calibri" panose="020F0502020204030204" pitchFamily="34" charset="0"/>
              </a:rPr>
              <a:t>     Nhờ ý chí, nghị lực phi thường, Tiến Anh không những khắc phục được khó khăn trong học tập, sinh hoạt do khiếm khuyết cơ thể mà còn thực hiện được ước mơ vẽ tranh của mình.</a:t>
            </a:r>
            <a:endParaRPr lang="vi-VN" sz="2800" dirty="0">
              <a:solidFill>
                <a:srgbClr val="C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4E9AAB0-E73F-4C38-BE6D-46C32CC27E86}"/>
              </a:ext>
            </a:extLst>
          </p:cNvPr>
          <p:cNvSpPr txBox="1"/>
          <p:nvPr/>
        </p:nvSpPr>
        <p:spPr>
          <a:xfrm>
            <a:off x="909416" y="305404"/>
            <a:ext cx="7492926" cy="757130"/>
          </a:xfrm>
          <a:prstGeom prst="rect">
            <a:avLst/>
          </a:prstGeom>
          <a:noFill/>
        </p:spPr>
        <p:txBody>
          <a:bodyPr wrap="square" rtlCol="0">
            <a:spAutoFit/>
          </a:bodyPr>
          <a:lstStyle/>
          <a:p>
            <a:pPr algn="ctr">
              <a:lnSpc>
                <a:spcPct val="80000"/>
              </a:lnSpc>
            </a:pPr>
            <a:r>
              <a:rPr lang="vi-VN" sz="54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N</a:t>
            </a:r>
            <a:r>
              <a:rPr lang="vi-VN" sz="5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Poky's" panose="020B0606040200020203" pitchFamily="34" charset="0"/>
              </a:rPr>
              <a:t>Ộ</a:t>
            </a:r>
            <a:r>
              <a:rPr lang="vi-VN" sz="54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Poky's" panose="020B0606040200020203" pitchFamily="34" charset="0"/>
              </a:rPr>
              <a:t>I </a:t>
            </a:r>
            <a:r>
              <a:rPr lang="vi-VN" sz="54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Poky's" panose="020B0606040200020203" pitchFamily="34" charset="0"/>
              </a:rPr>
              <a:t>D</a:t>
            </a:r>
            <a:r>
              <a:rPr lang="vi-VN" sz="54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Poky's" panose="020B0606040200020203" pitchFamily="34" charset="0"/>
              </a:rPr>
              <a:t>U</a:t>
            </a:r>
            <a:r>
              <a:rPr lang="vi-VN" sz="54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N</a:t>
            </a:r>
            <a:r>
              <a:rPr lang="vi-VN" sz="54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Poky's" panose="020B0606040200020203" pitchFamily="34" charset="0"/>
              </a:rPr>
              <a:t>G </a:t>
            </a:r>
            <a:r>
              <a:rPr lang="vi-VN" sz="54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rPr>
              <a:t> </a:t>
            </a:r>
            <a:endParaRPr lang="en-US" sz="54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Poky's" panose="020B0606040200020203" pitchFamily="34" charset="0"/>
            </a:endParaRPr>
          </a:p>
        </p:txBody>
      </p:sp>
    </p:spTree>
    <p:extLst>
      <p:ext uri="{BB962C8B-B14F-4D97-AF65-F5344CB8AC3E}">
        <p14:creationId xmlns:p14="http://schemas.microsoft.com/office/powerpoint/2010/main" val="258482146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mium Vector | Blank rainbow with smiley stars on bright blue sky  background">
            <a:extLst>
              <a:ext uri="{FF2B5EF4-FFF2-40B4-BE49-F238E27FC236}">
                <a16:creationId xmlns:a16="http://schemas.microsoft.com/office/drawing/2014/main" id="{EDB11E16-07C7-4DFA-9471-49648655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9">
            <a:extLst>
              <a:ext uri="{FF2B5EF4-FFF2-40B4-BE49-F238E27FC236}">
                <a16:creationId xmlns:a16="http://schemas.microsoft.com/office/drawing/2014/main" id="{67BCDC3A-1C8F-4E90-8A14-E2E15CF869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4127" y="1290312"/>
            <a:ext cx="7140538" cy="1800568"/>
          </a:xfrm>
          <a:prstGeom prst="rect">
            <a:avLst/>
          </a:prstGeom>
        </p:spPr>
      </p:pic>
      <p:sp>
        <p:nvSpPr>
          <p:cNvPr id="7" name="TextBox 6">
            <a:extLst>
              <a:ext uri="{FF2B5EF4-FFF2-40B4-BE49-F238E27FC236}">
                <a16:creationId xmlns:a16="http://schemas.microsoft.com/office/drawing/2014/main" id="{84BB0D30-A8B3-4CC5-9E21-701C366B1CAA}"/>
              </a:ext>
            </a:extLst>
          </p:cNvPr>
          <p:cNvSpPr txBox="1"/>
          <p:nvPr/>
        </p:nvSpPr>
        <p:spPr>
          <a:xfrm>
            <a:off x="1560443" y="1263815"/>
            <a:ext cx="6278884" cy="1563740"/>
          </a:xfrm>
          <a:prstGeom prst="rect">
            <a:avLst/>
          </a:prstGeom>
          <a:noFill/>
        </p:spPr>
        <p:txBody>
          <a:bodyPr wrap="square" rtlCol="0">
            <a:prstTxWarp prst="textButton">
              <a:avLst/>
            </a:prstTxWarp>
            <a:spAutoFit/>
          </a:bodyPr>
          <a:lstStyle/>
          <a:p>
            <a:pPr algn="ctr">
              <a:lnSpc>
                <a:spcPct val="80000"/>
              </a:lnSpc>
            </a:pPr>
            <a:endParaRPr lang="en-US" sz="6600" dirty="0">
              <a:ln w="295275">
                <a:solidFill>
                  <a:schemeClr val="bg1"/>
                </a:solidFill>
              </a:ln>
              <a:solidFill>
                <a:srgbClr val="FFFFFF"/>
              </a:solidFill>
              <a:latin typeface="SVN-Poky's" panose="020B0606040200020203" pitchFamily="34" charset="0"/>
            </a:endParaRPr>
          </a:p>
        </p:txBody>
      </p:sp>
      <p:grpSp>
        <p:nvGrpSpPr>
          <p:cNvPr id="9" name="Group 8">
            <a:extLst>
              <a:ext uri="{FF2B5EF4-FFF2-40B4-BE49-F238E27FC236}">
                <a16:creationId xmlns:a16="http://schemas.microsoft.com/office/drawing/2014/main" id="{CA7185D0-F79F-41F0-A722-1A4F7246DA59}"/>
              </a:ext>
            </a:extLst>
          </p:cNvPr>
          <p:cNvGrpSpPr/>
          <p:nvPr/>
        </p:nvGrpSpPr>
        <p:grpSpPr>
          <a:xfrm>
            <a:off x="-959024" y="1732543"/>
            <a:ext cx="4766572" cy="1097251"/>
            <a:chOff x="159959" y="912415"/>
            <a:chExt cx="6055113" cy="1097251"/>
          </a:xfrm>
        </p:grpSpPr>
        <p:sp>
          <p:nvSpPr>
            <p:cNvPr id="10" name="TextBox 9">
              <a:extLst>
                <a:ext uri="{FF2B5EF4-FFF2-40B4-BE49-F238E27FC236}">
                  <a16:creationId xmlns:a16="http://schemas.microsoft.com/office/drawing/2014/main" id="{63E9FF19-AE45-4EC2-9E0E-F4A89F5C1312}"/>
                </a:ext>
              </a:extLst>
            </p:cNvPr>
            <p:cNvSpPr txBox="1"/>
            <p:nvPr/>
          </p:nvSpPr>
          <p:spPr>
            <a:xfrm rot="20615280">
              <a:off x="159959" y="994003"/>
              <a:ext cx="4263661" cy="1015663"/>
            </a:xfrm>
            <a:prstGeom prst="rect">
              <a:avLst/>
            </a:prstGeom>
            <a:noFill/>
          </p:spPr>
          <p:txBody>
            <a:bodyPr wrap="square" rtlCol="0">
              <a:prstTxWarp prst="textArchUp">
                <a:avLst/>
              </a:prstTxWarp>
              <a:spAutoFit/>
            </a:bodyPr>
            <a:lstStyle/>
            <a:p>
              <a:pPr algn="ctr"/>
              <a:endParaRPr lang="en-US" sz="4000" dirty="0">
                <a:ln w="127000">
                  <a:solidFill>
                    <a:schemeClr val="bg1"/>
                  </a:solidFill>
                </a:ln>
                <a:latin typeface="#9Slide05 Phobia" panose="02000506000000020003" pitchFamily="2" charset="0"/>
              </a:endParaRPr>
            </a:p>
          </p:txBody>
        </p:sp>
        <p:sp>
          <p:nvSpPr>
            <p:cNvPr id="11" name="TextBox 10">
              <a:extLst>
                <a:ext uri="{FF2B5EF4-FFF2-40B4-BE49-F238E27FC236}">
                  <a16:creationId xmlns:a16="http://schemas.microsoft.com/office/drawing/2014/main" id="{3647A462-3BD9-4541-8F11-D8990DDC5950}"/>
                </a:ext>
              </a:extLst>
            </p:cNvPr>
            <p:cNvSpPr txBox="1"/>
            <p:nvPr/>
          </p:nvSpPr>
          <p:spPr>
            <a:xfrm rot="20615280">
              <a:off x="1951411" y="912415"/>
              <a:ext cx="4263661" cy="1015663"/>
            </a:xfrm>
            <a:prstGeom prst="rect">
              <a:avLst/>
            </a:prstGeom>
            <a:noFill/>
          </p:spPr>
          <p:txBody>
            <a:bodyPr wrap="square" rtlCol="0">
              <a:prstTxWarp prst="textArchUp">
                <a:avLst/>
              </a:prstTxWarp>
              <a:spAutoFit/>
            </a:bodyPr>
            <a:lstStyle/>
            <a:p>
              <a:pPr algn="ctr"/>
              <a:r>
                <a:rPr lang="en-US" sz="4000" dirty="0" err="1">
                  <a:solidFill>
                    <a:srgbClr val="003366"/>
                  </a:solidFill>
                  <a:latin typeface="#9Slide05 Phobia" panose="02000506000000020003" pitchFamily="2" charset="0"/>
                </a:rPr>
                <a:t>Hoạt</a:t>
              </a:r>
              <a:r>
                <a:rPr lang="en-US" sz="4000" dirty="0">
                  <a:solidFill>
                    <a:srgbClr val="003366"/>
                  </a:solidFill>
                  <a:latin typeface="#9Slide05 Phobia" panose="02000506000000020003" pitchFamily="2" charset="0"/>
                </a:rPr>
                <a:t>  </a:t>
              </a:r>
              <a:r>
                <a:rPr lang="en-US" sz="4000" dirty="0" err="1">
                  <a:solidFill>
                    <a:srgbClr val="003366"/>
                  </a:solidFill>
                  <a:latin typeface="#9Slide05 Phobia" panose="02000506000000020003" pitchFamily="2" charset="0"/>
                </a:rPr>
                <a:t>Động</a:t>
              </a:r>
              <a:endParaRPr lang="en-US" sz="4000" dirty="0">
                <a:solidFill>
                  <a:srgbClr val="003366"/>
                </a:solidFill>
                <a:latin typeface="#9Slide05 Phobia" panose="02000506000000020003" pitchFamily="2" charset="0"/>
              </a:endParaRPr>
            </a:p>
          </p:txBody>
        </p:sp>
      </p:grpSp>
      <p:sp>
        <p:nvSpPr>
          <p:cNvPr id="12" name="TextBox 11">
            <a:extLst>
              <a:ext uri="{FF2B5EF4-FFF2-40B4-BE49-F238E27FC236}">
                <a16:creationId xmlns:a16="http://schemas.microsoft.com/office/drawing/2014/main" id="{DD4655F8-3316-4C37-9E67-40E8BA0013CC}"/>
              </a:ext>
            </a:extLst>
          </p:cNvPr>
          <p:cNvSpPr txBox="1"/>
          <p:nvPr/>
        </p:nvSpPr>
        <p:spPr>
          <a:xfrm>
            <a:off x="-203169" y="1899771"/>
            <a:ext cx="9355130" cy="904863"/>
          </a:xfrm>
          <a:prstGeom prst="rect">
            <a:avLst/>
          </a:prstGeom>
          <a:noFill/>
        </p:spPr>
        <p:txBody>
          <a:bodyPr wrap="square">
            <a:spAutoFit/>
          </a:bodyPr>
          <a:lstStyle/>
          <a:p>
            <a:pPr algn="ctr">
              <a:lnSpc>
                <a:spcPct val="80000"/>
              </a:lnSpc>
            </a:pPr>
            <a:r>
              <a:rPr lang="en-US" sz="66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L</a:t>
            </a:r>
            <a:r>
              <a:rPr lang="en-US" sz="66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U</a:t>
            </a:r>
            <a:r>
              <a:rPr lang="en-US" sz="66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Y</a:t>
            </a:r>
            <a:r>
              <a:rPr lang="en-US" sz="66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Ệ</a:t>
            </a:r>
            <a:r>
              <a:rPr lang="en-US" sz="66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N</a:t>
            </a:r>
            <a:r>
              <a:rPr lang="en-US" sz="66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66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Đ</a:t>
            </a:r>
            <a:r>
              <a:rPr lang="en-US" sz="66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Ọ</a:t>
            </a:r>
            <a:r>
              <a:rPr lang="en-US" sz="66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C</a:t>
            </a:r>
            <a:r>
              <a:rPr lang="en-US" sz="66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66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L</a:t>
            </a:r>
            <a:r>
              <a:rPr lang="en-US" sz="66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Ạ</a:t>
            </a:r>
            <a:r>
              <a:rPr lang="en-US" sz="66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I</a:t>
            </a:r>
            <a:endParaRPr lang="en-US" sz="66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endParaRPr>
          </a:p>
        </p:txBody>
      </p:sp>
    </p:spTree>
    <p:extLst>
      <p:ext uri="{BB962C8B-B14F-4D97-AF65-F5344CB8AC3E}">
        <p14:creationId xmlns:p14="http://schemas.microsoft.com/office/powerpoint/2010/main" val="28912521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3.88889E-6 2.59259E-6 L 3.88889E-6 -0.07222 " pathEditMode="relative" rAng="0" ptsTypes="AA">
                                      <p:cBhvr>
                                        <p:cTn id="13" dur="250" accel="50000" decel="50000" autoRev="1" fill="hold">
                                          <p:stCondLst>
                                            <p:cond delay="0"/>
                                          </p:stCondLst>
                                        </p:cTn>
                                        <p:tgtEl>
                                          <p:spTgt spid="12"/>
                                        </p:tgtEl>
                                        <p:attrNameLst>
                                          <p:attrName>ppt_x</p:attrName>
                                          <p:attrName>ppt_y</p:attrName>
                                        </p:attrNameLst>
                                      </p:cBhvr>
                                      <p:rCtr x="0" y="-3611"/>
                                    </p:animMotion>
                                    <p:animRot by="1500000">
                                      <p:cBhvr>
                                        <p:cTn id="14" dur="125" fill="hold">
                                          <p:stCondLst>
                                            <p:cond delay="0"/>
                                          </p:stCondLst>
                                        </p:cTn>
                                        <p:tgtEl>
                                          <p:spTgt spid="12"/>
                                        </p:tgtEl>
                                        <p:attrNameLst>
                                          <p:attrName>r</p:attrName>
                                        </p:attrNameLst>
                                      </p:cBhvr>
                                    </p:animRot>
                                    <p:animRot by="-1500000">
                                      <p:cBhvr>
                                        <p:cTn id="15" dur="125" fill="hold">
                                          <p:stCondLst>
                                            <p:cond delay="125"/>
                                          </p:stCondLst>
                                        </p:cTn>
                                        <p:tgtEl>
                                          <p:spTgt spid="12"/>
                                        </p:tgtEl>
                                        <p:attrNameLst>
                                          <p:attrName>r</p:attrName>
                                        </p:attrNameLst>
                                      </p:cBhvr>
                                    </p:animRot>
                                    <p:animRot by="-1500000">
                                      <p:cBhvr>
                                        <p:cTn id="16" dur="125" fill="hold">
                                          <p:stCondLst>
                                            <p:cond delay="250"/>
                                          </p:stCondLst>
                                        </p:cTn>
                                        <p:tgtEl>
                                          <p:spTgt spid="12"/>
                                        </p:tgtEl>
                                        <p:attrNameLst>
                                          <p:attrName>r</p:attrName>
                                        </p:attrNameLst>
                                      </p:cBhvr>
                                    </p:animRot>
                                    <p:animRot by="1500000">
                                      <p:cBhvr>
                                        <p:cTn id="17" dur="125" fill="hold">
                                          <p:stCondLst>
                                            <p:cond delay="375"/>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Laeacco Cartoon Rainbow Clouds Portrait Scene Baby Children Photography  Background Photographic Vinyl Backdrops For Photo Studio|Background| -  AliExpress">
            <a:extLst>
              <a:ext uri="{FF2B5EF4-FFF2-40B4-BE49-F238E27FC236}">
                <a16:creationId xmlns:a16="http://schemas.microsoft.com/office/drawing/2014/main" id="{4DA89485-4368-4AC9-A569-B56550EEA7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2"/>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45838F0-C230-4548-AAD9-EC874DC74233}"/>
              </a:ext>
            </a:extLst>
          </p:cNvPr>
          <p:cNvPicPr>
            <a:picLocks noChangeAspect="1"/>
          </p:cNvPicPr>
          <p:nvPr/>
        </p:nvPicPr>
        <p:blipFill>
          <a:blip r:embed="rId3"/>
          <a:stretch>
            <a:fillRect/>
          </a:stretch>
        </p:blipFill>
        <p:spPr>
          <a:xfrm>
            <a:off x="2322509" y="357403"/>
            <a:ext cx="4678431" cy="1043164"/>
          </a:xfrm>
          <a:prstGeom prst="rect">
            <a:avLst/>
          </a:prstGeom>
        </p:spPr>
      </p:pic>
      <p:sp>
        <p:nvSpPr>
          <p:cNvPr id="16" name="Rectangle: Rounded Corners 6">
            <a:extLst>
              <a:ext uri="{FF2B5EF4-FFF2-40B4-BE49-F238E27FC236}">
                <a16:creationId xmlns:a16="http://schemas.microsoft.com/office/drawing/2014/main" id="{F36E99B0-C9EB-47C4-9382-C25F811F4255}"/>
              </a:ext>
            </a:extLst>
          </p:cNvPr>
          <p:cNvSpPr/>
          <p:nvPr/>
        </p:nvSpPr>
        <p:spPr>
          <a:xfrm>
            <a:off x="375781" y="1293257"/>
            <a:ext cx="8166970" cy="3604419"/>
          </a:xfrm>
          <a:custGeom>
            <a:avLst/>
            <a:gdLst>
              <a:gd name="connsiteX0" fmla="*/ 0 w 8166970"/>
              <a:gd name="connsiteY0" fmla="*/ 451670 h 3604419"/>
              <a:gd name="connsiteX1" fmla="*/ 451670 w 8166970"/>
              <a:gd name="connsiteY1" fmla="*/ 0 h 3604419"/>
              <a:gd name="connsiteX2" fmla="*/ 1112000 w 8166970"/>
              <a:gd name="connsiteY2" fmla="*/ 0 h 3604419"/>
              <a:gd name="connsiteX3" fmla="*/ 1772330 w 8166970"/>
              <a:gd name="connsiteY3" fmla="*/ 0 h 3604419"/>
              <a:gd name="connsiteX4" fmla="*/ 2432660 w 8166970"/>
              <a:gd name="connsiteY4" fmla="*/ 0 h 3604419"/>
              <a:gd name="connsiteX5" fmla="*/ 3238263 w 8166970"/>
              <a:gd name="connsiteY5" fmla="*/ 0 h 3604419"/>
              <a:gd name="connsiteX6" fmla="*/ 3898593 w 8166970"/>
              <a:gd name="connsiteY6" fmla="*/ 0 h 3604419"/>
              <a:gd name="connsiteX7" fmla="*/ 4558923 w 8166970"/>
              <a:gd name="connsiteY7" fmla="*/ 0 h 3604419"/>
              <a:gd name="connsiteX8" fmla="*/ 5291889 w 8166970"/>
              <a:gd name="connsiteY8" fmla="*/ 0 h 3604419"/>
              <a:gd name="connsiteX9" fmla="*/ 5952219 w 8166970"/>
              <a:gd name="connsiteY9" fmla="*/ 0 h 3604419"/>
              <a:gd name="connsiteX10" fmla="*/ 6539913 w 8166970"/>
              <a:gd name="connsiteY10" fmla="*/ 0 h 3604419"/>
              <a:gd name="connsiteX11" fmla="*/ 7127606 w 8166970"/>
              <a:gd name="connsiteY11" fmla="*/ 0 h 3604419"/>
              <a:gd name="connsiteX12" fmla="*/ 7715300 w 8166970"/>
              <a:gd name="connsiteY12" fmla="*/ 0 h 3604419"/>
              <a:gd name="connsiteX13" fmla="*/ 8166970 w 8166970"/>
              <a:gd name="connsiteY13" fmla="*/ 451670 h 3604419"/>
              <a:gd name="connsiteX14" fmla="*/ 8166970 w 8166970"/>
              <a:gd name="connsiteY14" fmla="*/ 1126940 h 3604419"/>
              <a:gd name="connsiteX15" fmla="*/ 8166970 w 8166970"/>
              <a:gd name="connsiteY15" fmla="*/ 1856231 h 3604419"/>
              <a:gd name="connsiteX16" fmla="*/ 8166970 w 8166970"/>
              <a:gd name="connsiteY16" fmla="*/ 2531501 h 3604419"/>
              <a:gd name="connsiteX17" fmla="*/ 8166970 w 8166970"/>
              <a:gd name="connsiteY17" fmla="*/ 3152749 h 3604419"/>
              <a:gd name="connsiteX18" fmla="*/ 7715300 w 8166970"/>
              <a:gd name="connsiteY18" fmla="*/ 3604419 h 3604419"/>
              <a:gd name="connsiteX19" fmla="*/ 6982334 w 8166970"/>
              <a:gd name="connsiteY19" fmla="*/ 3604419 h 3604419"/>
              <a:gd name="connsiteX20" fmla="*/ 6539913 w 8166970"/>
              <a:gd name="connsiteY20" fmla="*/ 3604419 h 3604419"/>
              <a:gd name="connsiteX21" fmla="*/ 5952219 w 8166970"/>
              <a:gd name="connsiteY21" fmla="*/ 3604419 h 3604419"/>
              <a:gd name="connsiteX22" fmla="*/ 5364525 w 8166970"/>
              <a:gd name="connsiteY22" fmla="*/ 3604419 h 3604419"/>
              <a:gd name="connsiteX23" fmla="*/ 4922104 w 8166970"/>
              <a:gd name="connsiteY23" fmla="*/ 3604419 h 3604419"/>
              <a:gd name="connsiteX24" fmla="*/ 4407047 w 8166970"/>
              <a:gd name="connsiteY24" fmla="*/ 3604419 h 3604419"/>
              <a:gd name="connsiteX25" fmla="*/ 3964626 w 8166970"/>
              <a:gd name="connsiteY25" fmla="*/ 3604419 h 3604419"/>
              <a:gd name="connsiteX26" fmla="*/ 3159023 w 8166970"/>
              <a:gd name="connsiteY26" fmla="*/ 3604419 h 3604419"/>
              <a:gd name="connsiteX27" fmla="*/ 2643966 w 8166970"/>
              <a:gd name="connsiteY27" fmla="*/ 3604419 h 3604419"/>
              <a:gd name="connsiteX28" fmla="*/ 2128908 w 8166970"/>
              <a:gd name="connsiteY28" fmla="*/ 3604419 h 3604419"/>
              <a:gd name="connsiteX29" fmla="*/ 1323306 w 8166970"/>
              <a:gd name="connsiteY29" fmla="*/ 3604419 h 3604419"/>
              <a:gd name="connsiteX30" fmla="*/ 451670 w 8166970"/>
              <a:gd name="connsiteY30" fmla="*/ 3604419 h 3604419"/>
              <a:gd name="connsiteX31" fmla="*/ 0 w 8166970"/>
              <a:gd name="connsiteY31" fmla="*/ 3152749 h 3604419"/>
              <a:gd name="connsiteX32" fmla="*/ 0 w 8166970"/>
              <a:gd name="connsiteY32" fmla="*/ 2450468 h 3604419"/>
              <a:gd name="connsiteX33" fmla="*/ 0 w 8166970"/>
              <a:gd name="connsiteY33" fmla="*/ 1748188 h 3604419"/>
              <a:gd name="connsiteX34" fmla="*/ 0 w 8166970"/>
              <a:gd name="connsiteY34" fmla="*/ 1126940 h 3604419"/>
              <a:gd name="connsiteX35" fmla="*/ 0 w 8166970"/>
              <a:gd name="connsiteY35" fmla="*/ 451670 h 360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66970" h="3604419" fill="none" extrusionOk="0">
                <a:moveTo>
                  <a:pt x="0" y="451670"/>
                </a:moveTo>
                <a:cubicBezTo>
                  <a:pt x="-29574" y="239000"/>
                  <a:pt x="239786" y="22680"/>
                  <a:pt x="451670" y="0"/>
                </a:cubicBezTo>
                <a:cubicBezTo>
                  <a:pt x="766163" y="11429"/>
                  <a:pt x="906131" y="28985"/>
                  <a:pt x="1112000" y="0"/>
                </a:cubicBezTo>
                <a:cubicBezTo>
                  <a:pt x="1317869" y="-28985"/>
                  <a:pt x="1602789" y="1011"/>
                  <a:pt x="1772330" y="0"/>
                </a:cubicBezTo>
                <a:cubicBezTo>
                  <a:pt x="1941871" y="-1011"/>
                  <a:pt x="2239670" y="-8727"/>
                  <a:pt x="2432660" y="0"/>
                </a:cubicBezTo>
                <a:cubicBezTo>
                  <a:pt x="2625650" y="8727"/>
                  <a:pt x="3024132" y="38330"/>
                  <a:pt x="3238263" y="0"/>
                </a:cubicBezTo>
                <a:cubicBezTo>
                  <a:pt x="3452394" y="-38330"/>
                  <a:pt x="3727633" y="-7678"/>
                  <a:pt x="3898593" y="0"/>
                </a:cubicBezTo>
                <a:cubicBezTo>
                  <a:pt x="4069553" y="7678"/>
                  <a:pt x="4399787" y="-12498"/>
                  <a:pt x="4558923" y="0"/>
                </a:cubicBezTo>
                <a:cubicBezTo>
                  <a:pt x="4718059" y="12498"/>
                  <a:pt x="5020277" y="-18632"/>
                  <a:pt x="5291889" y="0"/>
                </a:cubicBezTo>
                <a:cubicBezTo>
                  <a:pt x="5563501" y="18632"/>
                  <a:pt x="5704779" y="11386"/>
                  <a:pt x="5952219" y="0"/>
                </a:cubicBezTo>
                <a:cubicBezTo>
                  <a:pt x="6199659" y="-11386"/>
                  <a:pt x="6260760" y="-11506"/>
                  <a:pt x="6539913" y="0"/>
                </a:cubicBezTo>
                <a:cubicBezTo>
                  <a:pt x="6819066" y="11506"/>
                  <a:pt x="6907359" y="-26306"/>
                  <a:pt x="7127606" y="0"/>
                </a:cubicBezTo>
                <a:cubicBezTo>
                  <a:pt x="7347853" y="26306"/>
                  <a:pt x="7460366" y="-14127"/>
                  <a:pt x="7715300" y="0"/>
                </a:cubicBezTo>
                <a:cubicBezTo>
                  <a:pt x="7982553" y="19401"/>
                  <a:pt x="8201134" y="209834"/>
                  <a:pt x="8166970" y="451670"/>
                </a:cubicBezTo>
                <a:cubicBezTo>
                  <a:pt x="8155260" y="691988"/>
                  <a:pt x="8187234" y="959153"/>
                  <a:pt x="8166970" y="1126940"/>
                </a:cubicBezTo>
                <a:cubicBezTo>
                  <a:pt x="8146707" y="1294727"/>
                  <a:pt x="8152796" y="1517789"/>
                  <a:pt x="8166970" y="1856231"/>
                </a:cubicBezTo>
                <a:cubicBezTo>
                  <a:pt x="8181144" y="2194673"/>
                  <a:pt x="8148619" y="2273718"/>
                  <a:pt x="8166970" y="2531501"/>
                </a:cubicBezTo>
                <a:cubicBezTo>
                  <a:pt x="8185322" y="2789284"/>
                  <a:pt x="8159033" y="2904204"/>
                  <a:pt x="8166970" y="3152749"/>
                </a:cubicBezTo>
                <a:cubicBezTo>
                  <a:pt x="8153198" y="3394107"/>
                  <a:pt x="7967047" y="3663603"/>
                  <a:pt x="7715300" y="3604419"/>
                </a:cubicBezTo>
                <a:cubicBezTo>
                  <a:pt x="7463146" y="3629898"/>
                  <a:pt x="7173851" y="3570879"/>
                  <a:pt x="6982334" y="3604419"/>
                </a:cubicBezTo>
                <a:cubicBezTo>
                  <a:pt x="6790817" y="3637959"/>
                  <a:pt x="6644397" y="3592689"/>
                  <a:pt x="6539913" y="3604419"/>
                </a:cubicBezTo>
                <a:cubicBezTo>
                  <a:pt x="6435429" y="3616149"/>
                  <a:pt x="6083415" y="3627125"/>
                  <a:pt x="5952219" y="3604419"/>
                </a:cubicBezTo>
                <a:cubicBezTo>
                  <a:pt x="5821023" y="3581713"/>
                  <a:pt x="5627800" y="3606794"/>
                  <a:pt x="5364525" y="3604419"/>
                </a:cubicBezTo>
                <a:cubicBezTo>
                  <a:pt x="5101250" y="3602044"/>
                  <a:pt x="5118483" y="3610185"/>
                  <a:pt x="4922104" y="3604419"/>
                </a:cubicBezTo>
                <a:cubicBezTo>
                  <a:pt x="4725725" y="3598653"/>
                  <a:pt x="4531962" y="3606051"/>
                  <a:pt x="4407047" y="3604419"/>
                </a:cubicBezTo>
                <a:cubicBezTo>
                  <a:pt x="4282132" y="3602787"/>
                  <a:pt x="4106031" y="3587466"/>
                  <a:pt x="3964626" y="3604419"/>
                </a:cubicBezTo>
                <a:cubicBezTo>
                  <a:pt x="3823221" y="3621372"/>
                  <a:pt x="3530101" y="3628791"/>
                  <a:pt x="3159023" y="3604419"/>
                </a:cubicBezTo>
                <a:cubicBezTo>
                  <a:pt x="2787945" y="3580047"/>
                  <a:pt x="2844547" y="3590548"/>
                  <a:pt x="2643966" y="3604419"/>
                </a:cubicBezTo>
                <a:cubicBezTo>
                  <a:pt x="2443385" y="3618290"/>
                  <a:pt x="2358557" y="3610804"/>
                  <a:pt x="2128908" y="3604419"/>
                </a:cubicBezTo>
                <a:cubicBezTo>
                  <a:pt x="1899259" y="3598034"/>
                  <a:pt x="1690847" y="3634545"/>
                  <a:pt x="1323306" y="3604419"/>
                </a:cubicBezTo>
                <a:cubicBezTo>
                  <a:pt x="955765" y="3574293"/>
                  <a:pt x="855243" y="3592013"/>
                  <a:pt x="451670" y="3604419"/>
                </a:cubicBezTo>
                <a:cubicBezTo>
                  <a:pt x="186641" y="3573824"/>
                  <a:pt x="14378" y="3408604"/>
                  <a:pt x="0" y="3152749"/>
                </a:cubicBezTo>
                <a:cubicBezTo>
                  <a:pt x="-24053" y="3006191"/>
                  <a:pt x="-15499" y="2773545"/>
                  <a:pt x="0" y="2450468"/>
                </a:cubicBezTo>
                <a:cubicBezTo>
                  <a:pt x="15499" y="2127391"/>
                  <a:pt x="-24546" y="1932914"/>
                  <a:pt x="0" y="1748188"/>
                </a:cubicBezTo>
                <a:cubicBezTo>
                  <a:pt x="24546" y="1563462"/>
                  <a:pt x="30298" y="1357619"/>
                  <a:pt x="0" y="1126940"/>
                </a:cubicBezTo>
                <a:cubicBezTo>
                  <a:pt x="-30298" y="896261"/>
                  <a:pt x="30595" y="714972"/>
                  <a:pt x="0" y="451670"/>
                </a:cubicBezTo>
                <a:close/>
              </a:path>
              <a:path w="8166970" h="3604419" stroke="0" extrusionOk="0">
                <a:moveTo>
                  <a:pt x="0" y="451670"/>
                </a:moveTo>
                <a:cubicBezTo>
                  <a:pt x="1458" y="246794"/>
                  <a:pt x="232116" y="53422"/>
                  <a:pt x="451670" y="0"/>
                </a:cubicBezTo>
                <a:cubicBezTo>
                  <a:pt x="602677" y="7004"/>
                  <a:pt x="896914" y="29785"/>
                  <a:pt x="1184636" y="0"/>
                </a:cubicBezTo>
                <a:cubicBezTo>
                  <a:pt x="1472358" y="-29785"/>
                  <a:pt x="1578398" y="-23712"/>
                  <a:pt x="1699694" y="0"/>
                </a:cubicBezTo>
                <a:cubicBezTo>
                  <a:pt x="1820990" y="23712"/>
                  <a:pt x="2078546" y="-761"/>
                  <a:pt x="2214751" y="0"/>
                </a:cubicBezTo>
                <a:cubicBezTo>
                  <a:pt x="2350956" y="761"/>
                  <a:pt x="2769528" y="6976"/>
                  <a:pt x="2947717" y="0"/>
                </a:cubicBezTo>
                <a:cubicBezTo>
                  <a:pt x="3125906" y="-6976"/>
                  <a:pt x="3313569" y="-14978"/>
                  <a:pt x="3535411" y="0"/>
                </a:cubicBezTo>
                <a:cubicBezTo>
                  <a:pt x="3757253" y="14978"/>
                  <a:pt x="4153422" y="-12547"/>
                  <a:pt x="4341014" y="0"/>
                </a:cubicBezTo>
                <a:cubicBezTo>
                  <a:pt x="4528606" y="12547"/>
                  <a:pt x="4813453" y="37824"/>
                  <a:pt x="5146616" y="0"/>
                </a:cubicBezTo>
                <a:cubicBezTo>
                  <a:pt x="5479779" y="-37824"/>
                  <a:pt x="5538220" y="9795"/>
                  <a:pt x="5879583" y="0"/>
                </a:cubicBezTo>
                <a:cubicBezTo>
                  <a:pt x="6220946" y="-9795"/>
                  <a:pt x="6138776" y="-14112"/>
                  <a:pt x="6394640" y="0"/>
                </a:cubicBezTo>
                <a:cubicBezTo>
                  <a:pt x="6650504" y="14112"/>
                  <a:pt x="6660962" y="-1776"/>
                  <a:pt x="6837061" y="0"/>
                </a:cubicBezTo>
                <a:cubicBezTo>
                  <a:pt x="7013160" y="1776"/>
                  <a:pt x="7529544" y="-25842"/>
                  <a:pt x="7715300" y="0"/>
                </a:cubicBezTo>
                <a:cubicBezTo>
                  <a:pt x="7981491" y="8240"/>
                  <a:pt x="8157449" y="142551"/>
                  <a:pt x="8166970" y="451670"/>
                </a:cubicBezTo>
                <a:cubicBezTo>
                  <a:pt x="8143027" y="576512"/>
                  <a:pt x="8148506" y="886215"/>
                  <a:pt x="8166970" y="1072918"/>
                </a:cubicBezTo>
                <a:cubicBezTo>
                  <a:pt x="8185434" y="1259621"/>
                  <a:pt x="8172714" y="1538747"/>
                  <a:pt x="8166970" y="1775199"/>
                </a:cubicBezTo>
                <a:cubicBezTo>
                  <a:pt x="8161226" y="2011651"/>
                  <a:pt x="8174531" y="2299720"/>
                  <a:pt x="8166970" y="2504490"/>
                </a:cubicBezTo>
                <a:cubicBezTo>
                  <a:pt x="8159409" y="2709260"/>
                  <a:pt x="8164950" y="2880248"/>
                  <a:pt x="8166970" y="3152749"/>
                </a:cubicBezTo>
                <a:cubicBezTo>
                  <a:pt x="8155914" y="3397713"/>
                  <a:pt x="7963426" y="3617002"/>
                  <a:pt x="7715300" y="3604419"/>
                </a:cubicBezTo>
                <a:cubicBezTo>
                  <a:pt x="7413630" y="3604948"/>
                  <a:pt x="7338356" y="3598282"/>
                  <a:pt x="7054970" y="3604419"/>
                </a:cubicBezTo>
                <a:cubicBezTo>
                  <a:pt x="6771584" y="3610557"/>
                  <a:pt x="6742944" y="3626788"/>
                  <a:pt x="6467276" y="3604419"/>
                </a:cubicBezTo>
                <a:cubicBezTo>
                  <a:pt x="6191608" y="3582050"/>
                  <a:pt x="6060486" y="3617764"/>
                  <a:pt x="5952219" y="3604419"/>
                </a:cubicBezTo>
                <a:cubicBezTo>
                  <a:pt x="5843952" y="3591074"/>
                  <a:pt x="5599930" y="3584970"/>
                  <a:pt x="5437162" y="3604419"/>
                </a:cubicBezTo>
                <a:cubicBezTo>
                  <a:pt x="5274394" y="3623868"/>
                  <a:pt x="4851794" y="3568272"/>
                  <a:pt x="4631559" y="3604419"/>
                </a:cubicBezTo>
                <a:cubicBezTo>
                  <a:pt x="4411324" y="3640566"/>
                  <a:pt x="4167606" y="3625152"/>
                  <a:pt x="4043865" y="3604419"/>
                </a:cubicBezTo>
                <a:cubicBezTo>
                  <a:pt x="3920124" y="3583686"/>
                  <a:pt x="3513436" y="3640348"/>
                  <a:pt x="3238263" y="3604419"/>
                </a:cubicBezTo>
                <a:cubicBezTo>
                  <a:pt x="2963090" y="3568490"/>
                  <a:pt x="2736066" y="3634202"/>
                  <a:pt x="2432660" y="3604419"/>
                </a:cubicBezTo>
                <a:cubicBezTo>
                  <a:pt x="2129254" y="3574636"/>
                  <a:pt x="2033374" y="3594353"/>
                  <a:pt x="1844966" y="3604419"/>
                </a:cubicBezTo>
                <a:cubicBezTo>
                  <a:pt x="1656558" y="3614485"/>
                  <a:pt x="1551930" y="3588400"/>
                  <a:pt x="1402545" y="3604419"/>
                </a:cubicBezTo>
                <a:cubicBezTo>
                  <a:pt x="1253160" y="3620438"/>
                  <a:pt x="765230" y="3589572"/>
                  <a:pt x="451670" y="3604419"/>
                </a:cubicBezTo>
                <a:cubicBezTo>
                  <a:pt x="195202" y="3661594"/>
                  <a:pt x="-22035" y="3377806"/>
                  <a:pt x="0" y="3152749"/>
                </a:cubicBezTo>
                <a:cubicBezTo>
                  <a:pt x="16860" y="2948135"/>
                  <a:pt x="18993" y="2791889"/>
                  <a:pt x="0" y="2558512"/>
                </a:cubicBezTo>
                <a:cubicBezTo>
                  <a:pt x="-18993" y="2325135"/>
                  <a:pt x="26734" y="2123118"/>
                  <a:pt x="0" y="1937263"/>
                </a:cubicBezTo>
                <a:cubicBezTo>
                  <a:pt x="-26734" y="1751408"/>
                  <a:pt x="12727" y="1451030"/>
                  <a:pt x="0" y="1207972"/>
                </a:cubicBezTo>
                <a:cubicBezTo>
                  <a:pt x="-12727" y="964914"/>
                  <a:pt x="-29019" y="778001"/>
                  <a:pt x="0" y="451670"/>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51F5A1D-BF17-4DD3-BA44-B56B73ACBC91}"/>
              </a:ext>
            </a:extLst>
          </p:cNvPr>
          <p:cNvSpPr txBox="1"/>
          <p:nvPr/>
        </p:nvSpPr>
        <p:spPr>
          <a:xfrm>
            <a:off x="1159636" y="1435855"/>
            <a:ext cx="6907402" cy="3539430"/>
          </a:xfrm>
          <a:prstGeom prst="rect">
            <a:avLst/>
          </a:prstGeom>
          <a:noFill/>
        </p:spPr>
        <p:txBody>
          <a:bodyPr wrap="square" rtlCol="0">
            <a:spAutoFit/>
          </a:bodyPr>
          <a:lstStyle/>
          <a:p>
            <a:pPr algn="just"/>
            <a:r>
              <a:rPr lang="en-US" sz="2800" err="1">
                <a:latin typeface="Calibri" panose="020F0502020204030204" pitchFamily="34" charset="0"/>
                <a:cs typeface="Calibri" panose="020F0502020204030204" pitchFamily="34" charset="0"/>
              </a:rPr>
              <a:t>Giọng</a:t>
            </a:r>
            <a:r>
              <a:rPr lang="en-US" sz="2800">
                <a:latin typeface="Calibri" panose="020F0502020204030204" pitchFamily="34" charset="0"/>
                <a:cs typeface="Calibri" panose="020F0502020204030204" pitchFamily="34" charset="0"/>
              </a:rPr>
              <a:t> đọc toàn bài </a:t>
            </a:r>
            <a:r>
              <a:rPr lang="vi-VN" sz="2800" b="0" i="0">
                <a:effectLst/>
                <a:latin typeface="Calibri" panose="020F0502020204030204" pitchFamily="34" charset="0"/>
                <a:cs typeface="Calibri" panose="020F0502020204030204" pitchFamily="34" charset="0"/>
              </a:rPr>
              <a:t>thong thả</a:t>
            </a:r>
            <a:r>
              <a:rPr lang="en-US" sz="2800" b="0" i="0">
                <a:effectLst/>
                <a:latin typeface="Calibri" panose="020F0502020204030204" pitchFamily="34" charset="0"/>
                <a:cs typeface="Calibri" panose="020F0502020204030204" pitchFamily="34" charset="0"/>
              </a:rPr>
              <a:t>, chậm rãi.</a:t>
            </a:r>
            <a:endParaRPr lang="en-US" sz="2800" b="0" i="0" dirty="0">
              <a:effectLst/>
              <a:latin typeface="Calibri" panose="020F0502020204030204" pitchFamily="34" charset="0"/>
              <a:cs typeface="Calibri" panose="020F0502020204030204" pitchFamily="34" charset="0"/>
            </a:endParaRPr>
          </a:p>
          <a:p>
            <a:pPr algn="just"/>
            <a:endParaRPr lang="en-US" sz="2800">
              <a:latin typeface="Calibri" panose="020F0502020204030204" pitchFamily="34" charset="0"/>
              <a:cs typeface="Calibri" panose="020F0502020204030204" pitchFamily="34" charset="0"/>
            </a:endParaRPr>
          </a:p>
          <a:p>
            <a:pPr algn="just"/>
            <a:r>
              <a:rPr lang="en-US" sz="2800">
                <a:latin typeface="Calibri" panose="020F0502020204030204" pitchFamily="34" charset="0"/>
                <a:cs typeface="Calibri" panose="020F0502020204030204" pitchFamily="34" charset="0"/>
              </a:rPr>
              <a:t>Giọng của Tiến Anh trong sáng, tự nhiên</a:t>
            </a:r>
          </a:p>
          <a:p>
            <a:pPr algn="just"/>
            <a:endParaRPr lang="en-US" sz="2800">
              <a:latin typeface="Calibri" panose="020F0502020204030204" pitchFamily="34" charset="0"/>
              <a:cs typeface="Calibri" panose="020F0502020204030204" pitchFamily="34" charset="0"/>
            </a:endParaRPr>
          </a:p>
          <a:p>
            <a:pPr algn="just"/>
            <a:r>
              <a:rPr lang="en-US" sz="2800">
                <a:latin typeface="Calibri" panose="020F0502020204030204" pitchFamily="34" charset="0"/>
                <a:cs typeface="Calibri" panose="020F0502020204030204" pitchFamily="34" charset="0"/>
              </a:rPr>
              <a:t>N</a:t>
            </a:r>
            <a:r>
              <a:rPr lang="vi-VN" sz="2800">
                <a:latin typeface="Calibri" panose="020F0502020204030204" pitchFamily="34" charset="0"/>
                <a:cs typeface="Calibri" panose="020F0502020204030204" pitchFamily="34" charset="0"/>
              </a:rPr>
              <a:t>hấn giọng các từ ngữ thể hiện khiếm khuyết và cố gắng, nổ lực của Tiến Anh, sự động viên của mẹ và từ ngữ chỉ những thành tích em đạt được</a:t>
            </a:r>
            <a:endParaRPr lang="en-US" sz="2800" b="0" i="0" dirty="0">
              <a:effectLst/>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1489BA44-A1EF-4F81-9151-10734DD2B85F}"/>
              </a:ext>
            </a:extLst>
          </p:cNvPr>
          <p:cNvPicPr>
            <a:picLocks noChangeAspect="1"/>
          </p:cNvPicPr>
          <p:nvPr/>
        </p:nvPicPr>
        <p:blipFill>
          <a:blip r:embed="rId4"/>
          <a:stretch>
            <a:fillRect/>
          </a:stretch>
        </p:blipFill>
        <p:spPr>
          <a:xfrm>
            <a:off x="375781" y="3162041"/>
            <a:ext cx="726833" cy="726833"/>
          </a:xfrm>
          <a:prstGeom prst="rect">
            <a:avLst/>
          </a:prstGeom>
        </p:spPr>
      </p:pic>
      <p:pic>
        <p:nvPicPr>
          <p:cNvPr id="22" name="Picture 21">
            <a:extLst>
              <a:ext uri="{FF2B5EF4-FFF2-40B4-BE49-F238E27FC236}">
                <a16:creationId xmlns:a16="http://schemas.microsoft.com/office/drawing/2014/main" id="{308AAC00-FC0A-48C6-973C-B5656C23E299}"/>
              </a:ext>
            </a:extLst>
          </p:cNvPr>
          <p:cNvPicPr>
            <a:picLocks noChangeAspect="1"/>
          </p:cNvPicPr>
          <p:nvPr/>
        </p:nvPicPr>
        <p:blipFill>
          <a:blip r:embed="rId5"/>
          <a:stretch>
            <a:fillRect/>
          </a:stretch>
        </p:blipFill>
        <p:spPr>
          <a:xfrm>
            <a:off x="432804" y="1481205"/>
            <a:ext cx="726833" cy="726833"/>
          </a:xfrm>
          <a:prstGeom prst="rect">
            <a:avLst/>
          </a:prstGeom>
        </p:spPr>
      </p:pic>
      <p:pic>
        <p:nvPicPr>
          <p:cNvPr id="23" name="Picture 22">
            <a:extLst>
              <a:ext uri="{FF2B5EF4-FFF2-40B4-BE49-F238E27FC236}">
                <a16:creationId xmlns:a16="http://schemas.microsoft.com/office/drawing/2014/main" id="{A7D27759-1FB4-4143-9AAF-2A536B499ADB}"/>
              </a:ext>
            </a:extLst>
          </p:cNvPr>
          <p:cNvPicPr>
            <a:picLocks noChangeAspect="1"/>
          </p:cNvPicPr>
          <p:nvPr/>
        </p:nvPicPr>
        <p:blipFill>
          <a:blip r:embed="rId4"/>
          <a:stretch>
            <a:fillRect/>
          </a:stretch>
        </p:blipFill>
        <p:spPr>
          <a:xfrm>
            <a:off x="432803" y="2372716"/>
            <a:ext cx="726833" cy="726833"/>
          </a:xfrm>
          <a:prstGeom prst="rect">
            <a:avLst/>
          </a:prstGeom>
        </p:spPr>
      </p:pic>
    </p:spTree>
    <p:extLst>
      <p:ext uri="{BB962C8B-B14F-4D97-AF65-F5344CB8AC3E}">
        <p14:creationId xmlns:p14="http://schemas.microsoft.com/office/powerpoint/2010/main" val="5722273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left)">
                                      <p:cBhvr>
                                        <p:cTn id="17" dur="500"/>
                                        <p:tgtEl>
                                          <p:spTgt spid="17">
                                            <p:txEl>
                                              <p:pRg st="0" end="0"/>
                                            </p:txEl>
                                          </p:spTgt>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childTnLst>
                          </p:cTn>
                        </p:par>
                        <p:par>
                          <p:cTn id="22" fill="hold">
                            <p:stCondLst>
                              <p:cond delay="1500"/>
                            </p:stCondLst>
                            <p:childTnLst>
                              <p:par>
                                <p:cTn id="23" presetID="14" presetClass="entr" presetSubtype="1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animEffect transition="in" filter="wipe(left)">
                                      <p:cBhvr>
                                        <p:cTn id="29"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a16="http://schemas.microsoft.com/office/drawing/2014/main" id="{F8CE8627-83B1-4A2A-A9AB-D4F530BE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6">
            <a:extLst>
              <a:ext uri="{FF2B5EF4-FFF2-40B4-BE49-F238E27FC236}">
                <a16:creationId xmlns:a16="http://schemas.microsoft.com/office/drawing/2014/main" id="{F4129291-3243-4FAB-AE47-6375F7890F6A}"/>
              </a:ext>
            </a:extLst>
          </p:cNvPr>
          <p:cNvSpPr/>
          <p:nvPr/>
        </p:nvSpPr>
        <p:spPr>
          <a:xfrm>
            <a:off x="233778" y="1510748"/>
            <a:ext cx="8691563" cy="3429000"/>
          </a:xfrm>
          <a:custGeom>
            <a:avLst/>
            <a:gdLst>
              <a:gd name="connsiteX0" fmla="*/ 0 w 8691563"/>
              <a:gd name="connsiteY0" fmla="*/ 429688 h 3429000"/>
              <a:gd name="connsiteX1" fmla="*/ 429688 w 8691563"/>
              <a:gd name="connsiteY1" fmla="*/ 0 h 3429000"/>
              <a:gd name="connsiteX2" fmla="*/ 847405 w 8691563"/>
              <a:gd name="connsiteY2" fmla="*/ 0 h 3429000"/>
              <a:gd name="connsiteX3" fmla="*/ 1656731 w 8691563"/>
              <a:gd name="connsiteY3" fmla="*/ 0 h 3429000"/>
              <a:gd name="connsiteX4" fmla="*/ 2309413 w 8691563"/>
              <a:gd name="connsiteY4" fmla="*/ 0 h 3429000"/>
              <a:gd name="connsiteX5" fmla="*/ 2962095 w 8691563"/>
              <a:gd name="connsiteY5" fmla="*/ 0 h 3429000"/>
              <a:gd name="connsiteX6" fmla="*/ 3693099 w 8691563"/>
              <a:gd name="connsiteY6" fmla="*/ 0 h 3429000"/>
              <a:gd name="connsiteX7" fmla="*/ 4345782 w 8691563"/>
              <a:gd name="connsiteY7" fmla="*/ 0 h 3429000"/>
              <a:gd name="connsiteX8" fmla="*/ 4920142 w 8691563"/>
              <a:gd name="connsiteY8" fmla="*/ 0 h 3429000"/>
              <a:gd name="connsiteX9" fmla="*/ 5494502 w 8691563"/>
              <a:gd name="connsiteY9" fmla="*/ 0 h 3429000"/>
              <a:gd name="connsiteX10" fmla="*/ 5912219 w 8691563"/>
              <a:gd name="connsiteY10" fmla="*/ 0 h 3429000"/>
              <a:gd name="connsiteX11" fmla="*/ 6486579 w 8691563"/>
              <a:gd name="connsiteY11" fmla="*/ 0 h 3429000"/>
              <a:gd name="connsiteX12" fmla="*/ 6982618 w 8691563"/>
              <a:gd name="connsiteY12" fmla="*/ 0 h 3429000"/>
              <a:gd name="connsiteX13" fmla="*/ 7400334 w 8691563"/>
              <a:gd name="connsiteY13" fmla="*/ 0 h 3429000"/>
              <a:gd name="connsiteX14" fmla="*/ 8261875 w 8691563"/>
              <a:gd name="connsiteY14" fmla="*/ 0 h 3429000"/>
              <a:gd name="connsiteX15" fmla="*/ 8691563 w 8691563"/>
              <a:gd name="connsiteY15" fmla="*/ 429688 h 3429000"/>
              <a:gd name="connsiteX16" fmla="*/ 8691563 w 8691563"/>
              <a:gd name="connsiteY16" fmla="*/ 1046398 h 3429000"/>
              <a:gd name="connsiteX17" fmla="*/ 8691563 w 8691563"/>
              <a:gd name="connsiteY17" fmla="*/ 1688804 h 3429000"/>
              <a:gd name="connsiteX18" fmla="*/ 8691563 w 8691563"/>
              <a:gd name="connsiteY18" fmla="*/ 2305514 h 3429000"/>
              <a:gd name="connsiteX19" fmla="*/ 8691563 w 8691563"/>
              <a:gd name="connsiteY19" fmla="*/ 2999312 h 3429000"/>
              <a:gd name="connsiteX20" fmla="*/ 8261875 w 8691563"/>
              <a:gd name="connsiteY20" fmla="*/ 3429000 h 3429000"/>
              <a:gd name="connsiteX21" fmla="*/ 7687515 w 8691563"/>
              <a:gd name="connsiteY21" fmla="*/ 3429000 h 3429000"/>
              <a:gd name="connsiteX22" fmla="*/ 7191476 w 8691563"/>
              <a:gd name="connsiteY22" fmla="*/ 3429000 h 3429000"/>
              <a:gd name="connsiteX23" fmla="*/ 6773759 w 8691563"/>
              <a:gd name="connsiteY23" fmla="*/ 3429000 h 3429000"/>
              <a:gd name="connsiteX24" fmla="*/ 5964433 w 8691563"/>
              <a:gd name="connsiteY24" fmla="*/ 3429000 h 3429000"/>
              <a:gd name="connsiteX25" fmla="*/ 5468395 w 8691563"/>
              <a:gd name="connsiteY25" fmla="*/ 3429000 h 3429000"/>
              <a:gd name="connsiteX26" fmla="*/ 4972356 w 8691563"/>
              <a:gd name="connsiteY26" fmla="*/ 3429000 h 3429000"/>
              <a:gd name="connsiteX27" fmla="*/ 4163030 w 8691563"/>
              <a:gd name="connsiteY27" fmla="*/ 3429000 h 3429000"/>
              <a:gd name="connsiteX28" fmla="*/ 3745314 w 8691563"/>
              <a:gd name="connsiteY28" fmla="*/ 3429000 h 3429000"/>
              <a:gd name="connsiteX29" fmla="*/ 3014310 w 8691563"/>
              <a:gd name="connsiteY29" fmla="*/ 3429000 h 3429000"/>
              <a:gd name="connsiteX30" fmla="*/ 2361627 w 8691563"/>
              <a:gd name="connsiteY30" fmla="*/ 3429000 h 3429000"/>
              <a:gd name="connsiteX31" fmla="*/ 1630623 w 8691563"/>
              <a:gd name="connsiteY31" fmla="*/ 3429000 h 3429000"/>
              <a:gd name="connsiteX32" fmla="*/ 429688 w 8691563"/>
              <a:gd name="connsiteY32" fmla="*/ 3429000 h 3429000"/>
              <a:gd name="connsiteX33" fmla="*/ 0 w 8691563"/>
              <a:gd name="connsiteY33" fmla="*/ 2999312 h 3429000"/>
              <a:gd name="connsiteX34" fmla="*/ 0 w 8691563"/>
              <a:gd name="connsiteY34" fmla="*/ 2408298 h 3429000"/>
              <a:gd name="connsiteX35" fmla="*/ 0 w 8691563"/>
              <a:gd name="connsiteY35" fmla="*/ 1791589 h 3429000"/>
              <a:gd name="connsiteX36" fmla="*/ 0 w 8691563"/>
              <a:gd name="connsiteY36" fmla="*/ 1174879 h 3429000"/>
              <a:gd name="connsiteX37" fmla="*/ 0 w 8691563"/>
              <a:gd name="connsiteY37" fmla="*/ 429688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91563" h="3429000" fill="none" extrusionOk="0">
                <a:moveTo>
                  <a:pt x="0" y="429688"/>
                </a:moveTo>
                <a:cubicBezTo>
                  <a:pt x="-12207" y="197897"/>
                  <a:pt x="199284" y="-33390"/>
                  <a:pt x="429688" y="0"/>
                </a:cubicBezTo>
                <a:cubicBezTo>
                  <a:pt x="545765" y="-9890"/>
                  <a:pt x="729884" y="-1009"/>
                  <a:pt x="847405" y="0"/>
                </a:cubicBezTo>
                <a:cubicBezTo>
                  <a:pt x="964926" y="1009"/>
                  <a:pt x="1462110" y="-32681"/>
                  <a:pt x="1656731" y="0"/>
                </a:cubicBezTo>
                <a:cubicBezTo>
                  <a:pt x="1851352" y="32681"/>
                  <a:pt x="2160582" y="1841"/>
                  <a:pt x="2309413" y="0"/>
                </a:cubicBezTo>
                <a:cubicBezTo>
                  <a:pt x="2458244" y="-1841"/>
                  <a:pt x="2810666" y="-21189"/>
                  <a:pt x="2962095" y="0"/>
                </a:cubicBezTo>
                <a:cubicBezTo>
                  <a:pt x="3113524" y="21189"/>
                  <a:pt x="3443568" y="36011"/>
                  <a:pt x="3693099" y="0"/>
                </a:cubicBezTo>
                <a:cubicBezTo>
                  <a:pt x="3942630" y="-36011"/>
                  <a:pt x="4179462" y="-29284"/>
                  <a:pt x="4345782" y="0"/>
                </a:cubicBezTo>
                <a:cubicBezTo>
                  <a:pt x="4512102" y="29284"/>
                  <a:pt x="4688531" y="6379"/>
                  <a:pt x="4920142" y="0"/>
                </a:cubicBezTo>
                <a:cubicBezTo>
                  <a:pt x="5151753" y="-6379"/>
                  <a:pt x="5314919" y="-15592"/>
                  <a:pt x="5494502" y="0"/>
                </a:cubicBezTo>
                <a:cubicBezTo>
                  <a:pt x="5674085" y="15592"/>
                  <a:pt x="5708749" y="-18859"/>
                  <a:pt x="5912219" y="0"/>
                </a:cubicBezTo>
                <a:cubicBezTo>
                  <a:pt x="6115689" y="18859"/>
                  <a:pt x="6309104" y="19658"/>
                  <a:pt x="6486579" y="0"/>
                </a:cubicBezTo>
                <a:cubicBezTo>
                  <a:pt x="6664054" y="-19658"/>
                  <a:pt x="6838136" y="5098"/>
                  <a:pt x="6982618" y="0"/>
                </a:cubicBezTo>
                <a:cubicBezTo>
                  <a:pt x="7127100" y="-5098"/>
                  <a:pt x="7200378" y="-4608"/>
                  <a:pt x="7400334" y="0"/>
                </a:cubicBezTo>
                <a:cubicBezTo>
                  <a:pt x="7600290" y="4608"/>
                  <a:pt x="7977800" y="-41104"/>
                  <a:pt x="8261875" y="0"/>
                </a:cubicBezTo>
                <a:cubicBezTo>
                  <a:pt x="8492695" y="552"/>
                  <a:pt x="8730810" y="200785"/>
                  <a:pt x="8691563" y="429688"/>
                </a:cubicBezTo>
                <a:cubicBezTo>
                  <a:pt x="8687067" y="562582"/>
                  <a:pt x="8709927" y="753978"/>
                  <a:pt x="8691563" y="1046398"/>
                </a:cubicBezTo>
                <a:cubicBezTo>
                  <a:pt x="8673200" y="1338818"/>
                  <a:pt x="8721026" y="1478918"/>
                  <a:pt x="8691563" y="1688804"/>
                </a:cubicBezTo>
                <a:cubicBezTo>
                  <a:pt x="8662100" y="1898690"/>
                  <a:pt x="8667457" y="2116977"/>
                  <a:pt x="8691563" y="2305514"/>
                </a:cubicBezTo>
                <a:cubicBezTo>
                  <a:pt x="8715670" y="2494051"/>
                  <a:pt x="8679358" y="2656987"/>
                  <a:pt x="8691563" y="2999312"/>
                </a:cubicBezTo>
                <a:cubicBezTo>
                  <a:pt x="8702183" y="3208952"/>
                  <a:pt x="8488080" y="3435556"/>
                  <a:pt x="8261875" y="3429000"/>
                </a:cubicBezTo>
                <a:cubicBezTo>
                  <a:pt x="8115032" y="3438420"/>
                  <a:pt x="7953729" y="3438584"/>
                  <a:pt x="7687515" y="3429000"/>
                </a:cubicBezTo>
                <a:cubicBezTo>
                  <a:pt x="7421301" y="3419416"/>
                  <a:pt x="7311094" y="3441348"/>
                  <a:pt x="7191476" y="3429000"/>
                </a:cubicBezTo>
                <a:cubicBezTo>
                  <a:pt x="7071858" y="3416652"/>
                  <a:pt x="6935594" y="3429902"/>
                  <a:pt x="6773759" y="3429000"/>
                </a:cubicBezTo>
                <a:cubicBezTo>
                  <a:pt x="6611924" y="3428098"/>
                  <a:pt x="6246322" y="3439312"/>
                  <a:pt x="5964433" y="3429000"/>
                </a:cubicBezTo>
                <a:cubicBezTo>
                  <a:pt x="5682544" y="3418688"/>
                  <a:pt x="5638424" y="3418874"/>
                  <a:pt x="5468395" y="3429000"/>
                </a:cubicBezTo>
                <a:cubicBezTo>
                  <a:pt x="5298366" y="3439126"/>
                  <a:pt x="5108512" y="3449899"/>
                  <a:pt x="4972356" y="3429000"/>
                </a:cubicBezTo>
                <a:cubicBezTo>
                  <a:pt x="4836200" y="3408101"/>
                  <a:pt x="4382380" y="3430765"/>
                  <a:pt x="4163030" y="3429000"/>
                </a:cubicBezTo>
                <a:cubicBezTo>
                  <a:pt x="3943680" y="3427235"/>
                  <a:pt x="3932113" y="3414774"/>
                  <a:pt x="3745314" y="3429000"/>
                </a:cubicBezTo>
                <a:cubicBezTo>
                  <a:pt x="3558515" y="3443226"/>
                  <a:pt x="3188214" y="3454221"/>
                  <a:pt x="3014310" y="3429000"/>
                </a:cubicBezTo>
                <a:cubicBezTo>
                  <a:pt x="2840406" y="3403779"/>
                  <a:pt x="2678428" y="3410320"/>
                  <a:pt x="2361627" y="3429000"/>
                </a:cubicBezTo>
                <a:cubicBezTo>
                  <a:pt x="2044826" y="3447680"/>
                  <a:pt x="1853908" y="3432253"/>
                  <a:pt x="1630623" y="3429000"/>
                </a:cubicBezTo>
                <a:cubicBezTo>
                  <a:pt x="1407338" y="3425747"/>
                  <a:pt x="1027940" y="3468343"/>
                  <a:pt x="429688" y="3429000"/>
                </a:cubicBezTo>
                <a:cubicBezTo>
                  <a:pt x="193808" y="3439186"/>
                  <a:pt x="-23136" y="3232928"/>
                  <a:pt x="0" y="2999312"/>
                </a:cubicBezTo>
                <a:cubicBezTo>
                  <a:pt x="-2273" y="2752535"/>
                  <a:pt x="4111" y="2601012"/>
                  <a:pt x="0" y="2408298"/>
                </a:cubicBezTo>
                <a:cubicBezTo>
                  <a:pt x="-4111" y="2215584"/>
                  <a:pt x="11191" y="1973644"/>
                  <a:pt x="0" y="1791589"/>
                </a:cubicBezTo>
                <a:cubicBezTo>
                  <a:pt x="-11191" y="1609534"/>
                  <a:pt x="-8795" y="1383708"/>
                  <a:pt x="0" y="1174879"/>
                </a:cubicBezTo>
                <a:cubicBezTo>
                  <a:pt x="8795" y="966050"/>
                  <a:pt x="11215" y="673772"/>
                  <a:pt x="0" y="429688"/>
                </a:cubicBezTo>
                <a:close/>
              </a:path>
              <a:path w="8691563" h="3429000" stroke="0" extrusionOk="0">
                <a:moveTo>
                  <a:pt x="0" y="429688"/>
                </a:moveTo>
                <a:cubicBezTo>
                  <a:pt x="1785" y="246955"/>
                  <a:pt x="214007" y="38649"/>
                  <a:pt x="429688" y="0"/>
                </a:cubicBezTo>
                <a:cubicBezTo>
                  <a:pt x="620382" y="10958"/>
                  <a:pt x="913887" y="21892"/>
                  <a:pt x="1160692" y="0"/>
                </a:cubicBezTo>
                <a:cubicBezTo>
                  <a:pt x="1407497" y="-21892"/>
                  <a:pt x="1495631" y="-20240"/>
                  <a:pt x="1656731" y="0"/>
                </a:cubicBezTo>
                <a:cubicBezTo>
                  <a:pt x="1817831" y="20240"/>
                  <a:pt x="2034119" y="1550"/>
                  <a:pt x="2152769" y="0"/>
                </a:cubicBezTo>
                <a:cubicBezTo>
                  <a:pt x="2271419" y="-1550"/>
                  <a:pt x="2634282" y="8958"/>
                  <a:pt x="2883773" y="0"/>
                </a:cubicBezTo>
                <a:cubicBezTo>
                  <a:pt x="3133264" y="-8958"/>
                  <a:pt x="3253764" y="-21345"/>
                  <a:pt x="3458134" y="0"/>
                </a:cubicBezTo>
                <a:cubicBezTo>
                  <a:pt x="3662504" y="21345"/>
                  <a:pt x="3917857" y="10207"/>
                  <a:pt x="4267460" y="0"/>
                </a:cubicBezTo>
                <a:cubicBezTo>
                  <a:pt x="4617063" y="-10207"/>
                  <a:pt x="4866233" y="40190"/>
                  <a:pt x="5076786" y="0"/>
                </a:cubicBezTo>
                <a:cubicBezTo>
                  <a:pt x="5287339" y="-40190"/>
                  <a:pt x="5589057" y="-1269"/>
                  <a:pt x="5807790" y="0"/>
                </a:cubicBezTo>
                <a:cubicBezTo>
                  <a:pt x="6026523" y="1269"/>
                  <a:pt x="6077661" y="-9140"/>
                  <a:pt x="6303828" y="0"/>
                </a:cubicBezTo>
                <a:cubicBezTo>
                  <a:pt x="6529995" y="9140"/>
                  <a:pt x="6571036" y="-11773"/>
                  <a:pt x="6721545" y="0"/>
                </a:cubicBezTo>
                <a:cubicBezTo>
                  <a:pt x="6872054" y="11773"/>
                  <a:pt x="7283736" y="8155"/>
                  <a:pt x="7530871" y="0"/>
                </a:cubicBezTo>
                <a:cubicBezTo>
                  <a:pt x="7778006" y="-8155"/>
                  <a:pt x="7956725" y="-21365"/>
                  <a:pt x="8261875" y="0"/>
                </a:cubicBezTo>
                <a:cubicBezTo>
                  <a:pt x="8502596" y="-44236"/>
                  <a:pt x="8687360" y="184401"/>
                  <a:pt x="8691563" y="429688"/>
                </a:cubicBezTo>
                <a:cubicBezTo>
                  <a:pt x="8697247" y="557411"/>
                  <a:pt x="8669506" y="715668"/>
                  <a:pt x="8691563" y="995005"/>
                </a:cubicBezTo>
                <a:cubicBezTo>
                  <a:pt x="8713620" y="1274342"/>
                  <a:pt x="8658095" y="1532887"/>
                  <a:pt x="8691563" y="1688804"/>
                </a:cubicBezTo>
                <a:cubicBezTo>
                  <a:pt x="8725031" y="1844721"/>
                  <a:pt x="8707902" y="2155964"/>
                  <a:pt x="8691563" y="2305514"/>
                </a:cubicBezTo>
                <a:cubicBezTo>
                  <a:pt x="8675225" y="2455064"/>
                  <a:pt x="8685599" y="2744186"/>
                  <a:pt x="8691563" y="2999312"/>
                </a:cubicBezTo>
                <a:cubicBezTo>
                  <a:pt x="8679489" y="3244196"/>
                  <a:pt x="8501743" y="3395858"/>
                  <a:pt x="8261875" y="3429000"/>
                </a:cubicBezTo>
                <a:cubicBezTo>
                  <a:pt x="8088947" y="3433760"/>
                  <a:pt x="7773525" y="3422418"/>
                  <a:pt x="7609193" y="3429000"/>
                </a:cubicBezTo>
                <a:cubicBezTo>
                  <a:pt x="7444861" y="3435582"/>
                  <a:pt x="7295585" y="3440558"/>
                  <a:pt x="7113154" y="3429000"/>
                </a:cubicBezTo>
                <a:cubicBezTo>
                  <a:pt x="6930723" y="3417442"/>
                  <a:pt x="6800592" y="3427221"/>
                  <a:pt x="6617116" y="3429000"/>
                </a:cubicBezTo>
                <a:cubicBezTo>
                  <a:pt x="6433640" y="3430779"/>
                  <a:pt x="6198286" y="3436096"/>
                  <a:pt x="5807790" y="3429000"/>
                </a:cubicBezTo>
                <a:cubicBezTo>
                  <a:pt x="5417294" y="3421904"/>
                  <a:pt x="5400892" y="3419369"/>
                  <a:pt x="5233429" y="3429000"/>
                </a:cubicBezTo>
                <a:cubicBezTo>
                  <a:pt x="5065966" y="3438631"/>
                  <a:pt x="4813717" y="3431753"/>
                  <a:pt x="4424103" y="3429000"/>
                </a:cubicBezTo>
                <a:cubicBezTo>
                  <a:pt x="4034489" y="3426247"/>
                  <a:pt x="3985411" y="3391280"/>
                  <a:pt x="3614777" y="3429000"/>
                </a:cubicBezTo>
                <a:cubicBezTo>
                  <a:pt x="3244143" y="3466720"/>
                  <a:pt x="3255377" y="3400469"/>
                  <a:pt x="3040417" y="3429000"/>
                </a:cubicBezTo>
                <a:cubicBezTo>
                  <a:pt x="2825457" y="3457531"/>
                  <a:pt x="2797842" y="3415678"/>
                  <a:pt x="2622700" y="3429000"/>
                </a:cubicBezTo>
                <a:cubicBezTo>
                  <a:pt x="2447558" y="3442322"/>
                  <a:pt x="2237647" y="3431002"/>
                  <a:pt x="2126662" y="3429000"/>
                </a:cubicBezTo>
                <a:cubicBezTo>
                  <a:pt x="2015677" y="3426998"/>
                  <a:pt x="1834259" y="3451122"/>
                  <a:pt x="1630623" y="3429000"/>
                </a:cubicBezTo>
                <a:cubicBezTo>
                  <a:pt x="1426987" y="3406878"/>
                  <a:pt x="951961" y="3467958"/>
                  <a:pt x="429688" y="3429000"/>
                </a:cubicBezTo>
                <a:cubicBezTo>
                  <a:pt x="213383" y="3453212"/>
                  <a:pt x="33763" y="3196812"/>
                  <a:pt x="0" y="2999312"/>
                </a:cubicBezTo>
                <a:cubicBezTo>
                  <a:pt x="-4704" y="2824071"/>
                  <a:pt x="-7348" y="2654727"/>
                  <a:pt x="0" y="2382602"/>
                </a:cubicBezTo>
                <a:cubicBezTo>
                  <a:pt x="7348" y="2110477"/>
                  <a:pt x="-6704" y="1988127"/>
                  <a:pt x="0" y="1817285"/>
                </a:cubicBezTo>
                <a:cubicBezTo>
                  <a:pt x="6704" y="1646443"/>
                  <a:pt x="-1653" y="1386632"/>
                  <a:pt x="0" y="1251968"/>
                </a:cubicBezTo>
                <a:cubicBezTo>
                  <a:pt x="1653" y="1117304"/>
                  <a:pt x="26433" y="804417"/>
                  <a:pt x="0" y="429688"/>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a:solidFill>
                  <a:srgbClr val="002060"/>
                </a:solidFill>
                <a:latin typeface="Calibri" panose="020F0502020204030204" pitchFamily="34" charset="0"/>
                <a:cs typeface="Calibri" panose="020F0502020204030204" pitchFamily="34" charset="0"/>
              </a:rPr>
              <a:t>      Tiến Anh trở thành một học sinh xuất sắc của lớp 3A. Cậu say mê tập vẽ và ước mơ trở thành hoạ sĩ. Cũng từ ôi chân kì diệu ấy, sắc màu lấp lánh được thắp lên trong tranh. Tiến Anh đạt giải Triển vọng cuộc thi vẽ tranh thiếu nhi Ca-thay lần thứ 10, khu vực Hà Nội, chủ đề Em vẽ ước mơ của em.		</a:t>
            </a:r>
            <a:endParaRPr lang="vi-VN" sz="4000" dirty="0">
              <a:solidFill>
                <a:srgbClr val="002060"/>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D116DEF3-C91C-4C80-B1A8-C31BA318F1C4}"/>
              </a:ext>
            </a:extLst>
          </p:cNvPr>
          <p:cNvSpPr/>
          <p:nvPr/>
        </p:nvSpPr>
        <p:spPr>
          <a:xfrm>
            <a:off x="124446" y="651818"/>
            <a:ext cx="1814467" cy="646331"/>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ĐOẠN 3</a:t>
            </a:r>
            <a:endPar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endParaRPr>
          </a:p>
        </p:txBody>
      </p:sp>
      <p:pic>
        <p:nvPicPr>
          <p:cNvPr id="3" name="Picture 2">
            <a:extLst>
              <a:ext uri="{FF2B5EF4-FFF2-40B4-BE49-F238E27FC236}">
                <a16:creationId xmlns:a16="http://schemas.microsoft.com/office/drawing/2014/main" id="{68A29C10-E32A-45CA-A8C5-C8D53E45B810}"/>
              </a:ext>
            </a:extLst>
          </p:cNvPr>
          <p:cNvPicPr>
            <a:picLocks noChangeAspect="1"/>
          </p:cNvPicPr>
          <p:nvPr/>
        </p:nvPicPr>
        <p:blipFill>
          <a:blip r:embed="rId3"/>
          <a:stretch>
            <a:fillRect/>
          </a:stretch>
        </p:blipFill>
        <p:spPr>
          <a:xfrm>
            <a:off x="1894666" y="184122"/>
            <a:ext cx="6427824" cy="935392"/>
          </a:xfrm>
          <a:prstGeom prst="rect">
            <a:avLst/>
          </a:prstGeom>
        </p:spPr>
      </p:pic>
    </p:spTree>
    <p:extLst>
      <p:ext uri="{BB962C8B-B14F-4D97-AF65-F5344CB8AC3E}">
        <p14:creationId xmlns:p14="http://schemas.microsoft.com/office/powerpoint/2010/main" val="249239333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66000">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a16="http://schemas.microsoft.com/office/drawing/2014/main" id="{F8CE8627-83B1-4A2A-A9AB-D4F530BE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36DC5A4-355F-4798-BBFF-73EE77768341}"/>
              </a:ext>
            </a:extLst>
          </p:cNvPr>
          <p:cNvGrpSpPr/>
          <p:nvPr/>
        </p:nvGrpSpPr>
        <p:grpSpPr>
          <a:xfrm>
            <a:off x="153590" y="666828"/>
            <a:ext cx="4418409" cy="2232151"/>
            <a:chOff x="3075433" y="927463"/>
            <a:chExt cx="4418409" cy="2232151"/>
          </a:xfrm>
        </p:grpSpPr>
        <p:sp>
          <p:nvSpPr>
            <p:cNvPr id="12" name="Rectangle: Rounded Corners 6">
              <a:extLst>
                <a:ext uri="{FF2B5EF4-FFF2-40B4-BE49-F238E27FC236}">
                  <a16:creationId xmlns:a16="http://schemas.microsoft.com/office/drawing/2014/main" id="{BFA7A6AA-CF83-4BCF-AFDD-3E2501304D73}"/>
                </a:ext>
              </a:extLst>
            </p:cNvPr>
            <p:cNvSpPr/>
            <p:nvPr/>
          </p:nvSpPr>
          <p:spPr>
            <a:xfrm>
              <a:off x="3075433" y="1724298"/>
              <a:ext cx="4418409" cy="1341865"/>
            </a:xfrm>
            <a:custGeom>
              <a:avLst/>
              <a:gdLst>
                <a:gd name="connsiteX0" fmla="*/ 0 w 4418409"/>
                <a:gd name="connsiteY0" fmla="*/ 270681 h 1341865"/>
                <a:gd name="connsiteX1" fmla="*/ 270681 w 4418409"/>
                <a:gd name="connsiteY1" fmla="*/ 0 h 1341865"/>
                <a:gd name="connsiteX2" fmla="*/ 955626 w 4418409"/>
                <a:gd name="connsiteY2" fmla="*/ 0 h 1341865"/>
                <a:gd name="connsiteX3" fmla="*/ 1679341 w 4418409"/>
                <a:gd name="connsiteY3" fmla="*/ 0 h 1341865"/>
                <a:gd name="connsiteX4" fmla="*/ 2403057 w 4418409"/>
                <a:gd name="connsiteY4" fmla="*/ 0 h 1341865"/>
                <a:gd name="connsiteX5" fmla="*/ 3010461 w 4418409"/>
                <a:gd name="connsiteY5" fmla="*/ 0 h 1341865"/>
                <a:gd name="connsiteX6" fmla="*/ 3540324 w 4418409"/>
                <a:gd name="connsiteY6" fmla="*/ 0 h 1341865"/>
                <a:gd name="connsiteX7" fmla="*/ 4147728 w 4418409"/>
                <a:gd name="connsiteY7" fmla="*/ 0 h 1341865"/>
                <a:gd name="connsiteX8" fmla="*/ 4418409 w 4418409"/>
                <a:gd name="connsiteY8" fmla="*/ 270681 h 1341865"/>
                <a:gd name="connsiteX9" fmla="*/ 4418409 w 4418409"/>
                <a:gd name="connsiteY9" fmla="*/ 646917 h 1341865"/>
                <a:gd name="connsiteX10" fmla="*/ 4418409 w 4418409"/>
                <a:gd name="connsiteY10" fmla="*/ 1071184 h 1341865"/>
                <a:gd name="connsiteX11" fmla="*/ 4147728 w 4418409"/>
                <a:gd name="connsiteY11" fmla="*/ 1341865 h 1341865"/>
                <a:gd name="connsiteX12" fmla="*/ 3462783 w 4418409"/>
                <a:gd name="connsiteY12" fmla="*/ 1341865 h 1341865"/>
                <a:gd name="connsiteX13" fmla="*/ 2932920 w 4418409"/>
                <a:gd name="connsiteY13" fmla="*/ 1341865 h 1341865"/>
                <a:gd name="connsiteX14" fmla="*/ 2286745 w 4418409"/>
                <a:gd name="connsiteY14" fmla="*/ 1341865 h 1341865"/>
                <a:gd name="connsiteX15" fmla="*/ 1640571 w 4418409"/>
                <a:gd name="connsiteY15" fmla="*/ 1341865 h 1341865"/>
                <a:gd name="connsiteX16" fmla="*/ 994396 w 4418409"/>
                <a:gd name="connsiteY16" fmla="*/ 1341865 h 1341865"/>
                <a:gd name="connsiteX17" fmla="*/ 270681 w 4418409"/>
                <a:gd name="connsiteY17" fmla="*/ 1341865 h 1341865"/>
                <a:gd name="connsiteX18" fmla="*/ 0 w 4418409"/>
                <a:gd name="connsiteY18" fmla="*/ 1071184 h 1341865"/>
                <a:gd name="connsiteX19" fmla="*/ 0 w 4418409"/>
                <a:gd name="connsiteY19" fmla="*/ 670933 h 1341865"/>
                <a:gd name="connsiteX20" fmla="*/ 0 w 4418409"/>
                <a:gd name="connsiteY20" fmla="*/ 270681 h 134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8409" h="1341865" fill="none" extrusionOk="0">
                  <a:moveTo>
                    <a:pt x="0" y="270681"/>
                  </a:moveTo>
                  <a:cubicBezTo>
                    <a:pt x="6947" y="136272"/>
                    <a:pt x="103729" y="-6563"/>
                    <a:pt x="270681" y="0"/>
                  </a:cubicBezTo>
                  <a:cubicBezTo>
                    <a:pt x="467530" y="-1709"/>
                    <a:pt x="745449" y="7283"/>
                    <a:pt x="955626" y="0"/>
                  </a:cubicBezTo>
                  <a:cubicBezTo>
                    <a:pt x="1165804" y="-7283"/>
                    <a:pt x="1361390" y="27037"/>
                    <a:pt x="1679341" y="0"/>
                  </a:cubicBezTo>
                  <a:cubicBezTo>
                    <a:pt x="1997292" y="-27037"/>
                    <a:pt x="2194334" y="21436"/>
                    <a:pt x="2403057" y="0"/>
                  </a:cubicBezTo>
                  <a:cubicBezTo>
                    <a:pt x="2611780" y="-21436"/>
                    <a:pt x="2769921" y="-28748"/>
                    <a:pt x="3010461" y="0"/>
                  </a:cubicBezTo>
                  <a:cubicBezTo>
                    <a:pt x="3251001" y="28748"/>
                    <a:pt x="3307004" y="11038"/>
                    <a:pt x="3540324" y="0"/>
                  </a:cubicBezTo>
                  <a:cubicBezTo>
                    <a:pt x="3773644" y="-11038"/>
                    <a:pt x="3872577" y="27393"/>
                    <a:pt x="4147728" y="0"/>
                  </a:cubicBezTo>
                  <a:cubicBezTo>
                    <a:pt x="4295611" y="13115"/>
                    <a:pt x="4410355" y="112273"/>
                    <a:pt x="4418409" y="270681"/>
                  </a:cubicBezTo>
                  <a:cubicBezTo>
                    <a:pt x="4435180" y="440788"/>
                    <a:pt x="4400753" y="563866"/>
                    <a:pt x="4418409" y="646917"/>
                  </a:cubicBezTo>
                  <a:cubicBezTo>
                    <a:pt x="4436065" y="729968"/>
                    <a:pt x="4403755" y="953167"/>
                    <a:pt x="4418409" y="1071184"/>
                  </a:cubicBezTo>
                  <a:cubicBezTo>
                    <a:pt x="4390452" y="1206075"/>
                    <a:pt x="4297999" y="1347843"/>
                    <a:pt x="4147728" y="1341865"/>
                  </a:cubicBezTo>
                  <a:cubicBezTo>
                    <a:pt x="3819786" y="1335327"/>
                    <a:pt x="3697811" y="1330308"/>
                    <a:pt x="3462783" y="1341865"/>
                  </a:cubicBezTo>
                  <a:cubicBezTo>
                    <a:pt x="3227756" y="1353422"/>
                    <a:pt x="3187602" y="1324768"/>
                    <a:pt x="2932920" y="1341865"/>
                  </a:cubicBezTo>
                  <a:cubicBezTo>
                    <a:pt x="2678238" y="1358962"/>
                    <a:pt x="2570894" y="1346198"/>
                    <a:pt x="2286745" y="1341865"/>
                  </a:cubicBezTo>
                  <a:cubicBezTo>
                    <a:pt x="2002597" y="1337532"/>
                    <a:pt x="1938849" y="1324503"/>
                    <a:pt x="1640571" y="1341865"/>
                  </a:cubicBezTo>
                  <a:cubicBezTo>
                    <a:pt x="1342293" y="1359227"/>
                    <a:pt x="1191585" y="1315833"/>
                    <a:pt x="994396" y="1341865"/>
                  </a:cubicBezTo>
                  <a:cubicBezTo>
                    <a:pt x="797207" y="1367897"/>
                    <a:pt x="573165" y="1351901"/>
                    <a:pt x="270681" y="1341865"/>
                  </a:cubicBezTo>
                  <a:cubicBezTo>
                    <a:pt x="134711" y="1357904"/>
                    <a:pt x="-26966" y="1233454"/>
                    <a:pt x="0" y="1071184"/>
                  </a:cubicBezTo>
                  <a:cubicBezTo>
                    <a:pt x="-15739" y="981615"/>
                    <a:pt x="-5057" y="856537"/>
                    <a:pt x="0" y="670933"/>
                  </a:cubicBezTo>
                  <a:cubicBezTo>
                    <a:pt x="5057" y="485329"/>
                    <a:pt x="14347" y="429603"/>
                    <a:pt x="0" y="270681"/>
                  </a:cubicBezTo>
                  <a:close/>
                </a:path>
                <a:path w="4418409" h="1341865" stroke="0" extrusionOk="0">
                  <a:moveTo>
                    <a:pt x="0" y="270681"/>
                  </a:moveTo>
                  <a:cubicBezTo>
                    <a:pt x="151" y="125809"/>
                    <a:pt x="127267" y="10863"/>
                    <a:pt x="270681" y="0"/>
                  </a:cubicBezTo>
                  <a:cubicBezTo>
                    <a:pt x="584160" y="-33590"/>
                    <a:pt x="673973" y="13586"/>
                    <a:pt x="955626" y="0"/>
                  </a:cubicBezTo>
                  <a:cubicBezTo>
                    <a:pt x="1237279" y="-13586"/>
                    <a:pt x="1390252" y="15030"/>
                    <a:pt x="1524260" y="0"/>
                  </a:cubicBezTo>
                  <a:cubicBezTo>
                    <a:pt x="1658268" y="-15030"/>
                    <a:pt x="1899590" y="24033"/>
                    <a:pt x="2092893" y="0"/>
                  </a:cubicBezTo>
                  <a:cubicBezTo>
                    <a:pt x="2286196" y="-24033"/>
                    <a:pt x="2618252" y="-7471"/>
                    <a:pt x="2777838" y="0"/>
                  </a:cubicBezTo>
                  <a:cubicBezTo>
                    <a:pt x="2937424" y="7471"/>
                    <a:pt x="3227922" y="-24895"/>
                    <a:pt x="3385242" y="0"/>
                  </a:cubicBezTo>
                  <a:cubicBezTo>
                    <a:pt x="3542562" y="24895"/>
                    <a:pt x="3911697" y="14141"/>
                    <a:pt x="4147728" y="0"/>
                  </a:cubicBezTo>
                  <a:cubicBezTo>
                    <a:pt x="4300749" y="-10708"/>
                    <a:pt x="4434003" y="136576"/>
                    <a:pt x="4418409" y="270681"/>
                  </a:cubicBezTo>
                  <a:cubicBezTo>
                    <a:pt x="4426528" y="374035"/>
                    <a:pt x="4401355" y="522977"/>
                    <a:pt x="4418409" y="654922"/>
                  </a:cubicBezTo>
                  <a:cubicBezTo>
                    <a:pt x="4435463" y="786867"/>
                    <a:pt x="4431213" y="970920"/>
                    <a:pt x="4418409" y="1071184"/>
                  </a:cubicBezTo>
                  <a:cubicBezTo>
                    <a:pt x="4422499" y="1193923"/>
                    <a:pt x="4304777" y="1343445"/>
                    <a:pt x="4147728" y="1341865"/>
                  </a:cubicBezTo>
                  <a:cubicBezTo>
                    <a:pt x="3902319" y="1362945"/>
                    <a:pt x="3706722" y="1319399"/>
                    <a:pt x="3579094" y="1341865"/>
                  </a:cubicBezTo>
                  <a:cubicBezTo>
                    <a:pt x="3451466" y="1364331"/>
                    <a:pt x="3170799" y="1358924"/>
                    <a:pt x="3010461" y="1341865"/>
                  </a:cubicBezTo>
                  <a:cubicBezTo>
                    <a:pt x="2850123" y="1324806"/>
                    <a:pt x="2546218" y="1345112"/>
                    <a:pt x="2325516" y="1341865"/>
                  </a:cubicBezTo>
                  <a:cubicBezTo>
                    <a:pt x="2104815" y="1338618"/>
                    <a:pt x="1806214" y="1326638"/>
                    <a:pt x="1601800" y="1341865"/>
                  </a:cubicBezTo>
                  <a:cubicBezTo>
                    <a:pt x="1397386" y="1357092"/>
                    <a:pt x="1242960" y="1320208"/>
                    <a:pt x="994396" y="1341865"/>
                  </a:cubicBezTo>
                  <a:cubicBezTo>
                    <a:pt x="745832" y="1363522"/>
                    <a:pt x="531567" y="1318459"/>
                    <a:pt x="270681" y="1341865"/>
                  </a:cubicBezTo>
                  <a:cubicBezTo>
                    <a:pt x="111760" y="1347779"/>
                    <a:pt x="2117" y="1193251"/>
                    <a:pt x="0" y="1071184"/>
                  </a:cubicBezTo>
                  <a:cubicBezTo>
                    <a:pt x="13435" y="934791"/>
                    <a:pt x="-2260" y="776677"/>
                    <a:pt x="0" y="670933"/>
                  </a:cubicBezTo>
                  <a:cubicBezTo>
                    <a:pt x="2260" y="565189"/>
                    <a:pt x="9899" y="389542"/>
                    <a:pt x="0" y="270681"/>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algn="just">
                <a:lnSpc>
                  <a:spcPct val="120000"/>
                </a:lnSpc>
              </a:pPr>
              <a:endParaRPr lang="en-US" sz="2800" b="0" i="0">
                <a:solidFill>
                  <a:srgbClr val="000000"/>
                </a:solidFill>
                <a:effectLst/>
                <a:latin typeface="UTM Duepuntozero" panose="02040603050506020204" pitchFamily="18" charset="0"/>
              </a:endParaRPr>
            </a:p>
            <a:p>
              <a:pPr marL="568325" algn="just">
                <a:lnSpc>
                  <a:spcPct val="120000"/>
                </a:lnSpc>
              </a:pPr>
              <a:endParaRPr lang="en-US" sz="2800">
                <a:solidFill>
                  <a:srgbClr val="000000"/>
                </a:solidFill>
                <a:latin typeface="UTM Duepuntozero" panose="02040603050506020204" pitchFamily="18" charset="0"/>
              </a:endParaRPr>
            </a:p>
            <a:p>
              <a:pPr marL="568325" algn="just">
                <a:lnSpc>
                  <a:spcPct val="120000"/>
                </a:lnSpc>
              </a:pPr>
              <a:r>
                <a:rPr lang="en-US" sz="2800" b="0" i="0">
                  <a:solidFill>
                    <a:srgbClr val="000000"/>
                  </a:solidFill>
                  <a:effectLst/>
                  <a:latin typeface="UTM Duepuntozero" panose="02040603050506020204" pitchFamily="18" charset="0"/>
                </a:rPr>
                <a:t>Phân </a:t>
              </a:r>
              <a:r>
                <a:rPr lang="en-US" sz="2800" b="0" i="0" dirty="0" err="1">
                  <a:solidFill>
                    <a:srgbClr val="000000"/>
                  </a:solidFill>
                  <a:effectLst/>
                  <a:latin typeface="UTM Duepuntozero" panose="02040603050506020204" pitchFamily="18" charset="0"/>
                </a:rPr>
                <a:t>công</a:t>
              </a:r>
              <a:r>
                <a:rPr lang="en-US" sz="2800" b="0" i="0" dirty="0">
                  <a:solidFill>
                    <a:srgbClr val="000000"/>
                  </a:solidFill>
                  <a:effectLst/>
                  <a:latin typeface="UTM Duepuntozero" panose="02040603050506020204" pitchFamily="18" charset="0"/>
                </a:rPr>
                <a:t> </a:t>
              </a:r>
              <a:r>
                <a:rPr lang="en-US" sz="2800" b="0" i="0" dirty="0" err="1">
                  <a:solidFill>
                    <a:srgbClr val="000000"/>
                  </a:solidFill>
                  <a:effectLst/>
                  <a:latin typeface="UTM Duepuntozero" panose="02040603050506020204" pitchFamily="18" charset="0"/>
                </a:rPr>
                <a:t>đọc</a:t>
              </a:r>
              <a:r>
                <a:rPr lang="en-US" sz="2800" b="0" i="0" dirty="0">
                  <a:solidFill>
                    <a:srgbClr val="000000"/>
                  </a:solidFill>
                  <a:effectLst/>
                  <a:latin typeface="UTM Duepuntozero" panose="02040603050506020204" pitchFamily="18" charset="0"/>
                </a:rPr>
                <a:t> </a:t>
              </a:r>
              <a:r>
                <a:rPr lang="en-US" sz="2800" b="0" i="0" dirty="0" err="1">
                  <a:solidFill>
                    <a:srgbClr val="000000"/>
                  </a:solidFill>
                  <a:effectLst/>
                  <a:latin typeface="UTM Duepuntozero" panose="02040603050506020204" pitchFamily="18" charset="0"/>
                </a:rPr>
                <a:t>theo</a:t>
              </a:r>
              <a:r>
                <a:rPr lang="en-US" sz="2800" b="0" i="0" dirty="0">
                  <a:solidFill>
                    <a:srgbClr val="000000"/>
                  </a:solidFill>
                  <a:effectLst/>
                  <a:latin typeface="UTM Duepuntozero" panose="02040603050506020204" pitchFamily="18" charset="0"/>
                </a:rPr>
                <a:t> </a:t>
              </a:r>
              <a:r>
                <a:rPr lang="en-US" sz="2800" b="0" i="0" dirty="0" err="1">
                  <a:solidFill>
                    <a:srgbClr val="000000"/>
                  </a:solidFill>
                  <a:effectLst/>
                  <a:latin typeface="UTM Duepuntozero" panose="02040603050506020204" pitchFamily="18" charset="0"/>
                </a:rPr>
                <a:t>đoạn</a:t>
              </a:r>
              <a:r>
                <a:rPr lang="en-US" sz="2800" b="0" i="0" dirty="0">
                  <a:solidFill>
                    <a:srgbClr val="000000"/>
                  </a:solidFill>
                  <a:effectLst/>
                  <a:latin typeface="UTM Duepuntozero" panose="02040603050506020204" pitchFamily="18" charset="0"/>
                </a:rPr>
                <a:t>.</a:t>
              </a:r>
            </a:p>
            <a:p>
              <a:pPr marL="568325" algn="just">
                <a:lnSpc>
                  <a:spcPct val="120000"/>
                </a:lnSpc>
              </a:pPr>
              <a:r>
                <a:rPr lang="en-US" sz="2800" b="0" i="0" dirty="0" err="1">
                  <a:solidFill>
                    <a:srgbClr val="000000"/>
                  </a:solidFill>
                  <a:effectLst/>
                  <a:latin typeface="UTM Duepuntozero" panose="02040603050506020204" pitchFamily="18" charset="0"/>
                </a:rPr>
                <a:t>Tất</a:t>
              </a:r>
              <a:r>
                <a:rPr lang="en-US" sz="2800" b="0" i="0" dirty="0">
                  <a:solidFill>
                    <a:srgbClr val="000000"/>
                  </a:solidFill>
                  <a:effectLst/>
                  <a:latin typeface="UTM Duepuntozero" panose="02040603050506020204" pitchFamily="18" charset="0"/>
                </a:rPr>
                <a:t> </a:t>
              </a:r>
              <a:r>
                <a:rPr lang="en-US" sz="2800" b="0" i="0" dirty="0" err="1">
                  <a:solidFill>
                    <a:srgbClr val="000000"/>
                  </a:solidFill>
                  <a:effectLst/>
                  <a:latin typeface="UTM Duepuntozero" panose="02040603050506020204" pitchFamily="18" charset="0"/>
                </a:rPr>
                <a:t>cả</a:t>
              </a:r>
              <a:r>
                <a:rPr lang="en-US" sz="2800" b="0" i="0" dirty="0">
                  <a:solidFill>
                    <a:srgbClr val="000000"/>
                  </a:solidFill>
                  <a:effectLst/>
                  <a:latin typeface="UTM Duepuntozero" panose="02040603050506020204" pitchFamily="18" charset="0"/>
                </a:rPr>
                <a:t> </a:t>
              </a:r>
              <a:r>
                <a:rPr lang="en-US" sz="2800" b="0" i="0" dirty="0" err="1">
                  <a:solidFill>
                    <a:srgbClr val="000000"/>
                  </a:solidFill>
                  <a:effectLst/>
                  <a:latin typeface="UTM Duepuntozero" panose="02040603050506020204" pitchFamily="18" charset="0"/>
                </a:rPr>
                <a:t>thành</a:t>
              </a:r>
              <a:r>
                <a:rPr lang="en-US" sz="2800" b="0" i="0" dirty="0">
                  <a:solidFill>
                    <a:srgbClr val="000000"/>
                  </a:solidFill>
                  <a:effectLst/>
                  <a:latin typeface="UTM Duepuntozero" panose="02040603050506020204" pitchFamily="18" charset="0"/>
                </a:rPr>
                <a:t> </a:t>
              </a:r>
              <a:r>
                <a:rPr lang="en-US" sz="2800" b="0" i="0" dirty="0" err="1">
                  <a:solidFill>
                    <a:srgbClr val="000000"/>
                  </a:solidFill>
                  <a:effectLst/>
                  <a:latin typeface="UTM Duepuntozero" panose="02040603050506020204" pitchFamily="18" charset="0"/>
                </a:rPr>
                <a:t>viên</a:t>
              </a:r>
              <a:r>
                <a:rPr lang="en-US" sz="2800" b="0" i="0" dirty="0">
                  <a:solidFill>
                    <a:srgbClr val="000000"/>
                  </a:solidFill>
                  <a:effectLst/>
                  <a:latin typeface="UTM Duepuntozero" panose="02040603050506020204" pitchFamily="18" charset="0"/>
                </a:rPr>
                <a:t> </a:t>
              </a:r>
              <a:r>
                <a:rPr lang="en-US" sz="2800" b="0" i="0" dirty="0" err="1">
                  <a:solidFill>
                    <a:srgbClr val="000000"/>
                  </a:solidFill>
                  <a:effectLst/>
                  <a:latin typeface="UTM Duepuntozero" panose="02040603050506020204" pitchFamily="18" charset="0"/>
                </a:rPr>
                <a:t>đều</a:t>
              </a:r>
              <a:r>
                <a:rPr lang="en-US" sz="2800" b="0" i="0" dirty="0">
                  <a:solidFill>
                    <a:srgbClr val="000000"/>
                  </a:solidFill>
                  <a:effectLst/>
                  <a:latin typeface="UTM Duepuntozero" panose="02040603050506020204" pitchFamily="18" charset="0"/>
                </a:rPr>
                <a:t> </a:t>
              </a:r>
              <a:r>
                <a:rPr lang="en-US" sz="2800" b="0" i="0" dirty="0" err="1">
                  <a:solidFill>
                    <a:srgbClr val="000000"/>
                  </a:solidFill>
                  <a:effectLst/>
                  <a:latin typeface="UTM Duepuntozero" panose="02040603050506020204" pitchFamily="18" charset="0"/>
                </a:rPr>
                <a:t>đọc</a:t>
              </a:r>
              <a:r>
                <a:rPr lang="en-US" sz="2800" b="0" i="0" dirty="0">
                  <a:solidFill>
                    <a:srgbClr val="000000"/>
                  </a:solidFill>
                  <a:effectLst/>
                  <a:latin typeface="UTM Duepuntozero" panose="02040603050506020204" pitchFamily="18" charset="0"/>
                </a:rPr>
                <a:t>.</a:t>
              </a:r>
            </a:p>
          </p:txBody>
        </p:sp>
        <p:sp>
          <p:nvSpPr>
            <p:cNvPr id="13" name="Rectangle: Rounded Corners 12">
              <a:extLst>
                <a:ext uri="{FF2B5EF4-FFF2-40B4-BE49-F238E27FC236}">
                  <a16:creationId xmlns:a16="http://schemas.microsoft.com/office/drawing/2014/main" id="{8B9DF306-11B1-4382-8512-F2385DE6D2FF}"/>
                </a:ext>
              </a:extLst>
            </p:cNvPr>
            <p:cNvSpPr/>
            <p:nvPr/>
          </p:nvSpPr>
          <p:spPr>
            <a:xfrm>
              <a:off x="4252719" y="927463"/>
              <a:ext cx="2063835"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Yêu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Cầu</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pic>
          <p:nvPicPr>
            <p:cNvPr id="14" name="Picture 13">
              <a:extLst>
                <a:ext uri="{FF2B5EF4-FFF2-40B4-BE49-F238E27FC236}">
                  <a16:creationId xmlns:a16="http://schemas.microsoft.com/office/drawing/2014/main" id="{4C037396-E6E1-4F80-8270-55CC5E5449B9}"/>
                </a:ext>
              </a:extLst>
            </p:cNvPr>
            <p:cNvPicPr>
              <a:picLocks noChangeAspect="1"/>
            </p:cNvPicPr>
            <p:nvPr/>
          </p:nvPicPr>
          <p:blipFill>
            <a:blip r:embed="rId3"/>
            <a:stretch>
              <a:fillRect/>
            </a:stretch>
          </p:blipFill>
          <p:spPr>
            <a:xfrm flipH="1">
              <a:off x="3114052" y="1948075"/>
              <a:ext cx="570472" cy="570472"/>
            </a:xfrm>
            <a:prstGeom prst="rect">
              <a:avLst/>
            </a:prstGeom>
          </p:spPr>
        </p:pic>
        <p:pic>
          <p:nvPicPr>
            <p:cNvPr id="15" name="Picture 14">
              <a:extLst>
                <a:ext uri="{FF2B5EF4-FFF2-40B4-BE49-F238E27FC236}">
                  <a16:creationId xmlns:a16="http://schemas.microsoft.com/office/drawing/2014/main" id="{5960124D-772E-4A64-8C2E-6390DFBCC6AA}"/>
                </a:ext>
              </a:extLst>
            </p:cNvPr>
            <p:cNvPicPr>
              <a:picLocks noChangeAspect="1"/>
            </p:cNvPicPr>
            <p:nvPr/>
          </p:nvPicPr>
          <p:blipFill>
            <a:blip r:embed="rId3"/>
            <a:stretch>
              <a:fillRect/>
            </a:stretch>
          </p:blipFill>
          <p:spPr>
            <a:xfrm flipH="1">
              <a:off x="3114053" y="2589143"/>
              <a:ext cx="570471" cy="570471"/>
            </a:xfrm>
            <a:prstGeom prst="rect">
              <a:avLst/>
            </a:prstGeom>
          </p:spPr>
        </p:pic>
      </p:grpSp>
      <p:grpSp>
        <p:nvGrpSpPr>
          <p:cNvPr id="17" name="Group 16">
            <a:extLst>
              <a:ext uri="{FF2B5EF4-FFF2-40B4-BE49-F238E27FC236}">
                <a16:creationId xmlns:a16="http://schemas.microsoft.com/office/drawing/2014/main" id="{E8EDED5C-77E4-4CC4-8342-75D084A7CCC6}"/>
              </a:ext>
            </a:extLst>
          </p:cNvPr>
          <p:cNvGrpSpPr/>
          <p:nvPr/>
        </p:nvGrpSpPr>
        <p:grpSpPr>
          <a:xfrm>
            <a:off x="3531870" y="2526222"/>
            <a:ext cx="5445754" cy="2437071"/>
            <a:chOff x="5189220" y="3812803"/>
            <a:chExt cx="5445754" cy="2437071"/>
          </a:xfrm>
        </p:grpSpPr>
        <p:grpSp>
          <p:nvGrpSpPr>
            <p:cNvPr id="18" name="Group 17">
              <a:extLst>
                <a:ext uri="{FF2B5EF4-FFF2-40B4-BE49-F238E27FC236}">
                  <a16:creationId xmlns:a16="http://schemas.microsoft.com/office/drawing/2014/main" id="{7144D597-F031-4B28-9BA3-FDC5260C13CA}"/>
                </a:ext>
              </a:extLst>
            </p:cNvPr>
            <p:cNvGrpSpPr/>
            <p:nvPr/>
          </p:nvGrpSpPr>
          <p:grpSpPr>
            <a:xfrm>
              <a:off x="5189220" y="3812803"/>
              <a:ext cx="5445754" cy="2437071"/>
              <a:chOff x="3323320" y="1250854"/>
              <a:chExt cx="5445754" cy="2437071"/>
            </a:xfrm>
          </p:grpSpPr>
          <p:sp>
            <p:nvSpPr>
              <p:cNvPr id="28" name="Rectangle: Rounded Corners 12">
                <a:extLst>
                  <a:ext uri="{FF2B5EF4-FFF2-40B4-BE49-F238E27FC236}">
                    <a16:creationId xmlns:a16="http://schemas.microsoft.com/office/drawing/2014/main" id="{ED3ED6A3-7C28-4F8A-8CAB-3BD076BE8170}"/>
                  </a:ext>
                </a:extLst>
              </p:cNvPr>
              <p:cNvSpPr/>
              <p:nvPr/>
            </p:nvSpPr>
            <p:spPr>
              <a:xfrm>
                <a:off x="3323320" y="1724299"/>
                <a:ext cx="5445754" cy="1963626"/>
              </a:xfrm>
              <a:custGeom>
                <a:avLst/>
                <a:gdLst>
                  <a:gd name="connsiteX0" fmla="*/ 0 w 5445754"/>
                  <a:gd name="connsiteY0" fmla="*/ 396103 h 1963626"/>
                  <a:gd name="connsiteX1" fmla="*/ 396103 w 5445754"/>
                  <a:gd name="connsiteY1" fmla="*/ 0 h 1963626"/>
                  <a:gd name="connsiteX2" fmla="*/ 1014360 w 5445754"/>
                  <a:gd name="connsiteY2" fmla="*/ 0 h 1963626"/>
                  <a:gd name="connsiteX3" fmla="*/ 1632617 w 5445754"/>
                  <a:gd name="connsiteY3" fmla="*/ 0 h 1963626"/>
                  <a:gd name="connsiteX4" fmla="*/ 2157803 w 5445754"/>
                  <a:gd name="connsiteY4" fmla="*/ 0 h 1963626"/>
                  <a:gd name="connsiteX5" fmla="*/ 2729525 w 5445754"/>
                  <a:gd name="connsiteY5" fmla="*/ 0 h 1963626"/>
                  <a:gd name="connsiteX6" fmla="*/ 3301247 w 5445754"/>
                  <a:gd name="connsiteY6" fmla="*/ 0 h 1963626"/>
                  <a:gd name="connsiteX7" fmla="*/ 4012575 w 5445754"/>
                  <a:gd name="connsiteY7" fmla="*/ 0 h 1963626"/>
                  <a:gd name="connsiteX8" fmla="*/ 5049651 w 5445754"/>
                  <a:gd name="connsiteY8" fmla="*/ 0 h 1963626"/>
                  <a:gd name="connsiteX9" fmla="*/ 5445754 w 5445754"/>
                  <a:gd name="connsiteY9" fmla="*/ 396103 h 1963626"/>
                  <a:gd name="connsiteX10" fmla="*/ 5445754 w 5445754"/>
                  <a:gd name="connsiteY10" fmla="*/ 970099 h 1963626"/>
                  <a:gd name="connsiteX11" fmla="*/ 5445754 w 5445754"/>
                  <a:gd name="connsiteY11" fmla="*/ 1567523 h 1963626"/>
                  <a:gd name="connsiteX12" fmla="*/ 5049651 w 5445754"/>
                  <a:gd name="connsiteY12" fmla="*/ 1963626 h 1963626"/>
                  <a:gd name="connsiteX13" fmla="*/ 4338323 w 5445754"/>
                  <a:gd name="connsiteY13" fmla="*/ 1963626 h 1963626"/>
                  <a:gd name="connsiteX14" fmla="*/ 3673530 w 5445754"/>
                  <a:gd name="connsiteY14" fmla="*/ 1963626 h 1963626"/>
                  <a:gd name="connsiteX15" fmla="*/ 2915667 w 5445754"/>
                  <a:gd name="connsiteY15" fmla="*/ 1963626 h 1963626"/>
                  <a:gd name="connsiteX16" fmla="*/ 2250874 w 5445754"/>
                  <a:gd name="connsiteY16" fmla="*/ 1963626 h 1963626"/>
                  <a:gd name="connsiteX17" fmla="*/ 1586082 w 5445754"/>
                  <a:gd name="connsiteY17" fmla="*/ 1963626 h 1963626"/>
                  <a:gd name="connsiteX18" fmla="*/ 396103 w 5445754"/>
                  <a:gd name="connsiteY18" fmla="*/ 1963626 h 1963626"/>
                  <a:gd name="connsiteX19" fmla="*/ 0 w 5445754"/>
                  <a:gd name="connsiteY19" fmla="*/ 1567523 h 1963626"/>
                  <a:gd name="connsiteX20" fmla="*/ 0 w 5445754"/>
                  <a:gd name="connsiteY20" fmla="*/ 993527 h 1963626"/>
                  <a:gd name="connsiteX21" fmla="*/ 0 w 5445754"/>
                  <a:gd name="connsiteY21" fmla="*/ 396103 h 19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45754" h="1963626" fill="none" extrusionOk="0">
                    <a:moveTo>
                      <a:pt x="0" y="396103"/>
                    </a:moveTo>
                    <a:cubicBezTo>
                      <a:pt x="14917" y="198470"/>
                      <a:pt x="142186" y="32177"/>
                      <a:pt x="396103" y="0"/>
                    </a:cubicBezTo>
                    <a:cubicBezTo>
                      <a:pt x="534279" y="-19845"/>
                      <a:pt x="801978" y="-18245"/>
                      <a:pt x="1014360" y="0"/>
                    </a:cubicBezTo>
                    <a:cubicBezTo>
                      <a:pt x="1226742" y="18245"/>
                      <a:pt x="1376676" y="-3869"/>
                      <a:pt x="1632617" y="0"/>
                    </a:cubicBezTo>
                    <a:cubicBezTo>
                      <a:pt x="1888558" y="3869"/>
                      <a:pt x="2004088" y="473"/>
                      <a:pt x="2157803" y="0"/>
                    </a:cubicBezTo>
                    <a:cubicBezTo>
                      <a:pt x="2311518" y="-473"/>
                      <a:pt x="2451318" y="9934"/>
                      <a:pt x="2729525" y="0"/>
                    </a:cubicBezTo>
                    <a:cubicBezTo>
                      <a:pt x="3007732" y="-9934"/>
                      <a:pt x="3086480" y="870"/>
                      <a:pt x="3301247" y="0"/>
                    </a:cubicBezTo>
                    <a:cubicBezTo>
                      <a:pt x="3516014" y="-870"/>
                      <a:pt x="3815233" y="-35187"/>
                      <a:pt x="4012575" y="0"/>
                    </a:cubicBezTo>
                    <a:cubicBezTo>
                      <a:pt x="4209917" y="35187"/>
                      <a:pt x="4631353" y="-37544"/>
                      <a:pt x="5049651" y="0"/>
                    </a:cubicBezTo>
                    <a:cubicBezTo>
                      <a:pt x="5275524" y="-584"/>
                      <a:pt x="5425162" y="137386"/>
                      <a:pt x="5445754" y="396103"/>
                    </a:cubicBezTo>
                    <a:cubicBezTo>
                      <a:pt x="5453241" y="588062"/>
                      <a:pt x="5459079" y="847733"/>
                      <a:pt x="5445754" y="970099"/>
                    </a:cubicBezTo>
                    <a:cubicBezTo>
                      <a:pt x="5432429" y="1092465"/>
                      <a:pt x="5457498" y="1420661"/>
                      <a:pt x="5445754" y="1567523"/>
                    </a:cubicBezTo>
                    <a:cubicBezTo>
                      <a:pt x="5463716" y="1786438"/>
                      <a:pt x="5283226" y="1989753"/>
                      <a:pt x="5049651" y="1963626"/>
                    </a:cubicBezTo>
                    <a:cubicBezTo>
                      <a:pt x="4832062" y="1941321"/>
                      <a:pt x="4535687" y="1973711"/>
                      <a:pt x="4338323" y="1963626"/>
                    </a:cubicBezTo>
                    <a:cubicBezTo>
                      <a:pt x="4140959" y="1953541"/>
                      <a:pt x="3898171" y="1954452"/>
                      <a:pt x="3673530" y="1963626"/>
                    </a:cubicBezTo>
                    <a:cubicBezTo>
                      <a:pt x="3448889" y="1972800"/>
                      <a:pt x="3127227" y="1926565"/>
                      <a:pt x="2915667" y="1963626"/>
                    </a:cubicBezTo>
                    <a:cubicBezTo>
                      <a:pt x="2704107" y="2000687"/>
                      <a:pt x="2578096" y="1954043"/>
                      <a:pt x="2250874" y="1963626"/>
                    </a:cubicBezTo>
                    <a:cubicBezTo>
                      <a:pt x="1923652" y="1973209"/>
                      <a:pt x="1761142" y="1964249"/>
                      <a:pt x="1586082" y="1963626"/>
                    </a:cubicBezTo>
                    <a:cubicBezTo>
                      <a:pt x="1411022" y="1963003"/>
                      <a:pt x="939232" y="1939074"/>
                      <a:pt x="396103" y="1963626"/>
                    </a:cubicBezTo>
                    <a:cubicBezTo>
                      <a:pt x="176570" y="1972654"/>
                      <a:pt x="-2277" y="1760118"/>
                      <a:pt x="0" y="1567523"/>
                    </a:cubicBezTo>
                    <a:cubicBezTo>
                      <a:pt x="27606" y="1395190"/>
                      <a:pt x="17578" y="1167575"/>
                      <a:pt x="0" y="993527"/>
                    </a:cubicBezTo>
                    <a:cubicBezTo>
                      <a:pt x="-17578" y="819479"/>
                      <a:pt x="5962" y="600177"/>
                      <a:pt x="0" y="396103"/>
                    </a:cubicBezTo>
                    <a:close/>
                  </a:path>
                  <a:path w="5445754" h="1963626" stroke="0" extrusionOk="0">
                    <a:moveTo>
                      <a:pt x="0" y="396103"/>
                    </a:moveTo>
                    <a:cubicBezTo>
                      <a:pt x="393" y="189365"/>
                      <a:pt x="202428" y="44828"/>
                      <a:pt x="396103" y="0"/>
                    </a:cubicBezTo>
                    <a:cubicBezTo>
                      <a:pt x="701241" y="29580"/>
                      <a:pt x="774513" y="-32670"/>
                      <a:pt x="1107431" y="0"/>
                    </a:cubicBezTo>
                    <a:cubicBezTo>
                      <a:pt x="1440349" y="32670"/>
                      <a:pt x="1513198" y="-21624"/>
                      <a:pt x="1679153" y="0"/>
                    </a:cubicBezTo>
                    <a:cubicBezTo>
                      <a:pt x="1845108" y="21624"/>
                      <a:pt x="1997144" y="-27295"/>
                      <a:pt x="2250874" y="0"/>
                    </a:cubicBezTo>
                    <a:cubicBezTo>
                      <a:pt x="2504604" y="27295"/>
                      <a:pt x="2711605" y="7336"/>
                      <a:pt x="2962202" y="0"/>
                    </a:cubicBezTo>
                    <a:cubicBezTo>
                      <a:pt x="3212799" y="-7336"/>
                      <a:pt x="3396565" y="-21926"/>
                      <a:pt x="3580459" y="0"/>
                    </a:cubicBezTo>
                    <a:cubicBezTo>
                      <a:pt x="3764353" y="21926"/>
                      <a:pt x="4140455" y="-10520"/>
                      <a:pt x="4338323" y="0"/>
                    </a:cubicBezTo>
                    <a:cubicBezTo>
                      <a:pt x="4536191" y="10520"/>
                      <a:pt x="4756895" y="-27317"/>
                      <a:pt x="5049651" y="0"/>
                    </a:cubicBezTo>
                    <a:cubicBezTo>
                      <a:pt x="5252462" y="8396"/>
                      <a:pt x="5464440" y="156656"/>
                      <a:pt x="5445754" y="396103"/>
                    </a:cubicBezTo>
                    <a:cubicBezTo>
                      <a:pt x="5418680" y="626552"/>
                      <a:pt x="5435522" y="841290"/>
                      <a:pt x="5445754" y="958385"/>
                    </a:cubicBezTo>
                    <a:cubicBezTo>
                      <a:pt x="5455986" y="1075480"/>
                      <a:pt x="5463851" y="1403102"/>
                      <a:pt x="5445754" y="1567523"/>
                    </a:cubicBezTo>
                    <a:cubicBezTo>
                      <a:pt x="5460854" y="1793718"/>
                      <a:pt x="5266927" y="1954313"/>
                      <a:pt x="5049651" y="1963626"/>
                    </a:cubicBezTo>
                    <a:cubicBezTo>
                      <a:pt x="4893569" y="1952252"/>
                      <a:pt x="4740733" y="1989570"/>
                      <a:pt x="4477929" y="1963626"/>
                    </a:cubicBezTo>
                    <a:cubicBezTo>
                      <a:pt x="4215125" y="1937682"/>
                      <a:pt x="4041768" y="1981816"/>
                      <a:pt x="3766601" y="1963626"/>
                    </a:cubicBezTo>
                    <a:cubicBezTo>
                      <a:pt x="3491434" y="1945436"/>
                      <a:pt x="3175128" y="1986950"/>
                      <a:pt x="3008738" y="1963626"/>
                    </a:cubicBezTo>
                    <a:cubicBezTo>
                      <a:pt x="2842348" y="1940302"/>
                      <a:pt x="2520816" y="1948751"/>
                      <a:pt x="2390481" y="1963626"/>
                    </a:cubicBezTo>
                    <a:cubicBezTo>
                      <a:pt x="2260146" y="1978501"/>
                      <a:pt x="1973823" y="1945581"/>
                      <a:pt x="1772224" y="1963626"/>
                    </a:cubicBezTo>
                    <a:cubicBezTo>
                      <a:pt x="1570625" y="1981671"/>
                      <a:pt x="1247296" y="1971923"/>
                      <a:pt x="1014360" y="1963626"/>
                    </a:cubicBezTo>
                    <a:cubicBezTo>
                      <a:pt x="781424" y="1955329"/>
                      <a:pt x="596949" y="1952585"/>
                      <a:pt x="396103" y="1963626"/>
                    </a:cubicBezTo>
                    <a:cubicBezTo>
                      <a:pt x="223264" y="1951137"/>
                      <a:pt x="13486" y="1793150"/>
                      <a:pt x="0" y="1567523"/>
                    </a:cubicBezTo>
                    <a:cubicBezTo>
                      <a:pt x="-10579" y="1436190"/>
                      <a:pt x="-20792" y="1153264"/>
                      <a:pt x="0" y="1005241"/>
                    </a:cubicBezTo>
                    <a:cubicBezTo>
                      <a:pt x="20792" y="857218"/>
                      <a:pt x="-6695" y="631352"/>
                      <a:pt x="0" y="396103"/>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2800" dirty="0">
                    <a:solidFill>
                      <a:srgbClr val="000000"/>
                    </a:solidFill>
                    <a:latin typeface="UTM Duepuntozero" panose="02040603050506020204" pitchFamily="18" charset="0"/>
                  </a:rPr>
                  <a:t>1. </a:t>
                </a:r>
                <a:r>
                  <a:rPr lang="en-US" sz="2800" dirty="0" err="1">
                    <a:solidFill>
                      <a:srgbClr val="000000"/>
                    </a:solidFill>
                    <a:latin typeface="UTM Duepuntozero" panose="02040603050506020204" pitchFamily="18" charset="0"/>
                  </a:rPr>
                  <a:t>Đọc</a:t>
                </a:r>
                <a:r>
                  <a:rPr lang="en-US" sz="2800" dirty="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đúng</a:t>
                </a:r>
                <a:r>
                  <a:rPr lang="en-US" sz="2800" dirty="0">
                    <a:solidFill>
                      <a:srgbClr val="000000"/>
                    </a:solidFill>
                    <a:latin typeface="UTM Duepuntozero" panose="02040603050506020204" pitchFamily="18" charset="0"/>
                  </a:rPr>
                  <a:t>.</a:t>
                </a:r>
              </a:p>
              <a:p>
                <a:pPr algn="just">
                  <a:lnSpc>
                    <a:spcPct val="110000"/>
                  </a:lnSpc>
                </a:pPr>
                <a:r>
                  <a:rPr lang="en-US" sz="2800" dirty="0">
                    <a:solidFill>
                      <a:srgbClr val="000000"/>
                    </a:solidFill>
                    <a:latin typeface="UTM Duepuntozero" panose="02040603050506020204" pitchFamily="18" charset="0"/>
                  </a:rPr>
                  <a:t>2. </a:t>
                </a:r>
                <a:r>
                  <a:rPr lang="en-US" sz="2800" dirty="0" err="1">
                    <a:solidFill>
                      <a:srgbClr val="000000"/>
                    </a:solidFill>
                    <a:latin typeface="UTM Duepuntozero" panose="02040603050506020204" pitchFamily="18" charset="0"/>
                  </a:rPr>
                  <a:t>Đọc</a:t>
                </a:r>
                <a:r>
                  <a:rPr lang="en-US" sz="2800" dirty="0">
                    <a:solidFill>
                      <a:srgbClr val="000000"/>
                    </a:solidFill>
                    <a:latin typeface="UTM Duepuntozero" panose="02040603050506020204" pitchFamily="18" charset="0"/>
                  </a:rPr>
                  <a:t> to, </a:t>
                </a:r>
                <a:r>
                  <a:rPr lang="en-US" sz="2800" dirty="0" err="1">
                    <a:solidFill>
                      <a:srgbClr val="000000"/>
                    </a:solidFill>
                    <a:latin typeface="UTM Duepuntozero" panose="02040603050506020204" pitchFamily="18" charset="0"/>
                  </a:rPr>
                  <a:t>rõ</a:t>
                </a:r>
                <a:r>
                  <a:rPr lang="en-US" sz="2800" dirty="0">
                    <a:solidFill>
                      <a:srgbClr val="000000"/>
                    </a:solidFill>
                    <a:latin typeface="UTM Duepuntozero" panose="02040603050506020204" pitchFamily="18" charset="0"/>
                  </a:rPr>
                  <a:t>.</a:t>
                </a:r>
              </a:p>
              <a:p>
                <a:pPr algn="just">
                  <a:lnSpc>
                    <a:spcPct val="110000"/>
                  </a:lnSpc>
                </a:pPr>
                <a:r>
                  <a:rPr lang="en-US" sz="2800" dirty="0">
                    <a:solidFill>
                      <a:srgbClr val="000000"/>
                    </a:solidFill>
                    <a:latin typeface="UTM Duepuntozero" panose="02040603050506020204" pitchFamily="18" charset="0"/>
                  </a:rPr>
                  <a:t>3. </a:t>
                </a:r>
                <a:r>
                  <a:rPr lang="en-US" sz="2800" dirty="0" err="1">
                    <a:solidFill>
                      <a:srgbClr val="000000"/>
                    </a:solidFill>
                    <a:latin typeface="UTM Duepuntozero" panose="02040603050506020204" pitchFamily="18" charset="0"/>
                  </a:rPr>
                  <a:t>Đọc</a:t>
                </a:r>
                <a:r>
                  <a:rPr lang="en-US" sz="2800" dirty="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ngắt</a:t>
                </a:r>
                <a:r>
                  <a:rPr lang="en-US" sz="2800" dirty="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nghỉ</a:t>
                </a:r>
                <a:r>
                  <a:rPr lang="en-US" sz="2800" dirty="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đúng</a:t>
                </a:r>
                <a:r>
                  <a:rPr lang="en-US" sz="2800" dirty="0">
                    <a:solidFill>
                      <a:srgbClr val="000000"/>
                    </a:solidFill>
                    <a:latin typeface="UTM Duepuntozero" panose="02040603050506020204" pitchFamily="18" charset="0"/>
                  </a:rPr>
                  <a:t> </a:t>
                </a:r>
                <a:r>
                  <a:rPr lang="en-US" sz="2800" dirty="0" err="1">
                    <a:solidFill>
                      <a:srgbClr val="000000"/>
                    </a:solidFill>
                    <a:latin typeface="UTM Duepuntozero" panose="02040603050506020204" pitchFamily="18" charset="0"/>
                  </a:rPr>
                  <a:t>chỗ</a:t>
                </a:r>
                <a:r>
                  <a:rPr lang="en-US" sz="2800" dirty="0">
                    <a:solidFill>
                      <a:srgbClr val="000000"/>
                    </a:solidFill>
                    <a:latin typeface="UTM Duepuntozero" panose="02040603050506020204" pitchFamily="18" charset="0"/>
                  </a:rPr>
                  <a:t>.</a:t>
                </a:r>
                <a:endParaRPr lang="en-US" sz="2800" b="0" i="0" dirty="0">
                  <a:solidFill>
                    <a:srgbClr val="000000"/>
                  </a:solidFill>
                  <a:effectLst/>
                  <a:latin typeface="UTM Duepuntozero" panose="02040603050506020204" pitchFamily="18" charset="0"/>
                </a:endParaRPr>
              </a:p>
            </p:txBody>
          </p:sp>
          <p:sp>
            <p:nvSpPr>
              <p:cNvPr id="29" name="Rectangle: Rounded Corners 28">
                <a:extLst>
                  <a:ext uri="{FF2B5EF4-FFF2-40B4-BE49-F238E27FC236}">
                    <a16:creationId xmlns:a16="http://schemas.microsoft.com/office/drawing/2014/main" id="{B3B5A515-D85C-4255-B341-CE901B280C62}"/>
                  </a:ext>
                </a:extLst>
              </p:cNvPr>
              <p:cNvSpPr/>
              <p:nvPr/>
            </p:nvSpPr>
            <p:spPr>
              <a:xfrm>
                <a:off x="4156061" y="1250854"/>
                <a:ext cx="3933275"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Tiêu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chí</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đánh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giá</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grpSp>
        <p:pic>
          <p:nvPicPr>
            <p:cNvPr id="19" name="Picture 18">
              <a:extLst>
                <a:ext uri="{FF2B5EF4-FFF2-40B4-BE49-F238E27FC236}">
                  <a16:creationId xmlns:a16="http://schemas.microsoft.com/office/drawing/2014/main" id="{96A81430-563D-4429-89CD-CA916B250AAD}"/>
                </a:ext>
              </a:extLst>
            </p:cNvPr>
            <p:cNvPicPr>
              <a:picLocks noChangeAspect="1"/>
            </p:cNvPicPr>
            <p:nvPr/>
          </p:nvPicPr>
          <p:blipFill>
            <a:blip r:embed="rId4"/>
            <a:stretch>
              <a:fillRect/>
            </a:stretch>
          </p:blipFill>
          <p:spPr>
            <a:xfrm>
              <a:off x="7431925" y="4690660"/>
              <a:ext cx="469963" cy="469963"/>
            </a:xfrm>
            <a:prstGeom prst="rect">
              <a:avLst/>
            </a:prstGeom>
          </p:spPr>
        </p:pic>
        <p:pic>
          <p:nvPicPr>
            <p:cNvPr id="20" name="Picture 19">
              <a:extLst>
                <a:ext uri="{FF2B5EF4-FFF2-40B4-BE49-F238E27FC236}">
                  <a16:creationId xmlns:a16="http://schemas.microsoft.com/office/drawing/2014/main" id="{8FB4676E-57B5-45B1-A0C0-D2AF977B7C1A}"/>
                </a:ext>
              </a:extLst>
            </p:cNvPr>
            <p:cNvPicPr>
              <a:picLocks noChangeAspect="1"/>
            </p:cNvPicPr>
            <p:nvPr/>
          </p:nvPicPr>
          <p:blipFill>
            <a:blip r:embed="rId5"/>
            <a:stretch>
              <a:fillRect/>
            </a:stretch>
          </p:blipFill>
          <p:spPr>
            <a:xfrm>
              <a:off x="6875251" y="4690660"/>
              <a:ext cx="469963" cy="469963"/>
            </a:xfrm>
            <a:prstGeom prst="rect">
              <a:avLst/>
            </a:prstGeom>
          </p:spPr>
        </p:pic>
        <p:pic>
          <p:nvPicPr>
            <p:cNvPr id="21" name="Picture 20">
              <a:extLst>
                <a:ext uri="{FF2B5EF4-FFF2-40B4-BE49-F238E27FC236}">
                  <a16:creationId xmlns:a16="http://schemas.microsoft.com/office/drawing/2014/main" id="{8AE7CEA4-2702-47E7-81AB-CBC3116C2F25}"/>
                </a:ext>
              </a:extLst>
            </p:cNvPr>
            <p:cNvPicPr>
              <a:picLocks noChangeAspect="1"/>
            </p:cNvPicPr>
            <p:nvPr/>
          </p:nvPicPr>
          <p:blipFill>
            <a:blip r:embed="rId6"/>
            <a:stretch>
              <a:fillRect/>
            </a:stretch>
          </p:blipFill>
          <p:spPr>
            <a:xfrm>
              <a:off x="7988599" y="4690660"/>
              <a:ext cx="469963" cy="469963"/>
            </a:xfrm>
            <a:prstGeom prst="rect">
              <a:avLst/>
            </a:prstGeom>
          </p:spPr>
        </p:pic>
        <p:pic>
          <p:nvPicPr>
            <p:cNvPr id="22" name="Picture 21">
              <a:extLst>
                <a:ext uri="{FF2B5EF4-FFF2-40B4-BE49-F238E27FC236}">
                  <a16:creationId xmlns:a16="http://schemas.microsoft.com/office/drawing/2014/main" id="{1F7687FA-4F35-4B03-98D1-7C8D7650616E}"/>
                </a:ext>
              </a:extLst>
            </p:cNvPr>
            <p:cNvPicPr>
              <a:picLocks noChangeAspect="1"/>
            </p:cNvPicPr>
            <p:nvPr/>
          </p:nvPicPr>
          <p:blipFill>
            <a:blip r:embed="rId4"/>
            <a:stretch>
              <a:fillRect/>
            </a:stretch>
          </p:blipFill>
          <p:spPr>
            <a:xfrm>
              <a:off x="7666906" y="5309947"/>
              <a:ext cx="469963" cy="469963"/>
            </a:xfrm>
            <a:prstGeom prst="rect">
              <a:avLst/>
            </a:prstGeom>
          </p:spPr>
        </p:pic>
        <p:pic>
          <p:nvPicPr>
            <p:cNvPr id="23" name="Picture 22">
              <a:extLst>
                <a:ext uri="{FF2B5EF4-FFF2-40B4-BE49-F238E27FC236}">
                  <a16:creationId xmlns:a16="http://schemas.microsoft.com/office/drawing/2014/main" id="{2340C855-4F0D-4D25-A7E8-27F24D052248}"/>
                </a:ext>
              </a:extLst>
            </p:cNvPr>
            <p:cNvPicPr>
              <a:picLocks noChangeAspect="1"/>
            </p:cNvPicPr>
            <p:nvPr/>
          </p:nvPicPr>
          <p:blipFill>
            <a:blip r:embed="rId5"/>
            <a:stretch>
              <a:fillRect/>
            </a:stretch>
          </p:blipFill>
          <p:spPr>
            <a:xfrm>
              <a:off x="7110232" y="5309947"/>
              <a:ext cx="469963" cy="469963"/>
            </a:xfrm>
            <a:prstGeom prst="rect">
              <a:avLst/>
            </a:prstGeom>
          </p:spPr>
        </p:pic>
        <p:pic>
          <p:nvPicPr>
            <p:cNvPr id="24" name="Picture 23">
              <a:extLst>
                <a:ext uri="{FF2B5EF4-FFF2-40B4-BE49-F238E27FC236}">
                  <a16:creationId xmlns:a16="http://schemas.microsoft.com/office/drawing/2014/main" id="{5C9AEEEF-1E6D-490C-A627-1FC81FB6F03E}"/>
                </a:ext>
              </a:extLst>
            </p:cNvPr>
            <p:cNvPicPr>
              <a:picLocks noChangeAspect="1"/>
            </p:cNvPicPr>
            <p:nvPr/>
          </p:nvPicPr>
          <p:blipFill>
            <a:blip r:embed="rId6"/>
            <a:stretch>
              <a:fillRect/>
            </a:stretch>
          </p:blipFill>
          <p:spPr>
            <a:xfrm>
              <a:off x="8223580" y="5309947"/>
              <a:ext cx="469963" cy="469963"/>
            </a:xfrm>
            <a:prstGeom prst="rect">
              <a:avLst/>
            </a:prstGeom>
          </p:spPr>
        </p:pic>
        <p:pic>
          <p:nvPicPr>
            <p:cNvPr id="25" name="Picture 24">
              <a:extLst>
                <a:ext uri="{FF2B5EF4-FFF2-40B4-BE49-F238E27FC236}">
                  <a16:creationId xmlns:a16="http://schemas.microsoft.com/office/drawing/2014/main" id="{C696EB35-6E54-4544-A3D1-4DFC8CABEC5C}"/>
                </a:ext>
              </a:extLst>
            </p:cNvPr>
            <p:cNvPicPr>
              <a:picLocks noChangeAspect="1"/>
            </p:cNvPicPr>
            <p:nvPr/>
          </p:nvPicPr>
          <p:blipFill>
            <a:blip r:embed="rId4"/>
            <a:stretch>
              <a:fillRect/>
            </a:stretch>
          </p:blipFill>
          <p:spPr>
            <a:xfrm>
              <a:off x="9373355" y="5728371"/>
              <a:ext cx="469963" cy="469963"/>
            </a:xfrm>
            <a:prstGeom prst="rect">
              <a:avLst/>
            </a:prstGeom>
          </p:spPr>
        </p:pic>
        <p:pic>
          <p:nvPicPr>
            <p:cNvPr id="26" name="Picture 25">
              <a:extLst>
                <a:ext uri="{FF2B5EF4-FFF2-40B4-BE49-F238E27FC236}">
                  <a16:creationId xmlns:a16="http://schemas.microsoft.com/office/drawing/2014/main" id="{0797F12C-9C18-4A23-9620-5F3D4C5D3786}"/>
                </a:ext>
              </a:extLst>
            </p:cNvPr>
            <p:cNvPicPr>
              <a:picLocks noChangeAspect="1"/>
            </p:cNvPicPr>
            <p:nvPr/>
          </p:nvPicPr>
          <p:blipFill>
            <a:blip r:embed="rId5"/>
            <a:stretch>
              <a:fillRect/>
            </a:stretch>
          </p:blipFill>
          <p:spPr>
            <a:xfrm>
              <a:off x="8816681" y="5728371"/>
              <a:ext cx="469963" cy="469963"/>
            </a:xfrm>
            <a:prstGeom prst="rect">
              <a:avLst/>
            </a:prstGeom>
          </p:spPr>
        </p:pic>
        <p:pic>
          <p:nvPicPr>
            <p:cNvPr id="27" name="Picture 26">
              <a:extLst>
                <a:ext uri="{FF2B5EF4-FFF2-40B4-BE49-F238E27FC236}">
                  <a16:creationId xmlns:a16="http://schemas.microsoft.com/office/drawing/2014/main" id="{E5FEA0C2-C466-41D1-BD19-A96547C706B8}"/>
                </a:ext>
              </a:extLst>
            </p:cNvPr>
            <p:cNvPicPr>
              <a:picLocks noChangeAspect="1"/>
            </p:cNvPicPr>
            <p:nvPr/>
          </p:nvPicPr>
          <p:blipFill>
            <a:blip r:embed="rId6"/>
            <a:stretch>
              <a:fillRect/>
            </a:stretch>
          </p:blipFill>
          <p:spPr>
            <a:xfrm>
              <a:off x="9930029" y="5728371"/>
              <a:ext cx="469963" cy="469963"/>
            </a:xfrm>
            <a:prstGeom prst="rect">
              <a:avLst/>
            </a:prstGeom>
          </p:spPr>
        </p:pic>
      </p:grpSp>
      <p:sp>
        <p:nvSpPr>
          <p:cNvPr id="32" name="TextBox 31">
            <a:extLst>
              <a:ext uri="{FF2B5EF4-FFF2-40B4-BE49-F238E27FC236}">
                <a16:creationId xmlns:a16="http://schemas.microsoft.com/office/drawing/2014/main" id="{85D9A454-0436-4727-BBDA-961E85FA2638}"/>
              </a:ext>
            </a:extLst>
          </p:cNvPr>
          <p:cNvSpPr txBox="1"/>
          <p:nvPr/>
        </p:nvSpPr>
        <p:spPr>
          <a:xfrm>
            <a:off x="2621247" y="374412"/>
            <a:ext cx="7889965" cy="1323439"/>
          </a:xfrm>
          <a:prstGeom prst="rect">
            <a:avLst/>
          </a:prstGeom>
          <a:noFill/>
        </p:spPr>
        <p:txBody>
          <a:bodyPr wrap="square" rtlCol="0">
            <a:spAutoFit/>
          </a:bodyPr>
          <a:lstStyle/>
          <a:p>
            <a:pPr algn="ct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LUYỆN ĐỌC </a:t>
            </a:r>
            <a:endParaRPr lang="vi-VN"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endParaRPr>
          </a:p>
          <a:p>
            <a:pPr algn="ct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TRONG NHÓM</a:t>
            </a:r>
          </a:p>
        </p:txBody>
      </p:sp>
    </p:spTree>
    <p:extLst>
      <p:ext uri="{BB962C8B-B14F-4D97-AF65-F5344CB8AC3E}">
        <p14:creationId xmlns:p14="http://schemas.microsoft.com/office/powerpoint/2010/main" val="2133505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6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14:bounceEnd="66000">
                                          <p:cBhvr additive="base">
                                            <p:cTn id="12" dur="1000" fill="hold"/>
                                            <p:tgtEl>
                                              <p:spTgt spid="17"/>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7"/>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fill="hold"/>
                                            <p:tgtEl>
                                              <p:spTgt spid="17"/>
                                            </p:tgtEl>
                                            <p:attrNameLst>
                                              <p:attrName>ppt_x</p:attrName>
                                            </p:attrNameLst>
                                          </p:cBhvr>
                                          <p:tavLst>
                                            <p:tav tm="0">
                                              <p:val>
                                                <p:strVal val="#ppt_x"/>
                                              </p:val>
                                            </p:tav>
                                            <p:tav tm="100000">
                                              <p:val>
                                                <p:strVal val="#ppt_x"/>
                                              </p:val>
                                            </p:tav>
                                          </p:tavLst>
                                        </p:anim>
                                        <p:anim calcmode="lin" valueType="num">
                                          <p:cBhvr additive="base">
                                            <p:cTn id="13" dur="1000" fill="hold"/>
                                            <p:tgtEl>
                                              <p:spTgt spid="17"/>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Premium Vector | Colorful rainbow background">
            <a:extLst>
              <a:ext uri="{FF2B5EF4-FFF2-40B4-BE49-F238E27FC236}">
                <a16:creationId xmlns:a16="http://schemas.microsoft.com/office/drawing/2014/main" id="{05D182FC-2401-4592-94EB-0F9B0821FC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81"/>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B2E1F2D-FC0C-481F-8F1B-4582DAD3D42A}"/>
              </a:ext>
            </a:extLst>
          </p:cNvPr>
          <p:cNvPicPr>
            <a:picLocks noChangeAspect="1"/>
          </p:cNvPicPr>
          <p:nvPr/>
        </p:nvPicPr>
        <p:blipFill>
          <a:blip r:embed="rId3"/>
          <a:stretch>
            <a:fillRect/>
          </a:stretch>
        </p:blipFill>
        <p:spPr>
          <a:xfrm>
            <a:off x="464888" y="1518038"/>
            <a:ext cx="8214224" cy="3011078"/>
          </a:xfrm>
          <a:prstGeom prst="rect">
            <a:avLst/>
          </a:prstGeom>
        </p:spPr>
      </p:pic>
      <p:sp>
        <p:nvSpPr>
          <p:cNvPr id="25" name="TextBox 24">
            <a:extLst>
              <a:ext uri="{FF2B5EF4-FFF2-40B4-BE49-F238E27FC236}">
                <a16:creationId xmlns:a16="http://schemas.microsoft.com/office/drawing/2014/main" id="{92738BA3-BB92-4263-9BF8-7840A0E0A8A7}"/>
              </a:ext>
            </a:extLst>
          </p:cNvPr>
          <p:cNvSpPr txBox="1"/>
          <p:nvPr/>
        </p:nvSpPr>
        <p:spPr>
          <a:xfrm>
            <a:off x="1098300" y="2546798"/>
            <a:ext cx="1280650" cy="584775"/>
          </a:xfrm>
          <a:prstGeom prst="rect">
            <a:avLst/>
          </a:prstGeom>
          <a:noFill/>
        </p:spPr>
        <p:txBody>
          <a:bodyPr wrap="square" rtlCol="0">
            <a:spAutoFit/>
          </a:bodyPr>
          <a:lstStyle/>
          <a:p>
            <a:r>
              <a:rPr lang="en-US" sz="3200" b="1">
                <a:solidFill>
                  <a:schemeClr val="bg1">
                    <a:lumMod val="10000"/>
                  </a:schemeClr>
                </a:solidFill>
                <a:latin typeface="+mn-lt"/>
                <a:cs typeface="Calibri" panose="020F0502020204030204" pitchFamily="34" charset="0"/>
              </a:rPr>
              <a:t>vượt</a:t>
            </a:r>
            <a:endParaRPr lang="en-US" sz="3200" b="1" dirty="0">
              <a:solidFill>
                <a:schemeClr val="bg1">
                  <a:lumMod val="10000"/>
                </a:schemeClr>
              </a:solidFill>
              <a:latin typeface="+mn-lt"/>
              <a:cs typeface="Calibri" panose="020F0502020204030204" pitchFamily="34" charset="0"/>
            </a:endParaRPr>
          </a:p>
        </p:txBody>
      </p:sp>
      <p:sp>
        <p:nvSpPr>
          <p:cNvPr id="4" name="TextBox 3">
            <a:extLst>
              <a:ext uri="{FF2B5EF4-FFF2-40B4-BE49-F238E27FC236}">
                <a16:creationId xmlns:a16="http://schemas.microsoft.com/office/drawing/2014/main" id="{8F2B32E0-C519-41AF-8E55-56597F138C2D}"/>
              </a:ext>
            </a:extLst>
          </p:cNvPr>
          <p:cNvSpPr txBox="1"/>
          <p:nvPr/>
        </p:nvSpPr>
        <p:spPr>
          <a:xfrm>
            <a:off x="945189" y="185321"/>
            <a:ext cx="8050244" cy="1077218"/>
          </a:xfrm>
          <a:prstGeom prst="rect">
            <a:avLst/>
          </a:prstGeom>
          <a:noFill/>
        </p:spPr>
        <p:txBody>
          <a:bodyPr wrap="square" rtlCol="0">
            <a:spAutoFit/>
          </a:bodyPr>
          <a:lstStyle/>
          <a:p>
            <a:r>
              <a:rPr lang="vi-VN" sz="3200" b="1">
                <a:solidFill>
                  <a:srgbClr val="FF0000"/>
                </a:solidFill>
                <a:latin typeface="+mn-lt"/>
                <a:cs typeface="Calibri" panose="020F0502020204030204" pitchFamily="34" charset="0"/>
              </a:rPr>
              <a:t>1. Xếp các tiếng </a:t>
            </a:r>
            <a:r>
              <a:rPr lang="vi-VN" sz="3200" b="1">
                <a:solidFill>
                  <a:srgbClr val="9933FF"/>
                </a:solidFill>
                <a:latin typeface="+mn-lt"/>
                <a:cs typeface="Calibri" panose="020F0502020204030204" pitchFamily="34" charset="0"/>
              </a:rPr>
              <a:t>chính, lên, mình</a:t>
            </a:r>
            <a:r>
              <a:rPr lang="vi-VN" sz="3200" b="1">
                <a:solidFill>
                  <a:srgbClr val="FF0000"/>
                </a:solidFill>
                <a:latin typeface="+mn-lt"/>
                <a:cs typeface="Calibri" panose="020F0502020204030204" pitchFamily="34" charset="0"/>
              </a:rPr>
              <a:t> vào các </a:t>
            </a:r>
            <a:r>
              <a:rPr lang="en-US" sz="3200" b="1">
                <a:solidFill>
                  <a:srgbClr val="FF0000"/>
                </a:solidFill>
                <a:latin typeface="+mn-lt"/>
                <a:cs typeface="Calibri" panose="020F0502020204030204" pitchFamily="34" charset="0"/>
              </a:rPr>
              <a:t>bông hoa </a:t>
            </a:r>
            <a:r>
              <a:rPr lang="vi-VN" sz="3200" b="1">
                <a:solidFill>
                  <a:srgbClr val="FF0000"/>
                </a:solidFill>
                <a:latin typeface="+mn-lt"/>
                <a:cs typeface="Calibri" panose="020F0502020204030204" pitchFamily="34" charset="0"/>
              </a:rPr>
              <a:t>thích hợp:</a:t>
            </a:r>
            <a:endParaRPr lang="en-US" sz="3200" b="1" dirty="0">
              <a:solidFill>
                <a:srgbClr val="FF0000"/>
              </a:solidFill>
              <a:latin typeface="+mn-lt"/>
              <a:cs typeface="Calibri" panose="020F0502020204030204" pitchFamily="34" charset="0"/>
            </a:endParaRPr>
          </a:p>
        </p:txBody>
      </p:sp>
      <p:pic>
        <p:nvPicPr>
          <p:cNvPr id="12" name="Picture 11">
            <a:extLst>
              <a:ext uri="{FF2B5EF4-FFF2-40B4-BE49-F238E27FC236}">
                <a16:creationId xmlns:a16="http://schemas.microsoft.com/office/drawing/2014/main" id="{0119368A-A1DE-4DFC-97EC-E50CABD65514}"/>
              </a:ext>
            </a:extLst>
          </p:cNvPr>
          <p:cNvPicPr>
            <a:picLocks noChangeAspect="1"/>
          </p:cNvPicPr>
          <p:nvPr/>
        </p:nvPicPr>
        <p:blipFill>
          <a:blip r:embed="rId4"/>
          <a:stretch>
            <a:fillRect/>
          </a:stretch>
        </p:blipFill>
        <p:spPr>
          <a:xfrm>
            <a:off x="8353" y="255499"/>
            <a:ext cx="788269" cy="788269"/>
          </a:xfrm>
          <a:prstGeom prst="rect">
            <a:avLst/>
          </a:prstGeom>
        </p:spPr>
      </p:pic>
      <p:pic>
        <p:nvPicPr>
          <p:cNvPr id="16" name="Picture 15">
            <a:extLst>
              <a:ext uri="{FF2B5EF4-FFF2-40B4-BE49-F238E27FC236}">
                <a16:creationId xmlns:a16="http://schemas.microsoft.com/office/drawing/2014/main" id="{ED868E99-518D-441E-99D2-008F0C0BD71E}"/>
              </a:ext>
            </a:extLst>
          </p:cNvPr>
          <p:cNvPicPr>
            <a:picLocks noChangeAspect="1"/>
          </p:cNvPicPr>
          <p:nvPr/>
        </p:nvPicPr>
        <p:blipFill>
          <a:blip r:embed="rId5"/>
          <a:stretch>
            <a:fillRect/>
          </a:stretch>
        </p:blipFill>
        <p:spPr>
          <a:xfrm>
            <a:off x="3012361" y="3207343"/>
            <a:ext cx="682815" cy="656236"/>
          </a:xfrm>
          <a:prstGeom prst="rect">
            <a:avLst/>
          </a:prstGeom>
        </p:spPr>
      </p:pic>
      <p:pic>
        <p:nvPicPr>
          <p:cNvPr id="36" name="Picture 35">
            <a:extLst>
              <a:ext uri="{FF2B5EF4-FFF2-40B4-BE49-F238E27FC236}">
                <a16:creationId xmlns:a16="http://schemas.microsoft.com/office/drawing/2014/main" id="{EB835E61-50BB-43A7-AD1E-9E08B96D72A2}"/>
              </a:ext>
            </a:extLst>
          </p:cNvPr>
          <p:cNvPicPr>
            <a:picLocks noChangeAspect="1"/>
          </p:cNvPicPr>
          <p:nvPr/>
        </p:nvPicPr>
        <p:blipFill>
          <a:blip r:embed="rId5"/>
          <a:stretch>
            <a:fillRect/>
          </a:stretch>
        </p:blipFill>
        <p:spPr>
          <a:xfrm>
            <a:off x="4766011" y="2695459"/>
            <a:ext cx="682815" cy="656236"/>
          </a:xfrm>
          <a:prstGeom prst="rect">
            <a:avLst/>
          </a:prstGeom>
        </p:spPr>
      </p:pic>
      <p:pic>
        <p:nvPicPr>
          <p:cNvPr id="37" name="Picture 36">
            <a:extLst>
              <a:ext uri="{FF2B5EF4-FFF2-40B4-BE49-F238E27FC236}">
                <a16:creationId xmlns:a16="http://schemas.microsoft.com/office/drawing/2014/main" id="{5B718803-6AD6-4A1F-961D-80F6C254C679}"/>
              </a:ext>
            </a:extLst>
          </p:cNvPr>
          <p:cNvPicPr>
            <a:picLocks noChangeAspect="1"/>
          </p:cNvPicPr>
          <p:nvPr/>
        </p:nvPicPr>
        <p:blipFill>
          <a:blip r:embed="rId5"/>
          <a:stretch>
            <a:fillRect/>
          </a:stretch>
        </p:blipFill>
        <p:spPr>
          <a:xfrm>
            <a:off x="6958066" y="2884029"/>
            <a:ext cx="682815" cy="656236"/>
          </a:xfrm>
          <a:prstGeom prst="rect">
            <a:avLst/>
          </a:prstGeom>
        </p:spPr>
      </p:pic>
      <p:sp>
        <p:nvSpPr>
          <p:cNvPr id="38" name="TextBox 37">
            <a:extLst>
              <a:ext uri="{FF2B5EF4-FFF2-40B4-BE49-F238E27FC236}">
                <a16:creationId xmlns:a16="http://schemas.microsoft.com/office/drawing/2014/main" id="{9AA8AA29-BD16-44B5-9634-18C199CB5C9A}"/>
              </a:ext>
            </a:extLst>
          </p:cNvPr>
          <p:cNvSpPr txBox="1"/>
          <p:nvPr/>
        </p:nvSpPr>
        <p:spPr>
          <a:xfrm>
            <a:off x="5431392" y="173932"/>
            <a:ext cx="1280650" cy="584775"/>
          </a:xfrm>
          <a:prstGeom prst="rect">
            <a:avLst/>
          </a:prstGeom>
          <a:noFill/>
        </p:spPr>
        <p:txBody>
          <a:bodyPr wrap="square" rtlCol="0">
            <a:spAutoFit/>
          </a:bodyPr>
          <a:lstStyle/>
          <a:p>
            <a:r>
              <a:rPr lang="en-US" sz="3200" b="1">
                <a:solidFill>
                  <a:srgbClr val="9933FF"/>
                </a:solidFill>
                <a:latin typeface="+mn-lt"/>
                <a:cs typeface="Calibri" panose="020F0502020204030204" pitchFamily="34" charset="0"/>
              </a:rPr>
              <a:t>lên</a:t>
            </a:r>
            <a:endParaRPr lang="en-US" sz="3200" b="1" dirty="0">
              <a:solidFill>
                <a:srgbClr val="9933FF"/>
              </a:solidFill>
              <a:latin typeface="+mn-lt"/>
              <a:cs typeface="Calibri" panose="020F0502020204030204" pitchFamily="34" charset="0"/>
            </a:endParaRPr>
          </a:p>
        </p:txBody>
      </p:sp>
      <p:sp>
        <p:nvSpPr>
          <p:cNvPr id="39" name="TextBox 38">
            <a:extLst>
              <a:ext uri="{FF2B5EF4-FFF2-40B4-BE49-F238E27FC236}">
                <a16:creationId xmlns:a16="http://schemas.microsoft.com/office/drawing/2014/main" id="{5B31620F-7A16-400B-8DDF-EA4D50FDE7CE}"/>
              </a:ext>
            </a:extLst>
          </p:cNvPr>
          <p:cNvSpPr txBox="1"/>
          <p:nvPr/>
        </p:nvSpPr>
        <p:spPr>
          <a:xfrm>
            <a:off x="4125686" y="174244"/>
            <a:ext cx="1280650" cy="584775"/>
          </a:xfrm>
          <a:prstGeom prst="rect">
            <a:avLst/>
          </a:prstGeom>
          <a:noFill/>
        </p:spPr>
        <p:txBody>
          <a:bodyPr wrap="square" rtlCol="0">
            <a:spAutoFit/>
          </a:bodyPr>
          <a:lstStyle/>
          <a:p>
            <a:r>
              <a:rPr lang="en-US" sz="3200" b="1">
                <a:solidFill>
                  <a:srgbClr val="9933FF"/>
                </a:solidFill>
                <a:latin typeface="+mn-lt"/>
                <a:cs typeface="Calibri" panose="020F0502020204030204" pitchFamily="34" charset="0"/>
              </a:rPr>
              <a:t>chính</a:t>
            </a:r>
            <a:endParaRPr lang="en-US" sz="3200" b="1" dirty="0">
              <a:solidFill>
                <a:srgbClr val="9933FF"/>
              </a:solidFill>
              <a:latin typeface="+mn-lt"/>
              <a:cs typeface="Calibri" panose="020F0502020204030204" pitchFamily="34" charset="0"/>
            </a:endParaRPr>
          </a:p>
        </p:txBody>
      </p:sp>
      <p:sp>
        <p:nvSpPr>
          <p:cNvPr id="40" name="TextBox 39">
            <a:extLst>
              <a:ext uri="{FF2B5EF4-FFF2-40B4-BE49-F238E27FC236}">
                <a16:creationId xmlns:a16="http://schemas.microsoft.com/office/drawing/2014/main" id="{2C97FB17-0673-4A3C-A55F-F65E435CC65D}"/>
              </a:ext>
            </a:extLst>
          </p:cNvPr>
          <p:cNvSpPr txBox="1"/>
          <p:nvPr/>
        </p:nvSpPr>
        <p:spPr>
          <a:xfrm>
            <a:off x="6242585" y="178352"/>
            <a:ext cx="1280650" cy="584775"/>
          </a:xfrm>
          <a:prstGeom prst="rect">
            <a:avLst/>
          </a:prstGeom>
          <a:noFill/>
        </p:spPr>
        <p:txBody>
          <a:bodyPr wrap="square" rtlCol="0">
            <a:spAutoFit/>
          </a:bodyPr>
          <a:lstStyle/>
          <a:p>
            <a:r>
              <a:rPr lang="en-US" sz="3200" b="1">
                <a:solidFill>
                  <a:srgbClr val="9933FF"/>
                </a:solidFill>
                <a:latin typeface="+mn-lt"/>
                <a:cs typeface="Calibri" panose="020F0502020204030204" pitchFamily="34" charset="0"/>
              </a:rPr>
              <a:t>mình</a:t>
            </a:r>
            <a:endParaRPr lang="en-US" sz="3200" b="1" dirty="0">
              <a:solidFill>
                <a:srgbClr val="9933FF"/>
              </a:solidFill>
              <a:latin typeface="+mn-lt"/>
              <a:cs typeface="Calibri" panose="020F0502020204030204" pitchFamily="34" charset="0"/>
            </a:endParaRPr>
          </a:p>
        </p:txBody>
      </p:sp>
    </p:spTree>
    <p:extLst>
      <p:ext uri="{BB962C8B-B14F-4D97-AF65-F5344CB8AC3E}">
        <p14:creationId xmlns:p14="http://schemas.microsoft.com/office/powerpoint/2010/main" val="3375907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withEffect">
                                  <p:stCondLst>
                                    <p:cond delay="0"/>
                                  </p:stCondLst>
                                  <p:childTnLst>
                                    <p:anim calcmode="lin" valueType="num">
                                      <p:cBhvr>
                                        <p:cTn id="6" dur="500"/>
                                        <p:tgtEl>
                                          <p:spTgt spid="16"/>
                                        </p:tgtEl>
                                        <p:attrNameLst>
                                          <p:attrName>ppt_w</p:attrName>
                                        </p:attrNameLst>
                                      </p:cBhvr>
                                      <p:tavLst>
                                        <p:tav tm="0">
                                          <p:val>
                                            <p:strVal val="ppt_w"/>
                                          </p:val>
                                        </p:tav>
                                        <p:tav tm="100000">
                                          <p:val>
                                            <p:fltVal val="0"/>
                                          </p:val>
                                        </p:tav>
                                      </p:tavLst>
                                    </p:anim>
                                    <p:anim calcmode="lin" valueType="num">
                                      <p:cBhvr>
                                        <p:cTn id="7" dur="500"/>
                                        <p:tgtEl>
                                          <p:spTgt spid="16"/>
                                        </p:tgtEl>
                                        <p:attrNameLst>
                                          <p:attrName>ppt_h</p:attrName>
                                        </p:attrNameLst>
                                      </p:cBhvr>
                                      <p:tavLst>
                                        <p:tav tm="0">
                                          <p:val>
                                            <p:strVal val="ppt_h"/>
                                          </p:val>
                                        </p:tav>
                                        <p:tav tm="100000">
                                          <p:val>
                                            <p:fltVal val="0"/>
                                          </p:val>
                                        </p:tav>
                                      </p:tavLst>
                                    </p:anim>
                                    <p:animEffect transition="out" filter="fade">
                                      <p:cBhvr>
                                        <p:cTn id="8" dur="500"/>
                                        <p:tgtEl>
                                          <p:spTgt spid="16"/>
                                        </p:tgtEl>
                                      </p:cBhvr>
                                    </p:animEffect>
                                    <p:set>
                                      <p:cBhvr>
                                        <p:cTn id="9" dur="1" fill="hold">
                                          <p:stCondLst>
                                            <p:cond delay="499"/>
                                          </p:stCondLst>
                                        </p:cTn>
                                        <p:tgtEl>
                                          <p:spTgt spid="16"/>
                                        </p:tgtEl>
                                        <p:attrNameLst>
                                          <p:attrName>style.visibility</p:attrName>
                                        </p:attrNameLst>
                                      </p:cBhvr>
                                      <p:to>
                                        <p:strVal val="hidden"/>
                                      </p:to>
                                    </p:set>
                                  </p:childTnLst>
                                </p:cTn>
                              </p:par>
                              <p:par>
                                <p:cTn id="10" presetID="42" presetClass="path" presetSubtype="0" accel="50000" decel="50000" fill="hold" grpId="0" nodeType="withEffect">
                                  <p:stCondLst>
                                    <p:cond delay="0"/>
                                  </p:stCondLst>
                                  <p:childTnLst>
                                    <p:animMotion origin="layout" path="M 1.11111E-6 -7.40741E-7 L -0.27344 0.58549 " pathEditMode="relative" rAng="0" ptsTypes="AA">
                                      <p:cBhvr>
                                        <p:cTn id="11" dur="2000" fill="hold"/>
                                        <p:tgtEl>
                                          <p:spTgt spid="38"/>
                                        </p:tgtEl>
                                        <p:attrNameLst>
                                          <p:attrName>ppt_x</p:attrName>
                                          <p:attrName>ppt_y</p:attrName>
                                        </p:attrNameLst>
                                      </p:cBhvr>
                                      <p:rCtr x="-13681" y="29259"/>
                                    </p:animMotion>
                                  </p:childTnLst>
                                </p:cTn>
                              </p:par>
                            </p:childTnLst>
                          </p:cTn>
                        </p:par>
                      </p:childTnLst>
                    </p:cTn>
                  </p:par>
                </p:childTnLst>
              </p:cTn>
              <p:nextCondLst>
                <p:cond evt="onClick" delay="0">
                  <p:tgtEl>
                    <p:spTgt spid="16"/>
                  </p:tgtEl>
                </p:cond>
              </p:nextCondLst>
            </p:seq>
            <p:seq concurrent="1" nextAc="seek">
              <p:cTn id="12" restart="whenNotActive" fill="hold" evtFilter="cancelBubble" nodeType="interactiveSeq">
                <p:stCondLst>
                  <p:cond evt="onClick" delay="0">
                    <p:tgtEl>
                      <p:spTgt spid="36"/>
                    </p:tgtEl>
                  </p:cond>
                </p:stCondLst>
                <p:endSync evt="end" delay="0">
                  <p:rtn val="all"/>
                </p:endSync>
                <p:childTnLst>
                  <p:par>
                    <p:cTn id="13" fill="hold">
                      <p:stCondLst>
                        <p:cond delay="0"/>
                      </p:stCondLst>
                      <p:childTnLst>
                        <p:par>
                          <p:cTn id="14" fill="hold">
                            <p:stCondLst>
                              <p:cond delay="0"/>
                            </p:stCondLst>
                            <p:childTnLst>
                              <p:par>
                                <p:cTn id="15" presetID="53" presetClass="exit" presetSubtype="32" fill="hold" nodeType="withEffect">
                                  <p:stCondLst>
                                    <p:cond delay="0"/>
                                  </p:stCondLst>
                                  <p:childTnLst>
                                    <p:anim calcmode="lin" valueType="num">
                                      <p:cBhvr>
                                        <p:cTn id="16" dur="500"/>
                                        <p:tgtEl>
                                          <p:spTgt spid="36"/>
                                        </p:tgtEl>
                                        <p:attrNameLst>
                                          <p:attrName>ppt_w</p:attrName>
                                        </p:attrNameLst>
                                      </p:cBhvr>
                                      <p:tavLst>
                                        <p:tav tm="0">
                                          <p:val>
                                            <p:strVal val="ppt_w"/>
                                          </p:val>
                                        </p:tav>
                                        <p:tav tm="100000">
                                          <p:val>
                                            <p:fltVal val="0"/>
                                          </p:val>
                                        </p:tav>
                                      </p:tavLst>
                                    </p:anim>
                                    <p:anim calcmode="lin" valueType="num">
                                      <p:cBhvr>
                                        <p:cTn id="17" dur="500"/>
                                        <p:tgtEl>
                                          <p:spTgt spid="36"/>
                                        </p:tgtEl>
                                        <p:attrNameLst>
                                          <p:attrName>ppt_h</p:attrName>
                                        </p:attrNameLst>
                                      </p:cBhvr>
                                      <p:tavLst>
                                        <p:tav tm="0">
                                          <p:val>
                                            <p:strVal val="ppt_h"/>
                                          </p:val>
                                        </p:tav>
                                        <p:tav tm="100000">
                                          <p:val>
                                            <p:fltVal val="0"/>
                                          </p:val>
                                        </p:tav>
                                      </p:tavLst>
                                    </p:anim>
                                    <p:animEffect transition="out" filter="fade">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cTn>
                              </p:par>
                              <p:par>
                                <p:cTn id="20" presetID="42" presetClass="path" presetSubtype="0" accel="50000" decel="50000" fill="hold" grpId="0" nodeType="withEffect">
                                  <p:stCondLst>
                                    <p:cond delay="0"/>
                                  </p:stCondLst>
                                  <p:childTnLst>
                                    <p:animMotion origin="layout" path="M -5.55556E-7 -7.40741E-7 L 0.04792 0.4963 " pathEditMode="relative" rAng="0" ptsTypes="AA">
                                      <p:cBhvr>
                                        <p:cTn id="21" dur="2000" fill="hold"/>
                                        <p:tgtEl>
                                          <p:spTgt spid="39"/>
                                        </p:tgtEl>
                                        <p:attrNameLst>
                                          <p:attrName>ppt_x</p:attrName>
                                          <p:attrName>ppt_y</p:attrName>
                                        </p:attrNameLst>
                                      </p:cBhvr>
                                      <p:rCtr x="2396" y="24815"/>
                                    </p:animMotion>
                                  </p:childTnLst>
                                </p:cTn>
                              </p:par>
                            </p:childTnLst>
                          </p:cTn>
                        </p:par>
                      </p:childTnLst>
                    </p:cTn>
                  </p:par>
                </p:childTnLst>
              </p:cTn>
              <p:nextCondLst>
                <p:cond evt="onClick" delay="0">
                  <p:tgtEl>
                    <p:spTgt spid="36"/>
                  </p:tgtEl>
                </p:cond>
              </p:nextCondLst>
            </p:seq>
            <p:seq concurrent="1" nextAc="seek">
              <p:cTn id="22" restart="whenNotActive" fill="hold" evtFilter="cancelBubble" nodeType="interactiveSeq">
                <p:stCondLst>
                  <p:cond evt="onClick" delay="0">
                    <p:tgtEl>
                      <p:spTgt spid="37"/>
                    </p:tgtEl>
                  </p:cond>
                </p:stCondLst>
                <p:endSync evt="end" delay="0">
                  <p:rtn val="all"/>
                </p:endSync>
                <p:childTnLst>
                  <p:par>
                    <p:cTn id="23" fill="hold">
                      <p:stCondLst>
                        <p:cond delay="0"/>
                      </p:stCondLst>
                      <p:childTnLst>
                        <p:par>
                          <p:cTn id="24" fill="hold">
                            <p:stCondLst>
                              <p:cond delay="0"/>
                            </p:stCondLst>
                            <p:childTnLst>
                              <p:par>
                                <p:cTn id="25" presetID="53" presetClass="exit" presetSubtype="32" fill="hold" nodeType="withEffect">
                                  <p:stCondLst>
                                    <p:cond delay="0"/>
                                  </p:stCondLst>
                                  <p:childTnLst>
                                    <p:anim calcmode="lin" valueType="num">
                                      <p:cBhvr>
                                        <p:cTn id="26" dur="500"/>
                                        <p:tgtEl>
                                          <p:spTgt spid="37"/>
                                        </p:tgtEl>
                                        <p:attrNameLst>
                                          <p:attrName>ppt_w</p:attrName>
                                        </p:attrNameLst>
                                      </p:cBhvr>
                                      <p:tavLst>
                                        <p:tav tm="0">
                                          <p:val>
                                            <p:strVal val="ppt_w"/>
                                          </p:val>
                                        </p:tav>
                                        <p:tav tm="100000">
                                          <p:val>
                                            <p:fltVal val="0"/>
                                          </p:val>
                                        </p:tav>
                                      </p:tavLst>
                                    </p:anim>
                                    <p:anim calcmode="lin" valueType="num">
                                      <p:cBhvr>
                                        <p:cTn id="27" dur="500"/>
                                        <p:tgtEl>
                                          <p:spTgt spid="37"/>
                                        </p:tgtEl>
                                        <p:attrNameLst>
                                          <p:attrName>ppt_h</p:attrName>
                                        </p:attrNameLst>
                                      </p:cBhvr>
                                      <p:tavLst>
                                        <p:tav tm="0">
                                          <p:val>
                                            <p:strVal val="ppt_h"/>
                                          </p:val>
                                        </p:tav>
                                        <p:tav tm="100000">
                                          <p:val>
                                            <p:fltVal val="0"/>
                                          </p:val>
                                        </p:tav>
                                      </p:tavLst>
                                    </p:anim>
                                    <p:animEffect transition="out" filter="fade">
                                      <p:cBhvr>
                                        <p:cTn id="28" dur="500"/>
                                        <p:tgtEl>
                                          <p:spTgt spid="37"/>
                                        </p:tgtEl>
                                      </p:cBhvr>
                                    </p:animEffect>
                                    <p:set>
                                      <p:cBhvr>
                                        <p:cTn id="29" dur="1" fill="hold">
                                          <p:stCondLst>
                                            <p:cond delay="499"/>
                                          </p:stCondLst>
                                        </p:cTn>
                                        <p:tgtEl>
                                          <p:spTgt spid="37"/>
                                        </p:tgtEl>
                                        <p:attrNameLst>
                                          <p:attrName>style.visibility</p:attrName>
                                        </p:attrNameLst>
                                      </p:cBhvr>
                                      <p:to>
                                        <p:strVal val="hidden"/>
                                      </p:to>
                                    </p:set>
                                  </p:childTnLst>
                                </p:cTn>
                              </p:par>
                              <p:par>
                                <p:cTn id="30" presetID="42" presetClass="path" presetSubtype="0" accel="50000" decel="50000" fill="hold" grpId="0" nodeType="withEffect">
                                  <p:stCondLst>
                                    <p:cond delay="0"/>
                                  </p:stCondLst>
                                  <p:childTnLst>
                                    <p:animMotion origin="layout" path="M -4.16667E-6 1.97531E-6 L 0.04879 0.51759 " pathEditMode="relative" rAng="0" ptsTypes="AA">
                                      <p:cBhvr>
                                        <p:cTn id="31" dur="2000" fill="hold"/>
                                        <p:tgtEl>
                                          <p:spTgt spid="40"/>
                                        </p:tgtEl>
                                        <p:attrNameLst>
                                          <p:attrName>ppt_x</p:attrName>
                                          <p:attrName>ppt_y</p:attrName>
                                        </p:attrNameLst>
                                      </p:cBhvr>
                                      <p:rCtr x="2431" y="25864"/>
                                    </p:animMotion>
                                  </p:childTnLst>
                                </p:cTn>
                              </p:par>
                            </p:childTnLst>
                          </p:cTn>
                        </p:par>
                      </p:childTnLst>
                    </p:cTn>
                  </p:par>
                </p:childTnLst>
              </p:cTn>
              <p:nextCondLst>
                <p:cond evt="onClick" delay="0">
                  <p:tgtEl>
                    <p:spTgt spid="37"/>
                  </p:tgtEl>
                </p:cond>
              </p:nextCondLst>
            </p:seq>
          </p:childTnLst>
        </p:cTn>
      </p:par>
    </p:tnLst>
    <p:bldLst>
      <p:bldP spid="38" grpId="0"/>
      <p:bldP spid="39"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a16="http://schemas.microsoft.com/office/drawing/2014/main" id="{F8CE8627-83B1-4A2A-A9AB-D4F530BE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9120891-5EC7-46DD-892D-388A77C41986}"/>
              </a:ext>
            </a:extLst>
          </p:cNvPr>
          <p:cNvSpPr txBox="1"/>
          <p:nvPr/>
        </p:nvSpPr>
        <p:spPr>
          <a:xfrm>
            <a:off x="538061" y="271310"/>
            <a:ext cx="7889965" cy="769441"/>
          </a:xfrm>
          <a:prstGeom prst="rect">
            <a:avLst/>
          </a:prstGeom>
          <a:noFill/>
        </p:spPr>
        <p:txBody>
          <a:bodyPr wrap="square" rtlCol="0">
            <a:spAutoFit/>
          </a:bodyPr>
          <a:lstStyle/>
          <a:p>
            <a:pPr algn="ctr"/>
            <a:r>
              <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LUYỆN ĐỌC TRƯỚC LỚP</a:t>
            </a:r>
          </a:p>
        </p:txBody>
      </p:sp>
      <p:grpSp>
        <p:nvGrpSpPr>
          <p:cNvPr id="31" name="Group 30">
            <a:extLst>
              <a:ext uri="{FF2B5EF4-FFF2-40B4-BE49-F238E27FC236}">
                <a16:creationId xmlns:a16="http://schemas.microsoft.com/office/drawing/2014/main" id="{86D04A23-A49E-4EC2-81DE-6E53CC2618C4}"/>
              </a:ext>
            </a:extLst>
          </p:cNvPr>
          <p:cNvGrpSpPr/>
          <p:nvPr/>
        </p:nvGrpSpPr>
        <p:grpSpPr>
          <a:xfrm>
            <a:off x="827928" y="1302155"/>
            <a:ext cx="7310232" cy="3287264"/>
            <a:chOff x="5548616" y="3863568"/>
            <a:chExt cx="5668381" cy="2548957"/>
          </a:xfrm>
        </p:grpSpPr>
        <p:grpSp>
          <p:nvGrpSpPr>
            <p:cNvPr id="33" name="Group 32">
              <a:extLst>
                <a:ext uri="{FF2B5EF4-FFF2-40B4-BE49-F238E27FC236}">
                  <a16:creationId xmlns:a16="http://schemas.microsoft.com/office/drawing/2014/main" id="{35E6B176-8F03-492A-A965-11B158AC3D81}"/>
                </a:ext>
              </a:extLst>
            </p:cNvPr>
            <p:cNvGrpSpPr/>
            <p:nvPr/>
          </p:nvGrpSpPr>
          <p:grpSpPr>
            <a:xfrm>
              <a:off x="5548616" y="3863568"/>
              <a:ext cx="5668381" cy="2548957"/>
              <a:chOff x="3682716" y="1301619"/>
              <a:chExt cx="5668381" cy="2548957"/>
            </a:xfrm>
          </p:grpSpPr>
          <p:sp>
            <p:nvSpPr>
              <p:cNvPr id="43" name="Rectangle: Rounded Corners 12">
                <a:extLst>
                  <a:ext uri="{FF2B5EF4-FFF2-40B4-BE49-F238E27FC236}">
                    <a16:creationId xmlns:a16="http://schemas.microsoft.com/office/drawing/2014/main" id="{FDD48ECF-A29F-4821-8D02-E8D285331752}"/>
                  </a:ext>
                </a:extLst>
              </p:cNvPr>
              <p:cNvSpPr/>
              <p:nvPr/>
            </p:nvSpPr>
            <p:spPr>
              <a:xfrm>
                <a:off x="3682716" y="1724298"/>
                <a:ext cx="5668381" cy="2126278"/>
              </a:xfrm>
              <a:custGeom>
                <a:avLst/>
                <a:gdLst>
                  <a:gd name="connsiteX0" fmla="*/ 0 w 5668381"/>
                  <a:gd name="connsiteY0" fmla="*/ 428913 h 2126278"/>
                  <a:gd name="connsiteX1" fmla="*/ 428913 w 5668381"/>
                  <a:gd name="connsiteY1" fmla="*/ 0 h 2126278"/>
                  <a:gd name="connsiteX2" fmla="*/ 1068030 w 5668381"/>
                  <a:gd name="connsiteY2" fmla="*/ 0 h 2126278"/>
                  <a:gd name="connsiteX3" fmla="*/ 1707146 w 5668381"/>
                  <a:gd name="connsiteY3" fmla="*/ 0 h 2126278"/>
                  <a:gd name="connsiteX4" fmla="*/ 2250052 w 5668381"/>
                  <a:gd name="connsiteY4" fmla="*/ 0 h 2126278"/>
                  <a:gd name="connsiteX5" fmla="*/ 2841063 w 5668381"/>
                  <a:gd name="connsiteY5" fmla="*/ 0 h 2126278"/>
                  <a:gd name="connsiteX6" fmla="*/ 3432074 w 5668381"/>
                  <a:gd name="connsiteY6" fmla="*/ 0 h 2126278"/>
                  <a:gd name="connsiteX7" fmla="*/ 4167401 w 5668381"/>
                  <a:gd name="connsiteY7" fmla="*/ 0 h 2126278"/>
                  <a:gd name="connsiteX8" fmla="*/ 5239468 w 5668381"/>
                  <a:gd name="connsiteY8" fmla="*/ 0 h 2126278"/>
                  <a:gd name="connsiteX9" fmla="*/ 5668381 w 5668381"/>
                  <a:gd name="connsiteY9" fmla="*/ 428913 h 2126278"/>
                  <a:gd name="connsiteX10" fmla="*/ 5668381 w 5668381"/>
                  <a:gd name="connsiteY10" fmla="*/ 1050454 h 2126278"/>
                  <a:gd name="connsiteX11" fmla="*/ 5668381 w 5668381"/>
                  <a:gd name="connsiteY11" fmla="*/ 1697365 h 2126278"/>
                  <a:gd name="connsiteX12" fmla="*/ 5239468 w 5668381"/>
                  <a:gd name="connsiteY12" fmla="*/ 2126278 h 2126278"/>
                  <a:gd name="connsiteX13" fmla="*/ 4504140 w 5668381"/>
                  <a:gd name="connsiteY13" fmla="*/ 2126278 h 2126278"/>
                  <a:gd name="connsiteX14" fmla="*/ 3816918 w 5668381"/>
                  <a:gd name="connsiteY14" fmla="*/ 2126278 h 2126278"/>
                  <a:gd name="connsiteX15" fmla="*/ 3033485 w 5668381"/>
                  <a:gd name="connsiteY15" fmla="*/ 2126278 h 2126278"/>
                  <a:gd name="connsiteX16" fmla="*/ 2346263 w 5668381"/>
                  <a:gd name="connsiteY16" fmla="*/ 2126278 h 2126278"/>
                  <a:gd name="connsiteX17" fmla="*/ 1659041 w 5668381"/>
                  <a:gd name="connsiteY17" fmla="*/ 2126278 h 2126278"/>
                  <a:gd name="connsiteX18" fmla="*/ 428913 w 5668381"/>
                  <a:gd name="connsiteY18" fmla="*/ 2126278 h 2126278"/>
                  <a:gd name="connsiteX19" fmla="*/ 0 w 5668381"/>
                  <a:gd name="connsiteY19" fmla="*/ 1697365 h 2126278"/>
                  <a:gd name="connsiteX20" fmla="*/ 0 w 5668381"/>
                  <a:gd name="connsiteY20" fmla="*/ 1075824 h 2126278"/>
                  <a:gd name="connsiteX21" fmla="*/ 0 w 5668381"/>
                  <a:gd name="connsiteY21" fmla="*/ 428913 h 212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68381" h="2126278" fill="none" extrusionOk="0">
                    <a:moveTo>
                      <a:pt x="0" y="428913"/>
                    </a:moveTo>
                    <a:cubicBezTo>
                      <a:pt x="14806" y="213002"/>
                      <a:pt x="183174" y="8106"/>
                      <a:pt x="428913" y="0"/>
                    </a:cubicBezTo>
                    <a:cubicBezTo>
                      <a:pt x="558676" y="-30782"/>
                      <a:pt x="752417" y="12194"/>
                      <a:pt x="1068030" y="0"/>
                    </a:cubicBezTo>
                    <a:cubicBezTo>
                      <a:pt x="1383643" y="-12194"/>
                      <a:pt x="1526874" y="19726"/>
                      <a:pt x="1707146" y="0"/>
                    </a:cubicBezTo>
                    <a:cubicBezTo>
                      <a:pt x="1887418" y="-19726"/>
                      <a:pt x="1989662" y="-13612"/>
                      <a:pt x="2250052" y="0"/>
                    </a:cubicBezTo>
                    <a:cubicBezTo>
                      <a:pt x="2510442" y="13612"/>
                      <a:pt x="2661970" y="3601"/>
                      <a:pt x="2841063" y="0"/>
                    </a:cubicBezTo>
                    <a:cubicBezTo>
                      <a:pt x="3020156" y="-3601"/>
                      <a:pt x="3240655" y="3007"/>
                      <a:pt x="3432074" y="0"/>
                    </a:cubicBezTo>
                    <a:cubicBezTo>
                      <a:pt x="3623493" y="-3007"/>
                      <a:pt x="3981690" y="7132"/>
                      <a:pt x="4167401" y="0"/>
                    </a:cubicBezTo>
                    <a:cubicBezTo>
                      <a:pt x="4353112" y="-7132"/>
                      <a:pt x="4801090" y="-19543"/>
                      <a:pt x="5239468" y="0"/>
                    </a:cubicBezTo>
                    <a:cubicBezTo>
                      <a:pt x="5524348" y="-3944"/>
                      <a:pt x="5663526" y="182612"/>
                      <a:pt x="5668381" y="428913"/>
                    </a:cubicBezTo>
                    <a:cubicBezTo>
                      <a:pt x="5660932" y="599431"/>
                      <a:pt x="5655629" y="773190"/>
                      <a:pt x="5668381" y="1050454"/>
                    </a:cubicBezTo>
                    <a:cubicBezTo>
                      <a:pt x="5681133" y="1327718"/>
                      <a:pt x="5652326" y="1392184"/>
                      <a:pt x="5668381" y="1697365"/>
                    </a:cubicBezTo>
                    <a:cubicBezTo>
                      <a:pt x="5679894" y="1934345"/>
                      <a:pt x="5491372" y="2152774"/>
                      <a:pt x="5239468" y="2126278"/>
                    </a:cubicBezTo>
                    <a:cubicBezTo>
                      <a:pt x="5020003" y="2114389"/>
                      <a:pt x="4866082" y="2091428"/>
                      <a:pt x="4504140" y="2126278"/>
                    </a:cubicBezTo>
                    <a:cubicBezTo>
                      <a:pt x="4142198" y="2161128"/>
                      <a:pt x="4012297" y="2131901"/>
                      <a:pt x="3816918" y="2126278"/>
                    </a:cubicBezTo>
                    <a:cubicBezTo>
                      <a:pt x="3621539" y="2120655"/>
                      <a:pt x="3403376" y="2143489"/>
                      <a:pt x="3033485" y="2126278"/>
                    </a:cubicBezTo>
                    <a:cubicBezTo>
                      <a:pt x="2663594" y="2109067"/>
                      <a:pt x="2598839" y="2094688"/>
                      <a:pt x="2346263" y="2126278"/>
                    </a:cubicBezTo>
                    <a:cubicBezTo>
                      <a:pt x="2093687" y="2157868"/>
                      <a:pt x="1898573" y="2134513"/>
                      <a:pt x="1659041" y="2126278"/>
                    </a:cubicBezTo>
                    <a:cubicBezTo>
                      <a:pt x="1419509" y="2118043"/>
                      <a:pt x="796102" y="2084145"/>
                      <a:pt x="428913" y="2126278"/>
                    </a:cubicBezTo>
                    <a:cubicBezTo>
                      <a:pt x="188896" y="2163001"/>
                      <a:pt x="-1337" y="1918881"/>
                      <a:pt x="0" y="1697365"/>
                    </a:cubicBezTo>
                    <a:cubicBezTo>
                      <a:pt x="28308" y="1512035"/>
                      <a:pt x="-30030" y="1252960"/>
                      <a:pt x="0" y="1075824"/>
                    </a:cubicBezTo>
                    <a:cubicBezTo>
                      <a:pt x="30030" y="898688"/>
                      <a:pt x="9476" y="641345"/>
                      <a:pt x="0" y="428913"/>
                    </a:cubicBezTo>
                    <a:close/>
                  </a:path>
                  <a:path w="5668381" h="2126278" stroke="0" extrusionOk="0">
                    <a:moveTo>
                      <a:pt x="0" y="428913"/>
                    </a:moveTo>
                    <a:cubicBezTo>
                      <a:pt x="470" y="206388"/>
                      <a:pt x="220782" y="51374"/>
                      <a:pt x="428913" y="0"/>
                    </a:cubicBezTo>
                    <a:cubicBezTo>
                      <a:pt x="676522" y="35244"/>
                      <a:pt x="801526" y="35423"/>
                      <a:pt x="1164241" y="0"/>
                    </a:cubicBezTo>
                    <a:cubicBezTo>
                      <a:pt x="1526956" y="-35423"/>
                      <a:pt x="1515966" y="-20635"/>
                      <a:pt x="1755252" y="0"/>
                    </a:cubicBezTo>
                    <a:cubicBezTo>
                      <a:pt x="1994538" y="20635"/>
                      <a:pt x="2051520" y="13758"/>
                      <a:pt x="2346263" y="0"/>
                    </a:cubicBezTo>
                    <a:cubicBezTo>
                      <a:pt x="2641006" y="-13758"/>
                      <a:pt x="2762139" y="21537"/>
                      <a:pt x="3081590" y="0"/>
                    </a:cubicBezTo>
                    <a:cubicBezTo>
                      <a:pt x="3401041" y="-21537"/>
                      <a:pt x="3518183" y="-5892"/>
                      <a:pt x="3720707" y="0"/>
                    </a:cubicBezTo>
                    <a:cubicBezTo>
                      <a:pt x="3923231" y="5892"/>
                      <a:pt x="4228962" y="-37553"/>
                      <a:pt x="4504140" y="0"/>
                    </a:cubicBezTo>
                    <a:cubicBezTo>
                      <a:pt x="4779318" y="37553"/>
                      <a:pt x="5056488" y="-19301"/>
                      <a:pt x="5239468" y="0"/>
                    </a:cubicBezTo>
                    <a:cubicBezTo>
                      <a:pt x="5451056" y="13314"/>
                      <a:pt x="5705145" y="151334"/>
                      <a:pt x="5668381" y="428913"/>
                    </a:cubicBezTo>
                    <a:cubicBezTo>
                      <a:pt x="5645424" y="648506"/>
                      <a:pt x="5689052" y="888537"/>
                      <a:pt x="5668381" y="1037770"/>
                    </a:cubicBezTo>
                    <a:cubicBezTo>
                      <a:pt x="5647710" y="1187003"/>
                      <a:pt x="5637137" y="1463934"/>
                      <a:pt x="5668381" y="1697365"/>
                    </a:cubicBezTo>
                    <a:cubicBezTo>
                      <a:pt x="5679747" y="1939842"/>
                      <a:pt x="5471824" y="2097915"/>
                      <a:pt x="5239468" y="2126278"/>
                    </a:cubicBezTo>
                    <a:cubicBezTo>
                      <a:pt x="5012733" y="2114301"/>
                      <a:pt x="4860276" y="2144670"/>
                      <a:pt x="4648457" y="2126278"/>
                    </a:cubicBezTo>
                    <a:cubicBezTo>
                      <a:pt x="4436638" y="2107886"/>
                      <a:pt x="4112844" y="2112925"/>
                      <a:pt x="3913129" y="2126278"/>
                    </a:cubicBezTo>
                    <a:cubicBezTo>
                      <a:pt x="3713414" y="2139631"/>
                      <a:pt x="3370667" y="2124202"/>
                      <a:pt x="3129696" y="2126278"/>
                    </a:cubicBezTo>
                    <a:cubicBezTo>
                      <a:pt x="2888725" y="2128354"/>
                      <a:pt x="2782510" y="2131626"/>
                      <a:pt x="2490579" y="2126278"/>
                    </a:cubicBezTo>
                    <a:cubicBezTo>
                      <a:pt x="2198648" y="2120930"/>
                      <a:pt x="2020696" y="2100150"/>
                      <a:pt x="1851463" y="2126278"/>
                    </a:cubicBezTo>
                    <a:cubicBezTo>
                      <a:pt x="1682230" y="2152406"/>
                      <a:pt x="1310913" y="2087527"/>
                      <a:pt x="1068030" y="2126278"/>
                    </a:cubicBezTo>
                    <a:cubicBezTo>
                      <a:pt x="825147" y="2165029"/>
                      <a:pt x="730737" y="2099859"/>
                      <a:pt x="428913" y="2126278"/>
                    </a:cubicBezTo>
                    <a:cubicBezTo>
                      <a:pt x="223922" y="2117605"/>
                      <a:pt x="43956" y="1956624"/>
                      <a:pt x="0" y="1697365"/>
                    </a:cubicBezTo>
                    <a:cubicBezTo>
                      <a:pt x="-6724" y="1395257"/>
                      <a:pt x="-5747" y="1339654"/>
                      <a:pt x="0" y="1088508"/>
                    </a:cubicBezTo>
                    <a:cubicBezTo>
                      <a:pt x="5747" y="837362"/>
                      <a:pt x="-12688" y="688443"/>
                      <a:pt x="0" y="428913"/>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3600" dirty="0">
                    <a:solidFill>
                      <a:srgbClr val="000000"/>
                    </a:solidFill>
                    <a:latin typeface="UTM Duepuntozero" panose="02040603050506020204" pitchFamily="18" charset="0"/>
                  </a:rPr>
                  <a:t>1. </a:t>
                </a:r>
                <a:r>
                  <a:rPr lang="en-US" sz="3600" dirty="0" err="1">
                    <a:solidFill>
                      <a:srgbClr val="000000"/>
                    </a:solidFill>
                    <a:latin typeface="UTM Duepuntozero" panose="02040603050506020204" pitchFamily="18" charset="0"/>
                  </a:rPr>
                  <a:t>Đọc</a:t>
                </a:r>
                <a:r>
                  <a:rPr lang="en-US" sz="3600" dirty="0">
                    <a:solidFill>
                      <a:srgbClr val="000000"/>
                    </a:solidFill>
                    <a:latin typeface="UTM Duepuntozero" panose="02040603050506020204" pitchFamily="18" charset="0"/>
                  </a:rPr>
                  <a:t> </a:t>
                </a:r>
                <a:r>
                  <a:rPr lang="en-US" sz="3600" dirty="0" err="1">
                    <a:solidFill>
                      <a:srgbClr val="000000"/>
                    </a:solidFill>
                    <a:latin typeface="UTM Duepuntozero" panose="02040603050506020204" pitchFamily="18" charset="0"/>
                  </a:rPr>
                  <a:t>đúng</a:t>
                </a:r>
                <a:r>
                  <a:rPr lang="en-US" sz="3600" dirty="0">
                    <a:solidFill>
                      <a:srgbClr val="000000"/>
                    </a:solidFill>
                    <a:latin typeface="UTM Duepuntozero" panose="02040603050506020204" pitchFamily="18" charset="0"/>
                  </a:rPr>
                  <a:t>.</a:t>
                </a:r>
              </a:p>
              <a:p>
                <a:pPr algn="just">
                  <a:lnSpc>
                    <a:spcPct val="110000"/>
                  </a:lnSpc>
                </a:pPr>
                <a:r>
                  <a:rPr lang="en-US" sz="3600" dirty="0">
                    <a:solidFill>
                      <a:srgbClr val="000000"/>
                    </a:solidFill>
                    <a:latin typeface="UTM Duepuntozero" panose="02040603050506020204" pitchFamily="18" charset="0"/>
                  </a:rPr>
                  <a:t>2. </a:t>
                </a:r>
                <a:r>
                  <a:rPr lang="en-US" sz="3600" dirty="0" err="1">
                    <a:solidFill>
                      <a:srgbClr val="000000"/>
                    </a:solidFill>
                    <a:latin typeface="UTM Duepuntozero" panose="02040603050506020204" pitchFamily="18" charset="0"/>
                  </a:rPr>
                  <a:t>Đọc</a:t>
                </a:r>
                <a:r>
                  <a:rPr lang="en-US" sz="3600" dirty="0">
                    <a:solidFill>
                      <a:srgbClr val="000000"/>
                    </a:solidFill>
                    <a:latin typeface="UTM Duepuntozero" panose="02040603050506020204" pitchFamily="18" charset="0"/>
                  </a:rPr>
                  <a:t> to, </a:t>
                </a:r>
                <a:r>
                  <a:rPr lang="en-US" sz="3600" dirty="0" err="1">
                    <a:solidFill>
                      <a:srgbClr val="000000"/>
                    </a:solidFill>
                    <a:latin typeface="UTM Duepuntozero" panose="02040603050506020204" pitchFamily="18" charset="0"/>
                  </a:rPr>
                  <a:t>rõ</a:t>
                </a:r>
                <a:r>
                  <a:rPr lang="en-US" sz="3600" dirty="0">
                    <a:solidFill>
                      <a:srgbClr val="000000"/>
                    </a:solidFill>
                    <a:latin typeface="UTM Duepuntozero" panose="02040603050506020204" pitchFamily="18" charset="0"/>
                  </a:rPr>
                  <a:t>.</a:t>
                </a:r>
              </a:p>
              <a:p>
                <a:pPr algn="just">
                  <a:lnSpc>
                    <a:spcPct val="110000"/>
                  </a:lnSpc>
                </a:pPr>
                <a:r>
                  <a:rPr lang="en-US" sz="3600" dirty="0">
                    <a:solidFill>
                      <a:srgbClr val="000000"/>
                    </a:solidFill>
                    <a:latin typeface="UTM Duepuntozero" panose="02040603050506020204" pitchFamily="18" charset="0"/>
                  </a:rPr>
                  <a:t>3. </a:t>
                </a:r>
                <a:r>
                  <a:rPr lang="en-US" sz="3600" dirty="0" err="1">
                    <a:solidFill>
                      <a:srgbClr val="000000"/>
                    </a:solidFill>
                    <a:latin typeface="UTM Duepuntozero" panose="02040603050506020204" pitchFamily="18" charset="0"/>
                  </a:rPr>
                  <a:t>Đọc</a:t>
                </a:r>
                <a:r>
                  <a:rPr lang="en-US" sz="3600" dirty="0">
                    <a:solidFill>
                      <a:srgbClr val="000000"/>
                    </a:solidFill>
                    <a:latin typeface="UTM Duepuntozero" panose="02040603050506020204" pitchFamily="18" charset="0"/>
                  </a:rPr>
                  <a:t> </a:t>
                </a:r>
                <a:r>
                  <a:rPr lang="en-US" sz="3600" dirty="0" err="1">
                    <a:solidFill>
                      <a:srgbClr val="000000"/>
                    </a:solidFill>
                    <a:latin typeface="UTM Duepuntozero" panose="02040603050506020204" pitchFamily="18" charset="0"/>
                  </a:rPr>
                  <a:t>ngắt</a:t>
                </a:r>
                <a:r>
                  <a:rPr lang="en-US" sz="3600" dirty="0">
                    <a:solidFill>
                      <a:srgbClr val="000000"/>
                    </a:solidFill>
                    <a:latin typeface="UTM Duepuntozero" panose="02040603050506020204" pitchFamily="18" charset="0"/>
                  </a:rPr>
                  <a:t>, </a:t>
                </a:r>
                <a:r>
                  <a:rPr lang="en-US" sz="3600" dirty="0" err="1">
                    <a:solidFill>
                      <a:srgbClr val="000000"/>
                    </a:solidFill>
                    <a:latin typeface="UTM Duepuntozero" panose="02040603050506020204" pitchFamily="18" charset="0"/>
                  </a:rPr>
                  <a:t>nghỉ</a:t>
                </a:r>
                <a:r>
                  <a:rPr lang="en-US" sz="3600" dirty="0">
                    <a:solidFill>
                      <a:srgbClr val="000000"/>
                    </a:solidFill>
                    <a:latin typeface="UTM Duepuntozero" panose="02040603050506020204" pitchFamily="18" charset="0"/>
                  </a:rPr>
                  <a:t> </a:t>
                </a:r>
                <a:r>
                  <a:rPr lang="en-US" sz="3600" dirty="0" err="1">
                    <a:solidFill>
                      <a:srgbClr val="000000"/>
                    </a:solidFill>
                    <a:latin typeface="UTM Duepuntozero" panose="02040603050506020204" pitchFamily="18" charset="0"/>
                  </a:rPr>
                  <a:t>đúng</a:t>
                </a:r>
                <a:r>
                  <a:rPr lang="en-US" sz="3600" dirty="0">
                    <a:solidFill>
                      <a:srgbClr val="000000"/>
                    </a:solidFill>
                    <a:latin typeface="UTM Duepuntozero" panose="02040603050506020204" pitchFamily="18" charset="0"/>
                  </a:rPr>
                  <a:t> </a:t>
                </a:r>
                <a:r>
                  <a:rPr lang="en-US" sz="3600" dirty="0" err="1">
                    <a:solidFill>
                      <a:srgbClr val="000000"/>
                    </a:solidFill>
                    <a:latin typeface="UTM Duepuntozero" panose="02040603050506020204" pitchFamily="18" charset="0"/>
                  </a:rPr>
                  <a:t>chỗ</a:t>
                </a:r>
                <a:r>
                  <a:rPr lang="en-US" sz="3600" dirty="0">
                    <a:solidFill>
                      <a:srgbClr val="000000"/>
                    </a:solidFill>
                    <a:latin typeface="UTM Duepuntozero" panose="02040603050506020204" pitchFamily="18" charset="0"/>
                  </a:rPr>
                  <a:t>.</a:t>
                </a:r>
                <a:endParaRPr lang="en-US" sz="3600" b="0" i="0" dirty="0">
                  <a:solidFill>
                    <a:srgbClr val="000000"/>
                  </a:solidFill>
                  <a:effectLst/>
                  <a:latin typeface="UTM Duepuntozero" panose="02040603050506020204" pitchFamily="18" charset="0"/>
                </a:endParaRPr>
              </a:p>
            </p:txBody>
          </p:sp>
          <p:sp>
            <p:nvSpPr>
              <p:cNvPr id="44" name="Rectangle: Rounded Corners 43">
                <a:extLst>
                  <a:ext uri="{FF2B5EF4-FFF2-40B4-BE49-F238E27FC236}">
                    <a16:creationId xmlns:a16="http://schemas.microsoft.com/office/drawing/2014/main" id="{D1C50646-8E87-4BE5-82D5-2EB2B400366A}"/>
                  </a:ext>
                </a:extLst>
              </p:cNvPr>
              <p:cNvSpPr/>
              <p:nvPr/>
            </p:nvSpPr>
            <p:spPr>
              <a:xfrm>
                <a:off x="4831158" y="1301619"/>
                <a:ext cx="3304503" cy="695896"/>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Tiêu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chí</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đánh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rPr>
                  <a:t>giá</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VN Banh Mi" pitchFamily="2" charset="0"/>
                </a:endParaRPr>
              </a:p>
            </p:txBody>
          </p:sp>
        </p:grpSp>
        <p:pic>
          <p:nvPicPr>
            <p:cNvPr id="34" name="Picture 33">
              <a:extLst>
                <a:ext uri="{FF2B5EF4-FFF2-40B4-BE49-F238E27FC236}">
                  <a16:creationId xmlns:a16="http://schemas.microsoft.com/office/drawing/2014/main" id="{FA45A2EB-198E-41B4-9848-2F5A34AC4B4A}"/>
                </a:ext>
              </a:extLst>
            </p:cNvPr>
            <p:cNvPicPr>
              <a:picLocks noChangeAspect="1"/>
            </p:cNvPicPr>
            <p:nvPr/>
          </p:nvPicPr>
          <p:blipFill>
            <a:blip r:embed="rId3"/>
            <a:stretch>
              <a:fillRect/>
            </a:stretch>
          </p:blipFill>
          <p:spPr>
            <a:xfrm>
              <a:off x="7792636" y="4821443"/>
              <a:ext cx="469963" cy="469963"/>
            </a:xfrm>
            <a:prstGeom prst="rect">
              <a:avLst/>
            </a:prstGeom>
          </p:spPr>
        </p:pic>
        <p:pic>
          <p:nvPicPr>
            <p:cNvPr id="35" name="Picture 34">
              <a:extLst>
                <a:ext uri="{FF2B5EF4-FFF2-40B4-BE49-F238E27FC236}">
                  <a16:creationId xmlns:a16="http://schemas.microsoft.com/office/drawing/2014/main" id="{54548DA5-F8CA-4C4E-B089-621398931608}"/>
                </a:ext>
              </a:extLst>
            </p:cNvPr>
            <p:cNvPicPr>
              <a:picLocks noChangeAspect="1"/>
            </p:cNvPicPr>
            <p:nvPr/>
          </p:nvPicPr>
          <p:blipFill>
            <a:blip r:embed="rId4"/>
            <a:stretch>
              <a:fillRect/>
            </a:stretch>
          </p:blipFill>
          <p:spPr>
            <a:xfrm>
              <a:off x="7235962" y="4821443"/>
              <a:ext cx="469963" cy="469963"/>
            </a:xfrm>
            <a:prstGeom prst="rect">
              <a:avLst/>
            </a:prstGeom>
          </p:spPr>
        </p:pic>
        <p:pic>
          <p:nvPicPr>
            <p:cNvPr id="36" name="Picture 35">
              <a:extLst>
                <a:ext uri="{FF2B5EF4-FFF2-40B4-BE49-F238E27FC236}">
                  <a16:creationId xmlns:a16="http://schemas.microsoft.com/office/drawing/2014/main" id="{0F4D2842-7CE7-4CF4-A011-476B2C4B5C49}"/>
                </a:ext>
              </a:extLst>
            </p:cNvPr>
            <p:cNvPicPr>
              <a:picLocks noChangeAspect="1"/>
            </p:cNvPicPr>
            <p:nvPr/>
          </p:nvPicPr>
          <p:blipFill>
            <a:blip r:embed="rId5"/>
            <a:stretch>
              <a:fillRect/>
            </a:stretch>
          </p:blipFill>
          <p:spPr>
            <a:xfrm>
              <a:off x="8349310" y="4821443"/>
              <a:ext cx="469963" cy="469963"/>
            </a:xfrm>
            <a:prstGeom prst="rect">
              <a:avLst/>
            </a:prstGeom>
          </p:spPr>
        </p:pic>
        <p:pic>
          <p:nvPicPr>
            <p:cNvPr id="37" name="Picture 36">
              <a:extLst>
                <a:ext uri="{FF2B5EF4-FFF2-40B4-BE49-F238E27FC236}">
                  <a16:creationId xmlns:a16="http://schemas.microsoft.com/office/drawing/2014/main" id="{BA620E73-FCE7-4823-A137-DCB1609E15E9}"/>
                </a:ext>
              </a:extLst>
            </p:cNvPr>
            <p:cNvPicPr>
              <a:picLocks noChangeAspect="1"/>
            </p:cNvPicPr>
            <p:nvPr/>
          </p:nvPicPr>
          <p:blipFill>
            <a:blip r:embed="rId3"/>
            <a:stretch>
              <a:fillRect/>
            </a:stretch>
          </p:blipFill>
          <p:spPr>
            <a:xfrm>
              <a:off x="8027617" y="5318403"/>
              <a:ext cx="469963" cy="469963"/>
            </a:xfrm>
            <a:prstGeom prst="rect">
              <a:avLst/>
            </a:prstGeom>
          </p:spPr>
        </p:pic>
        <p:pic>
          <p:nvPicPr>
            <p:cNvPr id="38" name="Picture 37">
              <a:extLst>
                <a:ext uri="{FF2B5EF4-FFF2-40B4-BE49-F238E27FC236}">
                  <a16:creationId xmlns:a16="http://schemas.microsoft.com/office/drawing/2014/main" id="{3DDE3EB8-19F1-40FF-BAE2-38FC877389FE}"/>
                </a:ext>
              </a:extLst>
            </p:cNvPr>
            <p:cNvPicPr>
              <a:picLocks noChangeAspect="1"/>
            </p:cNvPicPr>
            <p:nvPr/>
          </p:nvPicPr>
          <p:blipFill>
            <a:blip r:embed="rId4"/>
            <a:stretch>
              <a:fillRect/>
            </a:stretch>
          </p:blipFill>
          <p:spPr>
            <a:xfrm>
              <a:off x="7470943" y="5318403"/>
              <a:ext cx="469963" cy="469963"/>
            </a:xfrm>
            <a:prstGeom prst="rect">
              <a:avLst/>
            </a:prstGeom>
          </p:spPr>
        </p:pic>
        <p:pic>
          <p:nvPicPr>
            <p:cNvPr id="39" name="Picture 38">
              <a:extLst>
                <a:ext uri="{FF2B5EF4-FFF2-40B4-BE49-F238E27FC236}">
                  <a16:creationId xmlns:a16="http://schemas.microsoft.com/office/drawing/2014/main" id="{D3F7BAE5-28C5-4CED-B35D-EA2FCE07C136}"/>
                </a:ext>
              </a:extLst>
            </p:cNvPr>
            <p:cNvPicPr>
              <a:picLocks noChangeAspect="1"/>
            </p:cNvPicPr>
            <p:nvPr/>
          </p:nvPicPr>
          <p:blipFill>
            <a:blip r:embed="rId5"/>
            <a:stretch>
              <a:fillRect/>
            </a:stretch>
          </p:blipFill>
          <p:spPr>
            <a:xfrm>
              <a:off x="8584291" y="5318403"/>
              <a:ext cx="469963" cy="469963"/>
            </a:xfrm>
            <a:prstGeom prst="rect">
              <a:avLst/>
            </a:prstGeom>
          </p:spPr>
        </p:pic>
        <p:pic>
          <p:nvPicPr>
            <p:cNvPr id="40" name="Picture 39">
              <a:extLst>
                <a:ext uri="{FF2B5EF4-FFF2-40B4-BE49-F238E27FC236}">
                  <a16:creationId xmlns:a16="http://schemas.microsoft.com/office/drawing/2014/main" id="{BE484DED-582E-46E7-A563-D8E3FF9D978B}"/>
                </a:ext>
              </a:extLst>
            </p:cNvPr>
            <p:cNvPicPr>
              <a:picLocks noChangeAspect="1"/>
            </p:cNvPicPr>
            <p:nvPr/>
          </p:nvPicPr>
          <p:blipFill>
            <a:blip r:embed="rId3"/>
            <a:stretch>
              <a:fillRect/>
            </a:stretch>
          </p:blipFill>
          <p:spPr>
            <a:xfrm>
              <a:off x="9696233" y="5788366"/>
              <a:ext cx="469963" cy="469963"/>
            </a:xfrm>
            <a:prstGeom prst="rect">
              <a:avLst/>
            </a:prstGeom>
          </p:spPr>
        </p:pic>
        <p:pic>
          <p:nvPicPr>
            <p:cNvPr id="41" name="Picture 40">
              <a:extLst>
                <a:ext uri="{FF2B5EF4-FFF2-40B4-BE49-F238E27FC236}">
                  <a16:creationId xmlns:a16="http://schemas.microsoft.com/office/drawing/2014/main" id="{5BED1090-EE60-4E07-9E9A-3BB741F64482}"/>
                </a:ext>
              </a:extLst>
            </p:cNvPr>
            <p:cNvPicPr>
              <a:picLocks noChangeAspect="1"/>
            </p:cNvPicPr>
            <p:nvPr/>
          </p:nvPicPr>
          <p:blipFill>
            <a:blip r:embed="rId4"/>
            <a:stretch>
              <a:fillRect/>
            </a:stretch>
          </p:blipFill>
          <p:spPr>
            <a:xfrm>
              <a:off x="9139559" y="5788366"/>
              <a:ext cx="469963" cy="469963"/>
            </a:xfrm>
            <a:prstGeom prst="rect">
              <a:avLst/>
            </a:prstGeom>
          </p:spPr>
        </p:pic>
        <p:pic>
          <p:nvPicPr>
            <p:cNvPr id="42" name="Picture 41">
              <a:extLst>
                <a:ext uri="{FF2B5EF4-FFF2-40B4-BE49-F238E27FC236}">
                  <a16:creationId xmlns:a16="http://schemas.microsoft.com/office/drawing/2014/main" id="{B3B416E6-DF74-40B5-8430-264A82B24585}"/>
                </a:ext>
              </a:extLst>
            </p:cNvPr>
            <p:cNvPicPr>
              <a:picLocks noChangeAspect="1"/>
            </p:cNvPicPr>
            <p:nvPr/>
          </p:nvPicPr>
          <p:blipFill>
            <a:blip r:embed="rId5"/>
            <a:stretch>
              <a:fillRect/>
            </a:stretch>
          </p:blipFill>
          <p:spPr>
            <a:xfrm>
              <a:off x="10252907" y="5788366"/>
              <a:ext cx="469963" cy="469963"/>
            </a:xfrm>
            <a:prstGeom prst="rect">
              <a:avLst/>
            </a:prstGeom>
          </p:spPr>
        </p:pic>
      </p:grpSp>
    </p:spTree>
    <p:extLst>
      <p:ext uri="{BB962C8B-B14F-4D97-AF65-F5344CB8AC3E}">
        <p14:creationId xmlns:p14="http://schemas.microsoft.com/office/powerpoint/2010/main" val="18669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14:bounceEnd="66000">
                                          <p:cBhvr additive="base">
                                            <p:cTn id="11"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ppt_x"/>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Premium Vector | Colorful rainbow background">
            <a:extLst>
              <a:ext uri="{FF2B5EF4-FFF2-40B4-BE49-F238E27FC236}">
                <a16:creationId xmlns:a16="http://schemas.microsoft.com/office/drawing/2014/main" id="{05D182FC-2401-4592-94EB-0F9B0821FC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281"/>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119368A-A1DE-4DFC-97EC-E50CABD65514}"/>
              </a:ext>
            </a:extLst>
          </p:cNvPr>
          <p:cNvPicPr>
            <a:picLocks noChangeAspect="1"/>
          </p:cNvPicPr>
          <p:nvPr/>
        </p:nvPicPr>
        <p:blipFill>
          <a:blip r:embed="rId3"/>
          <a:stretch>
            <a:fillRect/>
          </a:stretch>
        </p:blipFill>
        <p:spPr>
          <a:xfrm>
            <a:off x="8353" y="255499"/>
            <a:ext cx="788269" cy="788269"/>
          </a:xfrm>
          <a:prstGeom prst="rect">
            <a:avLst/>
          </a:prstGeom>
        </p:spPr>
      </p:pic>
      <p:sp>
        <p:nvSpPr>
          <p:cNvPr id="2" name="Rectangle: Rounded Corners 1">
            <a:extLst>
              <a:ext uri="{FF2B5EF4-FFF2-40B4-BE49-F238E27FC236}">
                <a16:creationId xmlns:a16="http://schemas.microsoft.com/office/drawing/2014/main" id="{A41F1276-862E-44CE-B861-9621D67E7162}"/>
              </a:ext>
            </a:extLst>
          </p:cNvPr>
          <p:cNvSpPr/>
          <p:nvPr/>
        </p:nvSpPr>
        <p:spPr>
          <a:xfrm>
            <a:off x="1052186" y="761450"/>
            <a:ext cx="6989523" cy="385469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9933FF"/>
                </a:solidFill>
              </a:rPr>
              <a:t>VƯỢT LÊN CHÍNH MÌNH</a:t>
            </a:r>
          </a:p>
          <a:p>
            <a:pPr algn="ctr"/>
            <a:endParaRPr lang="en-US" sz="4000">
              <a:solidFill>
                <a:srgbClr val="9933FF"/>
              </a:solidFill>
            </a:endParaRPr>
          </a:p>
          <a:p>
            <a:pPr algn="ctr"/>
            <a:endParaRPr lang="en-US" sz="4000">
              <a:solidFill>
                <a:srgbClr val="9933FF"/>
              </a:solidFill>
            </a:endParaRPr>
          </a:p>
          <a:p>
            <a:pPr algn="ctr"/>
            <a:endParaRPr lang="en-US" sz="4000">
              <a:solidFill>
                <a:srgbClr val="9933FF"/>
              </a:solidFill>
            </a:endParaRPr>
          </a:p>
        </p:txBody>
      </p:sp>
      <p:sp>
        <p:nvSpPr>
          <p:cNvPr id="4" name="TextBox 3">
            <a:extLst>
              <a:ext uri="{FF2B5EF4-FFF2-40B4-BE49-F238E27FC236}">
                <a16:creationId xmlns:a16="http://schemas.microsoft.com/office/drawing/2014/main" id="{8F2B32E0-C519-41AF-8E55-56597F138C2D}"/>
              </a:ext>
            </a:extLst>
          </p:cNvPr>
          <p:cNvSpPr txBox="1"/>
          <p:nvPr/>
        </p:nvSpPr>
        <p:spPr>
          <a:xfrm>
            <a:off x="1332276" y="2314024"/>
            <a:ext cx="6479447" cy="2062103"/>
          </a:xfrm>
          <a:prstGeom prst="rect">
            <a:avLst/>
          </a:prstGeom>
          <a:noFill/>
        </p:spPr>
        <p:txBody>
          <a:bodyPr wrap="square" rtlCol="0">
            <a:spAutoFit/>
          </a:bodyPr>
          <a:lstStyle/>
          <a:p>
            <a:pPr lvl="0" algn="ctr"/>
            <a:r>
              <a:rPr lang="en-US" sz="3200" b="1">
                <a:solidFill>
                  <a:srgbClr val="2A2637"/>
                </a:solidFill>
                <a:latin typeface="Arial" panose="020B0604020202020204" pitchFamily="34" charset="0"/>
                <a:cs typeface="Calibri" panose="020F0502020204030204" pitchFamily="34" charset="0"/>
              </a:rPr>
              <a:t>L</a:t>
            </a:r>
            <a:r>
              <a:rPr lang="vi-VN" sz="3200" b="1">
                <a:solidFill>
                  <a:srgbClr val="2A2637"/>
                </a:solidFill>
                <a:latin typeface="Arial" panose="020B0604020202020204" pitchFamily="34" charset="0"/>
                <a:cs typeface="Calibri" panose="020F0502020204030204" pitchFamily="34" charset="0"/>
              </a:rPr>
              <a:t>uôn nỗ lực để vượt qua những giới hạn, những khó khăn để làm được điều tốt đẹp cho bản thân, gia đình và mọi người.</a:t>
            </a:r>
            <a:endParaRPr kumimoji="0" lang="en-US" sz="3200" b="1" i="0" u="none" strike="noStrike" kern="0" cap="none" spc="0" normalizeH="0" baseline="0" noProof="0" dirty="0">
              <a:ln>
                <a:noFill/>
              </a:ln>
              <a:solidFill>
                <a:srgbClr val="2A2637"/>
              </a:solidFill>
              <a:effectLst/>
              <a:uLnTx/>
              <a:uFillTx/>
              <a:cs typeface="Calibri" panose="020F0502020204030204" pitchFamily="34" charset="0"/>
              <a:sym typeface="Arial"/>
            </a:endParaRPr>
          </a:p>
        </p:txBody>
      </p:sp>
    </p:spTree>
    <p:extLst>
      <p:ext uri="{BB962C8B-B14F-4D97-AF65-F5344CB8AC3E}">
        <p14:creationId xmlns:p14="http://schemas.microsoft.com/office/powerpoint/2010/main" val="17412242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Vector | Rainbow with clouds and glitter on pastel sky background">
            <a:extLst>
              <a:ext uri="{FF2B5EF4-FFF2-40B4-BE49-F238E27FC236}">
                <a16:creationId xmlns:a16="http://schemas.microsoft.com/office/drawing/2014/main" id="{8075AAD0-E108-4648-9AFC-AE4254C65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11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25">
            <a:extLst>
              <a:ext uri="{FF2B5EF4-FFF2-40B4-BE49-F238E27FC236}">
                <a16:creationId xmlns:a16="http://schemas.microsoft.com/office/drawing/2014/main" id="{0EDF36F2-0EBF-498A-BD6F-7FCF2B287864}"/>
              </a:ext>
            </a:extLst>
          </p:cNvPr>
          <p:cNvSpPr/>
          <p:nvPr/>
        </p:nvSpPr>
        <p:spPr>
          <a:xfrm>
            <a:off x="1719471" y="611878"/>
            <a:ext cx="5456582" cy="2909795"/>
          </a:xfrm>
          <a:custGeom>
            <a:avLst/>
            <a:gdLst>
              <a:gd name="connsiteX0" fmla="*/ 0 w 5456582"/>
              <a:gd name="connsiteY0" fmla="*/ 340592 h 2909795"/>
              <a:gd name="connsiteX1" fmla="*/ 340592 w 5456582"/>
              <a:gd name="connsiteY1" fmla="*/ 0 h 2909795"/>
              <a:gd name="connsiteX2" fmla="*/ 5115990 w 5456582"/>
              <a:gd name="connsiteY2" fmla="*/ 0 h 2909795"/>
              <a:gd name="connsiteX3" fmla="*/ 5456582 w 5456582"/>
              <a:gd name="connsiteY3" fmla="*/ 340592 h 2909795"/>
              <a:gd name="connsiteX4" fmla="*/ 5456582 w 5456582"/>
              <a:gd name="connsiteY4" fmla="*/ 2569203 h 2909795"/>
              <a:gd name="connsiteX5" fmla="*/ 5115990 w 5456582"/>
              <a:gd name="connsiteY5" fmla="*/ 2909795 h 2909795"/>
              <a:gd name="connsiteX6" fmla="*/ 340592 w 5456582"/>
              <a:gd name="connsiteY6" fmla="*/ 2909795 h 2909795"/>
              <a:gd name="connsiteX7" fmla="*/ 0 w 5456582"/>
              <a:gd name="connsiteY7" fmla="*/ 2569203 h 2909795"/>
              <a:gd name="connsiteX8" fmla="*/ 0 w 5456582"/>
              <a:gd name="connsiteY8" fmla="*/ 340592 h 2909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6582" h="2909795" fill="none" extrusionOk="0">
                <a:moveTo>
                  <a:pt x="0" y="340592"/>
                </a:moveTo>
                <a:cubicBezTo>
                  <a:pt x="724" y="172073"/>
                  <a:pt x="157992" y="9237"/>
                  <a:pt x="340592" y="0"/>
                </a:cubicBezTo>
                <a:cubicBezTo>
                  <a:pt x="1645274" y="72427"/>
                  <a:pt x="2935764" y="61419"/>
                  <a:pt x="5115990" y="0"/>
                </a:cubicBezTo>
                <a:cubicBezTo>
                  <a:pt x="5301939" y="-14837"/>
                  <a:pt x="5454405" y="151829"/>
                  <a:pt x="5456582" y="340592"/>
                </a:cubicBezTo>
                <a:cubicBezTo>
                  <a:pt x="5557458" y="1394003"/>
                  <a:pt x="5349269" y="2187825"/>
                  <a:pt x="5456582" y="2569203"/>
                </a:cubicBezTo>
                <a:cubicBezTo>
                  <a:pt x="5463699" y="2721186"/>
                  <a:pt x="5282234" y="2885289"/>
                  <a:pt x="5115990" y="2909795"/>
                </a:cubicBezTo>
                <a:cubicBezTo>
                  <a:pt x="3015220" y="2939622"/>
                  <a:pt x="1770517" y="2830489"/>
                  <a:pt x="340592" y="2909795"/>
                </a:cubicBezTo>
                <a:cubicBezTo>
                  <a:pt x="161591" y="2908766"/>
                  <a:pt x="-33492" y="2763930"/>
                  <a:pt x="0" y="2569203"/>
                </a:cubicBezTo>
                <a:cubicBezTo>
                  <a:pt x="50037" y="1864514"/>
                  <a:pt x="770" y="892933"/>
                  <a:pt x="0" y="340592"/>
                </a:cubicBezTo>
                <a:close/>
              </a:path>
              <a:path w="5456582" h="2909795" stroke="0" extrusionOk="0">
                <a:moveTo>
                  <a:pt x="0" y="340592"/>
                </a:moveTo>
                <a:cubicBezTo>
                  <a:pt x="20166" y="157985"/>
                  <a:pt x="168657" y="33687"/>
                  <a:pt x="340592" y="0"/>
                </a:cubicBezTo>
                <a:cubicBezTo>
                  <a:pt x="2166963" y="123000"/>
                  <a:pt x="4600579" y="-96860"/>
                  <a:pt x="5115990" y="0"/>
                </a:cubicBezTo>
                <a:cubicBezTo>
                  <a:pt x="5296898" y="-5485"/>
                  <a:pt x="5459145" y="147321"/>
                  <a:pt x="5456582" y="340592"/>
                </a:cubicBezTo>
                <a:cubicBezTo>
                  <a:pt x="5459755" y="955117"/>
                  <a:pt x="5550849" y="1871645"/>
                  <a:pt x="5456582" y="2569203"/>
                </a:cubicBezTo>
                <a:cubicBezTo>
                  <a:pt x="5437944" y="2764059"/>
                  <a:pt x="5285786" y="2906799"/>
                  <a:pt x="5115990" y="2909795"/>
                </a:cubicBezTo>
                <a:cubicBezTo>
                  <a:pt x="3755183" y="2749088"/>
                  <a:pt x="2177539" y="2949462"/>
                  <a:pt x="340592" y="2909795"/>
                </a:cubicBezTo>
                <a:cubicBezTo>
                  <a:pt x="131537" y="2905564"/>
                  <a:pt x="-30661" y="2743416"/>
                  <a:pt x="0" y="2569203"/>
                </a:cubicBezTo>
                <a:cubicBezTo>
                  <a:pt x="32216" y="2304557"/>
                  <a:pt x="57206" y="1330039"/>
                  <a:pt x="0" y="340592"/>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sd="852854689">
                  <a:prstGeom prst="roundRect">
                    <a:avLst>
                      <a:gd name="adj" fmla="val 1170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3C3F0"/>
              </a:solidFill>
              <a:effectLst/>
              <a:uLnTx/>
              <a:uFillTx/>
              <a:latin typeface="Arial"/>
              <a:ea typeface="+mn-ea"/>
              <a:cs typeface="+mn-cs"/>
              <a:sym typeface="Arial"/>
            </a:endParaRPr>
          </a:p>
        </p:txBody>
      </p:sp>
      <p:pic>
        <p:nvPicPr>
          <p:cNvPr id="2" name="Picture 1">
            <a:extLst>
              <a:ext uri="{FF2B5EF4-FFF2-40B4-BE49-F238E27FC236}">
                <a16:creationId xmlns:a16="http://schemas.microsoft.com/office/drawing/2014/main" id="{15964EEE-59DC-44BB-9B90-4D550956B05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1693" b="78125" l="19327" r="42899">
                        <a14:foregroundMark x1="25110" y1="60938" x2="28404" y2="58984"/>
                        <a14:foregroundMark x1="28404" y1="58984" x2="27745" y2="57943"/>
                        <a14:foregroundMark x1="19546" y1="66667" x2="20425" y2="68359"/>
                        <a14:foregroundMark x1="19327" y1="67318" x2="20864" y2="67578"/>
                        <a14:foregroundMark x1="23133" y1="71875" x2="23133" y2="71875"/>
                        <a14:foregroundMark x1="23133" y1="71875" x2="21596" y2="68880"/>
                        <a14:foregroundMark x1="31552" y1="76953" x2="32430" y2="75000"/>
                        <a14:foregroundMark x1="33455" y1="77214" x2="33455" y2="77214"/>
                        <a14:foregroundMark x1="31479" y1="78125" x2="31479" y2="78125"/>
                        <a14:foregroundMark x1="35944" y1="72135" x2="36091" y2="73307"/>
                        <a14:foregroundMark x1="24671" y1="51693" x2="26061" y2="53125"/>
                        <a14:foregroundMark x1="22328" y1="54036" x2="22548" y2="57292"/>
                        <a14:foregroundMark x1="22987" y1="54818" x2="22621" y2="56771"/>
                        <a14:foregroundMark x1="20132" y1="68620" x2="21010" y2="69010"/>
                        <a14:foregroundMark x1="29283" y1="61198" x2="29283" y2="61198"/>
                        <a14:foregroundMark x1="29283" y1="60807" x2="29283" y2="60807"/>
                        <a14:foregroundMark x1="24597" y1="66016" x2="24597" y2="66016"/>
                        <a14:foregroundMark x1="23206" y1="65755" x2="23206" y2="65755"/>
                        <a14:foregroundMark x1="23572" y1="66146" x2="23572" y2="66146"/>
                        <a14:foregroundMark x1="23280" y1="65885" x2="22767" y2="63932"/>
                        <a14:backgroundMark x1="33309" y1="57943" x2="38433" y2="62630"/>
                        <a14:backgroundMark x1="34114" y1="55729" x2="41362" y2="65495"/>
                        <a14:backgroundMark x1="34480" y1="64193" x2="37262" y2="64063"/>
                        <a14:backgroundMark x1="37555" y1="69401" x2="41874" y2="67057"/>
                        <a14:backgroundMark x1="38214" y1="70443" x2="41142" y2="67188"/>
                        <a14:backgroundMark x1="41142" y1="67188" x2="43777" y2="61068"/>
                        <a14:backgroundMark x1="43777" y1="61068" x2="42533" y2="66146"/>
                        <a14:backgroundMark x1="37994" y1="70964" x2="37994" y2="70964"/>
                        <a14:backgroundMark x1="37994" y1="70573" x2="38726" y2="71615"/>
                      </a14:backgroundRemoval>
                    </a14:imgEffect>
                    <a14:imgEffect>
                      <a14:saturation sat="200000"/>
                    </a14:imgEffect>
                  </a14:imgLayer>
                </a14:imgProps>
              </a:ext>
            </a:extLst>
          </a:blip>
          <a:srcRect l="18687" t="49994" r="61717" b="20321"/>
          <a:stretch/>
        </p:blipFill>
        <p:spPr>
          <a:xfrm>
            <a:off x="73374" y="2254415"/>
            <a:ext cx="2832653" cy="2445026"/>
          </a:xfrm>
          <a:prstGeom prst="rect">
            <a:avLst/>
          </a:prstGeom>
        </p:spPr>
      </p:pic>
      <p:sp>
        <p:nvSpPr>
          <p:cNvPr id="15" name="TextBox 14">
            <a:extLst>
              <a:ext uri="{FF2B5EF4-FFF2-40B4-BE49-F238E27FC236}">
                <a16:creationId xmlns:a16="http://schemas.microsoft.com/office/drawing/2014/main" id="{AED621F9-DB7D-4407-B298-04556434132C}"/>
              </a:ext>
            </a:extLst>
          </p:cNvPr>
          <p:cNvSpPr txBox="1"/>
          <p:nvPr/>
        </p:nvSpPr>
        <p:spPr>
          <a:xfrm>
            <a:off x="1183196" y="1232653"/>
            <a:ext cx="635814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UVN Banh Mi" pitchFamily="2" charset="0"/>
                <a:cs typeface="Arial"/>
                <a:sym typeface="Arial"/>
              </a:rPr>
              <a:t>Tiếng</a:t>
            </a:r>
            <a:r>
              <a:rPr kumimoji="0" lang="en-US" sz="32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UVN Banh Mi" pitchFamily="2" charset="0"/>
                <a:cs typeface="Arial"/>
                <a:sym typeface="Arial"/>
              </a:rPr>
              <a:t> </a:t>
            </a:r>
            <a:r>
              <a:rPr kumimoji="0" lang="en-US" sz="32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UVN Banh Mi" pitchFamily="2" charset="0"/>
                <a:cs typeface="Arial"/>
                <a:sym typeface="Arial"/>
              </a:rPr>
              <a:t>Việt</a:t>
            </a:r>
            <a:endParaRPr kumimoji="0" lang="en-US" sz="32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UVN Banh Mi" pitchFamily="2" charset="0"/>
              <a:cs typeface="Arial"/>
              <a:sym typeface="Arial"/>
            </a:endParaRPr>
          </a:p>
        </p:txBody>
      </p:sp>
      <p:pic>
        <p:nvPicPr>
          <p:cNvPr id="12" name="Picture 11">
            <a:extLst>
              <a:ext uri="{FF2B5EF4-FFF2-40B4-BE49-F238E27FC236}">
                <a16:creationId xmlns:a16="http://schemas.microsoft.com/office/drawing/2014/main" id="{DA6DE825-60C2-4395-B5BF-DA5BBFD1F8C7}"/>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37240" b="74349" l="53807" r="71816">
                        <a14:foregroundMark x1="57247" y1="55078" x2="60249" y2="53646"/>
                        <a14:foregroundMark x1="57540" y1="55469" x2="58785" y2="57682"/>
                        <a14:foregroundMark x1="65886" y1="74349" x2="67350" y2="74349"/>
                        <a14:foregroundMark x1="71376" y1="63932" x2="70278" y2="58203"/>
                        <a14:foregroundMark x1="71816" y1="56120" x2="71816" y2="56120"/>
                        <a14:foregroundMark x1="60615" y1="65104" x2="61201" y2="63021"/>
                        <a14:foregroundMark x1="64348" y1="58203" x2="62811" y2="60026"/>
                        <a14:foregroundMark x1="66691" y1="45573" x2="66984" y2="47005"/>
                        <a14:foregroundMark x1="68228" y1="52083" x2="68155" y2="52083"/>
                        <a14:foregroundMark x1="68155" y1="52083" x2="68155" y2="52083"/>
                        <a14:foregroundMark x1="60908" y1="46875" x2="60249" y2="49089"/>
                        <a14:foregroundMark x1="61640" y1="44141" x2="61347" y2="48568"/>
                        <a14:foregroundMark x1="56296" y1="50781" x2="57833" y2="50391"/>
                        <a14:foregroundMark x1="56881" y1="49609" x2="57833" y2="48828"/>
                        <a14:foregroundMark x1="57687" y1="48307" x2="58199" y2="47786"/>
                        <a14:foregroundMark x1="58901" y1="47298" x2="58199" y2="48177"/>
                        <a14:foregroundMark x1="54466" y1="56120" x2="55344" y2="59635"/>
                        <a14:foregroundMark x1="64746" y1="48698" x2="64934" y2="49479"/>
                        <a14:foregroundMark x1="63317" y1="42768" x2="64746" y2="48698"/>
                        <a14:foregroundMark x1="64745" y1="48698" x2="64934" y2="49609"/>
                        <a14:foregroundMark x1="63479" y1="42595" x2="64745" y2="48698"/>
                        <a14:foregroundMark x1="62665" y1="38672" x2="62886" y2="39737"/>
                        <a14:foregroundMark x1="64348" y1="45052" x2="65154" y2="48438"/>
                        <a14:foregroundMark x1="62738" y1="38932" x2="62738" y2="38932"/>
                        <a14:foregroundMark x1="62738" y1="38932" x2="62738" y2="38932"/>
                        <a14:foregroundMark x1="63613" y1="37951" x2="63543" y2="37760"/>
                        <a14:foregroundMark x1="63616" y1="37240" x2="64421" y2="38099"/>
                        <a14:foregroundMark x1="64400" y1="38672" x2="64934" y2="40495"/>
                        <a14:foregroundMark x1="64056" y1="37500" x2="64400" y2="38672"/>
                        <a14:foregroundMark x1="54905" y1="55859" x2="54905" y2="55859"/>
                        <a14:foregroundMark x1="54026" y1="56510" x2="54026" y2="56510"/>
                        <a14:foregroundMark x1="54539" y1="55729" x2="54539" y2="55729"/>
                        <a14:foregroundMark x1="53807" y1="57552" x2="53807" y2="57552"/>
                        <a14:foregroundMark x1="62665" y1="40495" x2="63250" y2="43229"/>
                        <a14:foregroundMark x1="62518" y1="39714" x2="62958" y2="40625"/>
                        <a14:backgroundMark x1="65373" y1="39063" x2="64641" y2="42578"/>
                        <a14:backgroundMark x1="53880" y1="38542" x2="57321" y2="40625"/>
                        <a14:backgroundMark x1="57321" y1="40625" x2="54832" y2="35417"/>
                        <a14:backgroundMark x1="54832" y1="35417" x2="53880" y2="34505"/>
                        <a14:backgroundMark x1="62152" y1="37760" x2="62958" y2="37109"/>
                        <a14:backgroundMark x1="64275" y1="48698" x2="64275" y2="48698"/>
                        <a14:backgroundMark x1="54026" y1="55729" x2="54026" y2="54688"/>
                        <a14:backgroundMark x1="55564" y1="55208" x2="54685" y2="54557"/>
                        <a14:backgroundMark x1="54685" y1="55469" x2="54392" y2="54167"/>
                        <a14:backgroundMark x1="54063" y1="55729" x2="53880" y2="55208"/>
                        <a14:backgroundMark x1="54246" y1="56250" x2="54063" y2="55729"/>
                        <a14:backgroundMark x1="55564" y1="50000" x2="55857" y2="49089"/>
                        <a14:backgroundMark x1="57247" y1="46354" x2="59663" y2="44661"/>
                        <a14:backgroundMark x1="59883" y1="45833" x2="60395" y2="45703"/>
                      </a14:backgroundRemoval>
                    </a14:imgEffect>
                    <a14:imgEffect>
                      <a14:saturation sat="200000"/>
                    </a14:imgEffect>
                  </a14:imgLayer>
                </a14:imgProps>
              </a:ext>
            </a:extLst>
          </a:blip>
          <a:srcRect l="52702" t="34387" r="27702" b="23258"/>
          <a:stretch/>
        </p:blipFill>
        <p:spPr>
          <a:xfrm>
            <a:off x="6051852" y="1581756"/>
            <a:ext cx="2832654" cy="3488634"/>
          </a:xfrm>
          <a:prstGeom prst="rect">
            <a:avLst/>
          </a:prstGeom>
        </p:spPr>
      </p:pic>
      <p:sp>
        <p:nvSpPr>
          <p:cNvPr id="16" name="TextBox 15">
            <a:extLst>
              <a:ext uri="{FF2B5EF4-FFF2-40B4-BE49-F238E27FC236}">
                <a16:creationId xmlns:a16="http://schemas.microsoft.com/office/drawing/2014/main" id="{7BC6E864-C4EA-4E10-90DE-8396FD46A632}"/>
              </a:ext>
            </a:extLst>
          </p:cNvPr>
          <p:cNvSpPr txBox="1"/>
          <p:nvPr/>
        </p:nvSpPr>
        <p:spPr>
          <a:xfrm>
            <a:off x="1259929" y="1993788"/>
            <a:ext cx="6345243" cy="437043"/>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w="9525">
                  <a:solidFill>
                    <a:srgbClr val="B3C3F0"/>
                  </a:solidFill>
                  <a:prstDash val="solid"/>
                </a:ln>
                <a:solidFill>
                  <a:srgbClr val="FF0000"/>
                </a:solidFill>
                <a:effectLst>
                  <a:outerShdw blurRad="12700" dist="38100" dir="2700000" algn="tl" rotWithShape="0">
                    <a:srgbClr val="EDD26B">
                      <a:lumMod val="60000"/>
                      <a:lumOff val="40000"/>
                    </a:srgbClr>
                  </a:outerShdw>
                </a:effectLst>
                <a:uLnTx/>
                <a:uFillTx/>
                <a:latin typeface="SVN-Poky's" panose="020B0606040200020203" pitchFamily="34" charset="0"/>
                <a:cs typeface="Arial"/>
                <a:sym typeface="Arial"/>
              </a:rPr>
              <a:t>C</a:t>
            </a:r>
            <a:r>
              <a:rPr kumimoji="0" lang="en-US" sz="2800" b="1" i="0" u="none" strike="noStrike" kern="0" cap="none" spc="0" normalizeH="0" baseline="0" noProof="0" dirty="0">
                <a:ln w="9525">
                  <a:solidFill>
                    <a:srgbClr val="B3C3F0"/>
                  </a:solidFill>
                  <a:prstDash val="solid"/>
                </a:ln>
                <a:solidFill>
                  <a:srgbClr val="00B050"/>
                </a:solidFill>
                <a:effectLst>
                  <a:outerShdw blurRad="12700" dist="38100" dir="2700000" algn="tl" rotWithShape="0">
                    <a:srgbClr val="EDD26B">
                      <a:lumMod val="60000"/>
                      <a:lumOff val="40000"/>
                    </a:srgbClr>
                  </a:outerShdw>
                </a:effectLst>
                <a:uLnTx/>
                <a:uFillTx/>
                <a:latin typeface="SVN-Poky's" panose="020B0606040200020203" pitchFamily="34" charset="0"/>
                <a:cs typeface="Arial"/>
                <a:sym typeface="Arial"/>
              </a:rPr>
              <a:t>H</a:t>
            </a:r>
            <a:r>
              <a:rPr kumimoji="0" lang="en-US" sz="2800" b="1" i="0" u="none" strike="noStrike" kern="0" cap="none" spc="0" normalizeH="0" baseline="0" noProof="0" dirty="0">
                <a:ln w="9525">
                  <a:solidFill>
                    <a:srgbClr val="B3C3F0"/>
                  </a:solidFill>
                  <a:prstDash val="solid"/>
                </a:ln>
                <a:solidFill>
                  <a:srgbClr val="FFC000"/>
                </a:solidFill>
                <a:effectLst>
                  <a:outerShdw blurRad="12700" dist="38100" dir="2700000" algn="tl" rotWithShape="0">
                    <a:srgbClr val="EDD26B">
                      <a:lumMod val="60000"/>
                      <a:lumOff val="40000"/>
                    </a:srgbClr>
                  </a:outerShdw>
                </a:effectLst>
                <a:uLnTx/>
                <a:uFillTx/>
                <a:latin typeface="SVN-Poky's" panose="020B0606040200020203" pitchFamily="34" charset="0"/>
                <a:cs typeface="Arial"/>
                <a:sym typeface="Arial"/>
              </a:rPr>
              <a:t>Ủ</a:t>
            </a:r>
            <a:r>
              <a:rPr kumimoji="0" lang="en-US" sz="2800" b="1" i="0" u="none" strike="noStrike" kern="0" cap="none" spc="0" normalizeH="0" baseline="0" noProof="0" dirty="0">
                <a:ln w="9525">
                  <a:solidFill>
                    <a:srgbClr val="B3C3F0"/>
                  </a:solidFill>
                  <a:prstDash val="solid"/>
                </a:ln>
                <a:solidFill>
                  <a:srgbClr val="C00000"/>
                </a:solidFill>
                <a:effectLst>
                  <a:outerShdw blurRad="12700" dist="38100" dir="2700000" algn="tl" rotWithShape="0">
                    <a:srgbClr val="EDD26B">
                      <a:lumMod val="60000"/>
                      <a:lumOff val="40000"/>
                    </a:srgbClr>
                  </a:outerShdw>
                </a:effectLst>
                <a:uLnTx/>
                <a:uFillTx/>
                <a:latin typeface="SVN-Poky's" panose="020B0606040200020203" pitchFamily="34" charset="0"/>
                <a:cs typeface="Arial"/>
                <a:sym typeface="Arial"/>
              </a:rPr>
              <a:t> </a:t>
            </a:r>
            <a:r>
              <a:rPr kumimoji="0" lang="en-US" sz="2800" b="1" i="0" u="none" strike="noStrike" kern="0" cap="none" spc="0" normalizeH="0" baseline="0" noProof="0" dirty="0">
                <a:ln w="9525">
                  <a:solidFill>
                    <a:srgbClr val="B3C3F0"/>
                  </a:solidFill>
                  <a:prstDash val="solid"/>
                </a:ln>
                <a:solidFill>
                  <a:srgbClr val="00B0F0"/>
                </a:solidFill>
                <a:effectLst>
                  <a:outerShdw blurRad="12700" dist="38100" dir="2700000" algn="tl" rotWithShape="0">
                    <a:srgbClr val="EDD26B">
                      <a:lumMod val="60000"/>
                      <a:lumOff val="40000"/>
                    </a:srgbClr>
                  </a:outerShdw>
                </a:effectLst>
                <a:uLnTx/>
                <a:uFillTx/>
                <a:latin typeface="SVN-Poky's" panose="020B0606040200020203" pitchFamily="34" charset="0"/>
                <a:cs typeface="Arial"/>
                <a:sym typeface="Arial"/>
              </a:rPr>
              <a:t>Đ</a:t>
            </a:r>
            <a:r>
              <a:rPr kumimoji="0" lang="en-US" sz="2800" b="1" i="0" u="none" strike="noStrike" kern="0" cap="none" spc="0" normalizeH="0" baseline="0" noProof="0" dirty="0">
                <a:ln w="9525">
                  <a:solidFill>
                    <a:srgbClr val="B3C3F0"/>
                  </a:solidFill>
                  <a:prstDash val="solid"/>
                </a:ln>
                <a:solidFill>
                  <a:srgbClr val="00B050"/>
                </a:solidFill>
                <a:effectLst>
                  <a:outerShdw blurRad="12700" dist="38100" dir="2700000" algn="tl" rotWithShape="0">
                    <a:srgbClr val="EDD26B">
                      <a:lumMod val="60000"/>
                      <a:lumOff val="40000"/>
                    </a:srgbClr>
                  </a:outerShdw>
                </a:effectLst>
                <a:uLnTx/>
                <a:uFillTx/>
                <a:latin typeface="SVN-Poky's" panose="020B0606040200020203" pitchFamily="34" charset="0"/>
                <a:cs typeface="Arial"/>
                <a:sym typeface="Arial"/>
              </a:rPr>
              <a:t>Ề</a:t>
            </a:r>
            <a:r>
              <a:rPr kumimoji="0" lang="en-US" sz="2800" b="1" i="0" u="none" strike="noStrike" kern="0" cap="none" spc="0" normalizeH="0" baseline="0" noProof="0">
                <a:ln w="9525">
                  <a:solidFill>
                    <a:srgbClr val="B3C3F0"/>
                  </a:solidFill>
                  <a:prstDash val="solid"/>
                </a:ln>
                <a:solidFill>
                  <a:srgbClr val="00B050"/>
                </a:solidFill>
                <a:effectLst>
                  <a:outerShdw blurRad="12700" dist="38100" dir="2700000" algn="tl" rotWithShape="0">
                    <a:srgbClr val="EDD26B">
                      <a:lumMod val="60000"/>
                      <a:lumOff val="40000"/>
                    </a:srgbClr>
                  </a:outerShdw>
                </a:effectLst>
                <a:uLnTx/>
                <a:uFillTx/>
                <a:latin typeface="SVN-Poky's" panose="020B0606040200020203" pitchFamily="34" charset="0"/>
                <a:cs typeface="Arial"/>
                <a:sym typeface="Arial"/>
              </a:rPr>
              <a:t>: </a:t>
            </a:r>
            <a:r>
              <a:rPr kumimoji="0" lang="en-US" sz="2800" b="1" i="0" u="none" strike="noStrike" kern="0" cap="none" spc="0" normalizeH="0" baseline="0" noProof="0">
                <a:ln w="19050">
                  <a:solidFill>
                    <a:srgbClr val="002060"/>
                  </a:solidFill>
                  <a:prstDash val="solid"/>
                </a:ln>
                <a:solidFill>
                  <a:srgbClr val="FFFF99"/>
                </a:solidFill>
                <a:effectLst>
                  <a:outerShdw blurRad="12700" dist="38100" dir="2700000" algn="tl" rotWithShape="0">
                    <a:srgbClr val="EDD26B">
                      <a:lumMod val="60000"/>
                      <a:lumOff val="40000"/>
                    </a:srgbClr>
                  </a:outerShdw>
                </a:effectLst>
                <a:uLnTx/>
                <a:uFillTx/>
                <a:latin typeface="SVN-Poky's" panose="020B0606040200020203" pitchFamily="34" charset="0"/>
                <a:cs typeface="Arial"/>
                <a:sym typeface="Arial"/>
              </a:rPr>
              <a:t>ƯỚC MƠ TUỔI THƠ</a:t>
            </a:r>
            <a:endParaRPr kumimoji="0" lang="en-US" sz="2800" b="1" i="0" u="none" strike="noStrike" kern="0" cap="none" spc="0" normalizeH="0" baseline="0" noProof="0" dirty="0">
              <a:ln w="19050">
                <a:solidFill>
                  <a:srgbClr val="002060"/>
                </a:solidFill>
                <a:prstDash val="solid"/>
              </a:ln>
              <a:solidFill>
                <a:srgbClr val="66FF33"/>
              </a:solidFill>
              <a:effectLst>
                <a:outerShdw blurRad="12700" dist="38100" dir="2700000" algn="tl" rotWithShape="0">
                  <a:srgbClr val="EDD26B">
                    <a:lumMod val="60000"/>
                    <a:lumOff val="40000"/>
                  </a:srgbClr>
                </a:outerShdw>
              </a:effectLst>
              <a:uLnTx/>
              <a:uFillTx/>
              <a:latin typeface="SVN-Poky's" panose="020B0606040200020203" pitchFamily="34" charset="0"/>
              <a:cs typeface="Arial"/>
              <a:sym typeface="Arial"/>
            </a:endParaRPr>
          </a:p>
        </p:txBody>
      </p:sp>
      <p:sp>
        <p:nvSpPr>
          <p:cNvPr id="17" name="TextBox 16">
            <a:extLst>
              <a:ext uri="{FF2B5EF4-FFF2-40B4-BE49-F238E27FC236}">
                <a16:creationId xmlns:a16="http://schemas.microsoft.com/office/drawing/2014/main" id="{42725E57-A347-4B64-ABD3-595C6E691CE5}"/>
              </a:ext>
            </a:extLst>
          </p:cNvPr>
          <p:cNvSpPr txBox="1"/>
          <p:nvPr/>
        </p:nvSpPr>
        <p:spPr>
          <a:xfrm>
            <a:off x="1419790" y="2424821"/>
            <a:ext cx="6178559"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err="1">
                <a:ln w="6600">
                  <a:solidFill>
                    <a:srgbClr val="002060"/>
                  </a:solidFill>
                  <a:prstDash val="solid"/>
                </a:ln>
                <a:solidFill>
                  <a:srgbClr val="CCFFFF"/>
                </a:solidFill>
                <a:effectLst>
                  <a:outerShdw dist="38100" dir="2700000" algn="tl" rotWithShape="0">
                    <a:srgbClr val="002060"/>
                  </a:outerShdw>
                </a:effectLst>
                <a:uLnTx/>
                <a:uFillTx/>
                <a:latin typeface="#9Slide05 SVNClementine" panose="020F0502020204030203" pitchFamily="34" charset="0"/>
                <a:cs typeface="Arial"/>
                <a:sym typeface="Arial"/>
              </a:rPr>
              <a:t>Bài</a:t>
            </a:r>
            <a:r>
              <a:rPr kumimoji="0" lang="en-US" sz="3200" b="1" i="0" u="none" strike="noStrike" kern="0" cap="none" spc="0" normalizeH="0" baseline="0" noProof="0">
                <a:ln w="6600">
                  <a:solidFill>
                    <a:srgbClr val="002060"/>
                  </a:solidFill>
                  <a:prstDash val="solid"/>
                </a:ln>
                <a:solidFill>
                  <a:srgbClr val="CCFFFF"/>
                </a:solidFill>
                <a:effectLst>
                  <a:outerShdw dist="38100" dir="2700000" algn="tl" rotWithShape="0">
                    <a:srgbClr val="002060"/>
                  </a:outerShdw>
                </a:effectLst>
                <a:uLnTx/>
                <a:uFillTx/>
                <a:latin typeface="#9Slide05 SVNClementine" panose="020F0502020204030203" pitchFamily="34" charset="0"/>
                <a:cs typeface="Arial"/>
                <a:sym typeface="Arial"/>
              </a:rPr>
              <a:t> 2 </a:t>
            </a:r>
            <a:r>
              <a:rPr kumimoji="0" lang="en-US" sz="3200" b="1" i="0" u="none" strike="noStrike" kern="0" cap="none" spc="0" normalizeH="0" baseline="0" noProof="0" dirty="0">
                <a:ln w="6600">
                  <a:solidFill>
                    <a:srgbClr val="002060"/>
                  </a:solidFill>
                  <a:prstDash val="solid"/>
                </a:ln>
                <a:solidFill>
                  <a:srgbClr val="CCFFFF"/>
                </a:solidFill>
                <a:effectLst>
                  <a:outerShdw dist="38100" dir="2700000" algn="tl" rotWithShape="0">
                    <a:srgbClr val="002060"/>
                  </a:outerShdw>
                </a:effectLst>
                <a:uLnTx/>
                <a:uFillTx/>
                <a:latin typeface="#9Slide05 SVNClementine" panose="020F0502020204030203" pitchFamily="34" charset="0"/>
                <a:cs typeface="Arial"/>
                <a:sym typeface="Arial"/>
              </a:rPr>
              <a:t>– </a:t>
            </a:r>
            <a:r>
              <a:rPr kumimoji="0" lang="en-US" sz="3200" b="1" i="0" u="none" strike="noStrike" kern="0" cap="none" spc="0" normalizeH="0" baseline="0" noProof="0" err="1">
                <a:ln w="6600">
                  <a:solidFill>
                    <a:srgbClr val="002060"/>
                  </a:solidFill>
                  <a:prstDash val="solid"/>
                </a:ln>
                <a:solidFill>
                  <a:srgbClr val="CCFFFF"/>
                </a:solidFill>
                <a:effectLst>
                  <a:outerShdw dist="38100" dir="2700000" algn="tl" rotWithShape="0">
                    <a:srgbClr val="002060"/>
                  </a:outerShdw>
                </a:effectLst>
                <a:uLnTx/>
                <a:uFillTx/>
                <a:latin typeface="#9Slide05 SVNClementine" panose="020F0502020204030203" pitchFamily="34" charset="0"/>
                <a:cs typeface="Arial"/>
                <a:sym typeface="Arial"/>
              </a:rPr>
              <a:t>Tiết</a:t>
            </a:r>
            <a:r>
              <a:rPr kumimoji="0" lang="en-US" sz="3200" b="1" i="0" u="none" strike="noStrike" kern="0" cap="none" spc="0" normalizeH="0" baseline="0" noProof="0">
                <a:ln w="6600">
                  <a:solidFill>
                    <a:srgbClr val="002060"/>
                  </a:solidFill>
                  <a:prstDash val="solid"/>
                </a:ln>
                <a:solidFill>
                  <a:srgbClr val="CCFFFF"/>
                </a:solidFill>
                <a:effectLst>
                  <a:outerShdw dist="38100" dir="2700000" algn="tl" rotWithShape="0">
                    <a:srgbClr val="002060"/>
                  </a:outerShdw>
                </a:effectLst>
                <a:uLnTx/>
                <a:uFillTx/>
                <a:latin typeface="#9Slide05 SVNClementine" panose="020F0502020204030203" pitchFamily="34" charset="0"/>
                <a:cs typeface="Arial"/>
                <a:sym typeface="Arial"/>
              </a:rPr>
              <a:t> 1</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w="6600">
                  <a:solidFill>
                    <a:srgbClr val="002060"/>
                  </a:solidFill>
                  <a:prstDash val="solid"/>
                </a:ln>
                <a:solidFill>
                  <a:srgbClr val="FFFF00"/>
                </a:solidFill>
                <a:effectLst>
                  <a:outerShdw dist="38100" dir="2700000" algn="tl" rotWithShape="0">
                    <a:srgbClr val="002060"/>
                  </a:outerShdw>
                </a:effectLst>
                <a:uLnTx/>
                <a:uFillTx/>
                <a:latin typeface="#9Slide05 SVNClementine" panose="020F0502020204030203" pitchFamily="34" charset="0"/>
                <a:cs typeface="Arial"/>
                <a:sym typeface="Arial"/>
              </a:rPr>
              <a:t>ĐIỀU KÌ DIỆU</a:t>
            </a:r>
            <a:endParaRPr kumimoji="0" lang="en-US" sz="3200" b="1" i="0" u="none" strike="noStrike" kern="0" cap="none" spc="0" normalizeH="0" baseline="0" noProof="0" dirty="0">
              <a:ln w="6600">
                <a:solidFill>
                  <a:srgbClr val="002060"/>
                </a:solidFill>
                <a:prstDash val="solid"/>
              </a:ln>
              <a:solidFill>
                <a:srgbClr val="FFFF00"/>
              </a:solidFill>
              <a:effectLst>
                <a:outerShdw dist="38100" dir="2700000" algn="tl" rotWithShape="0">
                  <a:srgbClr val="002060"/>
                </a:outerShdw>
              </a:effectLst>
              <a:uLnTx/>
              <a:uFillTx/>
              <a:latin typeface="#9Slide05 SVNClementine" panose="020F0502020204030203" pitchFamily="34" charset="0"/>
              <a:cs typeface="Arial"/>
              <a:sym typeface="Arial"/>
            </a:endParaRPr>
          </a:p>
        </p:txBody>
      </p:sp>
    </p:spTree>
    <p:extLst>
      <p:ext uri="{BB962C8B-B14F-4D97-AF65-F5344CB8AC3E}">
        <p14:creationId xmlns:p14="http://schemas.microsoft.com/office/powerpoint/2010/main" val="6875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1000"/>
                            </p:stCondLst>
                            <p:childTnLst>
                              <p:par>
                                <p:cTn id="16" presetID="10" presetClass="entr" presetSubtype="0" fill="hold" grpId="0" nodeType="afterEffect">
                                  <p:stCondLst>
                                    <p:cond delay="0"/>
                                  </p:stCondLst>
                                  <p:iterate type="lt">
                                    <p:tmPct val="0"/>
                                  </p:iterate>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34" presetClass="emph" presetSubtype="0" fill="hold" grpId="1" nodeType="with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16"/>
                                        </p:tgtEl>
                                        <p:attrNameLst>
                                          <p:attrName>ppt_x</p:attrName>
                                          <p:attrName>ppt_y</p:attrName>
                                        </p:attrNameLst>
                                      </p:cBhvr>
                                    </p:animMotion>
                                    <p:animRot by="1500000">
                                      <p:cBhvr>
                                        <p:cTn id="21" dur="125" fill="hold">
                                          <p:stCondLst>
                                            <p:cond delay="0"/>
                                          </p:stCondLst>
                                        </p:cTn>
                                        <p:tgtEl>
                                          <p:spTgt spid="16"/>
                                        </p:tgtEl>
                                        <p:attrNameLst>
                                          <p:attrName>r</p:attrName>
                                        </p:attrNameLst>
                                      </p:cBhvr>
                                    </p:animRot>
                                    <p:animRot by="-1500000">
                                      <p:cBhvr>
                                        <p:cTn id="22" dur="125" fill="hold">
                                          <p:stCondLst>
                                            <p:cond delay="125"/>
                                          </p:stCondLst>
                                        </p:cTn>
                                        <p:tgtEl>
                                          <p:spTgt spid="16"/>
                                        </p:tgtEl>
                                        <p:attrNameLst>
                                          <p:attrName>r</p:attrName>
                                        </p:attrNameLst>
                                      </p:cBhvr>
                                    </p:animRot>
                                    <p:animRot by="-1500000">
                                      <p:cBhvr>
                                        <p:cTn id="23" dur="125" fill="hold">
                                          <p:stCondLst>
                                            <p:cond delay="250"/>
                                          </p:stCondLst>
                                        </p:cTn>
                                        <p:tgtEl>
                                          <p:spTgt spid="16"/>
                                        </p:tgtEl>
                                        <p:attrNameLst>
                                          <p:attrName>r</p:attrName>
                                        </p:attrNameLst>
                                      </p:cBhvr>
                                    </p:animRot>
                                    <p:animRot by="1500000">
                                      <p:cBhvr>
                                        <p:cTn id="24" dur="125" fill="hold">
                                          <p:stCondLst>
                                            <p:cond delay="375"/>
                                          </p:stCondLst>
                                        </p:cTn>
                                        <p:tgtEl>
                                          <p:spTgt spid="16"/>
                                        </p:tgtEl>
                                        <p:attrNameLst>
                                          <p:attrName>r</p:attrName>
                                        </p:attrNameLst>
                                      </p:cBhvr>
                                    </p:animRot>
                                  </p:childTnLst>
                                </p:cTn>
                              </p:par>
                            </p:childTnLst>
                          </p:cTn>
                        </p:par>
                        <p:par>
                          <p:cTn id="25" fill="hold">
                            <p:stCondLst>
                              <p:cond delay="235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7">
                                            <p:txEl>
                                              <p:pRg st="0" end="0"/>
                                            </p:txEl>
                                          </p:spTgt>
                                        </p:tgtEl>
                                        <p:attrNameLst>
                                          <p:attrName>style.visibility</p:attrName>
                                        </p:attrNameLst>
                                      </p:cBhvr>
                                      <p:to>
                                        <p:strVal val="visible"/>
                                      </p:to>
                                    </p:set>
                                    <p:anim calcmode="lin" valueType="num">
                                      <p:cBhvr>
                                        <p:cTn id="28" dur="500" fill="hold"/>
                                        <p:tgtEl>
                                          <p:spTgt spid="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30" dur="500" fill="hold"/>
                                        <p:tgtEl>
                                          <p:spTgt spid="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7">
                                            <p:txEl>
                                              <p:pRg st="0" end="0"/>
                                            </p:txEl>
                                          </p:spTgt>
                                        </p:tgtEl>
                                      </p:cBhvr>
                                    </p:animEffect>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17">
                                            <p:txEl>
                                              <p:pRg st="1" end="1"/>
                                            </p:txEl>
                                          </p:spTgt>
                                        </p:tgtEl>
                                        <p:attrNameLst>
                                          <p:attrName>style.visibility</p:attrName>
                                        </p:attrNameLst>
                                      </p:cBhvr>
                                      <p:to>
                                        <p:strVal val="visible"/>
                                      </p:to>
                                    </p:set>
                                    <p:anim calcmode="lin" valueType="num">
                                      <p:cBhvr>
                                        <p:cTn id="35" dur="500" fill="hold"/>
                                        <p:tgtEl>
                                          <p:spTgt spid="1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7">
                                            <p:txEl>
                                              <p:pRg st="1" end="1"/>
                                            </p:txEl>
                                          </p:spTgt>
                                        </p:tgtEl>
                                        <p:attrNameLst>
                                          <p:attrName>ppt_y</p:attrName>
                                        </p:attrNameLst>
                                      </p:cBhvr>
                                      <p:tavLst>
                                        <p:tav tm="0">
                                          <p:val>
                                            <p:strVal val="#ppt_y"/>
                                          </p:val>
                                        </p:tav>
                                        <p:tav tm="100000">
                                          <p:val>
                                            <p:strVal val="#ppt_y"/>
                                          </p:val>
                                        </p:tav>
                                      </p:tavLst>
                                    </p:anim>
                                    <p:anim calcmode="lin" valueType="num">
                                      <p:cBhvr>
                                        <p:cTn id="37" dur="500" fill="hold"/>
                                        <p:tgtEl>
                                          <p:spTgt spid="1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P spid="16" grpId="1"/>
      <p:bldP spid="1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mium Vector | Blank rainbow with smiley stars on bright blue sky  background">
            <a:extLst>
              <a:ext uri="{FF2B5EF4-FFF2-40B4-BE49-F238E27FC236}">
                <a16:creationId xmlns:a16="http://schemas.microsoft.com/office/drawing/2014/main" id="{EDB11E16-07C7-4DFA-9471-49648655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9">
            <a:extLst>
              <a:ext uri="{FF2B5EF4-FFF2-40B4-BE49-F238E27FC236}">
                <a16:creationId xmlns:a16="http://schemas.microsoft.com/office/drawing/2014/main" id="{67BCDC3A-1C8F-4E90-8A14-E2E15CF869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04127" y="1290312"/>
            <a:ext cx="7140538" cy="1800568"/>
          </a:xfrm>
          <a:prstGeom prst="rect">
            <a:avLst/>
          </a:prstGeom>
        </p:spPr>
      </p:pic>
      <p:sp>
        <p:nvSpPr>
          <p:cNvPr id="7" name="TextBox 6">
            <a:extLst>
              <a:ext uri="{FF2B5EF4-FFF2-40B4-BE49-F238E27FC236}">
                <a16:creationId xmlns:a16="http://schemas.microsoft.com/office/drawing/2014/main" id="{84BB0D30-A8B3-4CC5-9E21-701C366B1CAA}"/>
              </a:ext>
            </a:extLst>
          </p:cNvPr>
          <p:cNvSpPr txBox="1"/>
          <p:nvPr/>
        </p:nvSpPr>
        <p:spPr>
          <a:xfrm>
            <a:off x="1560443" y="1263815"/>
            <a:ext cx="6278884" cy="1563740"/>
          </a:xfrm>
          <a:prstGeom prst="rect">
            <a:avLst/>
          </a:prstGeom>
          <a:noFill/>
        </p:spPr>
        <p:txBody>
          <a:bodyPr wrap="square" rtlCol="0">
            <a:prstTxWarp prst="textButton">
              <a:avLst/>
            </a:prstTxWarp>
            <a:spAutoFit/>
          </a:bodyPr>
          <a:lstStyle/>
          <a:p>
            <a:pPr algn="ctr">
              <a:lnSpc>
                <a:spcPct val="80000"/>
              </a:lnSpc>
            </a:pPr>
            <a:endParaRPr lang="en-US" sz="6600" dirty="0">
              <a:ln w="295275">
                <a:solidFill>
                  <a:schemeClr val="bg1"/>
                </a:solidFill>
              </a:ln>
              <a:solidFill>
                <a:srgbClr val="FFFFFF"/>
              </a:solidFill>
              <a:latin typeface="SVN-Poky's" panose="020B0606040200020203" pitchFamily="34" charset="0"/>
            </a:endParaRPr>
          </a:p>
        </p:txBody>
      </p:sp>
      <p:grpSp>
        <p:nvGrpSpPr>
          <p:cNvPr id="9" name="Group 8">
            <a:extLst>
              <a:ext uri="{FF2B5EF4-FFF2-40B4-BE49-F238E27FC236}">
                <a16:creationId xmlns:a16="http://schemas.microsoft.com/office/drawing/2014/main" id="{CA7185D0-F79F-41F0-A722-1A4F7246DA59}"/>
              </a:ext>
            </a:extLst>
          </p:cNvPr>
          <p:cNvGrpSpPr/>
          <p:nvPr/>
        </p:nvGrpSpPr>
        <p:grpSpPr>
          <a:xfrm>
            <a:off x="-959024" y="1732543"/>
            <a:ext cx="4766572" cy="1097251"/>
            <a:chOff x="159959" y="912415"/>
            <a:chExt cx="6055113" cy="1097251"/>
          </a:xfrm>
        </p:grpSpPr>
        <p:sp>
          <p:nvSpPr>
            <p:cNvPr id="10" name="TextBox 9">
              <a:extLst>
                <a:ext uri="{FF2B5EF4-FFF2-40B4-BE49-F238E27FC236}">
                  <a16:creationId xmlns:a16="http://schemas.microsoft.com/office/drawing/2014/main" id="{63E9FF19-AE45-4EC2-9E0E-F4A89F5C1312}"/>
                </a:ext>
              </a:extLst>
            </p:cNvPr>
            <p:cNvSpPr txBox="1"/>
            <p:nvPr/>
          </p:nvSpPr>
          <p:spPr>
            <a:xfrm rot="20615280">
              <a:off x="159959" y="994003"/>
              <a:ext cx="4263661" cy="1015663"/>
            </a:xfrm>
            <a:prstGeom prst="rect">
              <a:avLst/>
            </a:prstGeom>
            <a:noFill/>
          </p:spPr>
          <p:txBody>
            <a:bodyPr wrap="square" rtlCol="0">
              <a:prstTxWarp prst="textArchUp">
                <a:avLst/>
              </a:prstTxWarp>
              <a:spAutoFit/>
            </a:bodyPr>
            <a:lstStyle/>
            <a:p>
              <a:pPr algn="ctr"/>
              <a:endParaRPr lang="en-US" sz="4000" dirty="0">
                <a:ln w="127000">
                  <a:solidFill>
                    <a:schemeClr val="bg1"/>
                  </a:solidFill>
                </a:ln>
                <a:latin typeface="#9Slide05 Phobia" panose="02000506000000020003" pitchFamily="2" charset="0"/>
              </a:endParaRPr>
            </a:p>
          </p:txBody>
        </p:sp>
        <p:sp>
          <p:nvSpPr>
            <p:cNvPr id="11" name="TextBox 10">
              <a:extLst>
                <a:ext uri="{FF2B5EF4-FFF2-40B4-BE49-F238E27FC236}">
                  <a16:creationId xmlns:a16="http://schemas.microsoft.com/office/drawing/2014/main" id="{3647A462-3BD9-4541-8F11-D8990DDC5950}"/>
                </a:ext>
              </a:extLst>
            </p:cNvPr>
            <p:cNvSpPr txBox="1"/>
            <p:nvPr/>
          </p:nvSpPr>
          <p:spPr>
            <a:xfrm rot="20615280">
              <a:off x="1951411" y="912415"/>
              <a:ext cx="4263661" cy="1015663"/>
            </a:xfrm>
            <a:prstGeom prst="rect">
              <a:avLst/>
            </a:prstGeom>
            <a:noFill/>
          </p:spPr>
          <p:txBody>
            <a:bodyPr wrap="square" rtlCol="0">
              <a:prstTxWarp prst="textArchUp">
                <a:avLst/>
              </a:prstTxWarp>
              <a:spAutoFit/>
            </a:bodyPr>
            <a:lstStyle/>
            <a:p>
              <a:pPr algn="ctr"/>
              <a:r>
                <a:rPr lang="en-US" sz="4000" dirty="0" err="1">
                  <a:solidFill>
                    <a:srgbClr val="003366"/>
                  </a:solidFill>
                  <a:latin typeface="#9Slide05 Phobia" panose="02000506000000020003" pitchFamily="2" charset="0"/>
                </a:rPr>
                <a:t>Hoạt</a:t>
              </a:r>
              <a:r>
                <a:rPr lang="en-US" sz="4000" dirty="0">
                  <a:solidFill>
                    <a:srgbClr val="003366"/>
                  </a:solidFill>
                  <a:latin typeface="#9Slide05 Phobia" panose="02000506000000020003" pitchFamily="2" charset="0"/>
                </a:rPr>
                <a:t>  </a:t>
              </a:r>
              <a:r>
                <a:rPr lang="en-US" sz="4000" dirty="0" err="1">
                  <a:solidFill>
                    <a:srgbClr val="003366"/>
                  </a:solidFill>
                  <a:latin typeface="#9Slide05 Phobia" panose="02000506000000020003" pitchFamily="2" charset="0"/>
                </a:rPr>
                <a:t>Động</a:t>
              </a:r>
              <a:endParaRPr lang="en-US" sz="4000" dirty="0">
                <a:solidFill>
                  <a:srgbClr val="003366"/>
                </a:solidFill>
                <a:latin typeface="#9Slide05 Phobia" panose="02000506000000020003" pitchFamily="2" charset="0"/>
              </a:endParaRPr>
            </a:p>
          </p:txBody>
        </p:sp>
      </p:grpSp>
      <p:sp>
        <p:nvSpPr>
          <p:cNvPr id="12" name="TextBox 11">
            <a:extLst>
              <a:ext uri="{FF2B5EF4-FFF2-40B4-BE49-F238E27FC236}">
                <a16:creationId xmlns:a16="http://schemas.microsoft.com/office/drawing/2014/main" id="{7CE8DDD4-FE29-434D-B015-C02D1DDA926B}"/>
              </a:ext>
            </a:extLst>
          </p:cNvPr>
          <p:cNvSpPr txBox="1"/>
          <p:nvPr/>
        </p:nvSpPr>
        <p:spPr>
          <a:xfrm>
            <a:off x="22320" y="2102046"/>
            <a:ext cx="9355130" cy="683264"/>
          </a:xfrm>
          <a:prstGeom prst="rect">
            <a:avLst/>
          </a:prstGeom>
          <a:noFill/>
        </p:spPr>
        <p:txBody>
          <a:bodyPr wrap="square">
            <a:spAutoFit/>
          </a:bodyPr>
          <a:lstStyle/>
          <a:p>
            <a:pPr algn="ctr">
              <a:lnSpc>
                <a:spcPct val="80000"/>
              </a:lnSpc>
            </a:pPr>
            <a:r>
              <a:rPr lang="en-US" sz="48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L</a:t>
            </a:r>
            <a:r>
              <a:rPr lang="en-US" sz="48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U</a:t>
            </a:r>
            <a:r>
              <a:rPr lang="en-US" sz="48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Y</a:t>
            </a:r>
            <a:r>
              <a:rPr lang="en-US" sz="48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Ệ</a:t>
            </a:r>
            <a:r>
              <a:rPr lang="en-US" sz="4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N</a:t>
            </a:r>
            <a:r>
              <a:rPr lang="en-US" sz="48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48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Đ</a:t>
            </a:r>
            <a:r>
              <a:rPr lang="en-US" sz="48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Ọ</a:t>
            </a:r>
            <a:r>
              <a:rPr lang="en-US" sz="48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C</a:t>
            </a:r>
            <a:r>
              <a:rPr lang="en-US" sz="48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UVN Banh Mi" pitchFamily="2" charset="0"/>
              </a:rPr>
              <a:t> </a:t>
            </a:r>
            <a:r>
              <a:rPr lang="en-US" sz="48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T</a:t>
            </a:r>
            <a:r>
              <a:rPr lang="en-US" sz="4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H</a:t>
            </a:r>
            <a:r>
              <a:rPr lang="en-US" sz="48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rPr>
              <a:t>À</a:t>
            </a:r>
            <a:r>
              <a:rPr lang="en-US" sz="48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N</a:t>
            </a:r>
            <a:r>
              <a:rPr lang="en-US" sz="48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H </a:t>
            </a:r>
            <a:r>
              <a:rPr lang="en-US" sz="48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UVN Banh Mi" pitchFamily="2" charset="0"/>
              </a:rPr>
              <a:t>T</a:t>
            </a:r>
            <a:r>
              <a:rPr lang="en-US" sz="4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UVN Banh Mi" pitchFamily="2" charset="0"/>
              </a:rPr>
              <a:t>I</a:t>
            </a:r>
            <a:r>
              <a:rPr lang="en-US" sz="48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UVN Banh Mi" pitchFamily="2" charset="0"/>
              </a:rPr>
              <a:t>Ế</a:t>
            </a:r>
            <a:r>
              <a:rPr lang="en-US" sz="48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UVN Banh Mi" pitchFamily="2" charset="0"/>
              </a:rPr>
              <a:t>N</a:t>
            </a:r>
            <a:r>
              <a:rPr lang="en-US" sz="48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UVN Banh Mi" pitchFamily="2" charset="0"/>
              </a:rPr>
              <a:t>G</a:t>
            </a:r>
            <a:endParaRPr lang="en-US" sz="48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UVN Banh Mi" pitchFamily="2" charset="0"/>
            </a:endParaRPr>
          </a:p>
        </p:txBody>
      </p:sp>
      <p:pic>
        <p:nvPicPr>
          <p:cNvPr id="3" name="Picture 2">
            <a:extLst>
              <a:ext uri="{FF2B5EF4-FFF2-40B4-BE49-F238E27FC236}">
                <a16:creationId xmlns:a16="http://schemas.microsoft.com/office/drawing/2014/main" id="{9C3C11B1-0E27-43F0-8B0C-40BC9FD054B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0521" b="84115" l="41069" r="59810">
                        <a14:foregroundMark x1="41801" y1="56380" x2="41801" y2="56380"/>
                        <a14:foregroundMark x1="44729" y1="54557" x2="44729" y2="54557"/>
                        <a14:foregroundMark x1="41142" y1="55859" x2="41142" y2="55859"/>
                        <a14:foregroundMark x1="54246" y1="51823" x2="54246" y2="51823"/>
                        <a14:foregroundMark x1="56881" y1="51693" x2="56881" y2="51693"/>
                        <a14:foregroundMark x1="54173" y1="50651" x2="54173" y2="50651"/>
                        <a14:foregroundMark x1="58858" y1="54557" x2="58858" y2="54557"/>
                        <a14:foregroundMark x1="59810" y1="55729" x2="59810" y2="55729"/>
                        <a14:foregroundMark x1="52123" y1="51823" x2="52123" y2="51823"/>
                        <a14:foregroundMark x1="54100" y1="53255" x2="54100" y2="53255"/>
                        <a14:foregroundMark x1="46559" y1="57943" x2="46559" y2="57943"/>
                        <a14:foregroundMark x1="45095" y1="76693" x2="45095" y2="76693"/>
                        <a14:foregroundMark x1="45095" y1="76693" x2="45095" y2="76693"/>
                        <a14:foregroundMark x1="45681" y1="74089" x2="44802" y2="76953"/>
                        <a14:foregroundMark x1="45168" y1="74219" x2="45242" y2="74219"/>
                        <a14:foregroundMark x1="45242" y1="74219" x2="45242" y2="74219"/>
                        <a14:foregroundMark x1="47877" y1="84115" x2="50220" y2="83594"/>
                        <a14:foregroundMark x1="57394" y1="75521" x2="57394" y2="75521"/>
                        <a14:foregroundMark x1="47365" y1="59766" x2="47365" y2="59766"/>
                      </a14:backgroundRemoval>
                    </a14:imgEffect>
                    <a14:imgEffect>
                      <a14:saturation sat="200000"/>
                    </a14:imgEffect>
                  </a14:imgLayer>
                </a14:imgProps>
              </a:ext>
            </a:extLst>
          </a:blip>
          <a:srcRect l="40181" t="49017" r="38841" b="13863"/>
          <a:stretch/>
        </p:blipFill>
        <p:spPr>
          <a:xfrm>
            <a:off x="-842703" y="2834735"/>
            <a:ext cx="2607622" cy="2594113"/>
          </a:xfrm>
          <a:prstGeom prst="rect">
            <a:avLst/>
          </a:prstGeom>
        </p:spPr>
      </p:pic>
    </p:spTree>
    <p:extLst>
      <p:ext uri="{BB962C8B-B14F-4D97-AF65-F5344CB8AC3E}">
        <p14:creationId xmlns:p14="http://schemas.microsoft.com/office/powerpoint/2010/main" val="21389515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1.11111E-6 5.55112E-17 L 1.11111E-6 -0.07222 " pathEditMode="relative" rAng="0" ptsTypes="AA">
                                      <p:cBhvr>
                                        <p:cTn id="13" dur="250" accel="50000" decel="50000" autoRev="1" fill="hold">
                                          <p:stCondLst>
                                            <p:cond delay="0"/>
                                          </p:stCondLst>
                                        </p:cTn>
                                        <p:tgtEl>
                                          <p:spTgt spid="12"/>
                                        </p:tgtEl>
                                        <p:attrNameLst>
                                          <p:attrName>ppt_x</p:attrName>
                                          <p:attrName>ppt_y</p:attrName>
                                        </p:attrNameLst>
                                      </p:cBhvr>
                                      <p:rCtr x="0" y="-3611"/>
                                    </p:animMotion>
                                    <p:animRot by="1500000">
                                      <p:cBhvr>
                                        <p:cTn id="14" dur="125" fill="hold">
                                          <p:stCondLst>
                                            <p:cond delay="0"/>
                                          </p:stCondLst>
                                        </p:cTn>
                                        <p:tgtEl>
                                          <p:spTgt spid="12"/>
                                        </p:tgtEl>
                                        <p:attrNameLst>
                                          <p:attrName>r</p:attrName>
                                        </p:attrNameLst>
                                      </p:cBhvr>
                                    </p:animRot>
                                    <p:animRot by="-1500000">
                                      <p:cBhvr>
                                        <p:cTn id="15" dur="125" fill="hold">
                                          <p:stCondLst>
                                            <p:cond delay="125"/>
                                          </p:stCondLst>
                                        </p:cTn>
                                        <p:tgtEl>
                                          <p:spTgt spid="12"/>
                                        </p:tgtEl>
                                        <p:attrNameLst>
                                          <p:attrName>r</p:attrName>
                                        </p:attrNameLst>
                                      </p:cBhvr>
                                    </p:animRot>
                                    <p:animRot by="-1500000">
                                      <p:cBhvr>
                                        <p:cTn id="16" dur="125" fill="hold">
                                          <p:stCondLst>
                                            <p:cond delay="250"/>
                                          </p:stCondLst>
                                        </p:cTn>
                                        <p:tgtEl>
                                          <p:spTgt spid="12"/>
                                        </p:tgtEl>
                                        <p:attrNameLst>
                                          <p:attrName>r</p:attrName>
                                        </p:attrNameLst>
                                      </p:cBhvr>
                                    </p:animRot>
                                    <p:animRot by="1500000">
                                      <p:cBhvr>
                                        <p:cTn id="17" dur="125" fill="hold">
                                          <p:stCondLst>
                                            <p:cond delay="375"/>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Laeacco Cartoon Rainbow Clouds Portrait Scene Baby Children Photography  Background Photographic Vinyl Backdrops For Photo Studio|Background| -  AliExpress">
            <a:extLst>
              <a:ext uri="{FF2B5EF4-FFF2-40B4-BE49-F238E27FC236}">
                <a16:creationId xmlns:a16="http://schemas.microsoft.com/office/drawing/2014/main" id="{4DA89485-4368-4AC9-A569-B56550EEA7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2"/>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82E06827-6B3F-4D94-AB90-6DD30EEDF184}"/>
              </a:ext>
            </a:extLst>
          </p:cNvPr>
          <p:cNvGrpSpPr/>
          <p:nvPr/>
        </p:nvGrpSpPr>
        <p:grpSpPr>
          <a:xfrm>
            <a:off x="639413" y="1233122"/>
            <a:ext cx="2231083" cy="1162566"/>
            <a:chOff x="139959" y="1387023"/>
            <a:chExt cx="3172408" cy="1636095"/>
          </a:xfrm>
        </p:grpSpPr>
        <p:sp>
          <p:nvSpPr>
            <p:cNvPr id="8" name="Rectangle: Rounded Corners 14">
              <a:extLst>
                <a:ext uri="{FF2B5EF4-FFF2-40B4-BE49-F238E27FC236}">
                  <a16:creationId xmlns:a16="http://schemas.microsoft.com/office/drawing/2014/main" id="{EA09CEAB-58CB-4AD2-B1FF-849B4D7109BA}"/>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rgbClr val="FFFFFF">
                <a:alpha val="82000"/>
              </a:srgb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UTM Duepuntozero" panose="02040603050506020204" pitchFamily="18" charset="0"/>
                </a:rPr>
                <a:t>Mắt</a:t>
              </a:r>
              <a:r>
                <a:rPr lang="en-US" sz="4000" b="1" dirty="0">
                  <a:solidFill>
                    <a:srgbClr val="002060"/>
                  </a:solidFill>
                  <a:latin typeface="UTM Duepuntozero" panose="02040603050506020204" pitchFamily="18" charset="0"/>
                </a:rPr>
                <a:t> </a:t>
              </a:r>
              <a:r>
                <a:rPr lang="en-US" sz="4000" b="1" dirty="0" err="1">
                  <a:solidFill>
                    <a:srgbClr val="002060"/>
                  </a:solidFill>
                  <a:latin typeface="UTM Duepuntozero" panose="02040603050506020204" pitchFamily="18" charset="0"/>
                </a:rPr>
                <a:t>dõi</a:t>
              </a:r>
              <a:endParaRPr lang="en-US" sz="4000" b="1" dirty="0">
                <a:solidFill>
                  <a:srgbClr val="002060"/>
                </a:solidFill>
                <a:latin typeface="UTM Duepuntozero" panose="02040603050506020204" pitchFamily="18" charset="0"/>
              </a:endParaRPr>
            </a:p>
          </p:txBody>
        </p:sp>
        <p:pic>
          <p:nvPicPr>
            <p:cNvPr id="9" name="Picture 8">
              <a:extLst>
                <a:ext uri="{FF2B5EF4-FFF2-40B4-BE49-F238E27FC236}">
                  <a16:creationId xmlns:a16="http://schemas.microsoft.com/office/drawing/2014/main" id="{3BDB1302-4F82-4F3B-931E-8C377087F84A}"/>
                </a:ext>
              </a:extLst>
            </p:cNvPr>
            <p:cNvPicPr>
              <a:picLocks noChangeAspect="1"/>
            </p:cNvPicPr>
            <p:nvPr/>
          </p:nvPicPr>
          <p:blipFill>
            <a:blip r:embed="rId3"/>
            <a:stretch>
              <a:fillRect/>
            </a:stretch>
          </p:blipFill>
          <p:spPr>
            <a:xfrm>
              <a:off x="139959" y="1387023"/>
              <a:ext cx="947057" cy="947057"/>
            </a:xfrm>
            <a:prstGeom prst="rect">
              <a:avLst/>
            </a:prstGeom>
          </p:spPr>
        </p:pic>
      </p:grpSp>
      <p:grpSp>
        <p:nvGrpSpPr>
          <p:cNvPr id="10" name="Group 9">
            <a:extLst>
              <a:ext uri="{FF2B5EF4-FFF2-40B4-BE49-F238E27FC236}">
                <a16:creationId xmlns:a16="http://schemas.microsoft.com/office/drawing/2014/main" id="{7257BFFB-2999-44EB-8120-E1B36132021B}"/>
              </a:ext>
            </a:extLst>
          </p:cNvPr>
          <p:cNvGrpSpPr/>
          <p:nvPr/>
        </p:nvGrpSpPr>
        <p:grpSpPr>
          <a:xfrm>
            <a:off x="3202672" y="2400556"/>
            <a:ext cx="2738655" cy="1107996"/>
            <a:chOff x="4424729" y="3902060"/>
            <a:chExt cx="3397434" cy="1559458"/>
          </a:xfrm>
        </p:grpSpPr>
        <p:sp>
          <p:nvSpPr>
            <p:cNvPr id="11" name="Rectangle: Rounded Corners 20">
              <a:extLst>
                <a:ext uri="{FF2B5EF4-FFF2-40B4-BE49-F238E27FC236}">
                  <a16:creationId xmlns:a16="http://schemas.microsoft.com/office/drawing/2014/main" id="{8D7CD39E-DFAD-4C9D-ABDF-2733EA27D3EA}"/>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rgbClr val="FFFFFF">
                <a:alpha val="82000"/>
              </a:srgb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UTM Duepuntozero" panose="02040603050506020204" pitchFamily="18" charset="0"/>
                </a:rPr>
                <a:t>Tai </a:t>
              </a:r>
              <a:r>
                <a:rPr lang="en-US" sz="4000" b="1" dirty="0" err="1">
                  <a:solidFill>
                    <a:srgbClr val="002060"/>
                  </a:solidFill>
                  <a:latin typeface="UTM Duepuntozero" panose="02040603050506020204" pitchFamily="18" charset="0"/>
                </a:rPr>
                <a:t>nghe</a:t>
              </a:r>
              <a:endParaRPr lang="en-US" sz="4000" b="1" dirty="0">
                <a:solidFill>
                  <a:srgbClr val="002060"/>
                </a:solidFill>
                <a:latin typeface="UTM Duepuntozero" panose="02040603050506020204" pitchFamily="18" charset="0"/>
              </a:endParaRPr>
            </a:p>
          </p:txBody>
        </p:sp>
        <p:pic>
          <p:nvPicPr>
            <p:cNvPr id="12" name="Picture 11">
              <a:extLst>
                <a:ext uri="{FF2B5EF4-FFF2-40B4-BE49-F238E27FC236}">
                  <a16:creationId xmlns:a16="http://schemas.microsoft.com/office/drawing/2014/main" id="{2E4F0889-E4C3-479A-8A1D-D559323C186F}"/>
                </a:ext>
              </a:extLst>
            </p:cNvPr>
            <p:cNvPicPr>
              <a:picLocks noChangeAspect="1"/>
            </p:cNvPicPr>
            <p:nvPr/>
          </p:nvPicPr>
          <p:blipFill>
            <a:blip r:embed="rId4"/>
            <a:stretch>
              <a:fillRect/>
            </a:stretch>
          </p:blipFill>
          <p:spPr>
            <a:xfrm>
              <a:off x="4424729" y="3902060"/>
              <a:ext cx="1083597" cy="1083597"/>
            </a:xfrm>
            <a:prstGeom prst="rect">
              <a:avLst/>
            </a:prstGeom>
          </p:spPr>
        </p:pic>
      </p:grpSp>
      <p:grpSp>
        <p:nvGrpSpPr>
          <p:cNvPr id="13" name="Group 12">
            <a:extLst>
              <a:ext uri="{FF2B5EF4-FFF2-40B4-BE49-F238E27FC236}">
                <a16:creationId xmlns:a16="http://schemas.microsoft.com/office/drawing/2014/main" id="{CF88C69E-B8D1-46F1-A7CB-CC90B4DC0091}"/>
              </a:ext>
            </a:extLst>
          </p:cNvPr>
          <p:cNvGrpSpPr/>
          <p:nvPr/>
        </p:nvGrpSpPr>
        <p:grpSpPr>
          <a:xfrm>
            <a:off x="6092429" y="1352862"/>
            <a:ext cx="2470787" cy="1042826"/>
            <a:chOff x="8110962" y="1828720"/>
            <a:chExt cx="3329164" cy="1371679"/>
          </a:xfrm>
        </p:grpSpPr>
        <p:sp>
          <p:nvSpPr>
            <p:cNvPr id="14" name="Rectangle: Rounded Corners 26">
              <a:extLst>
                <a:ext uri="{FF2B5EF4-FFF2-40B4-BE49-F238E27FC236}">
                  <a16:creationId xmlns:a16="http://schemas.microsoft.com/office/drawing/2014/main" id="{63208801-D172-4177-8EF5-2BC38656D89B}"/>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rgbClr val="FFFFFF">
                <a:alpha val="82000"/>
              </a:srgb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UTM Duepuntozero" panose="02040603050506020204" pitchFamily="18" charset="0"/>
                </a:rPr>
                <a:t>Tay </a:t>
              </a:r>
              <a:r>
                <a:rPr lang="en-US" sz="4000" b="1" dirty="0" err="1">
                  <a:solidFill>
                    <a:srgbClr val="002060"/>
                  </a:solidFill>
                  <a:latin typeface="UTM Duepuntozero" panose="02040603050506020204" pitchFamily="18" charset="0"/>
                </a:rPr>
                <a:t>dò</a:t>
              </a:r>
              <a:endParaRPr lang="en-US" sz="4000" b="1" dirty="0">
                <a:solidFill>
                  <a:srgbClr val="002060"/>
                </a:solidFill>
                <a:latin typeface="UTM Duepuntozero" panose="02040603050506020204" pitchFamily="18" charset="0"/>
              </a:endParaRPr>
            </a:p>
          </p:txBody>
        </p:sp>
        <p:pic>
          <p:nvPicPr>
            <p:cNvPr id="15" name="Picture 14">
              <a:extLst>
                <a:ext uri="{FF2B5EF4-FFF2-40B4-BE49-F238E27FC236}">
                  <a16:creationId xmlns:a16="http://schemas.microsoft.com/office/drawing/2014/main" id="{9CF7EA36-F7A5-462E-B8E5-3E2388BAF001}"/>
                </a:ext>
              </a:extLst>
            </p:cNvPr>
            <p:cNvPicPr>
              <a:picLocks noChangeAspect="1"/>
            </p:cNvPicPr>
            <p:nvPr/>
          </p:nvPicPr>
          <p:blipFill>
            <a:blip r:embed="rId5"/>
            <a:stretch>
              <a:fillRect/>
            </a:stretch>
          </p:blipFill>
          <p:spPr>
            <a:xfrm>
              <a:off x="8110962" y="1828720"/>
              <a:ext cx="1023707" cy="1023707"/>
            </a:xfrm>
            <a:prstGeom prst="rect">
              <a:avLst/>
            </a:prstGeom>
          </p:spPr>
        </p:pic>
      </p:grpSp>
      <p:pic>
        <p:nvPicPr>
          <p:cNvPr id="3" name="Picture 2">
            <a:extLst>
              <a:ext uri="{FF2B5EF4-FFF2-40B4-BE49-F238E27FC236}">
                <a16:creationId xmlns:a16="http://schemas.microsoft.com/office/drawing/2014/main" id="{E04E416B-DAD5-4379-9DFB-A5CC0499D1EA}"/>
              </a:ext>
            </a:extLst>
          </p:cNvPr>
          <p:cNvPicPr>
            <a:picLocks noChangeAspect="1"/>
          </p:cNvPicPr>
          <p:nvPr/>
        </p:nvPicPr>
        <p:blipFill>
          <a:blip r:embed="rId6"/>
          <a:stretch>
            <a:fillRect/>
          </a:stretch>
        </p:blipFill>
        <p:spPr>
          <a:xfrm>
            <a:off x="2492939" y="192874"/>
            <a:ext cx="3954746" cy="1182547"/>
          </a:xfrm>
          <a:prstGeom prst="rect">
            <a:avLst/>
          </a:prstGeom>
        </p:spPr>
      </p:pic>
      <p:pic>
        <p:nvPicPr>
          <p:cNvPr id="19" name="Picture 18">
            <a:extLst>
              <a:ext uri="{FF2B5EF4-FFF2-40B4-BE49-F238E27FC236}">
                <a16:creationId xmlns:a16="http://schemas.microsoft.com/office/drawing/2014/main" id="{20DB5431-3D2B-485D-A9BB-7B29435CC09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1693" b="78125" l="19327" r="42899">
                        <a14:foregroundMark x1="25110" y1="60938" x2="28404" y2="58984"/>
                        <a14:foregroundMark x1="28404" y1="58984" x2="27745" y2="57943"/>
                        <a14:foregroundMark x1="19546" y1="66667" x2="20425" y2="68359"/>
                        <a14:foregroundMark x1="19327" y1="67318" x2="20864" y2="67578"/>
                        <a14:foregroundMark x1="23133" y1="71875" x2="23133" y2="71875"/>
                        <a14:foregroundMark x1="23133" y1="71875" x2="21596" y2="68880"/>
                        <a14:foregroundMark x1="31552" y1="76953" x2="32430" y2="75000"/>
                        <a14:foregroundMark x1="33455" y1="77214" x2="33455" y2="77214"/>
                        <a14:foregroundMark x1="31479" y1="78125" x2="31479" y2="78125"/>
                        <a14:foregroundMark x1="35944" y1="72135" x2="36091" y2="73307"/>
                        <a14:foregroundMark x1="24671" y1="51693" x2="26061" y2="53125"/>
                        <a14:foregroundMark x1="22328" y1="54036" x2="22548" y2="57292"/>
                        <a14:foregroundMark x1="22987" y1="54818" x2="22621" y2="56771"/>
                        <a14:foregroundMark x1="20132" y1="68620" x2="21010" y2="69010"/>
                        <a14:foregroundMark x1="29283" y1="61198" x2="29283" y2="61198"/>
                        <a14:foregroundMark x1="29283" y1="60807" x2="29283" y2="60807"/>
                        <a14:foregroundMark x1="24597" y1="66016" x2="24597" y2="66016"/>
                        <a14:foregroundMark x1="23206" y1="65755" x2="23206" y2="65755"/>
                        <a14:foregroundMark x1="23572" y1="66146" x2="23572" y2="66146"/>
                        <a14:foregroundMark x1="23280" y1="65885" x2="22767" y2="63932"/>
                        <a14:backgroundMark x1="33309" y1="57943" x2="38433" y2="62630"/>
                        <a14:backgroundMark x1="34114" y1="55729" x2="41362" y2="65495"/>
                        <a14:backgroundMark x1="34480" y1="64193" x2="37262" y2="64063"/>
                        <a14:backgroundMark x1="37555" y1="69401" x2="41874" y2="67057"/>
                        <a14:backgroundMark x1="38214" y1="70443" x2="41142" y2="67188"/>
                        <a14:backgroundMark x1="41142" y1="67188" x2="43777" y2="61068"/>
                        <a14:backgroundMark x1="43777" y1="61068" x2="42533" y2="66146"/>
                        <a14:backgroundMark x1="37994" y1="70964" x2="37994" y2="70964"/>
                        <a14:backgroundMark x1="37994" y1="70573" x2="38726" y2="71615"/>
                      </a14:backgroundRemoval>
                    </a14:imgEffect>
                    <a14:imgEffect>
                      <a14:saturation sat="200000"/>
                    </a14:imgEffect>
                  </a14:imgLayer>
                </a14:imgProps>
              </a:ext>
            </a:extLst>
          </a:blip>
          <a:srcRect l="18687" t="49994" r="61717" b="20321"/>
          <a:stretch/>
        </p:blipFill>
        <p:spPr>
          <a:xfrm>
            <a:off x="450017" y="2547080"/>
            <a:ext cx="2832653" cy="2445026"/>
          </a:xfrm>
          <a:prstGeom prst="rect">
            <a:avLst/>
          </a:prstGeom>
        </p:spPr>
      </p:pic>
    </p:spTree>
    <p:extLst>
      <p:ext uri="{BB962C8B-B14F-4D97-AF65-F5344CB8AC3E}">
        <p14:creationId xmlns:p14="http://schemas.microsoft.com/office/powerpoint/2010/main" val="3549568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6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66000">
                                          <p:cBhvr additive="base">
                                            <p:cTn id="12"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14:bounceEnd="66000">
                                          <p:cBhvr additive="base">
                                            <p:cTn id="17"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ppt_x"/>
                                              </p:val>
                                            </p:tav>
                                            <p:tav tm="100000">
                                              <p:val>
                                                <p:strVal val="#ppt_x"/>
                                              </p:val>
                                            </p:tav>
                                          </p:tavLst>
                                        </p:anim>
                                        <p:anim calcmode="lin" valueType="num">
                                          <p:cBhvr additive="base">
                                            <p:cTn id="1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Laeacco Cartoon Rainbow Clouds Portrait Scene Baby Children Photography  Background Photographic Vinyl Backdrops For Photo Studio|Background| -  AliExpress">
            <a:extLst>
              <a:ext uri="{FF2B5EF4-FFF2-40B4-BE49-F238E27FC236}">
                <a16:creationId xmlns:a16="http://schemas.microsoft.com/office/drawing/2014/main" id="{4DA89485-4368-4AC9-A569-B56550EEA7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2"/>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6">
            <a:extLst>
              <a:ext uri="{FF2B5EF4-FFF2-40B4-BE49-F238E27FC236}">
                <a16:creationId xmlns:a16="http://schemas.microsoft.com/office/drawing/2014/main" id="{29BDC43C-5292-4925-B459-543FD98FCEC2}"/>
              </a:ext>
            </a:extLst>
          </p:cNvPr>
          <p:cNvSpPr/>
          <p:nvPr/>
        </p:nvSpPr>
        <p:spPr>
          <a:xfrm>
            <a:off x="288235" y="457038"/>
            <a:ext cx="8656982" cy="4620279"/>
          </a:xfrm>
          <a:custGeom>
            <a:avLst/>
            <a:gdLst>
              <a:gd name="connsiteX0" fmla="*/ 0 w 8656982"/>
              <a:gd name="connsiteY0" fmla="*/ 578967 h 4620279"/>
              <a:gd name="connsiteX1" fmla="*/ 578967 w 8656982"/>
              <a:gd name="connsiteY1" fmla="*/ 0 h 4620279"/>
              <a:gd name="connsiteX2" fmla="*/ 1035727 w 8656982"/>
              <a:gd name="connsiteY2" fmla="*/ 0 h 4620279"/>
              <a:gd name="connsiteX3" fmla="*/ 1867440 w 8656982"/>
              <a:gd name="connsiteY3" fmla="*/ 0 h 4620279"/>
              <a:gd name="connsiteX4" fmla="*/ 2549171 w 8656982"/>
              <a:gd name="connsiteY4" fmla="*/ 0 h 4620279"/>
              <a:gd name="connsiteX5" fmla="*/ 3230903 w 8656982"/>
              <a:gd name="connsiteY5" fmla="*/ 0 h 4620279"/>
              <a:gd name="connsiteX6" fmla="*/ 3987625 w 8656982"/>
              <a:gd name="connsiteY6" fmla="*/ 0 h 4620279"/>
              <a:gd name="connsiteX7" fmla="*/ 4669357 w 8656982"/>
              <a:gd name="connsiteY7" fmla="*/ 0 h 4620279"/>
              <a:gd name="connsiteX8" fmla="*/ 5276098 w 8656982"/>
              <a:gd name="connsiteY8" fmla="*/ 0 h 4620279"/>
              <a:gd name="connsiteX9" fmla="*/ 5882839 w 8656982"/>
              <a:gd name="connsiteY9" fmla="*/ 0 h 4620279"/>
              <a:gd name="connsiteX10" fmla="*/ 6339599 w 8656982"/>
              <a:gd name="connsiteY10" fmla="*/ 0 h 4620279"/>
              <a:gd name="connsiteX11" fmla="*/ 6946340 w 8656982"/>
              <a:gd name="connsiteY11" fmla="*/ 0 h 4620279"/>
              <a:gd name="connsiteX12" fmla="*/ 7478091 w 8656982"/>
              <a:gd name="connsiteY12" fmla="*/ 0 h 4620279"/>
              <a:gd name="connsiteX13" fmla="*/ 8078015 w 8656982"/>
              <a:gd name="connsiteY13" fmla="*/ 0 h 4620279"/>
              <a:gd name="connsiteX14" fmla="*/ 8656982 w 8656982"/>
              <a:gd name="connsiteY14" fmla="*/ 578967 h 4620279"/>
              <a:gd name="connsiteX15" fmla="*/ 8656982 w 8656982"/>
              <a:gd name="connsiteY15" fmla="*/ 1306059 h 4620279"/>
              <a:gd name="connsiteX16" fmla="*/ 8656982 w 8656982"/>
              <a:gd name="connsiteY16" fmla="*/ 2033152 h 4620279"/>
              <a:gd name="connsiteX17" fmla="*/ 8656982 w 8656982"/>
              <a:gd name="connsiteY17" fmla="*/ 2725621 h 4620279"/>
              <a:gd name="connsiteX18" fmla="*/ 8656982 w 8656982"/>
              <a:gd name="connsiteY18" fmla="*/ 3383466 h 4620279"/>
              <a:gd name="connsiteX19" fmla="*/ 8656982 w 8656982"/>
              <a:gd name="connsiteY19" fmla="*/ 4041312 h 4620279"/>
              <a:gd name="connsiteX20" fmla="*/ 8078015 w 8656982"/>
              <a:gd name="connsiteY20" fmla="*/ 4620279 h 4620279"/>
              <a:gd name="connsiteX21" fmla="*/ 7471274 w 8656982"/>
              <a:gd name="connsiteY21" fmla="*/ 4620279 h 4620279"/>
              <a:gd name="connsiteX22" fmla="*/ 6939523 w 8656982"/>
              <a:gd name="connsiteY22" fmla="*/ 4620279 h 4620279"/>
              <a:gd name="connsiteX23" fmla="*/ 6482763 w 8656982"/>
              <a:gd name="connsiteY23" fmla="*/ 4620279 h 4620279"/>
              <a:gd name="connsiteX24" fmla="*/ 5651050 w 8656982"/>
              <a:gd name="connsiteY24" fmla="*/ 4620279 h 4620279"/>
              <a:gd name="connsiteX25" fmla="*/ 5119300 w 8656982"/>
              <a:gd name="connsiteY25" fmla="*/ 4620279 h 4620279"/>
              <a:gd name="connsiteX26" fmla="*/ 4587549 w 8656982"/>
              <a:gd name="connsiteY26" fmla="*/ 4620279 h 4620279"/>
              <a:gd name="connsiteX27" fmla="*/ 3755836 w 8656982"/>
              <a:gd name="connsiteY27" fmla="*/ 4620279 h 4620279"/>
              <a:gd name="connsiteX28" fmla="*/ 3299076 w 8656982"/>
              <a:gd name="connsiteY28" fmla="*/ 4620279 h 4620279"/>
              <a:gd name="connsiteX29" fmla="*/ 2542354 w 8656982"/>
              <a:gd name="connsiteY29" fmla="*/ 4620279 h 4620279"/>
              <a:gd name="connsiteX30" fmla="*/ 1860622 w 8656982"/>
              <a:gd name="connsiteY30" fmla="*/ 4620279 h 4620279"/>
              <a:gd name="connsiteX31" fmla="*/ 578967 w 8656982"/>
              <a:gd name="connsiteY31" fmla="*/ 4620279 h 4620279"/>
              <a:gd name="connsiteX32" fmla="*/ 0 w 8656982"/>
              <a:gd name="connsiteY32" fmla="*/ 4041312 h 4620279"/>
              <a:gd name="connsiteX33" fmla="*/ 0 w 8656982"/>
              <a:gd name="connsiteY33" fmla="*/ 3452713 h 4620279"/>
              <a:gd name="connsiteX34" fmla="*/ 0 w 8656982"/>
              <a:gd name="connsiteY34" fmla="*/ 2690997 h 4620279"/>
              <a:gd name="connsiteX35" fmla="*/ 0 w 8656982"/>
              <a:gd name="connsiteY35" fmla="*/ 2033152 h 4620279"/>
              <a:gd name="connsiteX36" fmla="*/ 0 w 8656982"/>
              <a:gd name="connsiteY36" fmla="*/ 1375306 h 4620279"/>
              <a:gd name="connsiteX37" fmla="*/ 0 w 8656982"/>
              <a:gd name="connsiteY37" fmla="*/ 578967 h 462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56982" h="4620279" fill="none" extrusionOk="0">
                <a:moveTo>
                  <a:pt x="0" y="578967"/>
                </a:moveTo>
                <a:cubicBezTo>
                  <a:pt x="-51089" y="282309"/>
                  <a:pt x="261535" y="-11232"/>
                  <a:pt x="578967" y="0"/>
                </a:cubicBezTo>
                <a:cubicBezTo>
                  <a:pt x="764178" y="22717"/>
                  <a:pt x="917311" y="14978"/>
                  <a:pt x="1035727" y="0"/>
                </a:cubicBezTo>
                <a:cubicBezTo>
                  <a:pt x="1154143" y="-14978"/>
                  <a:pt x="1465145" y="33259"/>
                  <a:pt x="1867440" y="0"/>
                </a:cubicBezTo>
                <a:cubicBezTo>
                  <a:pt x="2269735" y="-33259"/>
                  <a:pt x="2308714" y="-26743"/>
                  <a:pt x="2549171" y="0"/>
                </a:cubicBezTo>
                <a:cubicBezTo>
                  <a:pt x="2789628" y="26743"/>
                  <a:pt x="2943102" y="20676"/>
                  <a:pt x="3230903" y="0"/>
                </a:cubicBezTo>
                <a:cubicBezTo>
                  <a:pt x="3518704" y="-20676"/>
                  <a:pt x="3650626" y="35271"/>
                  <a:pt x="3987625" y="0"/>
                </a:cubicBezTo>
                <a:cubicBezTo>
                  <a:pt x="4324624" y="-35271"/>
                  <a:pt x="4394118" y="-30401"/>
                  <a:pt x="4669357" y="0"/>
                </a:cubicBezTo>
                <a:cubicBezTo>
                  <a:pt x="4944596" y="30401"/>
                  <a:pt x="5068764" y="9480"/>
                  <a:pt x="5276098" y="0"/>
                </a:cubicBezTo>
                <a:cubicBezTo>
                  <a:pt x="5483432" y="-9480"/>
                  <a:pt x="5747475" y="-2777"/>
                  <a:pt x="5882839" y="0"/>
                </a:cubicBezTo>
                <a:cubicBezTo>
                  <a:pt x="6018203" y="2777"/>
                  <a:pt x="6241472" y="17898"/>
                  <a:pt x="6339599" y="0"/>
                </a:cubicBezTo>
                <a:cubicBezTo>
                  <a:pt x="6437726" y="-17898"/>
                  <a:pt x="6785180" y="1522"/>
                  <a:pt x="6946340" y="0"/>
                </a:cubicBezTo>
                <a:cubicBezTo>
                  <a:pt x="7107500" y="-1522"/>
                  <a:pt x="7310462" y="14484"/>
                  <a:pt x="7478091" y="0"/>
                </a:cubicBezTo>
                <a:cubicBezTo>
                  <a:pt x="7645720" y="-14484"/>
                  <a:pt x="7876709" y="-18872"/>
                  <a:pt x="8078015" y="0"/>
                </a:cubicBezTo>
                <a:cubicBezTo>
                  <a:pt x="8394480" y="10042"/>
                  <a:pt x="8696793" y="313665"/>
                  <a:pt x="8656982" y="578967"/>
                </a:cubicBezTo>
                <a:cubicBezTo>
                  <a:pt x="8660744" y="855842"/>
                  <a:pt x="8688465" y="1048692"/>
                  <a:pt x="8656982" y="1306059"/>
                </a:cubicBezTo>
                <a:cubicBezTo>
                  <a:pt x="8625499" y="1563426"/>
                  <a:pt x="8631893" y="1847605"/>
                  <a:pt x="8656982" y="2033152"/>
                </a:cubicBezTo>
                <a:cubicBezTo>
                  <a:pt x="8682071" y="2218699"/>
                  <a:pt x="8629232" y="2421132"/>
                  <a:pt x="8656982" y="2725621"/>
                </a:cubicBezTo>
                <a:cubicBezTo>
                  <a:pt x="8684732" y="3030110"/>
                  <a:pt x="8670050" y="3068993"/>
                  <a:pt x="8656982" y="3383466"/>
                </a:cubicBezTo>
                <a:cubicBezTo>
                  <a:pt x="8643914" y="3697939"/>
                  <a:pt x="8687323" y="3751066"/>
                  <a:pt x="8656982" y="4041312"/>
                </a:cubicBezTo>
                <a:cubicBezTo>
                  <a:pt x="8663813" y="4343270"/>
                  <a:pt x="8342314" y="4653018"/>
                  <a:pt x="8078015" y="4620279"/>
                </a:cubicBezTo>
                <a:cubicBezTo>
                  <a:pt x="7929060" y="4638419"/>
                  <a:pt x="7753550" y="4635582"/>
                  <a:pt x="7471274" y="4620279"/>
                </a:cubicBezTo>
                <a:cubicBezTo>
                  <a:pt x="7188998" y="4604976"/>
                  <a:pt x="7193513" y="4637009"/>
                  <a:pt x="6939523" y="4620279"/>
                </a:cubicBezTo>
                <a:cubicBezTo>
                  <a:pt x="6685533" y="4603549"/>
                  <a:pt x="6588528" y="4603059"/>
                  <a:pt x="6482763" y="4620279"/>
                </a:cubicBezTo>
                <a:cubicBezTo>
                  <a:pt x="6376998" y="4637499"/>
                  <a:pt x="5927318" y="4611359"/>
                  <a:pt x="5651050" y="4620279"/>
                </a:cubicBezTo>
                <a:cubicBezTo>
                  <a:pt x="5374782" y="4629199"/>
                  <a:pt x="5250033" y="4614193"/>
                  <a:pt x="5119300" y="4620279"/>
                </a:cubicBezTo>
                <a:cubicBezTo>
                  <a:pt x="4988567" y="4626366"/>
                  <a:pt x="4793678" y="4610981"/>
                  <a:pt x="4587549" y="4620279"/>
                </a:cubicBezTo>
                <a:cubicBezTo>
                  <a:pt x="4381420" y="4629577"/>
                  <a:pt x="4155065" y="4657300"/>
                  <a:pt x="3755836" y="4620279"/>
                </a:cubicBezTo>
                <a:cubicBezTo>
                  <a:pt x="3356607" y="4583258"/>
                  <a:pt x="3450911" y="4602491"/>
                  <a:pt x="3299076" y="4620279"/>
                </a:cubicBezTo>
                <a:cubicBezTo>
                  <a:pt x="3147241" y="4638067"/>
                  <a:pt x="2863559" y="4624228"/>
                  <a:pt x="2542354" y="4620279"/>
                </a:cubicBezTo>
                <a:cubicBezTo>
                  <a:pt x="2221149" y="4616330"/>
                  <a:pt x="2008598" y="4636266"/>
                  <a:pt x="1860622" y="4620279"/>
                </a:cubicBezTo>
                <a:cubicBezTo>
                  <a:pt x="1712646" y="4604292"/>
                  <a:pt x="1172549" y="4581466"/>
                  <a:pt x="578967" y="4620279"/>
                </a:cubicBezTo>
                <a:cubicBezTo>
                  <a:pt x="257111" y="4687479"/>
                  <a:pt x="-34356" y="4369395"/>
                  <a:pt x="0" y="4041312"/>
                </a:cubicBezTo>
                <a:cubicBezTo>
                  <a:pt x="-17011" y="3919481"/>
                  <a:pt x="-333" y="3601856"/>
                  <a:pt x="0" y="3452713"/>
                </a:cubicBezTo>
                <a:cubicBezTo>
                  <a:pt x="333" y="3303570"/>
                  <a:pt x="-8623" y="2845736"/>
                  <a:pt x="0" y="2690997"/>
                </a:cubicBezTo>
                <a:cubicBezTo>
                  <a:pt x="8623" y="2536258"/>
                  <a:pt x="6446" y="2187137"/>
                  <a:pt x="0" y="2033152"/>
                </a:cubicBezTo>
                <a:cubicBezTo>
                  <a:pt x="-6446" y="1879167"/>
                  <a:pt x="13345" y="1701059"/>
                  <a:pt x="0" y="1375306"/>
                </a:cubicBezTo>
                <a:cubicBezTo>
                  <a:pt x="-13345" y="1049553"/>
                  <a:pt x="-17489" y="886208"/>
                  <a:pt x="0" y="578967"/>
                </a:cubicBezTo>
                <a:close/>
              </a:path>
              <a:path w="8656982" h="4620279" stroke="0" extrusionOk="0">
                <a:moveTo>
                  <a:pt x="0" y="578967"/>
                </a:moveTo>
                <a:cubicBezTo>
                  <a:pt x="1340" y="300191"/>
                  <a:pt x="264645" y="9708"/>
                  <a:pt x="578967" y="0"/>
                </a:cubicBezTo>
                <a:cubicBezTo>
                  <a:pt x="739489" y="-4304"/>
                  <a:pt x="981541" y="-29112"/>
                  <a:pt x="1335689" y="0"/>
                </a:cubicBezTo>
                <a:cubicBezTo>
                  <a:pt x="1689837" y="29112"/>
                  <a:pt x="1702100" y="-224"/>
                  <a:pt x="1867440" y="0"/>
                </a:cubicBezTo>
                <a:cubicBezTo>
                  <a:pt x="2032780" y="224"/>
                  <a:pt x="2196654" y="19948"/>
                  <a:pt x="2399190" y="0"/>
                </a:cubicBezTo>
                <a:cubicBezTo>
                  <a:pt x="2601726" y="-19948"/>
                  <a:pt x="2918671" y="-6036"/>
                  <a:pt x="3155913" y="0"/>
                </a:cubicBezTo>
                <a:cubicBezTo>
                  <a:pt x="3393155" y="6036"/>
                  <a:pt x="3498738" y="-19500"/>
                  <a:pt x="3762654" y="0"/>
                </a:cubicBezTo>
                <a:cubicBezTo>
                  <a:pt x="4026570" y="19500"/>
                  <a:pt x="4408914" y="39483"/>
                  <a:pt x="4594366" y="0"/>
                </a:cubicBezTo>
                <a:cubicBezTo>
                  <a:pt x="4779818" y="-39483"/>
                  <a:pt x="5036254" y="6521"/>
                  <a:pt x="5426079" y="0"/>
                </a:cubicBezTo>
                <a:cubicBezTo>
                  <a:pt x="5815904" y="-6521"/>
                  <a:pt x="5818896" y="-5249"/>
                  <a:pt x="6182801" y="0"/>
                </a:cubicBezTo>
                <a:cubicBezTo>
                  <a:pt x="6546706" y="5249"/>
                  <a:pt x="6552353" y="-11387"/>
                  <a:pt x="6714552" y="0"/>
                </a:cubicBezTo>
                <a:cubicBezTo>
                  <a:pt x="6876751" y="11387"/>
                  <a:pt x="7005611" y="8078"/>
                  <a:pt x="7171312" y="0"/>
                </a:cubicBezTo>
                <a:cubicBezTo>
                  <a:pt x="7337013" y="-8078"/>
                  <a:pt x="7643084" y="36953"/>
                  <a:pt x="8078015" y="0"/>
                </a:cubicBezTo>
                <a:cubicBezTo>
                  <a:pt x="8463729" y="32467"/>
                  <a:pt x="8654562" y="244046"/>
                  <a:pt x="8656982" y="578967"/>
                </a:cubicBezTo>
                <a:cubicBezTo>
                  <a:pt x="8655600" y="851316"/>
                  <a:pt x="8629919" y="960028"/>
                  <a:pt x="8656982" y="1202189"/>
                </a:cubicBezTo>
                <a:cubicBezTo>
                  <a:pt x="8684045" y="1444350"/>
                  <a:pt x="8676028" y="1710913"/>
                  <a:pt x="8656982" y="1929282"/>
                </a:cubicBezTo>
                <a:cubicBezTo>
                  <a:pt x="8637936" y="2147651"/>
                  <a:pt x="8694584" y="2535598"/>
                  <a:pt x="8656982" y="2690997"/>
                </a:cubicBezTo>
                <a:cubicBezTo>
                  <a:pt x="8619380" y="2846396"/>
                  <a:pt x="8649624" y="3149710"/>
                  <a:pt x="8656982" y="3348843"/>
                </a:cubicBezTo>
                <a:cubicBezTo>
                  <a:pt x="8664340" y="3547976"/>
                  <a:pt x="8686223" y="3770845"/>
                  <a:pt x="8656982" y="4041312"/>
                </a:cubicBezTo>
                <a:cubicBezTo>
                  <a:pt x="8647697" y="4366891"/>
                  <a:pt x="8403161" y="4550431"/>
                  <a:pt x="8078015" y="4620279"/>
                </a:cubicBezTo>
                <a:cubicBezTo>
                  <a:pt x="7773526" y="4605371"/>
                  <a:pt x="7641841" y="4637045"/>
                  <a:pt x="7396283" y="4620279"/>
                </a:cubicBezTo>
                <a:cubicBezTo>
                  <a:pt x="7150725" y="4603513"/>
                  <a:pt x="7111333" y="4629883"/>
                  <a:pt x="6864533" y="4620279"/>
                </a:cubicBezTo>
                <a:cubicBezTo>
                  <a:pt x="6617733" y="4610676"/>
                  <a:pt x="6481989" y="4643842"/>
                  <a:pt x="6332782" y="4620279"/>
                </a:cubicBezTo>
                <a:cubicBezTo>
                  <a:pt x="6183575" y="4596716"/>
                  <a:pt x="5823596" y="4586356"/>
                  <a:pt x="5501069" y="4620279"/>
                </a:cubicBezTo>
                <a:cubicBezTo>
                  <a:pt x="5178542" y="4654202"/>
                  <a:pt x="5140854" y="4620419"/>
                  <a:pt x="4894328" y="4620279"/>
                </a:cubicBezTo>
                <a:cubicBezTo>
                  <a:pt x="4647802" y="4620139"/>
                  <a:pt x="4298992" y="4614010"/>
                  <a:pt x="4062616" y="4620279"/>
                </a:cubicBezTo>
                <a:cubicBezTo>
                  <a:pt x="3826240" y="4626548"/>
                  <a:pt x="3430081" y="4635513"/>
                  <a:pt x="3230903" y="4620279"/>
                </a:cubicBezTo>
                <a:cubicBezTo>
                  <a:pt x="3031725" y="4605045"/>
                  <a:pt x="2865226" y="4623042"/>
                  <a:pt x="2624162" y="4620279"/>
                </a:cubicBezTo>
                <a:cubicBezTo>
                  <a:pt x="2383098" y="4617516"/>
                  <a:pt x="2275654" y="4635671"/>
                  <a:pt x="2167402" y="4620279"/>
                </a:cubicBezTo>
                <a:cubicBezTo>
                  <a:pt x="2059150" y="4604887"/>
                  <a:pt x="1874282" y="4616337"/>
                  <a:pt x="1635651" y="4620279"/>
                </a:cubicBezTo>
                <a:cubicBezTo>
                  <a:pt x="1397020" y="4624221"/>
                  <a:pt x="1021692" y="4601823"/>
                  <a:pt x="578967" y="4620279"/>
                </a:cubicBezTo>
                <a:cubicBezTo>
                  <a:pt x="306318" y="4624978"/>
                  <a:pt x="20433" y="4304877"/>
                  <a:pt x="0" y="4041312"/>
                </a:cubicBezTo>
                <a:cubicBezTo>
                  <a:pt x="3340" y="3875877"/>
                  <a:pt x="-20674" y="3527709"/>
                  <a:pt x="0" y="3348843"/>
                </a:cubicBezTo>
                <a:cubicBezTo>
                  <a:pt x="20674" y="3169977"/>
                  <a:pt x="-8051" y="2768562"/>
                  <a:pt x="0" y="2587127"/>
                </a:cubicBezTo>
                <a:cubicBezTo>
                  <a:pt x="8051" y="2405692"/>
                  <a:pt x="-11395" y="2246233"/>
                  <a:pt x="0" y="1998528"/>
                </a:cubicBezTo>
                <a:cubicBezTo>
                  <a:pt x="11395" y="1750823"/>
                  <a:pt x="10427" y="1644610"/>
                  <a:pt x="0" y="1409930"/>
                </a:cubicBezTo>
                <a:cubicBezTo>
                  <a:pt x="-10427" y="1175250"/>
                  <a:pt x="19915" y="807910"/>
                  <a:pt x="0" y="578967"/>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sym typeface="Arial"/>
              </a:rPr>
              <a:t>        </a:t>
            </a:r>
            <a:endParaRPr kumimoji="0" lang="vi-VN" sz="20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D28F8C8B-A46B-46B3-9AC6-8FF7B30C5938}"/>
              </a:ext>
            </a:extLst>
          </p:cNvPr>
          <p:cNvSpPr txBox="1"/>
          <p:nvPr/>
        </p:nvSpPr>
        <p:spPr>
          <a:xfrm>
            <a:off x="1603985" y="475888"/>
            <a:ext cx="56279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w="9525">
                  <a:solidFill>
                    <a:srgbClr val="B3C3F0"/>
                  </a:solidFill>
                  <a:prstDash val="solid"/>
                </a:ln>
                <a:solidFill>
                  <a:srgbClr val="FF0000"/>
                </a:solidFill>
                <a:effectLst>
                  <a:outerShdw blurRad="12700" dist="38100" dir="2700000" algn="tl" rotWithShape="0">
                    <a:srgbClr val="EDD26B">
                      <a:lumMod val="60000"/>
                      <a:lumOff val="40000"/>
                    </a:srgbClr>
                  </a:outerShdw>
                </a:effectLst>
                <a:uLnTx/>
                <a:uFillTx/>
                <a:latin typeface="Arial"/>
                <a:cs typeface="Arial"/>
                <a:sym typeface="Arial"/>
              </a:rPr>
              <a:t>QUAN SÁT</a:t>
            </a:r>
            <a:r>
              <a:rPr kumimoji="0" lang="en-US" sz="3200" b="1" i="0" u="none" strike="noStrike" kern="0" cap="none" spc="0" normalizeH="0" noProof="0">
                <a:ln w="9525">
                  <a:solidFill>
                    <a:srgbClr val="B3C3F0"/>
                  </a:solidFill>
                  <a:prstDash val="solid"/>
                </a:ln>
                <a:solidFill>
                  <a:srgbClr val="FF0000"/>
                </a:solidFill>
                <a:effectLst>
                  <a:outerShdw blurRad="12700" dist="38100" dir="2700000" algn="tl" rotWithShape="0">
                    <a:srgbClr val="EDD26B">
                      <a:lumMod val="60000"/>
                      <a:lumOff val="40000"/>
                    </a:srgbClr>
                  </a:outerShdw>
                </a:effectLst>
                <a:uLnTx/>
                <a:uFillTx/>
                <a:latin typeface="Arial"/>
                <a:cs typeface="Arial"/>
                <a:sym typeface="Arial"/>
              </a:rPr>
              <a:t> TRANH VẼ GÌ?</a:t>
            </a:r>
            <a:endParaRPr kumimoji="0" lang="en-US" sz="3200" b="1" i="0" u="none" strike="noStrike" kern="0" cap="none" spc="0" normalizeH="0" baseline="0" noProof="0" dirty="0">
              <a:ln w="9525">
                <a:solidFill>
                  <a:srgbClr val="B3C3F0"/>
                </a:solidFill>
                <a:prstDash val="solid"/>
              </a:ln>
              <a:solidFill>
                <a:srgbClr val="FF0000"/>
              </a:solidFill>
              <a:effectLst>
                <a:outerShdw blurRad="12700" dist="38100" dir="2700000" algn="tl" rotWithShape="0">
                  <a:srgbClr val="EDD26B">
                    <a:lumMod val="60000"/>
                    <a:lumOff val="40000"/>
                  </a:srgbClr>
                </a:outerShdw>
              </a:effectLst>
              <a:uLnTx/>
              <a:uFillTx/>
              <a:latin typeface="Arial"/>
              <a:cs typeface="Arial"/>
              <a:sym typeface="Arial"/>
            </a:endParaRPr>
          </a:p>
        </p:txBody>
      </p:sp>
      <p:pic>
        <p:nvPicPr>
          <p:cNvPr id="3" name="Picture 2">
            <a:extLst>
              <a:ext uri="{FF2B5EF4-FFF2-40B4-BE49-F238E27FC236}">
                <a16:creationId xmlns:a16="http://schemas.microsoft.com/office/drawing/2014/main" id="{2FAE2B33-8763-4797-9DE3-5C39DDF27F7B}"/>
              </a:ext>
            </a:extLst>
          </p:cNvPr>
          <p:cNvPicPr>
            <a:picLocks noChangeAspect="1"/>
          </p:cNvPicPr>
          <p:nvPr/>
        </p:nvPicPr>
        <p:blipFill>
          <a:blip r:embed="rId3"/>
          <a:stretch>
            <a:fillRect/>
          </a:stretch>
        </p:blipFill>
        <p:spPr>
          <a:xfrm>
            <a:off x="4904961" y="1537391"/>
            <a:ext cx="3460615" cy="3185104"/>
          </a:xfrm>
          <a:prstGeom prst="rect">
            <a:avLst/>
          </a:prstGeom>
        </p:spPr>
      </p:pic>
      <p:pic>
        <p:nvPicPr>
          <p:cNvPr id="5" name="Picture 4">
            <a:extLst>
              <a:ext uri="{FF2B5EF4-FFF2-40B4-BE49-F238E27FC236}">
                <a16:creationId xmlns:a16="http://schemas.microsoft.com/office/drawing/2014/main" id="{2B2356AE-C0D2-4B4C-AABE-8D7F71EB11F9}"/>
              </a:ext>
            </a:extLst>
          </p:cNvPr>
          <p:cNvPicPr>
            <a:picLocks noChangeAspect="1"/>
          </p:cNvPicPr>
          <p:nvPr/>
        </p:nvPicPr>
        <p:blipFill>
          <a:blip r:embed="rId4"/>
          <a:stretch>
            <a:fillRect/>
          </a:stretch>
        </p:blipFill>
        <p:spPr>
          <a:xfrm>
            <a:off x="564660" y="1537391"/>
            <a:ext cx="4052066" cy="3149071"/>
          </a:xfrm>
          <a:prstGeom prst="rect">
            <a:avLst/>
          </a:prstGeom>
        </p:spPr>
      </p:pic>
    </p:spTree>
    <p:extLst>
      <p:ext uri="{BB962C8B-B14F-4D97-AF65-F5344CB8AC3E}">
        <p14:creationId xmlns:p14="http://schemas.microsoft.com/office/powerpoint/2010/main" val="3910844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Laeacco Cartoon Rainbow Clouds Portrait Scene Baby Children Photography  Background Photographic Vinyl Backdrops For Photo Studio|Background| -  AliExpress">
            <a:extLst>
              <a:ext uri="{FF2B5EF4-FFF2-40B4-BE49-F238E27FC236}">
                <a16:creationId xmlns:a16="http://schemas.microsoft.com/office/drawing/2014/main" id="{4DA89485-4368-4AC9-A569-B56550EEA7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2"/>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6">
            <a:extLst>
              <a:ext uri="{FF2B5EF4-FFF2-40B4-BE49-F238E27FC236}">
                <a16:creationId xmlns:a16="http://schemas.microsoft.com/office/drawing/2014/main" id="{29BDC43C-5292-4925-B459-543FD98FCEC2}"/>
              </a:ext>
            </a:extLst>
          </p:cNvPr>
          <p:cNvSpPr/>
          <p:nvPr/>
        </p:nvSpPr>
        <p:spPr>
          <a:xfrm>
            <a:off x="288235" y="457038"/>
            <a:ext cx="8656982" cy="4620279"/>
          </a:xfrm>
          <a:custGeom>
            <a:avLst/>
            <a:gdLst>
              <a:gd name="connsiteX0" fmla="*/ 0 w 8656982"/>
              <a:gd name="connsiteY0" fmla="*/ 578967 h 4620279"/>
              <a:gd name="connsiteX1" fmla="*/ 578967 w 8656982"/>
              <a:gd name="connsiteY1" fmla="*/ 0 h 4620279"/>
              <a:gd name="connsiteX2" fmla="*/ 1035727 w 8656982"/>
              <a:gd name="connsiteY2" fmla="*/ 0 h 4620279"/>
              <a:gd name="connsiteX3" fmla="*/ 1867440 w 8656982"/>
              <a:gd name="connsiteY3" fmla="*/ 0 h 4620279"/>
              <a:gd name="connsiteX4" fmla="*/ 2549171 w 8656982"/>
              <a:gd name="connsiteY4" fmla="*/ 0 h 4620279"/>
              <a:gd name="connsiteX5" fmla="*/ 3230903 w 8656982"/>
              <a:gd name="connsiteY5" fmla="*/ 0 h 4620279"/>
              <a:gd name="connsiteX6" fmla="*/ 3987625 w 8656982"/>
              <a:gd name="connsiteY6" fmla="*/ 0 h 4620279"/>
              <a:gd name="connsiteX7" fmla="*/ 4669357 w 8656982"/>
              <a:gd name="connsiteY7" fmla="*/ 0 h 4620279"/>
              <a:gd name="connsiteX8" fmla="*/ 5276098 w 8656982"/>
              <a:gd name="connsiteY8" fmla="*/ 0 h 4620279"/>
              <a:gd name="connsiteX9" fmla="*/ 5882839 w 8656982"/>
              <a:gd name="connsiteY9" fmla="*/ 0 h 4620279"/>
              <a:gd name="connsiteX10" fmla="*/ 6339599 w 8656982"/>
              <a:gd name="connsiteY10" fmla="*/ 0 h 4620279"/>
              <a:gd name="connsiteX11" fmla="*/ 6946340 w 8656982"/>
              <a:gd name="connsiteY11" fmla="*/ 0 h 4620279"/>
              <a:gd name="connsiteX12" fmla="*/ 7478091 w 8656982"/>
              <a:gd name="connsiteY12" fmla="*/ 0 h 4620279"/>
              <a:gd name="connsiteX13" fmla="*/ 8078015 w 8656982"/>
              <a:gd name="connsiteY13" fmla="*/ 0 h 4620279"/>
              <a:gd name="connsiteX14" fmla="*/ 8656982 w 8656982"/>
              <a:gd name="connsiteY14" fmla="*/ 578967 h 4620279"/>
              <a:gd name="connsiteX15" fmla="*/ 8656982 w 8656982"/>
              <a:gd name="connsiteY15" fmla="*/ 1306059 h 4620279"/>
              <a:gd name="connsiteX16" fmla="*/ 8656982 w 8656982"/>
              <a:gd name="connsiteY16" fmla="*/ 2033152 h 4620279"/>
              <a:gd name="connsiteX17" fmla="*/ 8656982 w 8656982"/>
              <a:gd name="connsiteY17" fmla="*/ 2725621 h 4620279"/>
              <a:gd name="connsiteX18" fmla="*/ 8656982 w 8656982"/>
              <a:gd name="connsiteY18" fmla="*/ 3383466 h 4620279"/>
              <a:gd name="connsiteX19" fmla="*/ 8656982 w 8656982"/>
              <a:gd name="connsiteY19" fmla="*/ 4041312 h 4620279"/>
              <a:gd name="connsiteX20" fmla="*/ 8078015 w 8656982"/>
              <a:gd name="connsiteY20" fmla="*/ 4620279 h 4620279"/>
              <a:gd name="connsiteX21" fmla="*/ 7471274 w 8656982"/>
              <a:gd name="connsiteY21" fmla="*/ 4620279 h 4620279"/>
              <a:gd name="connsiteX22" fmla="*/ 6939523 w 8656982"/>
              <a:gd name="connsiteY22" fmla="*/ 4620279 h 4620279"/>
              <a:gd name="connsiteX23" fmla="*/ 6482763 w 8656982"/>
              <a:gd name="connsiteY23" fmla="*/ 4620279 h 4620279"/>
              <a:gd name="connsiteX24" fmla="*/ 5651050 w 8656982"/>
              <a:gd name="connsiteY24" fmla="*/ 4620279 h 4620279"/>
              <a:gd name="connsiteX25" fmla="*/ 5119300 w 8656982"/>
              <a:gd name="connsiteY25" fmla="*/ 4620279 h 4620279"/>
              <a:gd name="connsiteX26" fmla="*/ 4587549 w 8656982"/>
              <a:gd name="connsiteY26" fmla="*/ 4620279 h 4620279"/>
              <a:gd name="connsiteX27" fmla="*/ 3755836 w 8656982"/>
              <a:gd name="connsiteY27" fmla="*/ 4620279 h 4620279"/>
              <a:gd name="connsiteX28" fmla="*/ 3299076 w 8656982"/>
              <a:gd name="connsiteY28" fmla="*/ 4620279 h 4620279"/>
              <a:gd name="connsiteX29" fmla="*/ 2542354 w 8656982"/>
              <a:gd name="connsiteY29" fmla="*/ 4620279 h 4620279"/>
              <a:gd name="connsiteX30" fmla="*/ 1860622 w 8656982"/>
              <a:gd name="connsiteY30" fmla="*/ 4620279 h 4620279"/>
              <a:gd name="connsiteX31" fmla="*/ 578967 w 8656982"/>
              <a:gd name="connsiteY31" fmla="*/ 4620279 h 4620279"/>
              <a:gd name="connsiteX32" fmla="*/ 0 w 8656982"/>
              <a:gd name="connsiteY32" fmla="*/ 4041312 h 4620279"/>
              <a:gd name="connsiteX33" fmla="*/ 0 w 8656982"/>
              <a:gd name="connsiteY33" fmla="*/ 3452713 h 4620279"/>
              <a:gd name="connsiteX34" fmla="*/ 0 w 8656982"/>
              <a:gd name="connsiteY34" fmla="*/ 2690997 h 4620279"/>
              <a:gd name="connsiteX35" fmla="*/ 0 w 8656982"/>
              <a:gd name="connsiteY35" fmla="*/ 2033152 h 4620279"/>
              <a:gd name="connsiteX36" fmla="*/ 0 w 8656982"/>
              <a:gd name="connsiteY36" fmla="*/ 1375306 h 4620279"/>
              <a:gd name="connsiteX37" fmla="*/ 0 w 8656982"/>
              <a:gd name="connsiteY37" fmla="*/ 578967 h 462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56982" h="4620279" fill="none" extrusionOk="0">
                <a:moveTo>
                  <a:pt x="0" y="578967"/>
                </a:moveTo>
                <a:cubicBezTo>
                  <a:pt x="-51089" y="282309"/>
                  <a:pt x="261535" y="-11232"/>
                  <a:pt x="578967" y="0"/>
                </a:cubicBezTo>
                <a:cubicBezTo>
                  <a:pt x="764178" y="22717"/>
                  <a:pt x="917311" y="14978"/>
                  <a:pt x="1035727" y="0"/>
                </a:cubicBezTo>
                <a:cubicBezTo>
                  <a:pt x="1154143" y="-14978"/>
                  <a:pt x="1465145" y="33259"/>
                  <a:pt x="1867440" y="0"/>
                </a:cubicBezTo>
                <a:cubicBezTo>
                  <a:pt x="2269735" y="-33259"/>
                  <a:pt x="2308714" y="-26743"/>
                  <a:pt x="2549171" y="0"/>
                </a:cubicBezTo>
                <a:cubicBezTo>
                  <a:pt x="2789628" y="26743"/>
                  <a:pt x="2943102" y="20676"/>
                  <a:pt x="3230903" y="0"/>
                </a:cubicBezTo>
                <a:cubicBezTo>
                  <a:pt x="3518704" y="-20676"/>
                  <a:pt x="3650626" y="35271"/>
                  <a:pt x="3987625" y="0"/>
                </a:cubicBezTo>
                <a:cubicBezTo>
                  <a:pt x="4324624" y="-35271"/>
                  <a:pt x="4394118" y="-30401"/>
                  <a:pt x="4669357" y="0"/>
                </a:cubicBezTo>
                <a:cubicBezTo>
                  <a:pt x="4944596" y="30401"/>
                  <a:pt x="5068764" y="9480"/>
                  <a:pt x="5276098" y="0"/>
                </a:cubicBezTo>
                <a:cubicBezTo>
                  <a:pt x="5483432" y="-9480"/>
                  <a:pt x="5747475" y="-2777"/>
                  <a:pt x="5882839" y="0"/>
                </a:cubicBezTo>
                <a:cubicBezTo>
                  <a:pt x="6018203" y="2777"/>
                  <a:pt x="6241472" y="17898"/>
                  <a:pt x="6339599" y="0"/>
                </a:cubicBezTo>
                <a:cubicBezTo>
                  <a:pt x="6437726" y="-17898"/>
                  <a:pt x="6785180" y="1522"/>
                  <a:pt x="6946340" y="0"/>
                </a:cubicBezTo>
                <a:cubicBezTo>
                  <a:pt x="7107500" y="-1522"/>
                  <a:pt x="7310462" y="14484"/>
                  <a:pt x="7478091" y="0"/>
                </a:cubicBezTo>
                <a:cubicBezTo>
                  <a:pt x="7645720" y="-14484"/>
                  <a:pt x="7876709" y="-18872"/>
                  <a:pt x="8078015" y="0"/>
                </a:cubicBezTo>
                <a:cubicBezTo>
                  <a:pt x="8394480" y="10042"/>
                  <a:pt x="8696793" y="313665"/>
                  <a:pt x="8656982" y="578967"/>
                </a:cubicBezTo>
                <a:cubicBezTo>
                  <a:pt x="8660744" y="855842"/>
                  <a:pt x="8688465" y="1048692"/>
                  <a:pt x="8656982" y="1306059"/>
                </a:cubicBezTo>
                <a:cubicBezTo>
                  <a:pt x="8625499" y="1563426"/>
                  <a:pt x="8631893" y="1847605"/>
                  <a:pt x="8656982" y="2033152"/>
                </a:cubicBezTo>
                <a:cubicBezTo>
                  <a:pt x="8682071" y="2218699"/>
                  <a:pt x="8629232" y="2421132"/>
                  <a:pt x="8656982" y="2725621"/>
                </a:cubicBezTo>
                <a:cubicBezTo>
                  <a:pt x="8684732" y="3030110"/>
                  <a:pt x="8670050" y="3068993"/>
                  <a:pt x="8656982" y="3383466"/>
                </a:cubicBezTo>
                <a:cubicBezTo>
                  <a:pt x="8643914" y="3697939"/>
                  <a:pt x="8687323" y="3751066"/>
                  <a:pt x="8656982" y="4041312"/>
                </a:cubicBezTo>
                <a:cubicBezTo>
                  <a:pt x="8663813" y="4343270"/>
                  <a:pt x="8342314" y="4653018"/>
                  <a:pt x="8078015" y="4620279"/>
                </a:cubicBezTo>
                <a:cubicBezTo>
                  <a:pt x="7929060" y="4638419"/>
                  <a:pt x="7753550" y="4635582"/>
                  <a:pt x="7471274" y="4620279"/>
                </a:cubicBezTo>
                <a:cubicBezTo>
                  <a:pt x="7188998" y="4604976"/>
                  <a:pt x="7193513" y="4637009"/>
                  <a:pt x="6939523" y="4620279"/>
                </a:cubicBezTo>
                <a:cubicBezTo>
                  <a:pt x="6685533" y="4603549"/>
                  <a:pt x="6588528" y="4603059"/>
                  <a:pt x="6482763" y="4620279"/>
                </a:cubicBezTo>
                <a:cubicBezTo>
                  <a:pt x="6376998" y="4637499"/>
                  <a:pt x="5927318" y="4611359"/>
                  <a:pt x="5651050" y="4620279"/>
                </a:cubicBezTo>
                <a:cubicBezTo>
                  <a:pt x="5374782" y="4629199"/>
                  <a:pt x="5250033" y="4614193"/>
                  <a:pt x="5119300" y="4620279"/>
                </a:cubicBezTo>
                <a:cubicBezTo>
                  <a:pt x="4988567" y="4626366"/>
                  <a:pt x="4793678" y="4610981"/>
                  <a:pt x="4587549" y="4620279"/>
                </a:cubicBezTo>
                <a:cubicBezTo>
                  <a:pt x="4381420" y="4629577"/>
                  <a:pt x="4155065" y="4657300"/>
                  <a:pt x="3755836" y="4620279"/>
                </a:cubicBezTo>
                <a:cubicBezTo>
                  <a:pt x="3356607" y="4583258"/>
                  <a:pt x="3450911" y="4602491"/>
                  <a:pt x="3299076" y="4620279"/>
                </a:cubicBezTo>
                <a:cubicBezTo>
                  <a:pt x="3147241" y="4638067"/>
                  <a:pt x="2863559" y="4624228"/>
                  <a:pt x="2542354" y="4620279"/>
                </a:cubicBezTo>
                <a:cubicBezTo>
                  <a:pt x="2221149" y="4616330"/>
                  <a:pt x="2008598" y="4636266"/>
                  <a:pt x="1860622" y="4620279"/>
                </a:cubicBezTo>
                <a:cubicBezTo>
                  <a:pt x="1712646" y="4604292"/>
                  <a:pt x="1172549" y="4581466"/>
                  <a:pt x="578967" y="4620279"/>
                </a:cubicBezTo>
                <a:cubicBezTo>
                  <a:pt x="257111" y="4687479"/>
                  <a:pt x="-34356" y="4369395"/>
                  <a:pt x="0" y="4041312"/>
                </a:cubicBezTo>
                <a:cubicBezTo>
                  <a:pt x="-17011" y="3919481"/>
                  <a:pt x="-333" y="3601856"/>
                  <a:pt x="0" y="3452713"/>
                </a:cubicBezTo>
                <a:cubicBezTo>
                  <a:pt x="333" y="3303570"/>
                  <a:pt x="-8623" y="2845736"/>
                  <a:pt x="0" y="2690997"/>
                </a:cubicBezTo>
                <a:cubicBezTo>
                  <a:pt x="8623" y="2536258"/>
                  <a:pt x="6446" y="2187137"/>
                  <a:pt x="0" y="2033152"/>
                </a:cubicBezTo>
                <a:cubicBezTo>
                  <a:pt x="-6446" y="1879167"/>
                  <a:pt x="13345" y="1701059"/>
                  <a:pt x="0" y="1375306"/>
                </a:cubicBezTo>
                <a:cubicBezTo>
                  <a:pt x="-13345" y="1049553"/>
                  <a:pt x="-17489" y="886208"/>
                  <a:pt x="0" y="578967"/>
                </a:cubicBezTo>
                <a:close/>
              </a:path>
              <a:path w="8656982" h="4620279" stroke="0" extrusionOk="0">
                <a:moveTo>
                  <a:pt x="0" y="578967"/>
                </a:moveTo>
                <a:cubicBezTo>
                  <a:pt x="1340" y="300191"/>
                  <a:pt x="264645" y="9708"/>
                  <a:pt x="578967" y="0"/>
                </a:cubicBezTo>
                <a:cubicBezTo>
                  <a:pt x="739489" y="-4304"/>
                  <a:pt x="981541" y="-29112"/>
                  <a:pt x="1335689" y="0"/>
                </a:cubicBezTo>
                <a:cubicBezTo>
                  <a:pt x="1689837" y="29112"/>
                  <a:pt x="1702100" y="-224"/>
                  <a:pt x="1867440" y="0"/>
                </a:cubicBezTo>
                <a:cubicBezTo>
                  <a:pt x="2032780" y="224"/>
                  <a:pt x="2196654" y="19948"/>
                  <a:pt x="2399190" y="0"/>
                </a:cubicBezTo>
                <a:cubicBezTo>
                  <a:pt x="2601726" y="-19948"/>
                  <a:pt x="2918671" y="-6036"/>
                  <a:pt x="3155913" y="0"/>
                </a:cubicBezTo>
                <a:cubicBezTo>
                  <a:pt x="3393155" y="6036"/>
                  <a:pt x="3498738" y="-19500"/>
                  <a:pt x="3762654" y="0"/>
                </a:cubicBezTo>
                <a:cubicBezTo>
                  <a:pt x="4026570" y="19500"/>
                  <a:pt x="4408914" y="39483"/>
                  <a:pt x="4594366" y="0"/>
                </a:cubicBezTo>
                <a:cubicBezTo>
                  <a:pt x="4779818" y="-39483"/>
                  <a:pt x="5036254" y="6521"/>
                  <a:pt x="5426079" y="0"/>
                </a:cubicBezTo>
                <a:cubicBezTo>
                  <a:pt x="5815904" y="-6521"/>
                  <a:pt x="5818896" y="-5249"/>
                  <a:pt x="6182801" y="0"/>
                </a:cubicBezTo>
                <a:cubicBezTo>
                  <a:pt x="6546706" y="5249"/>
                  <a:pt x="6552353" y="-11387"/>
                  <a:pt x="6714552" y="0"/>
                </a:cubicBezTo>
                <a:cubicBezTo>
                  <a:pt x="6876751" y="11387"/>
                  <a:pt x="7005611" y="8078"/>
                  <a:pt x="7171312" y="0"/>
                </a:cubicBezTo>
                <a:cubicBezTo>
                  <a:pt x="7337013" y="-8078"/>
                  <a:pt x="7643084" y="36953"/>
                  <a:pt x="8078015" y="0"/>
                </a:cubicBezTo>
                <a:cubicBezTo>
                  <a:pt x="8463729" y="32467"/>
                  <a:pt x="8654562" y="244046"/>
                  <a:pt x="8656982" y="578967"/>
                </a:cubicBezTo>
                <a:cubicBezTo>
                  <a:pt x="8655600" y="851316"/>
                  <a:pt x="8629919" y="960028"/>
                  <a:pt x="8656982" y="1202189"/>
                </a:cubicBezTo>
                <a:cubicBezTo>
                  <a:pt x="8684045" y="1444350"/>
                  <a:pt x="8676028" y="1710913"/>
                  <a:pt x="8656982" y="1929282"/>
                </a:cubicBezTo>
                <a:cubicBezTo>
                  <a:pt x="8637936" y="2147651"/>
                  <a:pt x="8694584" y="2535598"/>
                  <a:pt x="8656982" y="2690997"/>
                </a:cubicBezTo>
                <a:cubicBezTo>
                  <a:pt x="8619380" y="2846396"/>
                  <a:pt x="8649624" y="3149710"/>
                  <a:pt x="8656982" y="3348843"/>
                </a:cubicBezTo>
                <a:cubicBezTo>
                  <a:pt x="8664340" y="3547976"/>
                  <a:pt x="8686223" y="3770845"/>
                  <a:pt x="8656982" y="4041312"/>
                </a:cubicBezTo>
                <a:cubicBezTo>
                  <a:pt x="8647697" y="4366891"/>
                  <a:pt x="8403161" y="4550431"/>
                  <a:pt x="8078015" y="4620279"/>
                </a:cubicBezTo>
                <a:cubicBezTo>
                  <a:pt x="7773526" y="4605371"/>
                  <a:pt x="7641841" y="4637045"/>
                  <a:pt x="7396283" y="4620279"/>
                </a:cubicBezTo>
                <a:cubicBezTo>
                  <a:pt x="7150725" y="4603513"/>
                  <a:pt x="7111333" y="4629883"/>
                  <a:pt x="6864533" y="4620279"/>
                </a:cubicBezTo>
                <a:cubicBezTo>
                  <a:pt x="6617733" y="4610676"/>
                  <a:pt x="6481989" y="4643842"/>
                  <a:pt x="6332782" y="4620279"/>
                </a:cubicBezTo>
                <a:cubicBezTo>
                  <a:pt x="6183575" y="4596716"/>
                  <a:pt x="5823596" y="4586356"/>
                  <a:pt x="5501069" y="4620279"/>
                </a:cubicBezTo>
                <a:cubicBezTo>
                  <a:pt x="5178542" y="4654202"/>
                  <a:pt x="5140854" y="4620419"/>
                  <a:pt x="4894328" y="4620279"/>
                </a:cubicBezTo>
                <a:cubicBezTo>
                  <a:pt x="4647802" y="4620139"/>
                  <a:pt x="4298992" y="4614010"/>
                  <a:pt x="4062616" y="4620279"/>
                </a:cubicBezTo>
                <a:cubicBezTo>
                  <a:pt x="3826240" y="4626548"/>
                  <a:pt x="3430081" y="4635513"/>
                  <a:pt x="3230903" y="4620279"/>
                </a:cubicBezTo>
                <a:cubicBezTo>
                  <a:pt x="3031725" y="4605045"/>
                  <a:pt x="2865226" y="4623042"/>
                  <a:pt x="2624162" y="4620279"/>
                </a:cubicBezTo>
                <a:cubicBezTo>
                  <a:pt x="2383098" y="4617516"/>
                  <a:pt x="2275654" y="4635671"/>
                  <a:pt x="2167402" y="4620279"/>
                </a:cubicBezTo>
                <a:cubicBezTo>
                  <a:pt x="2059150" y="4604887"/>
                  <a:pt x="1874282" y="4616337"/>
                  <a:pt x="1635651" y="4620279"/>
                </a:cubicBezTo>
                <a:cubicBezTo>
                  <a:pt x="1397020" y="4624221"/>
                  <a:pt x="1021692" y="4601823"/>
                  <a:pt x="578967" y="4620279"/>
                </a:cubicBezTo>
                <a:cubicBezTo>
                  <a:pt x="306318" y="4624978"/>
                  <a:pt x="20433" y="4304877"/>
                  <a:pt x="0" y="4041312"/>
                </a:cubicBezTo>
                <a:cubicBezTo>
                  <a:pt x="3340" y="3875877"/>
                  <a:pt x="-20674" y="3527709"/>
                  <a:pt x="0" y="3348843"/>
                </a:cubicBezTo>
                <a:cubicBezTo>
                  <a:pt x="20674" y="3169977"/>
                  <a:pt x="-8051" y="2768562"/>
                  <a:pt x="0" y="2587127"/>
                </a:cubicBezTo>
                <a:cubicBezTo>
                  <a:pt x="8051" y="2405692"/>
                  <a:pt x="-11395" y="2246233"/>
                  <a:pt x="0" y="1998528"/>
                </a:cubicBezTo>
                <a:cubicBezTo>
                  <a:pt x="11395" y="1750823"/>
                  <a:pt x="10427" y="1644610"/>
                  <a:pt x="0" y="1409930"/>
                </a:cubicBezTo>
                <a:cubicBezTo>
                  <a:pt x="-10427" y="1175250"/>
                  <a:pt x="19915" y="807910"/>
                  <a:pt x="0" y="578967"/>
                </a:cubicBezTo>
                <a:close/>
              </a:path>
            </a:pathLst>
          </a:custGeom>
          <a:solidFill>
            <a:srgbClr val="FFFFFF">
              <a:alpha val="85000"/>
            </a:srgb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algn="just"/>
            <a:r>
              <a:rPr lang="en-US" sz="2000">
                <a:solidFill>
                  <a:srgbClr val="002060"/>
                </a:solidFill>
                <a:cs typeface="Calibri" panose="020F0502020204030204" pitchFamily="34" charset="0"/>
              </a:rPr>
              <a:t>	</a:t>
            </a:r>
            <a:r>
              <a:rPr lang="vi-VN" sz="2000">
                <a:solidFill>
                  <a:srgbClr val="002060"/>
                </a:solidFill>
                <a:cs typeface="Calibri" panose="020F0502020204030204" pitchFamily="34" charset="0"/>
              </a:rPr>
              <a:t>Tiến Anh sinh ra ở thôn Muối, xã Lan Mẫu, một vùng quê của tỉnh Bắc Giang. Không giống người anh song sinh và bao bạn nhỏ khác, em không có đôi tay.</a:t>
            </a:r>
            <a:endParaRPr lang="en-US" sz="2000">
              <a:solidFill>
                <a:srgbClr val="002060"/>
              </a:solidFill>
              <a:cs typeface="Calibri" panose="020F0502020204030204" pitchFamily="34" charset="0"/>
            </a:endParaRPr>
          </a:p>
          <a:p>
            <a:pPr algn="just"/>
            <a:r>
              <a:rPr lang="en-US" sz="2000">
                <a:solidFill>
                  <a:srgbClr val="002060"/>
                </a:solidFill>
                <a:cs typeface="Calibri" panose="020F0502020204030204" pitchFamily="34" charset="0"/>
              </a:rPr>
              <a:t>	</a:t>
            </a:r>
            <a:r>
              <a:rPr lang="vi-VN" sz="2000">
                <a:solidFill>
                  <a:srgbClr val="002060"/>
                </a:solidFill>
                <a:cs typeface="Calibri" panose="020F0502020204030204" pitchFamily="34" charset="0"/>
              </a:rPr>
              <a:t>Có lần em hỏi mẹ: “Bao giờ tay con sẽ mọc?”. Mẹ ôm Tiến Anh vào lòng, nói về điểm đặc biệt trên cơ thể em. Cậu bé im lặng, hiểu rằng mình sẽ phải cố gắng nhiều hơn. Được mẹ động viên, Tiến Anh bắt đầu tập làm mọi việc. Em cũng tập viết bằng</a:t>
            </a:r>
            <a:r>
              <a:rPr lang="en-US" sz="2000">
                <a:solidFill>
                  <a:srgbClr val="002060"/>
                </a:solidFill>
                <a:cs typeface="Calibri" panose="020F0502020204030204" pitchFamily="34" charset="0"/>
              </a:rPr>
              <a:t> </a:t>
            </a:r>
            <a:r>
              <a:rPr lang="vi-VN" sz="2000">
                <a:solidFill>
                  <a:srgbClr val="002060"/>
                </a:solidFill>
                <a:cs typeface="Calibri" panose="020F0502020204030204" pitchFamily="34" charset="0"/>
              </a:rPr>
              <a:t>đôi chân của mình.</a:t>
            </a:r>
            <a:endParaRPr lang="en-US" sz="2000">
              <a:solidFill>
                <a:srgbClr val="002060"/>
              </a:solidFill>
              <a:cs typeface="Calibri" panose="020F0502020204030204" pitchFamily="34" charset="0"/>
            </a:endParaRPr>
          </a:p>
          <a:p>
            <a:pPr algn="just"/>
            <a:r>
              <a:rPr lang="en-US" sz="2000">
                <a:solidFill>
                  <a:srgbClr val="002060"/>
                </a:solidFill>
                <a:cs typeface="Calibri" panose="020F0502020204030204" pitchFamily="34" charset="0"/>
              </a:rPr>
              <a:t>	</a:t>
            </a:r>
            <a:r>
              <a:rPr lang="vi-VN" sz="2000">
                <a:solidFill>
                  <a:srgbClr val="002060"/>
                </a:solidFill>
                <a:cs typeface="Calibri" panose="020F0502020204030204" pitchFamily="34" charset="0"/>
              </a:rPr>
              <a:t>Tiến Anh trở thành một học sinh xuất sắc của lớp 3A. Cậu say mê tập vẽ và ước mơ trở thành hoạ sĩ. Cũng từ ôi chân kì diệu ấy, sắc màu lấp lánh được thắp lên trong tranh. Tiến Anh đạt giải Triển vọng cuộc thi vẽ tranh thiếu nhi Ca-thay lần thứ 10, khu vực</a:t>
            </a:r>
            <a:r>
              <a:rPr lang="en-US" sz="2000">
                <a:solidFill>
                  <a:srgbClr val="002060"/>
                </a:solidFill>
                <a:cs typeface="Calibri" panose="020F0502020204030204" pitchFamily="34" charset="0"/>
              </a:rPr>
              <a:t> </a:t>
            </a:r>
            <a:r>
              <a:rPr lang="vi-VN" sz="2000">
                <a:solidFill>
                  <a:srgbClr val="002060"/>
                </a:solidFill>
                <a:cs typeface="Calibri" panose="020F0502020204030204" pitchFamily="34" charset="0"/>
              </a:rPr>
              <a:t>Hà Nội, chủ đề </a:t>
            </a:r>
            <a:r>
              <a:rPr lang="vi-VN" sz="2000" i="1">
                <a:solidFill>
                  <a:srgbClr val="002060"/>
                </a:solidFill>
                <a:cs typeface="Calibri" panose="020F0502020204030204" pitchFamily="34" charset="0"/>
              </a:rPr>
              <a:t>Em vẽ ước mơ của em</a:t>
            </a:r>
            <a:r>
              <a:rPr lang="vi-VN" sz="2000">
                <a:solidFill>
                  <a:srgbClr val="002060"/>
                </a:solidFill>
                <a:cs typeface="Calibri" panose="020F0502020204030204" pitchFamily="34" charset="0"/>
              </a:rPr>
              <a:t>.</a:t>
            </a:r>
            <a:endParaRPr lang="en-US" sz="2000">
              <a:solidFill>
                <a:srgbClr val="002060"/>
              </a:solidFill>
              <a:cs typeface="Calibri" panose="020F0502020204030204" pitchFamily="34" charset="0"/>
            </a:endParaRPr>
          </a:p>
          <a:p>
            <a:pPr algn="just"/>
            <a:r>
              <a:rPr lang="en-US" sz="2000">
                <a:solidFill>
                  <a:srgbClr val="002060"/>
                </a:solidFill>
                <a:cs typeface="Calibri" panose="020F0502020204030204" pitchFamily="34" charset="0"/>
              </a:rPr>
              <a:t>						</a:t>
            </a:r>
            <a:r>
              <a:rPr lang="vi-VN" sz="2000">
                <a:solidFill>
                  <a:srgbClr val="002060"/>
                </a:solidFill>
                <a:cs typeface="Calibri" panose="020F0502020204030204" pitchFamily="34" charset="0"/>
              </a:rPr>
              <a:t>Theo Thy Lan</a:t>
            </a:r>
            <a:endParaRPr lang="vi-VN" sz="2000" dirty="0">
              <a:solidFill>
                <a:srgbClr val="002060"/>
              </a:solidFill>
              <a:cs typeface="Calibri" panose="020F0502020204030204" pitchFamily="34" charset="0"/>
            </a:endParaRPr>
          </a:p>
        </p:txBody>
      </p:sp>
      <p:sp>
        <p:nvSpPr>
          <p:cNvPr id="18" name="TextBox 17">
            <a:extLst>
              <a:ext uri="{FF2B5EF4-FFF2-40B4-BE49-F238E27FC236}">
                <a16:creationId xmlns:a16="http://schemas.microsoft.com/office/drawing/2014/main" id="{7F6D515C-EACD-4CA0-9C3A-02EBF95081E7}"/>
              </a:ext>
            </a:extLst>
          </p:cNvPr>
          <p:cNvSpPr txBox="1"/>
          <p:nvPr/>
        </p:nvSpPr>
        <p:spPr>
          <a:xfrm>
            <a:off x="1802768" y="-38524"/>
            <a:ext cx="5627916" cy="523220"/>
          </a:xfrm>
          <a:prstGeom prst="rect">
            <a:avLst/>
          </a:prstGeom>
          <a:noFill/>
        </p:spPr>
        <p:txBody>
          <a:bodyPr wrap="square" rtlCol="0">
            <a:spAutoFit/>
          </a:bodyPr>
          <a:lstStyle/>
          <a:p>
            <a:pPr algn="ctr"/>
            <a:r>
              <a:rPr lang="en-US"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Cookies" panose="02040603050506020204" pitchFamily="18" charset="0"/>
              </a:rPr>
              <a:t>LUYỆN ĐỌC NỐI TIẾP CÂU</a:t>
            </a:r>
          </a:p>
        </p:txBody>
      </p:sp>
      <p:sp>
        <p:nvSpPr>
          <p:cNvPr id="6" name="TextBox 5">
            <a:extLst>
              <a:ext uri="{FF2B5EF4-FFF2-40B4-BE49-F238E27FC236}">
                <a16:creationId xmlns:a16="http://schemas.microsoft.com/office/drawing/2014/main" id="{D28F8C8B-A46B-46B3-9AC6-8FF7B30C5938}"/>
              </a:ext>
            </a:extLst>
          </p:cNvPr>
          <p:cNvSpPr txBox="1"/>
          <p:nvPr/>
        </p:nvSpPr>
        <p:spPr>
          <a:xfrm>
            <a:off x="1603985" y="475888"/>
            <a:ext cx="5627916" cy="523220"/>
          </a:xfrm>
          <a:prstGeom prst="rect">
            <a:avLst/>
          </a:prstGeom>
          <a:noFill/>
        </p:spPr>
        <p:txBody>
          <a:bodyPr wrap="square" rtlCol="0">
            <a:spAutoFit/>
          </a:bodyPr>
          <a:lstStyle/>
          <a:p>
            <a:pPr algn="ctr"/>
            <a:r>
              <a:rPr lang="en-US" sz="28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j-lt"/>
              </a:rPr>
              <a:t>Điều kì diệu</a:t>
            </a:r>
            <a:endParaRPr lang="en-US" sz="28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mj-lt"/>
            </a:endParaRPr>
          </a:p>
        </p:txBody>
      </p:sp>
    </p:spTree>
    <p:extLst>
      <p:ext uri="{BB962C8B-B14F-4D97-AF65-F5344CB8AC3E}">
        <p14:creationId xmlns:p14="http://schemas.microsoft.com/office/powerpoint/2010/main" val="2066258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59556305"/>
</p:tagLst>
</file>

<file path=ppt/theme/theme1.xml><?xml version="1.0" encoding="utf-8"?>
<a:theme xmlns:a="http://schemas.openxmlformats.org/drawingml/2006/main" name="Kawaii Pastel by Slidesgo">
  <a:themeElements>
    <a:clrScheme name="Simple Light">
      <a:dk1>
        <a:srgbClr val="A0B2E4"/>
      </a:dk1>
      <a:lt1>
        <a:srgbClr val="B3C3F0"/>
      </a:lt1>
      <a:dk2>
        <a:srgbClr val="EAA7B6"/>
      </a:dk2>
      <a:lt2>
        <a:srgbClr val="E08A9C"/>
      </a:lt2>
      <a:accent1>
        <a:srgbClr val="BAECCE"/>
      </a:accent1>
      <a:accent2>
        <a:srgbClr val="FFE88A"/>
      </a:accent2>
      <a:accent3>
        <a:srgbClr val="A1E3BA"/>
      </a:accent3>
      <a:accent4>
        <a:srgbClr val="DB798C"/>
      </a:accent4>
      <a:accent5>
        <a:srgbClr val="EDD26B"/>
      </a:accent5>
      <a:accent6>
        <a:srgbClr val="859AD5"/>
      </a:accent6>
      <a:hlink>
        <a:srgbClr val="A0B2E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1411</TotalTime>
  <Words>1419</Words>
  <Application>Microsoft Office PowerPoint</Application>
  <PresentationFormat>On-screen Show (16:9)</PresentationFormat>
  <Paragraphs>117</Paragraphs>
  <Slides>30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#9Slide05 SVNClementine</vt:lpstr>
      <vt:lpstr>UTM Cookies</vt:lpstr>
      <vt:lpstr>SVN-Poky's</vt:lpstr>
      <vt:lpstr>Rubik</vt:lpstr>
      <vt:lpstr>Arial</vt:lpstr>
      <vt:lpstr>Fredoka One</vt:lpstr>
      <vt:lpstr>Calibri</vt:lpstr>
      <vt:lpstr>UTM Duepuntozero</vt:lpstr>
      <vt:lpstr>#9Slide05 Phobia</vt:lpstr>
      <vt:lpstr>UVN Banh Mi</vt:lpstr>
      <vt:lpstr>Kawaii Pastel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Lan Hương 0354473852</dc:creator>
  <cp:lastModifiedBy>GIANG</cp:lastModifiedBy>
  <cp:revision>1</cp:revision>
  <dcterms:modified xsi:type="dcterms:W3CDTF">2024-11-14T21:09:26Z</dcterms:modified>
</cp:coreProperties>
</file>