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3" r:id="rId2"/>
    <p:sldMasterId id="2147483705" r:id="rId3"/>
    <p:sldMasterId id="2147483717" r:id="rId4"/>
    <p:sldMasterId id="2147483729" r:id="rId5"/>
    <p:sldMasterId id="2147483741" r:id="rId6"/>
  </p:sldMasterIdLst>
  <p:notesMasterIdLst>
    <p:notesMasterId r:id="rId29"/>
  </p:notesMasterIdLst>
  <p:sldIdLst>
    <p:sldId id="418" r:id="rId7"/>
    <p:sldId id="257" r:id="rId8"/>
    <p:sldId id="387" r:id="rId9"/>
    <p:sldId id="388" r:id="rId10"/>
    <p:sldId id="420" r:id="rId11"/>
    <p:sldId id="265" r:id="rId12"/>
    <p:sldId id="421" r:id="rId13"/>
    <p:sldId id="422" r:id="rId14"/>
    <p:sldId id="424" r:id="rId15"/>
    <p:sldId id="425" r:id="rId16"/>
    <p:sldId id="426" r:id="rId17"/>
    <p:sldId id="427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6" r:id="rId26"/>
    <p:sldId id="440" r:id="rId27"/>
    <p:sldId id="280" r:id="rId28"/>
  </p:sldIdLst>
  <p:sldSz cx="12192000" cy="6858000"/>
  <p:notesSz cx="7104063" cy="10234613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CCCCFF"/>
    <a:srgbClr val="CC99FF"/>
    <a:srgbClr val="CCECFF"/>
    <a:srgbClr val="FFCC66"/>
    <a:srgbClr val="660033"/>
    <a:srgbClr val="0066FF"/>
    <a:srgbClr val="FF0066"/>
    <a:srgbClr val="FF66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381" autoAdjust="0"/>
  </p:normalViewPr>
  <p:slideViewPr>
    <p:cSldViewPr snapToGrid="0">
      <p:cViewPr varScale="1">
        <p:scale>
          <a:sx n="83" d="100"/>
          <a:sy n="83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ags" Target="tags/tag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27DA0-A3FD-409A-8DF0-74563133B55C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C6D98-046A-405E-9FCB-494EC8D89F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9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09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59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58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06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40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2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53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113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43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2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8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369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13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37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9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6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1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7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9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304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1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0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8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82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7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6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90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1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9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0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28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9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4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4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2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84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26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8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00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A4E66-66C9-4742-A90C-2C11E75D5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79069-0A3E-412A-AFD2-203748A3B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82C61-E6D3-4976-A2B9-FE68808DC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08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7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10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5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52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8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6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0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6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8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0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A7E0B0-C611-4102-A47E-11779C486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65F580-46AA-4BCD-AEA6-7AFB38A348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D8BB6-2609-4E8B-A081-59CBB4E25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19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5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9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0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3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4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8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3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0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5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85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8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27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3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6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2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5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7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9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2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C53C2DB-1177-4B8A-A317-85D8A60899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77235F-0FFC-48C2-BA08-57594706F7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9CE1B3-3805-450C-A757-054C0020B5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29D90A-8A93-4AE4-8376-E75B318A9F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956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5F94570-3E41-41EA-B117-7DACA954A7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64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0C7E535-EE39-4D8B-A539-64CD3C1028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63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8C31FB-97A1-44FB-BE96-CE4A60A5B5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DD80B3-3653-4378-BE4E-BD99C3035C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D11B2A-83DC-4D83-8959-63D68EB49B5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0A733E-A750-4C56-A550-90B84C62B40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627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BF032AF-DC3A-457C-9A45-1794D27BA1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59BF2-B4F9-4B4E-A75B-5C3BD8888FC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BAB874-3243-494A-B834-448EE13B33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2D1C4C-5C26-4EB2-B4C7-FE5814DAD0C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938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017492F-E94F-47BD-A20D-F0B7818D5B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EFC0-5EAA-4087-86C4-B5D24F5CBA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72C9B9-555D-471B-A885-E146EC9FCE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CEDFF4-97A9-48CE-B40E-EA77375249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66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8E5421-35F7-4468-893C-4135BC3F1FCA}"/>
              </a:ext>
            </a:extLst>
          </p:cNvPr>
          <p:cNvSpPr/>
          <p:nvPr/>
        </p:nvSpPr>
        <p:spPr>
          <a:xfrm>
            <a:off x="521721" y="530008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07C69DB-8F1E-442C-9C52-430516AB7C9F}"/>
              </a:ext>
            </a:extLst>
          </p:cNvPr>
          <p:cNvSpPr/>
          <p:nvPr/>
        </p:nvSpPr>
        <p:spPr>
          <a:xfrm rot="368053">
            <a:off x="679999" y="666794"/>
            <a:ext cx="8952081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48762-9097-4850-8C53-CC3F3704F887}"/>
              </a:ext>
            </a:extLst>
          </p:cNvPr>
          <p:cNvSpPr txBox="1"/>
          <p:nvPr/>
        </p:nvSpPr>
        <p:spPr>
          <a:xfrm>
            <a:off x="2438401" y="1591337"/>
            <a:ext cx="656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VN-Reliant" panose="02040603050506020204" pitchFamily="18" charset="0"/>
              </a:rPr>
              <a:t>Thứ</a:t>
            </a:r>
            <a:r>
              <a:rPr lang="en-US" sz="3200" dirty="0">
                <a:latin typeface="SVN-Reliant" panose="02040603050506020204" pitchFamily="18" charset="0"/>
              </a:rPr>
              <a:t> </a:t>
            </a:r>
            <a:r>
              <a:rPr lang="en-US" sz="3200" dirty="0" err="1">
                <a:latin typeface="SVN-Reliant" panose="02040603050506020204" pitchFamily="18" charset="0"/>
              </a:rPr>
              <a:t>ba</a:t>
            </a:r>
            <a:r>
              <a:rPr lang="en-US" sz="3200" dirty="0">
                <a:latin typeface="SVN-Reliant" panose="02040603050506020204" pitchFamily="18" charset="0"/>
              </a:rPr>
              <a:t> </a:t>
            </a:r>
            <a:r>
              <a:rPr lang="en-US" sz="3200" dirty="0" err="1">
                <a:latin typeface="SVN-Reliant" panose="02040603050506020204" pitchFamily="18" charset="0"/>
              </a:rPr>
              <a:t>ngày</a:t>
            </a:r>
            <a:r>
              <a:rPr lang="en-US" sz="3200" dirty="0">
                <a:latin typeface="SVN-Reliant" panose="02040603050506020204" pitchFamily="18" charset="0"/>
              </a:rPr>
              <a:t> 12 </a:t>
            </a:r>
            <a:r>
              <a:rPr lang="en-US" sz="3200" dirty="0" err="1">
                <a:latin typeface="SVN-Reliant" panose="02040603050506020204" pitchFamily="18" charset="0"/>
              </a:rPr>
              <a:t>tháng</a:t>
            </a:r>
            <a:r>
              <a:rPr lang="en-US" sz="3200" dirty="0">
                <a:latin typeface="SVN-Reliant" panose="02040603050506020204" pitchFamily="18" charset="0"/>
              </a:rPr>
              <a:t> 11 </a:t>
            </a:r>
            <a:r>
              <a:rPr lang="en-US" sz="3200" dirty="0" err="1">
                <a:latin typeface="SVN-Reliant" panose="02040603050506020204" pitchFamily="18" charset="0"/>
              </a:rPr>
              <a:t>năm</a:t>
            </a:r>
            <a:r>
              <a:rPr lang="en-US" sz="3200" dirty="0">
                <a:latin typeface="SVN-Reliant" panose="02040603050506020204" pitchFamily="18" charset="0"/>
              </a:rPr>
              <a:t>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7579B-9352-4B85-B04F-257059CE524E}"/>
              </a:ext>
            </a:extLst>
          </p:cNvPr>
          <p:cNvSpPr txBox="1"/>
          <p:nvPr/>
        </p:nvSpPr>
        <p:spPr>
          <a:xfrm>
            <a:off x="5565374" y="2239324"/>
            <a:ext cx="256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6">
                    <a:lumMod val="50000"/>
                  </a:schemeClr>
                </a:solidFill>
                <a:latin typeface="SVN-Channel" panose="02040603050506020204" pitchFamily="18" charset="0"/>
              </a:rPr>
              <a:t>Toán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ED83AA-D699-44E1-8C9E-B600BAD181F2}"/>
              </a:ext>
            </a:extLst>
          </p:cNvPr>
          <p:cNvSpPr txBox="1"/>
          <p:nvPr/>
        </p:nvSpPr>
        <p:spPr>
          <a:xfrm>
            <a:off x="5554107" y="4474950"/>
            <a:ext cx="189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660033"/>
                </a:solidFill>
                <a:latin typeface="SVN-Bublont" pitchFamily="50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D0B29-0649-40B0-8FB6-CE079960B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38" y="2924332"/>
            <a:ext cx="607823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3F1CDC1F-69D4-4BE8-918E-58A85618793E}"/>
              </a:ext>
            </a:extLst>
          </p:cNvPr>
          <p:cNvSpPr/>
          <p:nvPr/>
        </p:nvSpPr>
        <p:spPr>
          <a:xfrm>
            <a:off x="4091417" y="359381"/>
            <a:ext cx="3140898" cy="7694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94 : 4 = …?</a:t>
            </a: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F2B4787B-A34C-4999-9BCC-D05E78E6FD0E}"/>
              </a:ext>
            </a:extLst>
          </p:cNvPr>
          <p:cNvSpPr txBox="1"/>
          <p:nvPr/>
        </p:nvSpPr>
        <p:spPr>
          <a:xfrm>
            <a:off x="1796220" y="1397089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94   4</a:t>
            </a:r>
          </a:p>
        </p:txBody>
      </p: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250E50AB-4536-4EB2-A3BC-14D8DF39CAFE}"/>
              </a:ext>
            </a:extLst>
          </p:cNvPr>
          <p:cNvGrpSpPr/>
          <p:nvPr/>
        </p:nvGrpSpPr>
        <p:grpSpPr>
          <a:xfrm>
            <a:off x="2638427" y="1534419"/>
            <a:ext cx="721895" cy="1925053"/>
            <a:chOff x="2310063" y="1732547"/>
            <a:chExt cx="721895" cy="1524000"/>
          </a:xfrm>
        </p:grpSpPr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4A2776BD-8D5C-43A8-B0D0-8A598BDB751E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F0414708-8C7D-4BE3-9A3D-218B6A96B345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6" name="TextBox 475">
            <a:extLst>
              <a:ext uri="{FF2B5EF4-FFF2-40B4-BE49-F238E27FC236}">
                <a16:creationId xmlns:a16="http://schemas.microsoft.com/office/drawing/2014/main" id="{7A5186A0-D8B7-41A6-8571-3911FA9E57B8}"/>
              </a:ext>
            </a:extLst>
          </p:cNvPr>
          <p:cNvSpPr txBox="1"/>
          <p:nvPr/>
        </p:nvSpPr>
        <p:spPr>
          <a:xfrm>
            <a:off x="5935581" y="1254642"/>
            <a:ext cx="542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9 chia 4 được 2, viết 2.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7FCA62E9-BD32-4FA2-BA54-653A0F6F153A}"/>
              </a:ext>
            </a:extLst>
          </p:cNvPr>
          <p:cNvSpPr txBox="1"/>
          <p:nvPr/>
        </p:nvSpPr>
        <p:spPr>
          <a:xfrm>
            <a:off x="5784096" y="1997619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2 nhân 4 bằng 8;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6648DA44-314A-44A9-9C40-25CDA31F2B86}"/>
              </a:ext>
            </a:extLst>
          </p:cNvPr>
          <p:cNvSpPr txBox="1"/>
          <p:nvPr/>
        </p:nvSpPr>
        <p:spPr>
          <a:xfrm>
            <a:off x="5847846" y="2722164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9 trừ 8 bằng 1.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4E4D50C0-A098-4ACC-BA91-06CBAB3C6750}"/>
              </a:ext>
            </a:extLst>
          </p:cNvPr>
          <p:cNvSpPr txBox="1"/>
          <p:nvPr/>
        </p:nvSpPr>
        <p:spPr>
          <a:xfrm>
            <a:off x="6019793" y="3379728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Hạ 4, được 14;</a:t>
            </a: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625B1F10-DCE7-41B5-B55E-B725EF53B599}"/>
              </a:ext>
            </a:extLst>
          </p:cNvPr>
          <p:cNvSpPr txBox="1"/>
          <p:nvPr/>
        </p:nvSpPr>
        <p:spPr>
          <a:xfrm>
            <a:off x="5847846" y="4087615"/>
            <a:ext cx="591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14 chia 4 được 3, viết 3.</a:t>
            </a:r>
          </a:p>
        </p:txBody>
      </p:sp>
      <p:sp>
        <p:nvSpPr>
          <p:cNvPr id="481" name="TextBox 480">
            <a:extLst>
              <a:ext uri="{FF2B5EF4-FFF2-40B4-BE49-F238E27FC236}">
                <a16:creationId xmlns:a16="http://schemas.microsoft.com/office/drawing/2014/main" id="{D5F0DEC7-0834-40EC-82FF-5B4F394DF7B3}"/>
              </a:ext>
            </a:extLst>
          </p:cNvPr>
          <p:cNvSpPr txBox="1"/>
          <p:nvPr/>
        </p:nvSpPr>
        <p:spPr>
          <a:xfrm>
            <a:off x="6019793" y="4847250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3 nhân 4 bằng 12;</a:t>
            </a: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45872C15-4E13-4B0F-B18F-3A2019E6BA1E}"/>
              </a:ext>
            </a:extLst>
          </p:cNvPr>
          <p:cNvSpPr txBox="1"/>
          <p:nvPr/>
        </p:nvSpPr>
        <p:spPr>
          <a:xfrm>
            <a:off x="6019793" y="5635575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14 trừ 12 bằng 2.</a:t>
            </a: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253867F7-B74E-4D96-B02A-4094B2E08A9D}"/>
              </a:ext>
            </a:extLst>
          </p:cNvPr>
          <p:cNvSpPr txBox="1"/>
          <p:nvPr/>
        </p:nvSpPr>
        <p:spPr>
          <a:xfrm>
            <a:off x="2678535" y="2189666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2DB4E5F1-ED52-4A6B-B85B-2E74ABF520B8}"/>
              </a:ext>
            </a:extLst>
          </p:cNvPr>
          <p:cNvSpPr txBox="1"/>
          <p:nvPr/>
        </p:nvSpPr>
        <p:spPr>
          <a:xfrm>
            <a:off x="1800230" y="203773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09817E8B-651E-4BC7-96CA-10E1FFDE5EB7}"/>
              </a:ext>
            </a:extLst>
          </p:cNvPr>
          <p:cNvCxnSpPr/>
          <p:nvPr/>
        </p:nvCxnSpPr>
        <p:spPr>
          <a:xfrm>
            <a:off x="1796220" y="2807176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6" name="TextBox 485">
            <a:extLst>
              <a:ext uri="{FF2B5EF4-FFF2-40B4-BE49-F238E27FC236}">
                <a16:creationId xmlns:a16="http://schemas.microsoft.com/office/drawing/2014/main" id="{F5909623-3C5C-440D-A4FB-0438CD2F5F18}"/>
              </a:ext>
            </a:extLst>
          </p:cNvPr>
          <p:cNvSpPr txBox="1"/>
          <p:nvPr/>
        </p:nvSpPr>
        <p:spPr>
          <a:xfrm>
            <a:off x="1788197" y="280109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E3DF0C16-2F4E-46D9-88BF-33BF38946C0B}"/>
              </a:ext>
            </a:extLst>
          </p:cNvPr>
          <p:cNvSpPr txBox="1"/>
          <p:nvPr/>
        </p:nvSpPr>
        <p:spPr>
          <a:xfrm>
            <a:off x="2107946" y="140203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id="{BCB0A394-8EF4-4E1D-A5A7-A1BB576F3DF2}"/>
              </a:ext>
            </a:extLst>
          </p:cNvPr>
          <p:cNvSpPr txBox="1"/>
          <p:nvPr/>
        </p:nvSpPr>
        <p:spPr>
          <a:xfrm>
            <a:off x="2999373" y="2196761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F64CC230-CDD7-490B-BFC0-A2A8CBF72032}"/>
              </a:ext>
            </a:extLst>
          </p:cNvPr>
          <p:cNvSpPr txBox="1"/>
          <p:nvPr/>
        </p:nvSpPr>
        <p:spPr>
          <a:xfrm>
            <a:off x="1848352" y="3399300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977E50F0-BC2A-4627-BE8B-0DA94A6E6E59}"/>
              </a:ext>
            </a:extLst>
          </p:cNvPr>
          <p:cNvCxnSpPr/>
          <p:nvPr/>
        </p:nvCxnSpPr>
        <p:spPr>
          <a:xfrm>
            <a:off x="1740069" y="4120615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TextBox 490">
            <a:extLst>
              <a:ext uri="{FF2B5EF4-FFF2-40B4-BE49-F238E27FC236}">
                <a16:creationId xmlns:a16="http://schemas.microsoft.com/office/drawing/2014/main" id="{096A3EDA-7B18-4DC1-A369-1531A83E7264}"/>
              </a:ext>
            </a:extLst>
          </p:cNvPr>
          <p:cNvSpPr txBox="1"/>
          <p:nvPr/>
        </p:nvSpPr>
        <p:spPr>
          <a:xfrm>
            <a:off x="2097002" y="4072490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2" name="Arrow: Pentagon 491">
            <a:extLst>
              <a:ext uri="{FF2B5EF4-FFF2-40B4-BE49-F238E27FC236}">
                <a16:creationId xmlns:a16="http://schemas.microsoft.com/office/drawing/2014/main" id="{F113C14E-42CD-4A1A-88FA-96B8E3259D5D}"/>
              </a:ext>
            </a:extLst>
          </p:cNvPr>
          <p:cNvSpPr/>
          <p:nvPr/>
        </p:nvSpPr>
        <p:spPr>
          <a:xfrm>
            <a:off x="1068065" y="5037161"/>
            <a:ext cx="4593801" cy="1034765"/>
          </a:xfrm>
          <a:prstGeom prst="homePlate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lại: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x 4 + 2 = </a:t>
            </a: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223C499F-885A-4321-93A5-2E78BC9DBCAA}"/>
              </a:ext>
            </a:extLst>
          </p:cNvPr>
          <p:cNvSpPr txBox="1"/>
          <p:nvPr/>
        </p:nvSpPr>
        <p:spPr>
          <a:xfrm>
            <a:off x="4787574" y="5392010"/>
            <a:ext cx="874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495" name="Rectangle: Rounded Corners 494">
            <a:extLst>
              <a:ext uri="{FF2B5EF4-FFF2-40B4-BE49-F238E27FC236}">
                <a16:creationId xmlns:a16="http://schemas.microsoft.com/office/drawing/2014/main" id="{9C4A1151-A0F5-4CA7-B351-FA04C7E4CCFB}"/>
              </a:ext>
            </a:extLst>
          </p:cNvPr>
          <p:cNvSpPr/>
          <p:nvPr/>
        </p:nvSpPr>
        <p:spPr>
          <a:xfrm>
            <a:off x="3506118" y="374422"/>
            <a:ext cx="4555956" cy="7694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94 : 4 = 23 ( Dư 2)</a:t>
            </a:r>
          </a:p>
        </p:txBody>
      </p:sp>
    </p:spTree>
    <p:extLst>
      <p:ext uri="{BB962C8B-B14F-4D97-AF65-F5344CB8AC3E}">
        <p14:creationId xmlns:p14="http://schemas.microsoft.com/office/powerpoint/2010/main" val="37787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3.95833E-6 0.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  <p:bldP spid="476" grpId="0"/>
      <p:bldP spid="477" grpId="0"/>
      <p:bldP spid="478" grpId="0"/>
      <p:bldP spid="479" grpId="0"/>
      <p:bldP spid="480" grpId="0"/>
      <p:bldP spid="481" grpId="0"/>
      <p:bldP spid="482" grpId="0"/>
      <p:bldP spid="483" grpId="0"/>
      <p:bldP spid="484" grpId="0"/>
      <p:bldP spid="486" grpId="0"/>
      <p:bldP spid="487" grpId="0"/>
      <p:bldP spid="487" grpId="1"/>
      <p:bldP spid="488" grpId="0"/>
      <p:bldP spid="489" grpId="0"/>
      <p:bldP spid="491" grpId="0"/>
      <p:bldP spid="492" grpId="0" animBg="1"/>
      <p:bldP spid="493" grpId="0"/>
      <p:bldP spid="4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256795-64EF-4FCE-82ED-601EFD3A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879" y="2221334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00BD9-74C7-46EB-A12B-7BD6766C7009}"/>
              </a:ext>
            </a:extLst>
          </p:cNvPr>
          <p:cNvSpPr txBox="1"/>
          <p:nvPr/>
        </p:nvSpPr>
        <p:spPr>
          <a:xfrm>
            <a:off x="1647299" y="1977258"/>
            <a:ext cx="2999874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 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48 : 4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55 : 5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42 :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607EF9-C377-4A95-B8F7-A296647012B2}"/>
              </a:ext>
            </a:extLst>
          </p:cNvPr>
          <p:cNvSpPr txBox="1"/>
          <p:nvPr/>
        </p:nvSpPr>
        <p:spPr>
          <a:xfrm>
            <a:off x="6784193" y="1986231"/>
            <a:ext cx="2999874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47 : 3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71 : 4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92 :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BE3E5E-4369-42A3-80B5-37D724D4506B}"/>
              </a:ext>
            </a:extLst>
          </p:cNvPr>
          <p:cNvGrpSpPr/>
          <p:nvPr/>
        </p:nvGrpSpPr>
        <p:grpSpPr>
          <a:xfrm>
            <a:off x="4004341" y="3652293"/>
            <a:ext cx="3422684" cy="2682265"/>
            <a:chOff x="6366833" y="1255654"/>
            <a:chExt cx="3327383" cy="1892031"/>
          </a:xfrm>
        </p:grpSpPr>
        <p:pic>
          <p:nvPicPr>
            <p:cNvPr id="33" name="图片 2" descr="2">
              <a:extLst>
                <a:ext uri="{FF2B5EF4-FFF2-40B4-BE49-F238E27FC236}">
                  <a16:creationId xmlns:a16="http://schemas.microsoft.com/office/drawing/2014/main" id="{FEC5EB30-7F93-40AC-A668-ACC28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8272" y="1255654"/>
              <a:ext cx="1889179" cy="1601412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9E490EFD-E251-47C1-88A1-867FE5A26205}"/>
                </a:ext>
              </a:extLst>
            </p:cNvPr>
            <p:cNvSpPr/>
            <p:nvPr/>
          </p:nvSpPr>
          <p:spPr>
            <a:xfrm>
              <a:off x="6366833" y="2519276"/>
              <a:ext cx="3327383" cy="628409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45">
                <a:defRPr/>
              </a:pPr>
              <a:r>
                <a:rPr lang="en-US" sz="2400" b="1" kern="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kern="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kern="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400" b="1" kern="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3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444870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  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 : 4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F0CAF-B40C-49E8-9D3A-6D27F1AFCF04}"/>
              </a:ext>
            </a:extLst>
          </p:cNvPr>
          <p:cNvSpPr txBox="1"/>
          <p:nvPr/>
        </p:nvSpPr>
        <p:spPr>
          <a:xfrm>
            <a:off x="7535223" y="337633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DA629C-2F8B-4ED9-BD30-98F046A53892}"/>
              </a:ext>
            </a:extLst>
          </p:cNvPr>
          <p:cNvSpPr txBox="1"/>
          <p:nvPr/>
        </p:nvSpPr>
        <p:spPr>
          <a:xfrm>
            <a:off x="7923618" y="91721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1894D-04C3-4A7E-94BA-BDA12B074A01}"/>
              </a:ext>
            </a:extLst>
          </p:cNvPr>
          <p:cNvSpPr txBox="1"/>
          <p:nvPr/>
        </p:nvSpPr>
        <p:spPr>
          <a:xfrm>
            <a:off x="8119920" y="448965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683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00495 0.3611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 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55 : 5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DA629C-2F8B-4ED9-BD30-98F046A53892}"/>
              </a:ext>
            </a:extLst>
          </p:cNvPr>
          <p:cNvSpPr txBox="1"/>
          <p:nvPr/>
        </p:nvSpPr>
        <p:spPr>
          <a:xfrm>
            <a:off x="7923618" y="91721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1894D-04C3-4A7E-94BA-BDA12B074A01}"/>
              </a:ext>
            </a:extLst>
          </p:cNvPr>
          <p:cNvSpPr txBox="1"/>
          <p:nvPr/>
        </p:nvSpPr>
        <p:spPr>
          <a:xfrm>
            <a:off x="8119920" y="448965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525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231 L 0.00495 0.375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: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DA629C-2F8B-4ED9-BD30-98F046A53892}"/>
              </a:ext>
            </a:extLst>
          </p:cNvPr>
          <p:cNvSpPr txBox="1"/>
          <p:nvPr/>
        </p:nvSpPr>
        <p:spPr>
          <a:xfrm>
            <a:off x="7923618" y="91721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1894D-04C3-4A7E-94BA-BDA12B074A01}"/>
              </a:ext>
            </a:extLst>
          </p:cNvPr>
          <p:cNvSpPr txBox="1"/>
          <p:nvPr/>
        </p:nvSpPr>
        <p:spPr>
          <a:xfrm>
            <a:off x="8119920" y="448965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730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231 L 0.00495 0.375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 : 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DA629C-2F8B-4ED9-BD30-98F046A53892}"/>
              </a:ext>
            </a:extLst>
          </p:cNvPr>
          <p:cNvSpPr txBox="1"/>
          <p:nvPr/>
        </p:nvSpPr>
        <p:spPr>
          <a:xfrm>
            <a:off x="7929606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1894D-04C3-4A7E-94BA-BDA12B074A01}"/>
              </a:ext>
            </a:extLst>
          </p:cNvPr>
          <p:cNvSpPr txBox="1"/>
          <p:nvPr/>
        </p:nvSpPr>
        <p:spPr>
          <a:xfrm>
            <a:off x="7535224" y="4489656"/>
            <a:ext cx="1480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149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31 L 0.00495 0.375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 :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DA629C-2F8B-4ED9-BD30-98F046A53892}"/>
              </a:ext>
            </a:extLst>
          </p:cNvPr>
          <p:cNvSpPr txBox="1"/>
          <p:nvPr/>
        </p:nvSpPr>
        <p:spPr>
          <a:xfrm>
            <a:off x="7929606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1894D-04C3-4A7E-94BA-BDA12B074A01}"/>
              </a:ext>
            </a:extLst>
          </p:cNvPr>
          <p:cNvSpPr txBox="1"/>
          <p:nvPr/>
        </p:nvSpPr>
        <p:spPr>
          <a:xfrm>
            <a:off x="7535224" y="4489656"/>
            <a:ext cx="1480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33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31 L 0.00495 0.375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 :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DA629C-2F8B-4ED9-BD30-98F046A53892}"/>
              </a:ext>
            </a:extLst>
          </p:cNvPr>
          <p:cNvSpPr txBox="1"/>
          <p:nvPr/>
        </p:nvSpPr>
        <p:spPr>
          <a:xfrm>
            <a:off x="7929606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1894D-04C3-4A7E-94BA-BDA12B074A01}"/>
              </a:ext>
            </a:extLst>
          </p:cNvPr>
          <p:cNvSpPr txBox="1"/>
          <p:nvPr/>
        </p:nvSpPr>
        <p:spPr>
          <a:xfrm>
            <a:off x="7535224" y="4489656"/>
            <a:ext cx="1480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909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31 L 0.00495 0.375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CA8353-EAD9-4EBA-9CE8-7A8C18748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10" y="2426986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0B221A-EF1A-4214-B238-32BD1C0DE812}"/>
              </a:ext>
            </a:extLst>
          </p:cNvPr>
          <p:cNvSpPr txBox="1"/>
          <p:nvPr/>
        </p:nvSpPr>
        <p:spPr>
          <a:xfrm>
            <a:off x="4174202" y="1663156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90 : 5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636CF-F658-4B3E-B76B-5FBD17105F29}"/>
              </a:ext>
            </a:extLst>
          </p:cNvPr>
          <p:cNvSpPr txBox="1"/>
          <p:nvPr/>
        </p:nvSpPr>
        <p:spPr>
          <a:xfrm>
            <a:off x="4838223" y="2507248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90   5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FA7AB-3731-436F-8864-CCF9EE709DC6}"/>
              </a:ext>
            </a:extLst>
          </p:cNvPr>
          <p:cNvSpPr txBox="1"/>
          <p:nvPr/>
        </p:nvSpPr>
        <p:spPr>
          <a:xfrm>
            <a:off x="5150457" y="2512197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6513AC-FC35-4AAC-B8C5-D075A5112970}"/>
              </a:ext>
            </a:extLst>
          </p:cNvPr>
          <p:cNvSpPr txBox="1"/>
          <p:nvPr/>
        </p:nvSpPr>
        <p:spPr>
          <a:xfrm>
            <a:off x="6081484" y="327668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D3F9FC-E9C8-404E-A6A6-E60C73CFF583}"/>
              </a:ext>
            </a:extLst>
          </p:cNvPr>
          <p:cNvSpPr txBox="1"/>
          <p:nvPr/>
        </p:nvSpPr>
        <p:spPr>
          <a:xfrm>
            <a:off x="4890355" y="4509459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625175-F44F-4E1C-897E-1F1989E8ABB2}"/>
              </a:ext>
            </a:extLst>
          </p:cNvPr>
          <p:cNvSpPr txBox="1"/>
          <p:nvPr/>
        </p:nvSpPr>
        <p:spPr>
          <a:xfrm>
            <a:off x="4070878" y="1710348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90 : 5 = 18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5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209 L -3.12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0B221A-EF1A-4214-B238-32BD1C0DE812}"/>
              </a:ext>
            </a:extLst>
          </p:cNvPr>
          <p:cNvSpPr txBox="1"/>
          <p:nvPr/>
        </p:nvSpPr>
        <p:spPr>
          <a:xfrm>
            <a:off x="4533533" y="1721233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82 : 2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636CF-F658-4B3E-B76B-5FBD17105F29}"/>
              </a:ext>
            </a:extLst>
          </p:cNvPr>
          <p:cNvSpPr txBox="1"/>
          <p:nvPr/>
        </p:nvSpPr>
        <p:spPr>
          <a:xfrm>
            <a:off x="4838221" y="2509793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82   2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FA7AB-3731-436F-8864-CCF9EE709DC6}"/>
              </a:ext>
            </a:extLst>
          </p:cNvPr>
          <p:cNvSpPr txBox="1"/>
          <p:nvPr/>
        </p:nvSpPr>
        <p:spPr>
          <a:xfrm>
            <a:off x="5141068" y="2511100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6513AC-FC35-4AAC-B8C5-D075A5112970}"/>
              </a:ext>
            </a:extLst>
          </p:cNvPr>
          <p:cNvSpPr txBox="1"/>
          <p:nvPr/>
        </p:nvSpPr>
        <p:spPr>
          <a:xfrm>
            <a:off x="6025337" y="3317568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D3F9FC-E9C8-404E-A6A6-E60C73CFF583}"/>
              </a:ext>
            </a:extLst>
          </p:cNvPr>
          <p:cNvSpPr txBox="1"/>
          <p:nvPr/>
        </p:nvSpPr>
        <p:spPr>
          <a:xfrm>
            <a:off x="5196264" y="4491420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625175-F44F-4E1C-897E-1F1989E8ABB2}"/>
              </a:ext>
            </a:extLst>
          </p:cNvPr>
          <p:cNvSpPr txBox="1"/>
          <p:nvPr/>
        </p:nvSpPr>
        <p:spPr>
          <a:xfrm>
            <a:off x="4251357" y="1686290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82 : 2 = 41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50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209 L -1.87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3" y="459284"/>
            <a:ext cx="2456184" cy="817338"/>
            <a:chOff x="8422160" y="1489938"/>
            <a:chExt cx="2985962" cy="993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5394" y="1489938"/>
              <a:ext cx="1432728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7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4" y="1938632"/>
            <a:ext cx="3643827" cy="784830"/>
            <a:chOff x="8422168" y="2846690"/>
            <a:chExt cx="4429765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950" y="2846690"/>
              <a:ext cx="2905983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8 dư 1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0"/>
            <a:ext cx="3659865" cy="799636"/>
            <a:chOff x="8422168" y="3702145"/>
            <a:chExt cx="4449263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26471" y="3702145"/>
              <a:ext cx="2944960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7 dư 2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2" y="4840938"/>
            <a:ext cx="2447486" cy="784830"/>
            <a:chOff x="8469285" y="4670840"/>
            <a:chExt cx="2975387" cy="954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11944" y="4670840"/>
              <a:ext cx="1432728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8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8C843C-A57D-4802-9AB3-27C9213620A6}"/>
              </a:ext>
            </a:extLst>
          </p:cNvPr>
          <p:cNvGrpSpPr/>
          <p:nvPr/>
        </p:nvGrpSpPr>
        <p:grpSpPr>
          <a:xfrm>
            <a:off x="3955350" y="2723462"/>
            <a:ext cx="1910979" cy="1688081"/>
            <a:chOff x="2380765" y="2368570"/>
            <a:chExt cx="1910979" cy="16880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BE3E84-46B0-4DF6-B693-45A3DF56E743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ECFF121-9C63-4FB2-8A9A-8D7E7C96C3AA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6EA9981-2527-48B3-8554-AE1CC3925BE9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A5E36AD-020D-4DE8-98A1-AFBE695A26A8}"/>
                </a:ext>
              </a:extLst>
            </p:cNvPr>
            <p:cNvSpPr txBox="1"/>
            <p:nvPr/>
          </p:nvSpPr>
          <p:spPr>
            <a:xfrm>
              <a:off x="2380765" y="2368570"/>
              <a:ext cx="1910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16   2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5" y="422247"/>
            <a:ext cx="3751546" cy="861774"/>
            <a:chOff x="8422160" y="1444912"/>
            <a:chExt cx="456071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35860" y="1444912"/>
              <a:ext cx="3247013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6 dư 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33920" cy="861774"/>
            <a:chOff x="8422168" y="2807976"/>
            <a:chExt cx="453929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57315" y="2807976"/>
              <a:ext cx="3204146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7 dư 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2360636" cy="861774"/>
            <a:chOff x="8422168" y="3735900"/>
            <a:chExt cx="2869800" cy="10476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724780" y="3735900"/>
              <a:ext cx="1567188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7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5" y="4816636"/>
            <a:ext cx="3804815" cy="861774"/>
            <a:chOff x="8469285" y="4641292"/>
            <a:chExt cx="4625483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847747" y="4641292"/>
              <a:ext cx="3247021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7 dư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60D2A99-66F7-4B56-8E66-F88B364C7D8D}"/>
              </a:ext>
            </a:extLst>
          </p:cNvPr>
          <p:cNvGrpSpPr/>
          <p:nvPr/>
        </p:nvGrpSpPr>
        <p:grpSpPr>
          <a:xfrm>
            <a:off x="3955350" y="2723462"/>
            <a:ext cx="1910979" cy="1688081"/>
            <a:chOff x="2380765" y="2368570"/>
            <a:chExt cx="1910979" cy="16880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AC3474D-FA2F-482C-843E-53332F2986C8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BE507B4-016C-43E7-BAFA-B988E90B079F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4017B25-0521-431C-813A-FC10A76F823D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9E7BB7F-BFCE-4D2D-A31B-424BF6A1271E}"/>
                </a:ext>
              </a:extLst>
            </p:cNvPr>
            <p:cNvSpPr txBox="1"/>
            <p:nvPr/>
          </p:nvSpPr>
          <p:spPr>
            <a:xfrm>
              <a:off x="2380765" y="2368570"/>
              <a:ext cx="1910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15   2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56102" y="7749"/>
            <a:ext cx="11419194" cy="6850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BD8BF7-9FF5-4675-9327-34D808580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05" y="2888974"/>
            <a:ext cx="2923943" cy="444947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A53B48-ACA8-44A1-B28B-950510AE20C5}"/>
              </a:ext>
            </a:extLst>
          </p:cNvPr>
          <p:cNvSpPr/>
          <p:nvPr/>
        </p:nvSpPr>
        <p:spPr>
          <a:xfrm>
            <a:off x="755111" y="1688662"/>
            <a:ext cx="3021495" cy="1630017"/>
          </a:xfrm>
          <a:prstGeom prst="wedgeRoundRectCallout">
            <a:avLst>
              <a:gd name="adj1" fmla="val 46272"/>
              <a:gd name="adj2" fmla="val 68191"/>
              <a:gd name="adj3" fmla="val 16667"/>
            </a:avLst>
          </a:prstGeom>
          <a:solidFill>
            <a:srgbClr val="FF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giáo thưởng đều 36 hình mặt cười cho 3 bạn.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3789AD-422C-4E4A-968A-FD443FEBF95C}"/>
              </a:ext>
            </a:extLst>
          </p:cNvPr>
          <p:cNvGrpSpPr/>
          <p:nvPr/>
        </p:nvGrpSpPr>
        <p:grpSpPr>
          <a:xfrm>
            <a:off x="4168236" y="477079"/>
            <a:ext cx="5476319" cy="2213112"/>
            <a:chOff x="5692236" y="1722783"/>
            <a:chExt cx="5904008" cy="237213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DA1DAA-1BF5-4381-B65F-6698BBB529A5}"/>
                </a:ext>
              </a:extLst>
            </p:cNvPr>
            <p:cNvGrpSpPr/>
            <p:nvPr/>
          </p:nvGrpSpPr>
          <p:grpSpPr>
            <a:xfrm>
              <a:off x="5692236" y="1722783"/>
              <a:ext cx="1996853" cy="1759225"/>
              <a:chOff x="5692236" y="1722783"/>
              <a:chExt cx="1996853" cy="175922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9B8100F-0419-46EA-B76E-1F4168A0F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2236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99860EC-AE3E-4219-8FFF-F64A58B4E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313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ED4EA2E-78E4-434D-A31E-F1DF147DD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0390" y="1722783"/>
                <a:ext cx="698699" cy="175922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B779089-9460-4C44-8E4D-371E5E90D184}"/>
                </a:ext>
              </a:extLst>
            </p:cNvPr>
            <p:cNvGrpSpPr/>
            <p:nvPr/>
          </p:nvGrpSpPr>
          <p:grpSpPr>
            <a:xfrm>
              <a:off x="7612404" y="1722783"/>
              <a:ext cx="1996853" cy="1759225"/>
              <a:chOff x="5692236" y="1722783"/>
              <a:chExt cx="1996853" cy="175922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FF51950-863C-4090-877B-04B4E0FE2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2236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7AA0406-1720-415E-B9F0-F502077F2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313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85D8570-6B0C-499D-87CF-A5EFDBA21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0390" y="1722783"/>
                <a:ext cx="698699" cy="1759225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689A4E-6B8D-4C02-B843-F3E528DFB40A}"/>
                </a:ext>
              </a:extLst>
            </p:cNvPr>
            <p:cNvGrpSpPr/>
            <p:nvPr/>
          </p:nvGrpSpPr>
          <p:grpSpPr>
            <a:xfrm>
              <a:off x="9559635" y="1722783"/>
              <a:ext cx="1996853" cy="1759225"/>
              <a:chOff x="5692236" y="1722783"/>
              <a:chExt cx="1996853" cy="175922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5B14098-8F4B-4915-8364-DA044C4E2D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2236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B0C1D87-5CE2-441C-A1DF-8BF7A03AD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313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C268220-1F82-4BCE-9235-78FE8683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0390" y="1722783"/>
                <a:ext cx="698699" cy="1759225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BDA1FC-0443-4CE2-B5FD-5396E46E7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92" y="3482008"/>
              <a:ext cx="5864252" cy="612914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BF99C6-F49B-4814-B69A-00CA5388A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54" y="3536222"/>
            <a:ext cx="2257740" cy="3496163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4DA1D67-DDCF-4E01-BC1D-4B73AA365819}"/>
              </a:ext>
            </a:extLst>
          </p:cNvPr>
          <p:cNvSpPr/>
          <p:nvPr/>
        </p:nvSpPr>
        <p:spPr>
          <a:xfrm flipH="1">
            <a:off x="8867495" y="2809988"/>
            <a:ext cx="3090374" cy="1238024"/>
          </a:xfrm>
          <a:prstGeom prst="wedgeRoundRectCallout">
            <a:avLst>
              <a:gd name="adj1" fmla="val 51418"/>
              <a:gd name="adj2" fmla="val 68191"/>
              <a:gd name="adj3" fmla="val 16667"/>
            </a:avLst>
          </a:prstGeom>
          <a:solidFill>
            <a:srgbClr val="FF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bạn được bao nhiêu hình?</a:t>
            </a:r>
          </a:p>
        </p:txBody>
      </p:sp>
    </p:spTree>
    <p:extLst>
      <p:ext uri="{BB962C8B-B14F-4D97-AF65-F5344CB8AC3E}">
        <p14:creationId xmlns:p14="http://schemas.microsoft.com/office/powerpoint/2010/main" val="7848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D3748D-CD6F-4057-AC75-0C1497726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10" y="2082185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E7F1009-4334-4E16-B079-C33AE3F27EF1}"/>
              </a:ext>
            </a:extLst>
          </p:cNvPr>
          <p:cNvSpPr/>
          <p:nvPr/>
        </p:nvSpPr>
        <p:spPr>
          <a:xfrm>
            <a:off x="509826" y="1016294"/>
            <a:ext cx="4646304" cy="228092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408D3-1E67-4E17-BD01-783515ADF8F1}"/>
              </a:ext>
            </a:extLst>
          </p:cNvPr>
          <p:cNvGrpSpPr/>
          <p:nvPr/>
        </p:nvGrpSpPr>
        <p:grpSpPr>
          <a:xfrm>
            <a:off x="738143" y="1015556"/>
            <a:ext cx="414259" cy="2171362"/>
            <a:chOff x="846180" y="1529278"/>
            <a:chExt cx="567328" cy="333968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DEAB499-A17B-42D4-8CC1-8E1A5FCED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3864EC7-24D4-45B6-8C0B-042F376BD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193A8F1-1561-4DA6-8C7E-38F209EA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D9BCD39-C2A3-464C-83F4-9B5928F30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CC6FB6C-017C-472A-BEC1-AEAB3C92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9B5AF0A-4D1B-434D-84A1-C105C9BD4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99FB95D-D6D3-4BAC-A902-E44FFAF7D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96A737D-6C3E-41ED-86E2-D01C6D0C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C7CF62F-FCDB-4CC5-A1FE-D84052465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C90D110-90CC-4FCE-A1B2-08487DAC5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A5A46DA-9FDE-4935-BD53-0B09483625EA}"/>
              </a:ext>
            </a:extLst>
          </p:cNvPr>
          <p:cNvGrpSpPr/>
          <p:nvPr/>
        </p:nvGrpSpPr>
        <p:grpSpPr>
          <a:xfrm>
            <a:off x="1543141" y="1045104"/>
            <a:ext cx="414258" cy="2171362"/>
            <a:chOff x="846180" y="1529278"/>
            <a:chExt cx="567328" cy="333968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13C82AC-AF14-43CD-8505-0614C557E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7E444B3-7089-473E-863A-6F3030CBC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ABF70DB-B4CE-4EA8-9B2E-68E401BE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D6F0163-C23A-4057-8989-3D85572A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129CF6C-5C00-4025-B99C-263536247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A4045C2-3C3B-40B5-99A9-F5DBDDDB2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3357C3E-5DA4-4360-8535-D5CD778D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6CB2CA6-242F-42E0-8AD3-0F37CED0E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870D9F4-7328-439B-B5CC-4DB9B120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2F2F29-ECBA-4AA1-A36D-A01C1DAA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12BA1BD-FE0C-409C-9A22-048971A664FC}"/>
              </a:ext>
            </a:extLst>
          </p:cNvPr>
          <p:cNvGrpSpPr/>
          <p:nvPr/>
        </p:nvGrpSpPr>
        <p:grpSpPr>
          <a:xfrm>
            <a:off x="1153300" y="1037018"/>
            <a:ext cx="414258" cy="2164674"/>
            <a:chOff x="846180" y="1529278"/>
            <a:chExt cx="567328" cy="333968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6F50000-A260-41F0-9AB2-F97169D9F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2D04C78-A91F-475F-8DD8-02043509A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F23F1DB-B14E-48F7-B3CE-91C6EF3A9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CD2246C-43DA-4BE2-9F53-905CA268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220F538-AF9B-4B64-9A6A-7A6FE5D88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12DFF76-838A-4FFF-9D45-9A0957801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7484987-FFCE-4176-850F-C8DDB3732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BAC2826-247F-4F01-9E5A-3E26ADE6D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D524321-9B0D-4B3F-AC53-6D5C6623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C74CE8A-1BA6-402B-A3B8-8EE7E4D55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2472256B-27D6-4F6B-A506-43148525CE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49" y="2602963"/>
            <a:ext cx="432467" cy="58867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E311236-5B06-49C9-B7A7-823BA9405E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24" y="2585073"/>
            <a:ext cx="432467" cy="58867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07C6691-83B8-4A58-B45E-F28B9279AD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62" y="2585073"/>
            <a:ext cx="432467" cy="58867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B427275-4177-4FA8-91B8-24DB3F8DE0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72" y="2571234"/>
            <a:ext cx="432467" cy="58867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AA8FDEB-D63C-4AC3-A1D9-FF1B414E43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62" y="2584453"/>
            <a:ext cx="432467" cy="5886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8726AEA-D357-4E58-812E-3D039E8BE0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54" y="2578786"/>
            <a:ext cx="432467" cy="588670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842C845-A339-4DCE-ACF8-0B2A54E6437A}"/>
              </a:ext>
            </a:extLst>
          </p:cNvPr>
          <p:cNvSpPr/>
          <p:nvPr/>
        </p:nvSpPr>
        <p:spPr>
          <a:xfrm>
            <a:off x="426296" y="3758267"/>
            <a:ext cx="4646304" cy="228092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3C781AD-112A-4371-8429-A199B6FF83D6}"/>
              </a:ext>
            </a:extLst>
          </p:cNvPr>
          <p:cNvGrpSpPr/>
          <p:nvPr/>
        </p:nvGrpSpPr>
        <p:grpSpPr>
          <a:xfrm>
            <a:off x="559144" y="3809872"/>
            <a:ext cx="414259" cy="2171362"/>
            <a:chOff x="846180" y="1529278"/>
            <a:chExt cx="567328" cy="3339682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F1C4B617-9C4A-42EC-ACE8-ED182BE9E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10E2C627-4573-47B7-8087-237556AF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99DACCD8-C034-48E6-BC61-8B83103C3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C11D688-39C8-4AB7-8AD2-37F6147A5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E8A1CCE-488B-446A-91C4-8D2401386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5569594-A66F-4958-87AF-7E35D891C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180C42B-7961-4181-A305-B8664182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1EDB862-579F-495A-9408-6DDF6359C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94D88AEE-408C-487E-9884-9A70031D7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EE41B5E-832D-4568-973A-E3C0913CF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AC46818-5982-496D-B2C7-AB6FB86AC7F8}"/>
              </a:ext>
            </a:extLst>
          </p:cNvPr>
          <p:cNvGrpSpPr/>
          <p:nvPr/>
        </p:nvGrpSpPr>
        <p:grpSpPr>
          <a:xfrm>
            <a:off x="1828035" y="3779969"/>
            <a:ext cx="414258" cy="2171362"/>
            <a:chOff x="846180" y="1529278"/>
            <a:chExt cx="567328" cy="3339682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42C73A9-5BC6-4E0B-989E-A293EDB01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3F3ABBE-E9F2-4E15-AE25-438C60154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98EF809-B567-4041-BD46-CEE2E5F8D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0B5BA0A-B2FE-45CE-B738-3D13D5F80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3123C9A-28FD-4209-8A24-379BC5DA0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F4B0CE4-712E-4F91-AC04-1ECED23BD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2559A1A-F374-4B38-8A4A-A2499634F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3F03BFF-AB5C-4308-9145-5FDDCF088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317A99A-7D2F-4AE1-8612-E15EBD73F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8243928-5807-4ABA-95C0-24A549C7D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AACF504-EE97-48BE-AE73-C2B3C6F3ADD8}"/>
              </a:ext>
            </a:extLst>
          </p:cNvPr>
          <p:cNvGrpSpPr/>
          <p:nvPr/>
        </p:nvGrpSpPr>
        <p:grpSpPr>
          <a:xfrm>
            <a:off x="1231744" y="3790823"/>
            <a:ext cx="414258" cy="2164674"/>
            <a:chOff x="846180" y="1529278"/>
            <a:chExt cx="567328" cy="3339682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FED9DF1-1AFB-4F59-A828-924BBCFE6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158E402-0F6A-4D34-8BA3-0C72B0D6E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E1BED08-2056-462C-B9A1-1840FAEAA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382F35AC-D4B2-491B-A2D9-A14FD8C05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D9CF8AF5-8424-4B80-BEF9-75D1CF825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DA7E0A68-F96D-48DA-AEF0-D6A15C270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11DE63A6-83C4-40CD-B4AB-534239500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A7727ACF-93EE-4A19-8099-6822B680B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4454FCA-1EB2-460E-B41F-252D8105E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1F0C9C1D-7FA9-4678-8382-3F2ECDAB8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36D1335B-A88D-4AAF-AFC3-2323B28591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44" y="5341685"/>
            <a:ext cx="432467" cy="58867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738C6FDD-9118-4269-8D70-CF24C3831EE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06" y="5326201"/>
            <a:ext cx="432467" cy="58867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6D5A735F-8509-4B84-B26D-1E89E8A0B1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88" y="5326201"/>
            <a:ext cx="432467" cy="58867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E8E7CBC9-D299-4F06-BE74-FFF17C4A26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14" y="5313336"/>
            <a:ext cx="432467" cy="588670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0EB00C5-0D68-4971-BE76-F6C49C37932B}"/>
              </a:ext>
            </a:extLst>
          </p:cNvPr>
          <p:cNvGrpSpPr/>
          <p:nvPr/>
        </p:nvGrpSpPr>
        <p:grpSpPr>
          <a:xfrm>
            <a:off x="4208532" y="5312372"/>
            <a:ext cx="795096" cy="588670"/>
            <a:chOff x="4208532" y="5312372"/>
            <a:chExt cx="795096" cy="588670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DE81B4AE-26E6-4152-9021-F0F7E803C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161" y="5312372"/>
              <a:ext cx="432467" cy="58867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6D5CB380-A2A0-449E-A25B-45F6CB8BD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532" y="5312372"/>
              <a:ext cx="432467" cy="588670"/>
            </a:xfrm>
            <a:prstGeom prst="rect">
              <a:avLst/>
            </a:prstGeom>
          </p:spPr>
        </p:pic>
      </p:grpSp>
      <p:sp>
        <p:nvSpPr>
          <p:cNvPr id="115" name="Arrow: Down 114">
            <a:extLst>
              <a:ext uri="{FF2B5EF4-FFF2-40B4-BE49-F238E27FC236}">
                <a16:creationId xmlns:a16="http://schemas.microsoft.com/office/drawing/2014/main" id="{5F8D6338-ACE1-4F2E-9812-1F02A6C41262}"/>
              </a:ext>
            </a:extLst>
          </p:cNvPr>
          <p:cNvSpPr/>
          <p:nvPr/>
        </p:nvSpPr>
        <p:spPr>
          <a:xfrm>
            <a:off x="2673245" y="3253172"/>
            <a:ext cx="319466" cy="50401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B8EF70F-26B6-4C41-B0A7-247718146603}"/>
              </a:ext>
            </a:extLst>
          </p:cNvPr>
          <p:cNvSpPr txBox="1"/>
          <p:nvPr/>
        </p:nvSpPr>
        <p:spPr>
          <a:xfrm>
            <a:off x="1660232" y="5983544"/>
            <a:ext cx="22055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: 3 = 12</a:t>
            </a:r>
          </a:p>
        </p:txBody>
      </p:sp>
      <p:sp>
        <p:nvSpPr>
          <p:cNvPr id="117" name="Rectangle: Top Corners Rounded 116">
            <a:extLst>
              <a:ext uri="{FF2B5EF4-FFF2-40B4-BE49-F238E27FC236}">
                <a16:creationId xmlns:a16="http://schemas.microsoft.com/office/drawing/2014/main" id="{3BDC61D6-F8D4-4F71-A33F-85D4D2C07B8D}"/>
              </a:ext>
            </a:extLst>
          </p:cNvPr>
          <p:cNvSpPr/>
          <p:nvPr/>
        </p:nvSpPr>
        <p:spPr>
          <a:xfrm>
            <a:off x="5827985" y="1851932"/>
            <a:ext cx="5588111" cy="4540900"/>
          </a:xfrm>
          <a:prstGeom prst="round2Same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8A8725F-EC1F-4526-B6FD-7FD1AC0C3A8E}"/>
              </a:ext>
            </a:extLst>
          </p:cNvPr>
          <p:cNvSpPr txBox="1"/>
          <p:nvPr/>
        </p:nvSpPr>
        <p:spPr>
          <a:xfrm>
            <a:off x="6298869" y="2357675"/>
            <a:ext cx="12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36   3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0976BE1-518E-49AD-B29C-2040B5DD1883}"/>
              </a:ext>
            </a:extLst>
          </p:cNvPr>
          <p:cNvGrpSpPr/>
          <p:nvPr/>
        </p:nvGrpSpPr>
        <p:grpSpPr>
          <a:xfrm>
            <a:off x="6902894" y="2484287"/>
            <a:ext cx="515306" cy="1401039"/>
            <a:chOff x="7168972" y="2579123"/>
            <a:chExt cx="515306" cy="1401039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2C9BBA1-D07F-462E-8660-25BFFB02CA67}"/>
                </a:ext>
              </a:extLst>
            </p:cNvPr>
            <p:cNvCxnSpPr>
              <a:cxnSpLocks/>
            </p:cNvCxnSpPr>
            <p:nvPr/>
          </p:nvCxnSpPr>
          <p:spPr>
            <a:xfrm>
              <a:off x="7168973" y="2579123"/>
              <a:ext cx="0" cy="14010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504BE98-559E-49F5-BECE-F435709B6066}"/>
                </a:ext>
              </a:extLst>
            </p:cNvPr>
            <p:cNvCxnSpPr/>
            <p:nvPr/>
          </p:nvCxnSpPr>
          <p:spPr>
            <a:xfrm>
              <a:off x="7168972" y="2967531"/>
              <a:ext cx="515306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6F8F2F02-14D6-482F-B02B-B751508612D0}"/>
              </a:ext>
            </a:extLst>
          </p:cNvPr>
          <p:cNvSpPr txBox="1"/>
          <p:nvPr/>
        </p:nvSpPr>
        <p:spPr>
          <a:xfrm>
            <a:off x="6928393" y="2948066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E5108CE-9264-4716-863F-ABFA8D089B13}"/>
              </a:ext>
            </a:extLst>
          </p:cNvPr>
          <p:cNvSpPr txBox="1"/>
          <p:nvPr/>
        </p:nvSpPr>
        <p:spPr>
          <a:xfrm>
            <a:off x="6300017" y="2841785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1786051-CE0D-443D-9478-1C23B2979BB4}"/>
              </a:ext>
            </a:extLst>
          </p:cNvPr>
          <p:cNvCxnSpPr>
            <a:cxnSpLocks/>
          </p:cNvCxnSpPr>
          <p:nvPr/>
        </p:nvCxnSpPr>
        <p:spPr>
          <a:xfrm>
            <a:off x="6268889" y="3410344"/>
            <a:ext cx="5604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D098B1C9-BE6C-4BCB-A693-1F4897E1BB3F}"/>
              </a:ext>
            </a:extLst>
          </p:cNvPr>
          <p:cNvSpPr txBox="1"/>
          <p:nvPr/>
        </p:nvSpPr>
        <p:spPr>
          <a:xfrm>
            <a:off x="6280917" y="3360236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51A5B6E-C6DA-4BCD-812F-5F991714CF0E}"/>
              </a:ext>
            </a:extLst>
          </p:cNvPr>
          <p:cNvSpPr txBox="1"/>
          <p:nvPr/>
        </p:nvSpPr>
        <p:spPr>
          <a:xfrm>
            <a:off x="6496306" y="2351677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BE0E4F2-8D0F-42CD-A645-4719A6885E5E}"/>
              </a:ext>
            </a:extLst>
          </p:cNvPr>
          <p:cNvSpPr txBox="1"/>
          <p:nvPr/>
        </p:nvSpPr>
        <p:spPr>
          <a:xfrm>
            <a:off x="7156711" y="2949938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4303E48-F01C-44AA-A786-8FC1BA2A2C69}"/>
              </a:ext>
            </a:extLst>
          </p:cNvPr>
          <p:cNvSpPr txBox="1"/>
          <p:nvPr/>
        </p:nvSpPr>
        <p:spPr>
          <a:xfrm>
            <a:off x="6570019" y="3792057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1E49E5E3-4FC0-47CD-AC70-4A698E466281}"/>
              </a:ext>
            </a:extLst>
          </p:cNvPr>
          <p:cNvCxnSpPr/>
          <p:nvPr/>
        </p:nvCxnSpPr>
        <p:spPr>
          <a:xfrm>
            <a:off x="6351266" y="4276167"/>
            <a:ext cx="5453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C177EC74-1700-409E-866D-4317B7EC9404}"/>
              </a:ext>
            </a:extLst>
          </p:cNvPr>
          <p:cNvSpPr txBox="1"/>
          <p:nvPr/>
        </p:nvSpPr>
        <p:spPr>
          <a:xfrm>
            <a:off x="6592923" y="4278004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16A7EFC-BF25-4C97-87E3-5780924DA328}"/>
              </a:ext>
            </a:extLst>
          </p:cNvPr>
          <p:cNvSpPr txBox="1"/>
          <p:nvPr/>
        </p:nvSpPr>
        <p:spPr>
          <a:xfrm>
            <a:off x="7695679" y="2052125"/>
            <a:ext cx="3202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chia 3 được 1, viết 1.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8308E63-0118-4DCA-AC33-E66504883629}"/>
              </a:ext>
            </a:extLst>
          </p:cNvPr>
          <p:cNvSpPr txBox="1"/>
          <p:nvPr/>
        </p:nvSpPr>
        <p:spPr>
          <a:xfrm>
            <a:off x="7710780" y="3048269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1 nhân 3 bằng 3;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2E1A091-F836-45FD-A2B0-EE05D9BF1D03}"/>
              </a:ext>
            </a:extLst>
          </p:cNvPr>
          <p:cNvSpPr txBox="1"/>
          <p:nvPr/>
        </p:nvSpPr>
        <p:spPr>
          <a:xfrm>
            <a:off x="7707284" y="4112681"/>
            <a:ext cx="3202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Hạ 6, 6 chia 3 được 2, viết 2.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C82A7E7-20BD-4193-9D99-D276EDD01FD2}"/>
              </a:ext>
            </a:extLst>
          </p:cNvPr>
          <p:cNvSpPr txBox="1"/>
          <p:nvPr/>
        </p:nvSpPr>
        <p:spPr>
          <a:xfrm>
            <a:off x="7741478" y="3607764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3 trừ 3 bằng 0.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4681F99-B800-4796-8BD3-88797B55EFE6}"/>
              </a:ext>
            </a:extLst>
          </p:cNvPr>
          <p:cNvSpPr txBox="1"/>
          <p:nvPr/>
        </p:nvSpPr>
        <p:spPr>
          <a:xfrm>
            <a:off x="7741479" y="5088267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2 nhân 3 bằng 6;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39BB91D-A58A-4212-8A3F-19A256A36456}"/>
              </a:ext>
            </a:extLst>
          </p:cNvPr>
          <p:cNvSpPr txBox="1"/>
          <p:nvPr/>
        </p:nvSpPr>
        <p:spPr>
          <a:xfrm>
            <a:off x="7756329" y="5622483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6 trừ 6 bằng 0.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797802-3ADF-437C-BAE9-C18A6056B004}"/>
              </a:ext>
            </a:extLst>
          </p:cNvPr>
          <p:cNvSpPr/>
          <p:nvPr/>
        </p:nvSpPr>
        <p:spPr>
          <a:xfrm>
            <a:off x="4248682" y="370332"/>
            <a:ext cx="3111682" cy="6666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 : 3 = …?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D31DAD2-FEC7-4A1E-A964-B6BAE8C7B9A4}"/>
              </a:ext>
            </a:extLst>
          </p:cNvPr>
          <p:cNvSpPr txBox="1"/>
          <p:nvPr/>
        </p:nvSpPr>
        <p:spPr>
          <a:xfrm>
            <a:off x="6359288" y="383296"/>
            <a:ext cx="848076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86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12109 0.0004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23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8151 -0.003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235 0.1462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4" grpId="0" animBg="1"/>
      <p:bldP spid="115" grpId="0" animBg="1"/>
      <p:bldP spid="116" grpId="0"/>
      <p:bldP spid="117" grpId="0" animBg="1"/>
      <p:bldP spid="118" grpId="0"/>
      <p:bldP spid="122" grpId="0"/>
      <p:bldP spid="123" grpId="0"/>
      <p:bldP spid="125" grpId="0"/>
      <p:bldP spid="126" grpId="0"/>
      <p:bldP spid="126" grpId="1"/>
      <p:bldP spid="127" grpId="0"/>
      <p:bldP spid="128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56102" y="7749"/>
            <a:ext cx="11419194" cy="68502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106B2D0-7711-4697-9AD2-BCC28C959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57" y="3267855"/>
            <a:ext cx="2906872" cy="3745901"/>
          </a:xfrm>
          <a:prstGeom prst="rect">
            <a:avLst/>
          </a:prstGeom>
        </p:spPr>
      </p:pic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id="{4C80B124-873C-42EB-925D-CCA93D849205}"/>
              </a:ext>
            </a:extLst>
          </p:cNvPr>
          <p:cNvSpPr/>
          <p:nvPr/>
        </p:nvSpPr>
        <p:spPr>
          <a:xfrm>
            <a:off x="4002373" y="359764"/>
            <a:ext cx="5651293" cy="2788169"/>
          </a:xfrm>
          <a:prstGeom prst="cloudCallout">
            <a:avLst>
              <a:gd name="adj1" fmla="val -60958"/>
              <a:gd name="adj2" fmla="val 5929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UTM Flavour" panose="02040603050506020204" pitchFamily="18" charset="0"/>
              </a:rPr>
              <a:t>Chia đều 94 ngôi sao cho 4 bạn thì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29503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138" name="Arrow: Down 137">
            <a:extLst>
              <a:ext uri="{FF2B5EF4-FFF2-40B4-BE49-F238E27FC236}">
                <a16:creationId xmlns:a16="http://schemas.microsoft.com/office/drawing/2014/main" id="{1C16AB0C-25B2-419E-A016-A918E0899918}"/>
              </a:ext>
            </a:extLst>
          </p:cNvPr>
          <p:cNvSpPr/>
          <p:nvPr/>
        </p:nvSpPr>
        <p:spPr>
          <a:xfrm>
            <a:off x="2937156" y="2425711"/>
            <a:ext cx="216254" cy="32121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AD79D67-5C6C-490E-BD58-027EC2CDEB96}"/>
              </a:ext>
            </a:extLst>
          </p:cNvPr>
          <p:cNvSpPr txBox="1"/>
          <p:nvPr/>
        </p:nvSpPr>
        <p:spPr>
          <a:xfrm>
            <a:off x="5808721" y="3073732"/>
            <a:ext cx="6884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94 : 4 = 23 ( dư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BBAEE70-6E53-4AA8-9DA7-2BED707BF94C}"/>
              </a:ext>
            </a:extLst>
          </p:cNvPr>
          <p:cNvGrpSpPr/>
          <p:nvPr/>
        </p:nvGrpSpPr>
        <p:grpSpPr>
          <a:xfrm>
            <a:off x="1419925" y="659146"/>
            <a:ext cx="4912368" cy="1848572"/>
            <a:chOff x="820648" y="726114"/>
            <a:chExt cx="5159046" cy="195985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07172127-3D51-4471-8335-C9A1A8DF2338}"/>
                </a:ext>
              </a:extLst>
            </p:cNvPr>
            <p:cNvGrpSpPr/>
            <p:nvPr/>
          </p:nvGrpSpPr>
          <p:grpSpPr>
            <a:xfrm>
              <a:off x="820648" y="726114"/>
              <a:ext cx="5159046" cy="1959853"/>
              <a:chOff x="1286267" y="1005670"/>
              <a:chExt cx="5159046" cy="1959853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7BE46F55-53D2-4A18-B7E7-35FB2342263C}"/>
                  </a:ext>
                </a:extLst>
              </p:cNvPr>
              <p:cNvSpPr/>
              <p:nvPr/>
            </p:nvSpPr>
            <p:spPr>
              <a:xfrm>
                <a:off x="1286267" y="1005670"/>
                <a:ext cx="5159046" cy="1959853"/>
              </a:xfrm>
              <a:prstGeom prst="roundRect">
                <a:avLst/>
              </a:prstGeom>
              <a:solidFill>
                <a:srgbClr val="FFCCFF">
                  <a:alpha val="69804"/>
                </a:srgbClr>
              </a:solidFill>
              <a:ln w="3175">
                <a:solidFill>
                  <a:srgbClr val="FFCCFF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2F5123E0-5F60-4DE7-BD14-B51D04F68702}"/>
                  </a:ext>
                </a:extLst>
              </p:cNvPr>
              <p:cNvGrpSpPr/>
              <p:nvPr/>
            </p:nvGrpSpPr>
            <p:grpSpPr>
              <a:xfrm>
                <a:off x="1606712" y="1063276"/>
                <a:ext cx="3272331" cy="1835324"/>
                <a:chOff x="1606712" y="1063276"/>
                <a:chExt cx="3272331" cy="1835324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4D8FAC8D-8965-4679-8B0C-490233E41885}"/>
                    </a:ext>
                  </a:extLst>
                </p:cNvPr>
                <p:cNvGrpSpPr/>
                <p:nvPr/>
              </p:nvGrpSpPr>
              <p:grpSpPr>
                <a:xfrm>
                  <a:off x="1965049" y="1063276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38" name="Picture 237">
                    <a:extLst>
                      <a:ext uri="{FF2B5EF4-FFF2-40B4-BE49-F238E27FC236}">
                        <a16:creationId xmlns:a16="http://schemas.microsoft.com/office/drawing/2014/main" id="{ABE4609A-76C2-4D78-A928-679DCE2075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9" name="Picture 238">
                    <a:extLst>
                      <a:ext uri="{FF2B5EF4-FFF2-40B4-BE49-F238E27FC236}">
                        <a16:creationId xmlns:a16="http://schemas.microsoft.com/office/drawing/2014/main" id="{DD452F4A-986B-48E8-A9C3-51125F728E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0" name="Picture 239">
                    <a:extLst>
                      <a:ext uri="{FF2B5EF4-FFF2-40B4-BE49-F238E27FC236}">
                        <a16:creationId xmlns:a16="http://schemas.microsoft.com/office/drawing/2014/main" id="{6F84E86A-87DA-4A16-B033-BB45F8C4AD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1" name="Picture 240">
                    <a:extLst>
                      <a:ext uri="{FF2B5EF4-FFF2-40B4-BE49-F238E27FC236}">
                        <a16:creationId xmlns:a16="http://schemas.microsoft.com/office/drawing/2014/main" id="{8F49D7CF-D3CA-4BE9-ABE5-93CB968B20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2" name="Picture 241">
                    <a:extLst>
                      <a:ext uri="{FF2B5EF4-FFF2-40B4-BE49-F238E27FC236}">
                        <a16:creationId xmlns:a16="http://schemas.microsoft.com/office/drawing/2014/main" id="{69FC1FB7-9CA4-4D55-B00E-C7D38B3F3B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3" name="Picture 242">
                    <a:extLst>
                      <a:ext uri="{FF2B5EF4-FFF2-40B4-BE49-F238E27FC236}">
                        <a16:creationId xmlns:a16="http://schemas.microsoft.com/office/drawing/2014/main" id="{495F83D7-37E2-4979-9DDD-75A68A066C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4" name="Picture 243">
                    <a:extLst>
                      <a:ext uri="{FF2B5EF4-FFF2-40B4-BE49-F238E27FC236}">
                        <a16:creationId xmlns:a16="http://schemas.microsoft.com/office/drawing/2014/main" id="{951602AC-C83B-4674-9747-EC2D29FC66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5" name="Picture 244">
                    <a:extLst>
                      <a:ext uri="{FF2B5EF4-FFF2-40B4-BE49-F238E27FC236}">
                        <a16:creationId xmlns:a16="http://schemas.microsoft.com/office/drawing/2014/main" id="{1ED1BDB1-4A7B-4922-BB53-D3402AAB04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6" name="Picture 245">
                    <a:extLst>
                      <a:ext uri="{FF2B5EF4-FFF2-40B4-BE49-F238E27FC236}">
                        <a16:creationId xmlns:a16="http://schemas.microsoft.com/office/drawing/2014/main" id="{DB72103B-AA21-425F-8487-7EBB2F95FA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7" name="Picture 246">
                    <a:extLst>
                      <a:ext uri="{FF2B5EF4-FFF2-40B4-BE49-F238E27FC236}">
                        <a16:creationId xmlns:a16="http://schemas.microsoft.com/office/drawing/2014/main" id="{950453ED-7DC7-476E-A3F3-C5A43374D1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4741DB3E-CA8A-414C-8617-5CAF557137BB}"/>
                    </a:ext>
                  </a:extLst>
                </p:cNvPr>
                <p:cNvGrpSpPr/>
                <p:nvPr/>
              </p:nvGrpSpPr>
              <p:grpSpPr>
                <a:xfrm>
                  <a:off x="1606712" y="1074380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28" name="Picture 227">
                    <a:extLst>
                      <a:ext uri="{FF2B5EF4-FFF2-40B4-BE49-F238E27FC236}">
                        <a16:creationId xmlns:a16="http://schemas.microsoft.com/office/drawing/2014/main" id="{DF876673-DC0D-4DFB-AF58-7E66B51EE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9" name="Picture 228">
                    <a:extLst>
                      <a:ext uri="{FF2B5EF4-FFF2-40B4-BE49-F238E27FC236}">
                        <a16:creationId xmlns:a16="http://schemas.microsoft.com/office/drawing/2014/main" id="{FBB0791C-8741-43AC-891C-A7B06CC0EF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0" name="Picture 229">
                    <a:extLst>
                      <a:ext uri="{FF2B5EF4-FFF2-40B4-BE49-F238E27FC236}">
                        <a16:creationId xmlns:a16="http://schemas.microsoft.com/office/drawing/2014/main" id="{2E6A266F-2D28-45EF-9823-CED874A33B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1" name="Picture 230">
                    <a:extLst>
                      <a:ext uri="{FF2B5EF4-FFF2-40B4-BE49-F238E27FC236}">
                        <a16:creationId xmlns:a16="http://schemas.microsoft.com/office/drawing/2014/main" id="{5BBC0D10-0EC9-4D3A-BF2C-3E0C46E2CF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2" name="Picture 231">
                    <a:extLst>
                      <a:ext uri="{FF2B5EF4-FFF2-40B4-BE49-F238E27FC236}">
                        <a16:creationId xmlns:a16="http://schemas.microsoft.com/office/drawing/2014/main" id="{6A5A966B-DAD2-4D87-9A1F-F121D6005A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3" name="Picture 232">
                    <a:extLst>
                      <a:ext uri="{FF2B5EF4-FFF2-40B4-BE49-F238E27FC236}">
                        <a16:creationId xmlns:a16="http://schemas.microsoft.com/office/drawing/2014/main" id="{6DDB99D7-DF01-4F14-ABB6-18C6A28E1E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>
                    <a:extLst>
                      <a:ext uri="{FF2B5EF4-FFF2-40B4-BE49-F238E27FC236}">
                        <a16:creationId xmlns:a16="http://schemas.microsoft.com/office/drawing/2014/main" id="{BCBE3E79-7795-4B26-B445-FAD959464D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5" name="Picture 234">
                    <a:extLst>
                      <a:ext uri="{FF2B5EF4-FFF2-40B4-BE49-F238E27FC236}">
                        <a16:creationId xmlns:a16="http://schemas.microsoft.com/office/drawing/2014/main" id="{0A9D9852-3426-4AF6-85A9-17B5378D64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6" name="Picture 235">
                    <a:extLst>
                      <a:ext uri="{FF2B5EF4-FFF2-40B4-BE49-F238E27FC236}">
                        <a16:creationId xmlns:a16="http://schemas.microsoft.com/office/drawing/2014/main" id="{184F8B0C-1D61-4C40-ADA4-3C1F9E7EB1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>
                    <a:extLst>
                      <a:ext uri="{FF2B5EF4-FFF2-40B4-BE49-F238E27FC236}">
                        <a16:creationId xmlns:a16="http://schemas.microsoft.com/office/drawing/2014/main" id="{6492A50E-D030-41C7-B3BB-685D793E1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326DD4B3-DBD3-414A-BC25-A6957BE6D439}"/>
                    </a:ext>
                  </a:extLst>
                </p:cNvPr>
                <p:cNvGrpSpPr/>
                <p:nvPr/>
              </p:nvGrpSpPr>
              <p:grpSpPr>
                <a:xfrm>
                  <a:off x="2328821" y="1099401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18" name="Picture 217">
                    <a:extLst>
                      <a:ext uri="{FF2B5EF4-FFF2-40B4-BE49-F238E27FC236}">
                        <a16:creationId xmlns:a16="http://schemas.microsoft.com/office/drawing/2014/main" id="{2C66DA3B-DA0B-4110-82B7-E223440167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9" name="Picture 218">
                    <a:extLst>
                      <a:ext uri="{FF2B5EF4-FFF2-40B4-BE49-F238E27FC236}">
                        <a16:creationId xmlns:a16="http://schemas.microsoft.com/office/drawing/2014/main" id="{8E8AF6D3-7003-4449-B4D6-2C76A52A57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0" name="Picture 219">
                    <a:extLst>
                      <a:ext uri="{FF2B5EF4-FFF2-40B4-BE49-F238E27FC236}">
                        <a16:creationId xmlns:a16="http://schemas.microsoft.com/office/drawing/2014/main" id="{A145C12C-718F-4CE9-97DD-A0E09CD85D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1" name="Picture 220">
                    <a:extLst>
                      <a:ext uri="{FF2B5EF4-FFF2-40B4-BE49-F238E27FC236}">
                        <a16:creationId xmlns:a16="http://schemas.microsoft.com/office/drawing/2014/main" id="{A74A0ADE-C5D5-4BAE-8F2F-CBB66BAED3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2" name="Picture 221">
                    <a:extLst>
                      <a:ext uri="{FF2B5EF4-FFF2-40B4-BE49-F238E27FC236}">
                        <a16:creationId xmlns:a16="http://schemas.microsoft.com/office/drawing/2014/main" id="{E4A8114C-CE46-4325-8960-28D8087544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3" name="Picture 222">
                    <a:extLst>
                      <a:ext uri="{FF2B5EF4-FFF2-40B4-BE49-F238E27FC236}">
                        <a16:creationId xmlns:a16="http://schemas.microsoft.com/office/drawing/2014/main" id="{4420A824-984E-41A9-80DA-6789673050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4" name="Picture 223">
                    <a:extLst>
                      <a:ext uri="{FF2B5EF4-FFF2-40B4-BE49-F238E27FC236}">
                        <a16:creationId xmlns:a16="http://schemas.microsoft.com/office/drawing/2014/main" id="{4EF9969E-8833-4ABB-83F5-C5AFEFD414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5" name="Picture 224">
                    <a:extLst>
                      <a:ext uri="{FF2B5EF4-FFF2-40B4-BE49-F238E27FC236}">
                        <a16:creationId xmlns:a16="http://schemas.microsoft.com/office/drawing/2014/main" id="{92BCFF74-B9A0-4E1B-B78D-1397593059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6" name="Picture 225">
                    <a:extLst>
                      <a:ext uri="{FF2B5EF4-FFF2-40B4-BE49-F238E27FC236}">
                        <a16:creationId xmlns:a16="http://schemas.microsoft.com/office/drawing/2014/main" id="{B156E46D-7E3C-4BC9-958D-6D39D0B03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7" name="Picture 226">
                    <a:extLst>
                      <a:ext uri="{FF2B5EF4-FFF2-40B4-BE49-F238E27FC236}">
                        <a16:creationId xmlns:a16="http://schemas.microsoft.com/office/drawing/2014/main" id="{6BE98A88-D05F-4625-9F47-55BE51D7AE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775682D8-4493-41AA-9773-6F08ECCD2B65}"/>
                    </a:ext>
                  </a:extLst>
                </p:cNvPr>
                <p:cNvGrpSpPr/>
                <p:nvPr/>
              </p:nvGrpSpPr>
              <p:grpSpPr>
                <a:xfrm>
                  <a:off x="3061819" y="1080766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08" name="Picture 207">
                    <a:extLst>
                      <a:ext uri="{FF2B5EF4-FFF2-40B4-BE49-F238E27FC236}">
                        <a16:creationId xmlns:a16="http://schemas.microsoft.com/office/drawing/2014/main" id="{E6C1FEE6-0BB7-4EF7-9DAB-279B3276FA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9" name="Picture 208">
                    <a:extLst>
                      <a:ext uri="{FF2B5EF4-FFF2-40B4-BE49-F238E27FC236}">
                        <a16:creationId xmlns:a16="http://schemas.microsoft.com/office/drawing/2014/main" id="{61C99B2E-A96B-4C38-8F37-969DD0AC1F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0" name="Picture 209">
                    <a:extLst>
                      <a:ext uri="{FF2B5EF4-FFF2-40B4-BE49-F238E27FC236}">
                        <a16:creationId xmlns:a16="http://schemas.microsoft.com/office/drawing/2014/main" id="{A14E39BF-4CA2-4CCA-A00E-A818C91A91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1" name="Picture 210">
                    <a:extLst>
                      <a:ext uri="{FF2B5EF4-FFF2-40B4-BE49-F238E27FC236}">
                        <a16:creationId xmlns:a16="http://schemas.microsoft.com/office/drawing/2014/main" id="{05CD9F0E-81C1-48E2-99A6-C0215F86C3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2" name="Picture 211">
                    <a:extLst>
                      <a:ext uri="{FF2B5EF4-FFF2-40B4-BE49-F238E27FC236}">
                        <a16:creationId xmlns:a16="http://schemas.microsoft.com/office/drawing/2014/main" id="{B40A5694-A3A0-4ACE-A149-44C87CA269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>
                    <a:extLst>
                      <a:ext uri="{FF2B5EF4-FFF2-40B4-BE49-F238E27FC236}">
                        <a16:creationId xmlns:a16="http://schemas.microsoft.com/office/drawing/2014/main" id="{FF9E2026-4E43-4077-882A-6C0CBEA008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4" name="Picture 213">
                    <a:extLst>
                      <a:ext uri="{FF2B5EF4-FFF2-40B4-BE49-F238E27FC236}">
                        <a16:creationId xmlns:a16="http://schemas.microsoft.com/office/drawing/2014/main" id="{2F4DB82F-8689-4AA5-9B07-B87FC804B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5" name="Picture 214">
                    <a:extLst>
                      <a:ext uri="{FF2B5EF4-FFF2-40B4-BE49-F238E27FC236}">
                        <a16:creationId xmlns:a16="http://schemas.microsoft.com/office/drawing/2014/main" id="{824A7866-9D2F-4D9D-81ED-7A94B09925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6" name="Picture 215">
                    <a:extLst>
                      <a:ext uri="{FF2B5EF4-FFF2-40B4-BE49-F238E27FC236}">
                        <a16:creationId xmlns:a16="http://schemas.microsoft.com/office/drawing/2014/main" id="{C594EA06-C250-4AA3-92A4-D7B4B15615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7" name="Picture 216">
                    <a:extLst>
                      <a:ext uri="{FF2B5EF4-FFF2-40B4-BE49-F238E27FC236}">
                        <a16:creationId xmlns:a16="http://schemas.microsoft.com/office/drawing/2014/main" id="{FFAD065A-2D10-4E56-99BD-E6CD4388EE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97417969-F07F-465E-AA74-8ED7C79D9817}"/>
                    </a:ext>
                  </a:extLst>
                </p:cNvPr>
                <p:cNvGrpSpPr/>
                <p:nvPr/>
              </p:nvGrpSpPr>
              <p:grpSpPr>
                <a:xfrm>
                  <a:off x="2703482" y="1091870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98" name="Picture 197">
                    <a:extLst>
                      <a:ext uri="{FF2B5EF4-FFF2-40B4-BE49-F238E27FC236}">
                        <a16:creationId xmlns:a16="http://schemas.microsoft.com/office/drawing/2014/main" id="{375C1D67-D4AC-4823-B6B0-EC5105F8CF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9" name="Picture 198">
                    <a:extLst>
                      <a:ext uri="{FF2B5EF4-FFF2-40B4-BE49-F238E27FC236}">
                        <a16:creationId xmlns:a16="http://schemas.microsoft.com/office/drawing/2014/main" id="{73A62449-3A17-48D0-90B2-3CFBA2A979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0" name="Picture 199">
                    <a:extLst>
                      <a:ext uri="{FF2B5EF4-FFF2-40B4-BE49-F238E27FC236}">
                        <a16:creationId xmlns:a16="http://schemas.microsoft.com/office/drawing/2014/main" id="{3C41AC42-55E6-448A-9BA3-7A082D6C11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1" name="Picture 200">
                    <a:extLst>
                      <a:ext uri="{FF2B5EF4-FFF2-40B4-BE49-F238E27FC236}">
                        <a16:creationId xmlns:a16="http://schemas.microsoft.com/office/drawing/2014/main" id="{8A56DC22-C637-4963-915E-DD0C32877D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2" name="Picture 201">
                    <a:extLst>
                      <a:ext uri="{FF2B5EF4-FFF2-40B4-BE49-F238E27FC236}">
                        <a16:creationId xmlns:a16="http://schemas.microsoft.com/office/drawing/2014/main" id="{F085F3CC-9749-43A5-B99A-FB8F91B3C8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3" name="Picture 202">
                    <a:extLst>
                      <a:ext uri="{FF2B5EF4-FFF2-40B4-BE49-F238E27FC236}">
                        <a16:creationId xmlns:a16="http://schemas.microsoft.com/office/drawing/2014/main" id="{50C54748-E0B6-4938-A2D2-77B5A37A2C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4" name="Picture 203">
                    <a:extLst>
                      <a:ext uri="{FF2B5EF4-FFF2-40B4-BE49-F238E27FC236}">
                        <a16:creationId xmlns:a16="http://schemas.microsoft.com/office/drawing/2014/main" id="{18C09813-E32D-416D-ABBF-05B6BADB0E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5" name="Picture 204">
                    <a:extLst>
                      <a:ext uri="{FF2B5EF4-FFF2-40B4-BE49-F238E27FC236}">
                        <a16:creationId xmlns:a16="http://schemas.microsoft.com/office/drawing/2014/main" id="{F6056729-4657-4551-B905-617FE73C8F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6" name="Picture 205">
                    <a:extLst>
                      <a:ext uri="{FF2B5EF4-FFF2-40B4-BE49-F238E27FC236}">
                        <a16:creationId xmlns:a16="http://schemas.microsoft.com/office/drawing/2014/main" id="{0FA0409C-1160-4295-84D2-631C3F6266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>
                    <a:extLst>
                      <a:ext uri="{FF2B5EF4-FFF2-40B4-BE49-F238E27FC236}">
                        <a16:creationId xmlns:a16="http://schemas.microsoft.com/office/drawing/2014/main" id="{DE235F83-2FEA-4B8C-9A3F-20028780CD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C1CFBC38-6688-4E35-99D4-8DD088DC138D}"/>
                    </a:ext>
                  </a:extLst>
                </p:cNvPr>
                <p:cNvGrpSpPr/>
                <p:nvPr/>
              </p:nvGrpSpPr>
              <p:grpSpPr>
                <a:xfrm>
                  <a:off x="3425591" y="1071921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88" name="Picture 187">
                    <a:extLst>
                      <a:ext uri="{FF2B5EF4-FFF2-40B4-BE49-F238E27FC236}">
                        <a16:creationId xmlns:a16="http://schemas.microsoft.com/office/drawing/2014/main" id="{21EE1C46-83B3-44D0-A1EC-75BBBAC7C8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3E22C0DF-A8B9-49A2-9C6F-0BC5E8D988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5F143595-238C-4CD8-8238-BF424B432D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1" name="Picture 190">
                    <a:extLst>
                      <a:ext uri="{FF2B5EF4-FFF2-40B4-BE49-F238E27FC236}">
                        <a16:creationId xmlns:a16="http://schemas.microsoft.com/office/drawing/2014/main" id="{2BD041FC-BCF1-4B9F-BE4E-3B1B5301FF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DCB95374-59EF-45C5-97DD-3E4C4DFAB4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3" name="Picture 192">
                    <a:extLst>
                      <a:ext uri="{FF2B5EF4-FFF2-40B4-BE49-F238E27FC236}">
                        <a16:creationId xmlns:a16="http://schemas.microsoft.com/office/drawing/2014/main" id="{57207C9B-EB8D-4D55-94F9-AECFD6AE66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4" name="Picture 193">
                    <a:extLst>
                      <a:ext uri="{FF2B5EF4-FFF2-40B4-BE49-F238E27FC236}">
                        <a16:creationId xmlns:a16="http://schemas.microsoft.com/office/drawing/2014/main" id="{93D290BA-B507-4305-AFB4-7989E4E596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5" name="Picture 194">
                    <a:extLst>
                      <a:ext uri="{FF2B5EF4-FFF2-40B4-BE49-F238E27FC236}">
                        <a16:creationId xmlns:a16="http://schemas.microsoft.com/office/drawing/2014/main" id="{51D25040-35A8-400F-8B26-8DA2CFEAEF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6" name="Picture 195">
                    <a:extLst>
                      <a:ext uri="{FF2B5EF4-FFF2-40B4-BE49-F238E27FC236}">
                        <a16:creationId xmlns:a16="http://schemas.microsoft.com/office/drawing/2014/main" id="{8CFAAC5F-7680-4EB8-B587-FDB3894344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7" name="Picture 196">
                    <a:extLst>
                      <a:ext uri="{FF2B5EF4-FFF2-40B4-BE49-F238E27FC236}">
                        <a16:creationId xmlns:a16="http://schemas.microsoft.com/office/drawing/2014/main" id="{C95A4387-AFB1-40D6-99AF-64D723DAA4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71EA56B5-4498-463B-8434-2A75EEFBD961}"/>
                    </a:ext>
                  </a:extLst>
                </p:cNvPr>
                <p:cNvGrpSpPr/>
                <p:nvPr/>
              </p:nvGrpSpPr>
              <p:grpSpPr>
                <a:xfrm>
                  <a:off x="4188569" y="1068276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78" name="Picture 177">
                    <a:extLst>
                      <a:ext uri="{FF2B5EF4-FFF2-40B4-BE49-F238E27FC236}">
                        <a16:creationId xmlns:a16="http://schemas.microsoft.com/office/drawing/2014/main" id="{C521EE31-166F-407A-B923-3AD2971A8F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9" name="Picture 178">
                    <a:extLst>
                      <a:ext uri="{FF2B5EF4-FFF2-40B4-BE49-F238E27FC236}">
                        <a16:creationId xmlns:a16="http://schemas.microsoft.com/office/drawing/2014/main" id="{5A01B584-D72B-41C6-B58A-2765517754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0" name="Picture 179">
                    <a:extLst>
                      <a:ext uri="{FF2B5EF4-FFF2-40B4-BE49-F238E27FC236}">
                        <a16:creationId xmlns:a16="http://schemas.microsoft.com/office/drawing/2014/main" id="{1F92E884-7EC4-43C2-87D1-D7245DB82C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1" name="Picture 180">
                    <a:extLst>
                      <a:ext uri="{FF2B5EF4-FFF2-40B4-BE49-F238E27FC236}">
                        <a16:creationId xmlns:a16="http://schemas.microsoft.com/office/drawing/2014/main" id="{35E474A5-27FB-4873-AF8D-E36A01F8F9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2" name="Picture 181">
                    <a:extLst>
                      <a:ext uri="{FF2B5EF4-FFF2-40B4-BE49-F238E27FC236}">
                        <a16:creationId xmlns:a16="http://schemas.microsoft.com/office/drawing/2014/main" id="{4FEFF752-9C42-4DCA-AA1F-1336EC373A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3" name="Picture 182">
                    <a:extLst>
                      <a:ext uri="{FF2B5EF4-FFF2-40B4-BE49-F238E27FC236}">
                        <a16:creationId xmlns:a16="http://schemas.microsoft.com/office/drawing/2014/main" id="{9A91CB14-A42D-4458-B5B7-7B31C0CB40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4" name="Picture 183">
                    <a:extLst>
                      <a:ext uri="{FF2B5EF4-FFF2-40B4-BE49-F238E27FC236}">
                        <a16:creationId xmlns:a16="http://schemas.microsoft.com/office/drawing/2014/main" id="{60917D58-140D-4060-9A08-590754B6FE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64E70970-1392-46AF-B84F-D9B19B1A6D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CD11F82F-3B1D-4AE8-8105-592D289B81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17F07AFA-BA79-4A4C-AD54-2F0DC7D773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502FBC49-6218-48AD-AD0F-0A26CB4A80D1}"/>
                    </a:ext>
                  </a:extLst>
                </p:cNvPr>
                <p:cNvGrpSpPr/>
                <p:nvPr/>
              </p:nvGrpSpPr>
              <p:grpSpPr>
                <a:xfrm>
                  <a:off x="3830232" y="1079380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68" name="Picture 167">
                    <a:extLst>
                      <a:ext uri="{FF2B5EF4-FFF2-40B4-BE49-F238E27FC236}">
                        <a16:creationId xmlns:a16="http://schemas.microsoft.com/office/drawing/2014/main" id="{356CEE17-56B6-48F7-AB02-134A0463B9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65B902CA-9E87-44FA-AF83-C602F5D75E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0" name="Picture 169">
                    <a:extLst>
                      <a:ext uri="{FF2B5EF4-FFF2-40B4-BE49-F238E27FC236}">
                        <a16:creationId xmlns:a16="http://schemas.microsoft.com/office/drawing/2014/main" id="{CB7EDBCB-92E9-42B0-B4CE-F867BE5D97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1" name="Picture 170">
                    <a:extLst>
                      <a:ext uri="{FF2B5EF4-FFF2-40B4-BE49-F238E27FC236}">
                        <a16:creationId xmlns:a16="http://schemas.microsoft.com/office/drawing/2014/main" id="{A845F39F-8F22-4A66-957B-095BC4AE66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2" name="Picture 171">
                    <a:extLst>
                      <a:ext uri="{FF2B5EF4-FFF2-40B4-BE49-F238E27FC236}">
                        <a16:creationId xmlns:a16="http://schemas.microsoft.com/office/drawing/2014/main" id="{F08194AA-AAD6-431B-A2F7-AA590867F0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3" name="Picture 172">
                    <a:extLst>
                      <a:ext uri="{FF2B5EF4-FFF2-40B4-BE49-F238E27FC236}">
                        <a16:creationId xmlns:a16="http://schemas.microsoft.com/office/drawing/2014/main" id="{83494C79-697D-43A9-9095-3BE1CFC0FF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4" name="Picture 173">
                    <a:extLst>
                      <a:ext uri="{FF2B5EF4-FFF2-40B4-BE49-F238E27FC236}">
                        <a16:creationId xmlns:a16="http://schemas.microsoft.com/office/drawing/2014/main" id="{B0C3E8A9-A775-4F77-811F-6BFC35A750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5" name="Picture 174">
                    <a:extLst>
                      <a:ext uri="{FF2B5EF4-FFF2-40B4-BE49-F238E27FC236}">
                        <a16:creationId xmlns:a16="http://schemas.microsoft.com/office/drawing/2014/main" id="{A548F6BF-EF1C-4682-8D68-A48C5580E4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6" name="Picture 175">
                    <a:extLst>
                      <a:ext uri="{FF2B5EF4-FFF2-40B4-BE49-F238E27FC236}">
                        <a16:creationId xmlns:a16="http://schemas.microsoft.com/office/drawing/2014/main" id="{2E7430D2-2B98-44C9-8ADF-3D23240750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7" name="Picture 176">
                    <a:extLst>
                      <a:ext uri="{FF2B5EF4-FFF2-40B4-BE49-F238E27FC236}">
                        <a16:creationId xmlns:a16="http://schemas.microsoft.com/office/drawing/2014/main" id="{37A229F5-F46D-4151-9F82-CE62B5768B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84B26633-9095-4FC1-BE70-64A5D75E7923}"/>
                    </a:ext>
                  </a:extLst>
                </p:cNvPr>
                <p:cNvGrpSpPr/>
                <p:nvPr/>
              </p:nvGrpSpPr>
              <p:grpSpPr>
                <a:xfrm>
                  <a:off x="4552341" y="1074421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58" name="Picture 157">
                    <a:extLst>
                      <a:ext uri="{FF2B5EF4-FFF2-40B4-BE49-F238E27FC236}">
                        <a16:creationId xmlns:a16="http://schemas.microsoft.com/office/drawing/2014/main" id="{881ACAD9-A6AA-4177-9E7A-E12CC1937B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59" name="Picture 158">
                    <a:extLst>
                      <a:ext uri="{FF2B5EF4-FFF2-40B4-BE49-F238E27FC236}">
                        <a16:creationId xmlns:a16="http://schemas.microsoft.com/office/drawing/2014/main" id="{5335DAB5-BA5B-4CA8-9B12-AE8F01D162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0" name="Picture 159">
                    <a:extLst>
                      <a:ext uri="{FF2B5EF4-FFF2-40B4-BE49-F238E27FC236}">
                        <a16:creationId xmlns:a16="http://schemas.microsoft.com/office/drawing/2014/main" id="{C7B9B7EC-F474-489D-89C3-4ABDFFE36F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1" name="Picture 160">
                    <a:extLst>
                      <a:ext uri="{FF2B5EF4-FFF2-40B4-BE49-F238E27FC236}">
                        <a16:creationId xmlns:a16="http://schemas.microsoft.com/office/drawing/2014/main" id="{32BE99D6-1A2E-4D9B-8CC9-F03BDFE86F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2" name="Picture 161">
                    <a:extLst>
                      <a:ext uri="{FF2B5EF4-FFF2-40B4-BE49-F238E27FC236}">
                        <a16:creationId xmlns:a16="http://schemas.microsoft.com/office/drawing/2014/main" id="{50D49FA3-DB0A-49EB-ACC2-464FB8B05F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3" name="Picture 162">
                    <a:extLst>
                      <a:ext uri="{FF2B5EF4-FFF2-40B4-BE49-F238E27FC236}">
                        <a16:creationId xmlns:a16="http://schemas.microsoft.com/office/drawing/2014/main" id="{3456E58E-5DC2-490F-BDD1-322B7431F1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4" name="Picture 163">
                    <a:extLst>
                      <a:ext uri="{FF2B5EF4-FFF2-40B4-BE49-F238E27FC236}">
                        <a16:creationId xmlns:a16="http://schemas.microsoft.com/office/drawing/2014/main" id="{C111F341-2EAE-443E-B777-DB0F4F0650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5" name="Picture 164">
                    <a:extLst>
                      <a:ext uri="{FF2B5EF4-FFF2-40B4-BE49-F238E27FC236}">
                        <a16:creationId xmlns:a16="http://schemas.microsoft.com/office/drawing/2014/main" id="{9A2CF215-A6E3-4E6B-9BF5-33815CCC73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6" name="Picture 165">
                    <a:extLst>
                      <a:ext uri="{FF2B5EF4-FFF2-40B4-BE49-F238E27FC236}">
                        <a16:creationId xmlns:a16="http://schemas.microsoft.com/office/drawing/2014/main" id="{9CEB57AE-BE37-47D9-8659-769B9B3406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7" name="Picture 166">
                    <a:extLst>
                      <a:ext uri="{FF2B5EF4-FFF2-40B4-BE49-F238E27FC236}">
                        <a16:creationId xmlns:a16="http://schemas.microsoft.com/office/drawing/2014/main" id="{765A2C86-20BD-4816-A56E-1A0E5CF64A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6077766-9F70-4D65-A87F-E09FD2537165}"/>
                </a:ext>
              </a:extLst>
            </p:cNvPr>
            <p:cNvGrpSpPr/>
            <p:nvPr/>
          </p:nvGrpSpPr>
          <p:grpSpPr>
            <a:xfrm>
              <a:off x="4490041" y="2247299"/>
              <a:ext cx="1123545" cy="369500"/>
              <a:chOff x="5254684" y="2563658"/>
              <a:chExt cx="1123545" cy="3695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7B319DA9-435F-4037-B100-CA6977ED2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4122" y="2587270"/>
                <a:ext cx="254107" cy="345888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1C0C00D1-98B1-4EB4-BA69-D6C261DA0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4684" y="2566838"/>
                <a:ext cx="254107" cy="345888"/>
              </a:xfrm>
              <a:prstGeom prst="rect">
                <a:avLst/>
              </a:prstGeom>
            </p:spPr>
          </p:pic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57ACE987-F59E-4704-88AE-BCA5D62C6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151" y="2566838"/>
                <a:ext cx="254107" cy="345888"/>
              </a:xfrm>
              <a:prstGeom prst="rect">
                <a:avLst/>
              </a:prstGeom>
            </p:spPr>
          </p:pic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538B1DD6-A014-4575-8383-8A00A02D5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4036" y="2563658"/>
                <a:ext cx="254107" cy="345888"/>
              </a:xfrm>
              <a:prstGeom prst="rect">
                <a:avLst/>
              </a:prstGeom>
            </p:spPr>
          </p:pic>
        </p:grp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DD62AFAB-ABAA-47DD-AAE6-D6806061B965}"/>
              </a:ext>
            </a:extLst>
          </p:cNvPr>
          <p:cNvGrpSpPr/>
          <p:nvPr/>
        </p:nvGrpSpPr>
        <p:grpSpPr>
          <a:xfrm>
            <a:off x="5008872" y="4156827"/>
            <a:ext cx="1107869" cy="377501"/>
            <a:chOff x="4976244" y="4063838"/>
            <a:chExt cx="1107869" cy="377501"/>
          </a:xfrm>
        </p:grpSpPr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8D1A7233-7CDC-4EBF-A20C-AF2924752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612" y="4063838"/>
              <a:ext cx="254107" cy="345888"/>
            </a:xfrm>
            <a:prstGeom prst="rect">
              <a:avLst/>
            </a:prstGeom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73639107-FFB6-4640-9B3D-DCE152FAA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006" y="4095451"/>
              <a:ext cx="254107" cy="345888"/>
            </a:xfrm>
            <a:prstGeom prst="rect">
              <a:avLst/>
            </a:prstGeom>
          </p:spPr>
        </p:pic>
        <p:pic>
          <p:nvPicPr>
            <p:cNvPr id="251" name="Picture 250">
              <a:extLst>
                <a:ext uri="{FF2B5EF4-FFF2-40B4-BE49-F238E27FC236}">
                  <a16:creationId xmlns:a16="http://schemas.microsoft.com/office/drawing/2014/main" id="{98BC8A3D-B0FF-41DF-99E7-BD258DA0B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275" y="4083823"/>
              <a:ext cx="254107" cy="345888"/>
            </a:xfrm>
            <a:prstGeom prst="rect">
              <a:avLst/>
            </a:prstGeom>
          </p:spPr>
        </p:pic>
        <p:pic>
          <p:nvPicPr>
            <p:cNvPr id="252" name="Picture 251">
              <a:extLst>
                <a:ext uri="{FF2B5EF4-FFF2-40B4-BE49-F238E27FC236}">
                  <a16:creationId xmlns:a16="http://schemas.microsoft.com/office/drawing/2014/main" id="{214F9285-8437-465D-9719-4B298CEED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6244" y="4072209"/>
              <a:ext cx="254107" cy="345888"/>
            </a:xfrm>
            <a:prstGeom prst="rect">
              <a:avLst/>
            </a:prstGeom>
          </p:spPr>
        </p:pic>
      </p:grp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id="{B7436B85-36EE-45DD-8586-DFAFB1B18E43}"/>
              </a:ext>
            </a:extLst>
          </p:cNvPr>
          <p:cNvSpPr/>
          <p:nvPr/>
        </p:nvSpPr>
        <p:spPr>
          <a:xfrm>
            <a:off x="1477036" y="2763478"/>
            <a:ext cx="3483710" cy="179156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4AB15FA9-420E-4E28-879B-06712775BE89}"/>
              </a:ext>
            </a:extLst>
          </p:cNvPr>
          <p:cNvGrpSpPr/>
          <p:nvPr/>
        </p:nvGrpSpPr>
        <p:grpSpPr>
          <a:xfrm>
            <a:off x="4456257" y="2879374"/>
            <a:ext cx="293527" cy="1587817"/>
            <a:chOff x="846180" y="1529278"/>
            <a:chExt cx="567328" cy="3339682"/>
          </a:xfrm>
        </p:grpSpPr>
        <p:pic>
          <p:nvPicPr>
            <p:cNvPr id="255" name="Picture 254">
              <a:extLst>
                <a:ext uri="{FF2B5EF4-FFF2-40B4-BE49-F238E27FC236}">
                  <a16:creationId xmlns:a16="http://schemas.microsoft.com/office/drawing/2014/main" id="{4FFB3085-36D4-423A-BDE8-C7BEDAC8F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id="{A0826549-AB3F-4CAB-A5A2-B3C826C1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id="{57FE278E-170E-4CF2-B205-CFB64326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258" name="Picture 257">
              <a:extLst>
                <a:ext uri="{FF2B5EF4-FFF2-40B4-BE49-F238E27FC236}">
                  <a16:creationId xmlns:a16="http://schemas.microsoft.com/office/drawing/2014/main" id="{42773577-D1BF-4EB4-A0E5-5825A8510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4F7BB88C-5D63-4AEB-B2A7-C129EE6A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8A52C5D2-0594-4D25-A167-947D3104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261" name="Picture 260">
              <a:extLst>
                <a:ext uri="{FF2B5EF4-FFF2-40B4-BE49-F238E27FC236}">
                  <a16:creationId xmlns:a16="http://schemas.microsoft.com/office/drawing/2014/main" id="{728DCF30-7550-4FE8-A0B1-6D20B631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7A5EE1CA-38CA-41C9-8A73-3805D66B8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id="{45C3EA52-C3DD-4767-98BA-87FD7FF20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id="{C69E62CD-E331-421C-A3B2-C9C106BBB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8B41FE3A-CCC9-42A3-8A07-1EF1C58CD7F9}"/>
              </a:ext>
            </a:extLst>
          </p:cNvPr>
          <p:cNvGrpSpPr/>
          <p:nvPr/>
        </p:nvGrpSpPr>
        <p:grpSpPr>
          <a:xfrm>
            <a:off x="1758325" y="2844418"/>
            <a:ext cx="2573916" cy="1643581"/>
            <a:chOff x="1556914" y="2844930"/>
            <a:chExt cx="2722356" cy="1849676"/>
          </a:xfrm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91F6C9E2-5698-444F-B4CA-9B641C14954A}"/>
                </a:ext>
              </a:extLst>
            </p:cNvPr>
            <p:cNvGrpSpPr/>
            <p:nvPr/>
          </p:nvGrpSpPr>
          <p:grpSpPr>
            <a:xfrm>
              <a:off x="1556914" y="2844930"/>
              <a:ext cx="607511" cy="1805130"/>
              <a:chOff x="1556914" y="2964196"/>
              <a:chExt cx="607511" cy="1805130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B31C5CC6-E4CA-4454-9691-55DAB05CF52B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48" name="Picture 347">
                  <a:extLst>
                    <a:ext uri="{FF2B5EF4-FFF2-40B4-BE49-F238E27FC236}">
                      <a16:creationId xmlns:a16="http://schemas.microsoft.com/office/drawing/2014/main" id="{45AA28AC-05BF-4C68-88DB-A7E5390256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9" name="Picture 348">
                  <a:extLst>
                    <a:ext uri="{FF2B5EF4-FFF2-40B4-BE49-F238E27FC236}">
                      <a16:creationId xmlns:a16="http://schemas.microsoft.com/office/drawing/2014/main" id="{BFE63832-C19A-4D80-B2D9-655540EA2F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0" name="Picture 349">
                  <a:extLst>
                    <a:ext uri="{FF2B5EF4-FFF2-40B4-BE49-F238E27FC236}">
                      <a16:creationId xmlns:a16="http://schemas.microsoft.com/office/drawing/2014/main" id="{24DB1814-D141-40EE-A3A2-4E785ACBA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1" name="Picture 350">
                  <a:extLst>
                    <a:ext uri="{FF2B5EF4-FFF2-40B4-BE49-F238E27FC236}">
                      <a16:creationId xmlns:a16="http://schemas.microsoft.com/office/drawing/2014/main" id="{2D41BE8D-1EF1-4A6F-AF29-44C5161F28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2" name="Picture 351">
                  <a:extLst>
                    <a:ext uri="{FF2B5EF4-FFF2-40B4-BE49-F238E27FC236}">
                      <a16:creationId xmlns:a16="http://schemas.microsoft.com/office/drawing/2014/main" id="{72D52589-6049-4007-B418-74B9771B41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3" name="Picture 352">
                  <a:extLst>
                    <a:ext uri="{FF2B5EF4-FFF2-40B4-BE49-F238E27FC236}">
                      <a16:creationId xmlns:a16="http://schemas.microsoft.com/office/drawing/2014/main" id="{2D578D1B-A707-407C-AA0B-3D6E4D591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4" name="Picture 353">
                  <a:extLst>
                    <a:ext uri="{FF2B5EF4-FFF2-40B4-BE49-F238E27FC236}">
                      <a16:creationId xmlns:a16="http://schemas.microsoft.com/office/drawing/2014/main" id="{0A626D02-B9E3-4858-9C3B-A9B9513851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5" name="Picture 354">
                  <a:extLst>
                    <a:ext uri="{FF2B5EF4-FFF2-40B4-BE49-F238E27FC236}">
                      <a16:creationId xmlns:a16="http://schemas.microsoft.com/office/drawing/2014/main" id="{AC61C64D-EF07-45B5-A07A-3966660672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6" name="Picture 355">
                  <a:extLst>
                    <a:ext uri="{FF2B5EF4-FFF2-40B4-BE49-F238E27FC236}">
                      <a16:creationId xmlns:a16="http://schemas.microsoft.com/office/drawing/2014/main" id="{3F3BE3FD-B51F-4109-B13E-D087F8DF89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7" name="Picture 356">
                  <a:extLst>
                    <a:ext uri="{FF2B5EF4-FFF2-40B4-BE49-F238E27FC236}">
                      <a16:creationId xmlns:a16="http://schemas.microsoft.com/office/drawing/2014/main" id="{CE86D71F-CCFE-41B6-B72C-48E0411670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86DEA07F-4F18-4EB2-8124-07B5D1D3C03D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38" name="Picture 337">
                  <a:extLst>
                    <a:ext uri="{FF2B5EF4-FFF2-40B4-BE49-F238E27FC236}">
                      <a16:creationId xmlns:a16="http://schemas.microsoft.com/office/drawing/2014/main" id="{186BD604-B051-4665-8D19-A1AF800155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9" name="Picture 338">
                  <a:extLst>
                    <a:ext uri="{FF2B5EF4-FFF2-40B4-BE49-F238E27FC236}">
                      <a16:creationId xmlns:a16="http://schemas.microsoft.com/office/drawing/2014/main" id="{4677ADDB-C06C-4B85-97C1-633F2BEE89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0" name="Picture 339">
                  <a:extLst>
                    <a:ext uri="{FF2B5EF4-FFF2-40B4-BE49-F238E27FC236}">
                      <a16:creationId xmlns:a16="http://schemas.microsoft.com/office/drawing/2014/main" id="{FF7812B3-D82A-4C5C-A3B9-6ADD16103F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1" name="Picture 340">
                  <a:extLst>
                    <a:ext uri="{FF2B5EF4-FFF2-40B4-BE49-F238E27FC236}">
                      <a16:creationId xmlns:a16="http://schemas.microsoft.com/office/drawing/2014/main" id="{40B3E2C1-A468-4D15-BDBE-B1402EAB01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2" name="Picture 341">
                  <a:extLst>
                    <a:ext uri="{FF2B5EF4-FFF2-40B4-BE49-F238E27FC236}">
                      <a16:creationId xmlns:a16="http://schemas.microsoft.com/office/drawing/2014/main" id="{C59E5F11-18B3-414B-8C76-B232DAFF71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3" name="Picture 342">
                  <a:extLst>
                    <a:ext uri="{FF2B5EF4-FFF2-40B4-BE49-F238E27FC236}">
                      <a16:creationId xmlns:a16="http://schemas.microsoft.com/office/drawing/2014/main" id="{9C865339-EC59-4772-B7F7-2549C4E4AC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4" name="Picture 343">
                  <a:extLst>
                    <a:ext uri="{FF2B5EF4-FFF2-40B4-BE49-F238E27FC236}">
                      <a16:creationId xmlns:a16="http://schemas.microsoft.com/office/drawing/2014/main" id="{77276FA7-8F3F-4B56-8745-DBB735C3E5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5" name="Picture 344">
                  <a:extLst>
                    <a:ext uri="{FF2B5EF4-FFF2-40B4-BE49-F238E27FC236}">
                      <a16:creationId xmlns:a16="http://schemas.microsoft.com/office/drawing/2014/main" id="{7FC33DA1-7AEA-4588-8D81-15F5503C0C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6" name="Picture 345">
                  <a:extLst>
                    <a:ext uri="{FF2B5EF4-FFF2-40B4-BE49-F238E27FC236}">
                      <a16:creationId xmlns:a16="http://schemas.microsoft.com/office/drawing/2014/main" id="{663634F5-5249-45FC-ABA0-9987526952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7" name="Picture 346">
                  <a:extLst>
                    <a:ext uri="{FF2B5EF4-FFF2-40B4-BE49-F238E27FC236}">
                      <a16:creationId xmlns:a16="http://schemas.microsoft.com/office/drawing/2014/main" id="{41623D18-CE26-4A58-B983-D558DEF416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2A0F7E21-07BB-460E-AA12-7A3CD9203E1C}"/>
                </a:ext>
              </a:extLst>
            </p:cNvPr>
            <p:cNvGrpSpPr/>
            <p:nvPr/>
          </p:nvGrpSpPr>
          <p:grpSpPr>
            <a:xfrm>
              <a:off x="2303113" y="2867421"/>
              <a:ext cx="607511" cy="1805130"/>
              <a:chOff x="1556914" y="2964196"/>
              <a:chExt cx="607511" cy="1805130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6DBC8B48-9285-4DF0-88AF-8E5B46334659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26" name="Picture 325">
                  <a:extLst>
                    <a:ext uri="{FF2B5EF4-FFF2-40B4-BE49-F238E27FC236}">
                      <a16:creationId xmlns:a16="http://schemas.microsoft.com/office/drawing/2014/main" id="{08213468-99D2-410D-A902-AE0D076998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7" name="Picture 326">
                  <a:extLst>
                    <a:ext uri="{FF2B5EF4-FFF2-40B4-BE49-F238E27FC236}">
                      <a16:creationId xmlns:a16="http://schemas.microsoft.com/office/drawing/2014/main" id="{9BF35675-64AF-4F55-8E36-9FA3D20E1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8" name="Picture 327">
                  <a:extLst>
                    <a:ext uri="{FF2B5EF4-FFF2-40B4-BE49-F238E27FC236}">
                      <a16:creationId xmlns:a16="http://schemas.microsoft.com/office/drawing/2014/main" id="{04E60915-374E-4AA7-814D-5FE73BFDE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9" name="Picture 328">
                  <a:extLst>
                    <a:ext uri="{FF2B5EF4-FFF2-40B4-BE49-F238E27FC236}">
                      <a16:creationId xmlns:a16="http://schemas.microsoft.com/office/drawing/2014/main" id="{40C54CD6-CEE6-4701-A657-6EE2F92060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0" name="Picture 329">
                  <a:extLst>
                    <a:ext uri="{FF2B5EF4-FFF2-40B4-BE49-F238E27FC236}">
                      <a16:creationId xmlns:a16="http://schemas.microsoft.com/office/drawing/2014/main" id="{36B0EC91-7504-4D0B-89B0-EBB1B2C58C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1" name="Picture 330">
                  <a:extLst>
                    <a:ext uri="{FF2B5EF4-FFF2-40B4-BE49-F238E27FC236}">
                      <a16:creationId xmlns:a16="http://schemas.microsoft.com/office/drawing/2014/main" id="{CA12AE6F-6A6B-4E2B-911F-1844B4C26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2" name="Picture 331">
                  <a:extLst>
                    <a:ext uri="{FF2B5EF4-FFF2-40B4-BE49-F238E27FC236}">
                      <a16:creationId xmlns:a16="http://schemas.microsoft.com/office/drawing/2014/main" id="{4EE5ECB6-A671-4B3A-936F-11FD2E099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3" name="Picture 332">
                  <a:extLst>
                    <a:ext uri="{FF2B5EF4-FFF2-40B4-BE49-F238E27FC236}">
                      <a16:creationId xmlns:a16="http://schemas.microsoft.com/office/drawing/2014/main" id="{110641E7-3F8F-4AA7-976C-60D219E83D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4" name="Picture 333">
                  <a:extLst>
                    <a:ext uri="{FF2B5EF4-FFF2-40B4-BE49-F238E27FC236}">
                      <a16:creationId xmlns:a16="http://schemas.microsoft.com/office/drawing/2014/main" id="{64A60E37-C267-427E-B2B8-5F013EC46A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5" name="Picture 334">
                  <a:extLst>
                    <a:ext uri="{FF2B5EF4-FFF2-40B4-BE49-F238E27FC236}">
                      <a16:creationId xmlns:a16="http://schemas.microsoft.com/office/drawing/2014/main" id="{832BFBEE-0700-4FBB-B3AF-26980A6A2E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10B62B94-0D7A-4FD3-A307-4DBE9E59F1B7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16" name="Picture 315">
                  <a:extLst>
                    <a:ext uri="{FF2B5EF4-FFF2-40B4-BE49-F238E27FC236}">
                      <a16:creationId xmlns:a16="http://schemas.microsoft.com/office/drawing/2014/main" id="{90930946-BDD3-4C02-A331-8F5EE80468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7" name="Picture 316">
                  <a:extLst>
                    <a:ext uri="{FF2B5EF4-FFF2-40B4-BE49-F238E27FC236}">
                      <a16:creationId xmlns:a16="http://schemas.microsoft.com/office/drawing/2014/main" id="{D7E30EA9-4AA5-448A-A09C-13012A2A3A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8" name="Picture 317">
                  <a:extLst>
                    <a:ext uri="{FF2B5EF4-FFF2-40B4-BE49-F238E27FC236}">
                      <a16:creationId xmlns:a16="http://schemas.microsoft.com/office/drawing/2014/main" id="{5F55CCE2-46DB-451F-9312-770431A97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9" name="Picture 318">
                  <a:extLst>
                    <a:ext uri="{FF2B5EF4-FFF2-40B4-BE49-F238E27FC236}">
                      <a16:creationId xmlns:a16="http://schemas.microsoft.com/office/drawing/2014/main" id="{43463302-4E51-4F23-8370-ADE23B6FC8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0" name="Picture 319">
                  <a:extLst>
                    <a:ext uri="{FF2B5EF4-FFF2-40B4-BE49-F238E27FC236}">
                      <a16:creationId xmlns:a16="http://schemas.microsoft.com/office/drawing/2014/main" id="{79EA2F07-8D51-456F-9811-DE93EC75A7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1" name="Picture 320">
                  <a:extLst>
                    <a:ext uri="{FF2B5EF4-FFF2-40B4-BE49-F238E27FC236}">
                      <a16:creationId xmlns:a16="http://schemas.microsoft.com/office/drawing/2014/main" id="{95581996-5882-4301-B7F5-E2EEC0205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2" name="Picture 321">
                  <a:extLst>
                    <a:ext uri="{FF2B5EF4-FFF2-40B4-BE49-F238E27FC236}">
                      <a16:creationId xmlns:a16="http://schemas.microsoft.com/office/drawing/2014/main" id="{1E649547-B3AE-414E-B2EF-1B619D134B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3" name="Picture 322">
                  <a:extLst>
                    <a:ext uri="{FF2B5EF4-FFF2-40B4-BE49-F238E27FC236}">
                      <a16:creationId xmlns:a16="http://schemas.microsoft.com/office/drawing/2014/main" id="{5DCA11B2-D9A3-4E5C-98AB-A9ED01E5DC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4" name="Picture 323">
                  <a:extLst>
                    <a:ext uri="{FF2B5EF4-FFF2-40B4-BE49-F238E27FC236}">
                      <a16:creationId xmlns:a16="http://schemas.microsoft.com/office/drawing/2014/main" id="{AA78D58A-9291-4A6D-B7EF-19F58EB6F7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5" name="Picture 324">
                  <a:extLst>
                    <a:ext uri="{FF2B5EF4-FFF2-40B4-BE49-F238E27FC236}">
                      <a16:creationId xmlns:a16="http://schemas.microsoft.com/office/drawing/2014/main" id="{DB187C9E-87EB-43C5-9162-6D8D1350C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66351DC3-EB74-4B42-B94C-6FFFD1B60B15}"/>
                </a:ext>
              </a:extLst>
            </p:cNvPr>
            <p:cNvGrpSpPr/>
            <p:nvPr/>
          </p:nvGrpSpPr>
          <p:grpSpPr>
            <a:xfrm>
              <a:off x="2975963" y="2877899"/>
              <a:ext cx="607511" cy="1805130"/>
              <a:chOff x="1556914" y="2964196"/>
              <a:chExt cx="607511" cy="1805130"/>
            </a:xfrm>
          </p:grpSpPr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6702A9AC-9E66-437F-9463-C9EEC04F61DA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04" name="Picture 303">
                  <a:extLst>
                    <a:ext uri="{FF2B5EF4-FFF2-40B4-BE49-F238E27FC236}">
                      <a16:creationId xmlns:a16="http://schemas.microsoft.com/office/drawing/2014/main" id="{F585F4F7-A4C8-40AE-B86D-AF035FB01A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5" name="Picture 304">
                  <a:extLst>
                    <a:ext uri="{FF2B5EF4-FFF2-40B4-BE49-F238E27FC236}">
                      <a16:creationId xmlns:a16="http://schemas.microsoft.com/office/drawing/2014/main" id="{D05C7C51-3904-4D2C-9446-044FD2191A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6" name="Picture 305">
                  <a:extLst>
                    <a:ext uri="{FF2B5EF4-FFF2-40B4-BE49-F238E27FC236}">
                      <a16:creationId xmlns:a16="http://schemas.microsoft.com/office/drawing/2014/main" id="{FE457986-DD35-4D5E-8E33-8340EB6483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7" name="Picture 306">
                  <a:extLst>
                    <a:ext uri="{FF2B5EF4-FFF2-40B4-BE49-F238E27FC236}">
                      <a16:creationId xmlns:a16="http://schemas.microsoft.com/office/drawing/2014/main" id="{17CB9C76-2718-4146-BC92-2797EACEE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8" name="Picture 307">
                  <a:extLst>
                    <a:ext uri="{FF2B5EF4-FFF2-40B4-BE49-F238E27FC236}">
                      <a16:creationId xmlns:a16="http://schemas.microsoft.com/office/drawing/2014/main" id="{1F81CB4F-0052-44E6-9EBD-C43F68D329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9" name="Picture 308">
                  <a:extLst>
                    <a:ext uri="{FF2B5EF4-FFF2-40B4-BE49-F238E27FC236}">
                      <a16:creationId xmlns:a16="http://schemas.microsoft.com/office/drawing/2014/main" id="{BC5DB489-537F-4F1C-BEF4-719A9357F0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0" name="Picture 309">
                  <a:extLst>
                    <a:ext uri="{FF2B5EF4-FFF2-40B4-BE49-F238E27FC236}">
                      <a16:creationId xmlns:a16="http://schemas.microsoft.com/office/drawing/2014/main" id="{3359448E-5339-4E3D-B12C-1A00059597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1" name="Picture 310">
                  <a:extLst>
                    <a:ext uri="{FF2B5EF4-FFF2-40B4-BE49-F238E27FC236}">
                      <a16:creationId xmlns:a16="http://schemas.microsoft.com/office/drawing/2014/main" id="{FDCA634E-13EF-4C73-829B-5B5ECED781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2" name="Picture 311">
                  <a:extLst>
                    <a:ext uri="{FF2B5EF4-FFF2-40B4-BE49-F238E27FC236}">
                      <a16:creationId xmlns:a16="http://schemas.microsoft.com/office/drawing/2014/main" id="{D6CF175B-AFC0-4642-BE12-DCE38D3BB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3" name="Picture 312">
                  <a:extLst>
                    <a:ext uri="{FF2B5EF4-FFF2-40B4-BE49-F238E27FC236}">
                      <a16:creationId xmlns:a16="http://schemas.microsoft.com/office/drawing/2014/main" id="{D86922F9-5CED-4F2B-A6B0-521FB3675D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55DF6BC5-378E-4B55-B240-E4C1DE8ABDDB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294" name="Picture 293">
                  <a:extLst>
                    <a:ext uri="{FF2B5EF4-FFF2-40B4-BE49-F238E27FC236}">
                      <a16:creationId xmlns:a16="http://schemas.microsoft.com/office/drawing/2014/main" id="{F108874A-7C2F-460E-A1CA-6F70CD431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5" name="Picture 294">
                  <a:extLst>
                    <a:ext uri="{FF2B5EF4-FFF2-40B4-BE49-F238E27FC236}">
                      <a16:creationId xmlns:a16="http://schemas.microsoft.com/office/drawing/2014/main" id="{65BD35D4-4395-4040-A8C8-F442D6F418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6" name="Picture 295">
                  <a:extLst>
                    <a:ext uri="{FF2B5EF4-FFF2-40B4-BE49-F238E27FC236}">
                      <a16:creationId xmlns:a16="http://schemas.microsoft.com/office/drawing/2014/main" id="{FCE261FC-1173-4204-97D8-C22DD47DC9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7" name="Picture 296">
                  <a:extLst>
                    <a:ext uri="{FF2B5EF4-FFF2-40B4-BE49-F238E27FC236}">
                      <a16:creationId xmlns:a16="http://schemas.microsoft.com/office/drawing/2014/main" id="{04AFE391-596D-47FB-BADF-60B48AA76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8" name="Picture 297">
                  <a:extLst>
                    <a:ext uri="{FF2B5EF4-FFF2-40B4-BE49-F238E27FC236}">
                      <a16:creationId xmlns:a16="http://schemas.microsoft.com/office/drawing/2014/main" id="{F360191D-0598-4C38-947B-69473B588A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9" name="Picture 298">
                  <a:extLst>
                    <a:ext uri="{FF2B5EF4-FFF2-40B4-BE49-F238E27FC236}">
                      <a16:creationId xmlns:a16="http://schemas.microsoft.com/office/drawing/2014/main" id="{47BFC531-C87A-43BA-AB1D-017F8BEE6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0" name="Picture 299">
                  <a:extLst>
                    <a:ext uri="{FF2B5EF4-FFF2-40B4-BE49-F238E27FC236}">
                      <a16:creationId xmlns:a16="http://schemas.microsoft.com/office/drawing/2014/main" id="{03819182-8D1F-4660-984B-E07C105E52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1" name="Picture 300">
                  <a:extLst>
                    <a:ext uri="{FF2B5EF4-FFF2-40B4-BE49-F238E27FC236}">
                      <a16:creationId xmlns:a16="http://schemas.microsoft.com/office/drawing/2014/main" id="{D068254C-AEAA-4069-A895-F5A7480216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2" name="Picture 301">
                  <a:extLst>
                    <a:ext uri="{FF2B5EF4-FFF2-40B4-BE49-F238E27FC236}">
                      <a16:creationId xmlns:a16="http://schemas.microsoft.com/office/drawing/2014/main" id="{51CFDA4A-7995-4536-AC42-C69384118B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3" name="Picture 302">
                  <a:extLst>
                    <a:ext uri="{FF2B5EF4-FFF2-40B4-BE49-F238E27FC236}">
                      <a16:creationId xmlns:a16="http://schemas.microsoft.com/office/drawing/2014/main" id="{B04A341F-FBBA-474B-8730-45FF74494B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594C284-ABA0-46D3-B86B-A266BF17B59D}"/>
                </a:ext>
              </a:extLst>
            </p:cNvPr>
            <p:cNvGrpSpPr/>
            <p:nvPr/>
          </p:nvGrpSpPr>
          <p:grpSpPr>
            <a:xfrm>
              <a:off x="3671759" y="2889476"/>
              <a:ext cx="607511" cy="1805130"/>
              <a:chOff x="1556914" y="2964196"/>
              <a:chExt cx="607511" cy="1805130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1A6AD020-2E25-4B34-A570-18539F645910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282" name="Picture 281">
                  <a:extLst>
                    <a:ext uri="{FF2B5EF4-FFF2-40B4-BE49-F238E27FC236}">
                      <a16:creationId xmlns:a16="http://schemas.microsoft.com/office/drawing/2014/main" id="{51E248CE-C479-4316-B58E-A0665EB869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3" name="Picture 282">
                  <a:extLst>
                    <a:ext uri="{FF2B5EF4-FFF2-40B4-BE49-F238E27FC236}">
                      <a16:creationId xmlns:a16="http://schemas.microsoft.com/office/drawing/2014/main" id="{6A54ABA6-4B61-4A55-939D-29EB11AB1C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4" name="Picture 283">
                  <a:extLst>
                    <a:ext uri="{FF2B5EF4-FFF2-40B4-BE49-F238E27FC236}">
                      <a16:creationId xmlns:a16="http://schemas.microsoft.com/office/drawing/2014/main" id="{23A1FE93-EC33-48DB-B677-CD96DBCE64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5" name="Picture 284">
                  <a:extLst>
                    <a:ext uri="{FF2B5EF4-FFF2-40B4-BE49-F238E27FC236}">
                      <a16:creationId xmlns:a16="http://schemas.microsoft.com/office/drawing/2014/main" id="{CB7B7CB5-54DC-4669-BE8C-1DC13F8AF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6" name="Picture 285">
                  <a:extLst>
                    <a:ext uri="{FF2B5EF4-FFF2-40B4-BE49-F238E27FC236}">
                      <a16:creationId xmlns:a16="http://schemas.microsoft.com/office/drawing/2014/main" id="{FDBB106A-8D1C-4EFB-8344-B7F1E374FB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7" name="Picture 286">
                  <a:extLst>
                    <a:ext uri="{FF2B5EF4-FFF2-40B4-BE49-F238E27FC236}">
                      <a16:creationId xmlns:a16="http://schemas.microsoft.com/office/drawing/2014/main" id="{28992172-E2BF-4BD4-9D18-76BD55C06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8" name="Picture 287">
                  <a:extLst>
                    <a:ext uri="{FF2B5EF4-FFF2-40B4-BE49-F238E27FC236}">
                      <a16:creationId xmlns:a16="http://schemas.microsoft.com/office/drawing/2014/main" id="{09BC76B7-978C-4337-960A-F3D87C7C2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9" name="Picture 288">
                  <a:extLst>
                    <a:ext uri="{FF2B5EF4-FFF2-40B4-BE49-F238E27FC236}">
                      <a16:creationId xmlns:a16="http://schemas.microsoft.com/office/drawing/2014/main" id="{6E143F67-1CD1-45A6-AB4E-AB9ABC1BED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0" name="Picture 289">
                  <a:extLst>
                    <a:ext uri="{FF2B5EF4-FFF2-40B4-BE49-F238E27FC236}">
                      <a16:creationId xmlns:a16="http://schemas.microsoft.com/office/drawing/2014/main" id="{1FA642FF-5851-44F2-BD8F-C1F128049D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1" name="Picture 290">
                  <a:extLst>
                    <a:ext uri="{FF2B5EF4-FFF2-40B4-BE49-F238E27FC236}">
                      <a16:creationId xmlns:a16="http://schemas.microsoft.com/office/drawing/2014/main" id="{59CE861E-D0EB-4B78-B6ED-43B7B6907B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B907942B-B586-43E1-95EF-B9F28A9876DD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272" name="Picture 271">
                  <a:extLst>
                    <a:ext uri="{FF2B5EF4-FFF2-40B4-BE49-F238E27FC236}">
                      <a16:creationId xmlns:a16="http://schemas.microsoft.com/office/drawing/2014/main" id="{4C874F0B-AAA4-4943-B98F-A69BE77DB6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3" name="Picture 272">
                  <a:extLst>
                    <a:ext uri="{FF2B5EF4-FFF2-40B4-BE49-F238E27FC236}">
                      <a16:creationId xmlns:a16="http://schemas.microsoft.com/office/drawing/2014/main" id="{209F4B8C-D24C-4D71-BA97-A97C8E014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4" name="Picture 273">
                  <a:extLst>
                    <a:ext uri="{FF2B5EF4-FFF2-40B4-BE49-F238E27FC236}">
                      <a16:creationId xmlns:a16="http://schemas.microsoft.com/office/drawing/2014/main" id="{59563892-D896-4452-BA36-F8827F9549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5" name="Picture 274">
                  <a:extLst>
                    <a:ext uri="{FF2B5EF4-FFF2-40B4-BE49-F238E27FC236}">
                      <a16:creationId xmlns:a16="http://schemas.microsoft.com/office/drawing/2014/main" id="{907E4A52-0E91-40EB-9648-92CDD55751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6" name="Picture 275">
                  <a:extLst>
                    <a:ext uri="{FF2B5EF4-FFF2-40B4-BE49-F238E27FC236}">
                      <a16:creationId xmlns:a16="http://schemas.microsoft.com/office/drawing/2014/main" id="{45EDC60F-F52D-425E-AF0E-B51C40272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7" name="Picture 276">
                  <a:extLst>
                    <a:ext uri="{FF2B5EF4-FFF2-40B4-BE49-F238E27FC236}">
                      <a16:creationId xmlns:a16="http://schemas.microsoft.com/office/drawing/2014/main" id="{310A5776-1F02-44CE-8CC1-046F3523A2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8" name="Picture 277">
                  <a:extLst>
                    <a:ext uri="{FF2B5EF4-FFF2-40B4-BE49-F238E27FC236}">
                      <a16:creationId xmlns:a16="http://schemas.microsoft.com/office/drawing/2014/main" id="{4EC01B55-AA48-4471-A34E-52E1C77EA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9" name="Picture 278">
                  <a:extLst>
                    <a:ext uri="{FF2B5EF4-FFF2-40B4-BE49-F238E27FC236}">
                      <a16:creationId xmlns:a16="http://schemas.microsoft.com/office/drawing/2014/main" id="{B1152520-0E12-48D5-B368-E83CAAC90B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0" name="Picture 279">
                  <a:extLst>
                    <a:ext uri="{FF2B5EF4-FFF2-40B4-BE49-F238E27FC236}">
                      <a16:creationId xmlns:a16="http://schemas.microsoft.com/office/drawing/2014/main" id="{FAA421C2-5C9A-4801-8114-DC3DA8214E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1" name="Picture 280">
                  <a:extLst>
                    <a:ext uri="{FF2B5EF4-FFF2-40B4-BE49-F238E27FC236}">
                      <a16:creationId xmlns:a16="http://schemas.microsoft.com/office/drawing/2014/main" id="{67407911-51AA-47EA-8B8E-233E8E880B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58" name="Rectangle: Rounded Corners 357">
            <a:extLst>
              <a:ext uri="{FF2B5EF4-FFF2-40B4-BE49-F238E27FC236}">
                <a16:creationId xmlns:a16="http://schemas.microsoft.com/office/drawing/2014/main" id="{E08254C4-2F4D-4866-AF01-E67DC8C16410}"/>
              </a:ext>
            </a:extLst>
          </p:cNvPr>
          <p:cNvSpPr/>
          <p:nvPr/>
        </p:nvSpPr>
        <p:spPr>
          <a:xfrm>
            <a:off x="4408651" y="5102522"/>
            <a:ext cx="2021371" cy="136305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B68A7459-70CE-4559-94E1-548B5F49856C}"/>
              </a:ext>
            </a:extLst>
          </p:cNvPr>
          <p:cNvGrpSpPr/>
          <p:nvPr/>
        </p:nvGrpSpPr>
        <p:grpSpPr>
          <a:xfrm>
            <a:off x="1751265" y="4850989"/>
            <a:ext cx="574386" cy="1603998"/>
            <a:chOff x="1556914" y="2964196"/>
            <a:chExt cx="607511" cy="1805130"/>
          </a:xfrm>
        </p:grpSpPr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A767C529-6F02-4DD5-8568-26B22D5E39FA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491401EE-9D84-4CB7-82EA-5926EDD23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F6C20031-EE3E-4CC9-9C0F-AE95A9E96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D0DB4DD4-E91A-4CE6-842E-EEF08E5C7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C9C854C4-55C2-4AC3-B762-1396DFFC6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F2D61C9F-0300-4A82-96F2-F826B8EF5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04507FAD-D92A-4FC8-86EE-0C480CFFD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BA76F2B3-C26F-42DC-81B8-65735E1DF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049CAD44-4D1D-45AD-9001-3E40C2371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DC7443D4-44EF-4665-9667-BC192F3C1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A4B3E085-126E-4893-814F-7E1E763BA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B6595534-EE3E-46B5-8E48-5926F5A8FC24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CE2B9303-3045-4E5F-BF29-C467B842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DC117133-035F-4EEC-BFFF-A6E70321A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02BE6EFC-7BD9-425B-90EF-68DB6D399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496E6EB9-1F4E-4D37-9ABD-527E57B6F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211B196E-5421-4974-9379-4F483676C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179F5051-335B-48D0-AD62-F0197BDC4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0D3A6077-BFEA-49F4-8487-264C79E90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66B71106-6D6B-48B0-B093-C19058CE0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FB4A0C1A-73BD-4A5F-89BF-8B4B2B210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02BA9AF-B414-46E0-8486-2CC38DFAB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A11166CD-8327-4539-B1FE-E63E129EB312}"/>
              </a:ext>
            </a:extLst>
          </p:cNvPr>
          <p:cNvGrpSpPr/>
          <p:nvPr/>
        </p:nvGrpSpPr>
        <p:grpSpPr>
          <a:xfrm>
            <a:off x="2456777" y="4870974"/>
            <a:ext cx="574386" cy="1603998"/>
            <a:chOff x="1556914" y="2964196"/>
            <a:chExt cx="607511" cy="180513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07291B4E-8019-4098-8C5C-8A9C759C9B19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866F822F-1D71-46B2-ADF3-B19CBB954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A75C99DB-1C6B-486B-A95F-1EEDD8F3D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D3336B33-70DF-486F-8EB0-8019D06B9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2CE7B99-515E-47C4-94E5-406DED7C7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9" name="Picture 398">
                <a:extLst>
                  <a:ext uri="{FF2B5EF4-FFF2-40B4-BE49-F238E27FC236}">
                    <a16:creationId xmlns:a16="http://schemas.microsoft.com/office/drawing/2014/main" id="{B02C9C7C-8D32-4364-8853-9A3DCEAC6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0" name="Picture 399">
                <a:extLst>
                  <a:ext uri="{FF2B5EF4-FFF2-40B4-BE49-F238E27FC236}">
                    <a16:creationId xmlns:a16="http://schemas.microsoft.com/office/drawing/2014/main" id="{E16FCBFB-228F-4A48-8106-E8DC938AD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1" name="Picture 400">
                <a:extLst>
                  <a:ext uri="{FF2B5EF4-FFF2-40B4-BE49-F238E27FC236}">
                    <a16:creationId xmlns:a16="http://schemas.microsoft.com/office/drawing/2014/main" id="{134A4A4C-6843-40B5-856F-8D06D0D21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2" name="Picture 401">
                <a:extLst>
                  <a:ext uri="{FF2B5EF4-FFF2-40B4-BE49-F238E27FC236}">
                    <a16:creationId xmlns:a16="http://schemas.microsoft.com/office/drawing/2014/main" id="{1C6DB656-C4DB-4D95-9722-5E2CEAA8F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3" name="Picture 402">
                <a:extLst>
                  <a:ext uri="{FF2B5EF4-FFF2-40B4-BE49-F238E27FC236}">
                    <a16:creationId xmlns:a16="http://schemas.microsoft.com/office/drawing/2014/main" id="{73F44193-94FB-46EF-9486-3401DC790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4" name="Picture 403">
                <a:extLst>
                  <a:ext uri="{FF2B5EF4-FFF2-40B4-BE49-F238E27FC236}">
                    <a16:creationId xmlns:a16="http://schemas.microsoft.com/office/drawing/2014/main" id="{0909EE39-E41F-4CDB-8509-03DB9DFAE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CA5AD1BF-E6CF-4A1F-BE2E-BF62285C434A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F61BD4A6-A7D2-487D-A939-1E7B111A7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04D26180-1E72-45A2-9F1E-CFE863A46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14A10FEC-304D-4495-8F43-F8121DD16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74AFF603-6336-4DC2-A435-F1B427C1B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0A5D559B-C896-4493-BA7D-E9D57D788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A3DA920-81B5-480E-94C1-6F4E5B14B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0914280-B2CE-466F-AB3E-11CE0C45A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4A52AA37-3B1A-4247-9BAB-27FFCD846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83203446-65C7-4AC6-8357-62A72F4E1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8F94975B-4A41-43E1-8E34-7A70E5926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124CF350-995B-4700-8A53-302427C703CB}"/>
              </a:ext>
            </a:extLst>
          </p:cNvPr>
          <p:cNvGrpSpPr/>
          <p:nvPr/>
        </p:nvGrpSpPr>
        <p:grpSpPr>
          <a:xfrm>
            <a:off x="3092939" y="4880285"/>
            <a:ext cx="574386" cy="1603998"/>
            <a:chOff x="1556914" y="2964196"/>
            <a:chExt cx="607511" cy="1805130"/>
          </a:xfrm>
        </p:grpSpPr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34D4F644-3CD0-4023-9063-0B41C708927A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A299FC94-EA6F-4527-95DF-053948E44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9" name="Picture 418">
                <a:extLst>
                  <a:ext uri="{FF2B5EF4-FFF2-40B4-BE49-F238E27FC236}">
                    <a16:creationId xmlns:a16="http://schemas.microsoft.com/office/drawing/2014/main" id="{44842B76-EF28-49C1-859E-13BECBB4C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0" name="Picture 419">
                <a:extLst>
                  <a:ext uri="{FF2B5EF4-FFF2-40B4-BE49-F238E27FC236}">
                    <a16:creationId xmlns:a16="http://schemas.microsoft.com/office/drawing/2014/main" id="{F5E8AE84-068B-4865-89ED-A5167A466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1" name="Picture 420">
                <a:extLst>
                  <a:ext uri="{FF2B5EF4-FFF2-40B4-BE49-F238E27FC236}">
                    <a16:creationId xmlns:a16="http://schemas.microsoft.com/office/drawing/2014/main" id="{D7350F26-7757-45E0-9210-3E529F2EA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2" name="Picture 421">
                <a:extLst>
                  <a:ext uri="{FF2B5EF4-FFF2-40B4-BE49-F238E27FC236}">
                    <a16:creationId xmlns:a16="http://schemas.microsoft.com/office/drawing/2014/main" id="{318055E6-BBB6-444B-90E9-3F2830C8D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3" name="Picture 422">
                <a:extLst>
                  <a:ext uri="{FF2B5EF4-FFF2-40B4-BE49-F238E27FC236}">
                    <a16:creationId xmlns:a16="http://schemas.microsoft.com/office/drawing/2014/main" id="{7A126C5E-CA07-43D1-A520-456FAA23B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4" name="Picture 423">
                <a:extLst>
                  <a:ext uri="{FF2B5EF4-FFF2-40B4-BE49-F238E27FC236}">
                    <a16:creationId xmlns:a16="http://schemas.microsoft.com/office/drawing/2014/main" id="{9282DE2E-4541-4390-ACC8-2CBBFA006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5" name="Picture 424">
                <a:extLst>
                  <a:ext uri="{FF2B5EF4-FFF2-40B4-BE49-F238E27FC236}">
                    <a16:creationId xmlns:a16="http://schemas.microsoft.com/office/drawing/2014/main" id="{6161122A-AE30-4DDB-82FD-12D999C78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6" name="Picture 425">
                <a:extLst>
                  <a:ext uri="{FF2B5EF4-FFF2-40B4-BE49-F238E27FC236}">
                    <a16:creationId xmlns:a16="http://schemas.microsoft.com/office/drawing/2014/main" id="{E666839E-7D09-4D95-B874-1529D907F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7" name="Picture 426">
                <a:extLst>
                  <a:ext uri="{FF2B5EF4-FFF2-40B4-BE49-F238E27FC236}">
                    <a16:creationId xmlns:a16="http://schemas.microsoft.com/office/drawing/2014/main" id="{2E179046-24F2-45E1-A010-A15D6C730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79E8755E-1695-4F80-AC15-6171DBC39305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408" name="Picture 407">
                <a:extLst>
                  <a:ext uri="{FF2B5EF4-FFF2-40B4-BE49-F238E27FC236}">
                    <a16:creationId xmlns:a16="http://schemas.microsoft.com/office/drawing/2014/main" id="{C8EA986F-A932-4B5C-BA83-82DAA17C2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9" name="Picture 408">
                <a:extLst>
                  <a:ext uri="{FF2B5EF4-FFF2-40B4-BE49-F238E27FC236}">
                    <a16:creationId xmlns:a16="http://schemas.microsoft.com/office/drawing/2014/main" id="{4FD9126C-42E9-4973-B86E-731E6BEE2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0" name="Picture 409">
                <a:extLst>
                  <a:ext uri="{FF2B5EF4-FFF2-40B4-BE49-F238E27FC236}">
                    <a16:creationId xmlns:a16="http://schemas.microsoft.com/office/drawing/2014/main" id="{5F7C419B-EC8E-4C44-B73C-3CE961419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1" name="Picture 410">
                <a:extLst>
                  <a:ext uri="{FF2B5EF4-FFF2-40B4-BE49-F238E27FC236}">
                    <a16:creationId xmlns:a16="http://schemas.microsoft.com/office/drawing/2014/main" id="{78020316-2E79-474D-84E6-9FDE006EE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2" name="Picture 411">
                <a:extLst>
                  <a:ext uri="{FF2B5EF4-FFF2-40B4-BE49-F238E27FC236}">
                    <a16:creationId xmlns:a16="http://schemas.microsoft.com/office/drawing/2014/main" id="{6281B15B-8A51-4190-81A7-4567F41DD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3" name="Picture 412">
                <a:extLst>
                  <a:ext uri="{FF2B5EF4-FFF2-40B4-BE49-F238E27FC236}">
                    <a16:creationId xmlns:a16="http://schemas.microsoft.com/office/drawing/2014/main" id="{768638AC-1B59-412B-B6D7-A4BD6FA88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4" name="Picture 413">
                <a:extLst>
                  <a:ext uri="{FF2B5EF4-FFF2-40B4-BE49-F238E27FC236}">
                    <a16:creationId xmlns:a16="http://schemas.microsoft.com/office/drawing/2014/main" id="{38DACED5-BDD3-4ADF-BA1C-A81B73B59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5" name="Picture 414">
                <a:extLst>
                  <a:ext uri="{FF2B5EF4-FFF2-40B4-BE49-F238E27FC236}">
                    <a16:creationId xmlns:a16="http://schemas.microsoft.com/office/drawing/2014/main" id="{7A36BC39-9106-4352-8FE3-5ACD91240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3797F257-2FA2-43F8-9F29-7B7B0F20E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7" name="Picture 416">
                <a:extLst>
                  <a:ext uri="{FF2B5EF4-FFF2-40B4-BE49-F238E27FC236}">
                    <a16:creationId xmlns:a16="http://schemas.microsoft.com/office/drawing/2014/main" id="{342D9DAC-9DBA-4446-8E1C-C2BE39475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4B864F1E-7F5C-4004-B931-71A1435A9625}"/>
              </a:ext>
            </a:extLst>
          </p:cNvPr>
          <p:cNvGrpSpPr/>
          <p:nvPr/>
        </p:nvGrpSpPr>
        <p:grpSpPr>
          <a:xfrm>
            <a:off x="3750795" y="4890572"/>
            <a:ext cx="574386" cy="1603998"/>
            <a:chOff x="1556914" y="2964196"/>
            <a:chExt cx="607511" cy="1805130"/>
          </a:xfrm>
        </p:grpSpPr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CC628991-2854-4486-9C2F-1604232456B4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441" name="Picture 440">
                <a:extLst>
                  <a:ext uri="{FF2B5EF4-FFF2-40B4-BE49-F238E27FC236}">
                    <a16:creationId xmlns:a16="http://schemas.microsoft.com/office/drawing/2014/main" id="{CC823B19-EB9B-498C-A4BE-A632C503C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2" name="Picture 441">
                <a:extLst>
                  <a:ext uri="{FF2B5EF4-FFF2-40B4-BE49-F238E27FC236}">
                    <a16:creationId xmlns:a16="http://schemas.microsoft.com/office/drawing/2014/main" id="{11D0325C-F452-4422-AB58-581DCDA53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3" name="Picture 442">
                <a:extLst>
                  <a:ext uri="{FF2B5EF4-FFF2-40B4-BE49-F238E27FC236}">
                    <a16:creationId xmlns:a16="http://schemas.microsoft.com/office/drawing/2014/main" id="{0066A4CD-0108-425F-8D66-4C1AD12A7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4" name="Picture 443">
                <a:extLst>
                  <a:ext uri="{FF2B5EF4-FFF2-40B4-BE49-F238E27FC236}">
                    <a16:creationId xmlns:a16="http://schemas.microsoft.com/office/drawing/2014/main" id="{ACE60308-0EC6-44C4-838F-49B866DE8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5" name="Picture 444">
                <a:extLst>
                  <a:ext uri="{FF2B5EF4-FFF2-40B4-BE49-F238E27FC236}">
                    <a16:creationId xmlns:a16="http://schemas.microsoft.com/office/drawing/2014/main" id="{14E4E6C9-75B7-4896-BD7D-A91260D7C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6" name="Picture 445">
                <a:extLst>
                  <a:ext uri="{FF2B5EF4-FFF2-40B4-BE49-F238E27FC236}">
                    <a16:creationId xmlns:a16="http://schemas.microsoft.com/office/drawing/2014/main" id="{98443D34-D5C4-4262-B313-4717059BA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7" name="Picture 446">
                <a:extLst>
                  <a:ext uri="{FF2B5EF4-FFF2-40B4-BE49-F238E27FC236}">
                    <a16:creationId xmlns:a16="http://schemas.microsoft.com/office/drawing/2014/main" id="{4954415E-0460-4DEB-84E0-715045B9C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8" name="Picture 447">
                <a:extLst>
                  <a:ext uri="{FF2B5EF4-FFF2-40B4-BE49-F238E27FC236}">
                    <a16:creationId xmlns:a16="http://schemas.microsoft.com/office/drawing/2014/main" id="{6A108569-E3F4-4F75-9356-E6D70D2D3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9" name="Picture 448">
                <a:extLst>
                  <a:ext uri="{FF2B5EF4-FFF2-40B4-BE49-F238E27FC236}">
                    <a16:creationId xmlns:a16="http://schemas.microsoft.com/office/drawing/2014/main" id="{7D608A57-3CD6-43E9-B2BB-1AF87E4BE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50" name="Picture 449">
                <a:extLst>
                  <a:ext uri="{FF2B5EF4-FFF2-40B4-BE49-F238E27FC236}">
                    <a16:creationId xmlns:a16="http://schemas.microsoft.com/office/drawing/2014/main" id="{CC9F8F09-82F0-4DA6-9298-773C177F0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14772F45-1845-415C-966E-2F09FBFA8828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431" name="Picture 430">
                <a:extLst>
                  <a:ext uri="{FF2B5EF4-FFF2-40B4-BE49-F238E27FC236}">
                    <a16:creationId xmlns:a16="http://schemas.microsoft.com/office/drawing/2014/main" id="{B79FA7F3-067A-40F3-BE15-952798D39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2" name="Picture 431">
                <a:extLst>
                  <a:ext uri="{FF2B5EF4-FFF2-40B4-BE49-F238E27FC236}">
                    <a16:creationId xmlns:a16="http://schemas.microsoft.com/office/drawing/2014/main" id="{6D2CD2F8-3499-4C62-A025-D61F72D78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3" name="Picture 432">
                <a:extLst>
                  <a:ext uri="{FF2B5EF4-FFF2-40B4-BE49-F238E27FC236}">
                    <a16:creationId xmlns:a16="http://schemas.microsoft.com/office/drawing/2014/main" id="{E4F3D433-8111-4DA9-B898-106C6F63D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4" name="Picture 433">
                <a:extLst>
                  <a:ext uri="{FF2B5EF4-FFF2-40B4-BE49-F238E27FC236}">
                    <a16:creationId xmlns:a16="http://schemas.microsoft.com/office/drawing/2014/main" id="{94624AEC-CAE6-4009-BB4C-388B806FA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5" name="Picture 434">
                <a:extLst>
                  <a:ext uri="{FF2B5EF4-FFF2-40B4-BE49-F238E27FC236}">
                    <a16:creationId xmlns:a16="http://schemas.microsoft.com/office/drawing/2014/main" id="{86F6A523-D502-433E-BE40-311E7EB84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6" name="Picture 435">
                <a:extLst>
                  <a:ext uri="{FF2B5EF4-FFF2-40B4-BE49-F238E27FC236}">
                    <a16:creationId xmlns:a16="http://schemas.microsoft.com/office/drawing/2014/main" id="{4C813916-F047-4D95-966A-05690208E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7" name="Picture 436">
                <a:extLst>
                  <a:ext uri="{FF2B5EF4-FFF2-40B4-BE49-F238E27FC236}">
                    <a16:creationId xmlns:a16="http://schemas.microsoft.com/office/drawing/2014/main" id="{10CAC0D4-6624-4320-BB35-2DAC8AFDD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8" name="Picture 437">
                <a:extLst>
                  <a:ext uri="{FF2B5EF4-FFF2-40B4-BE49-F238E27FC236}">
                    <a16:creationId xmlns:a16="http://schemas.microsoft.com/office/drawing/2014/main" id="{90F0A478-8C23-45CE-B860-53F04364C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9" name="Picture 438">
                <a:extLst>
                  <a:ext uri="{FF2B5EF4-FFF2-40B4-BE49-F238E27FC236}">
                    <a16:creationId xmlns:a16="http://schemas.microsoft.com/office/drawing/2014/main" id="{52FF9334-4032-4DA9-B33F-101799A58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0" name="Picture 439">
                <a:extLst>
                  <a:ext uri="{FF2B5EF4-FFF2-40B4-BE49-F238E27FC236}">
                    <a16:creationId xmlns:a16="http://schemas.microsoft.com/office/drawing/2014/main" id="{554E8933-0B03-41B8-82BB-60E33AB55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426366C1-3AA6-476D-957C-76C26FC93F41}"/>
              </a:ext>
            </a:extLst>
          </p:cNvPr>
          <p:cNvGrpSpPr/>
          <p:nvPr/>
        </p:nvGrpSpPr>
        <p:grpSpPr>
          <a:xfrm>
            <a:off x="4538781" y="5241068"/>
            <a:ext cx="496064" cy="512325"/>
            <a:chOff x="5227970" y="4579495"/>
            <a:chExt cx="566669" cy="653607"/>
          </a:xfrm>
        </p:grpSpPr>
        <p:pic>
          <p:nvPicPr>
            <p:cNvPr id="452" name="Picture 451">
              <a:extLst>
                <a:ext uri="{FF2B5EF4-FFF2-40B4-BE49-F238E27FC236}">
                  <a16:creationId xmlns:a16="http://schemas.microsoft.com/office/drawing/2014/main" id="{E21F615B-6F1C-4C97-B842-46EAE1F8C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53" name="Picture 452">
              <a:extLst>
                <a:ext uri="{FF2B5EF4-FFF2-40B4-BE49-F238E27FC236}">
                  <a16:creationId xmlns:a16="http://schemas.microsoft.com/office/drawing/2014/main" id="{97E7A480-9640-4905-9F9A-3C98C2571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54" name="Picture 453">
              <a:extLst>
                <a:ext uri="{FF2B5EF4-FFF2-40B4-BE49-F238E27FC236}">
                  <a16:creationId xmlns:a16="http://schemas.microsoft.com/office/drawing/2014/main" id="{3419336F-B155-4E75-B110-CE56C19DB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E2712401-9B32-46CB-928A-4754372C6D9D}"/>
              </a:ext>
            </a:extLst>
          </p:cNvPr>
          <p:cNvGrpSpPr/>
          <p:nvPr/>
        </p:nvGrpSpPr>
        <p:grpSpPr>
          <a:xfrm>
            <a:off x="4559088" y="5818655"/>
            <a:ext cx="496064" cy="512325"/>
            <a:chOff x="5227970" y="4579495"/>
            <a:chExt cx="566669" cy="653607"/>
          </a:xfrm>
        </p:grpSpPr>
        <p:pic>
          <p:nvPicPr>
            <p:cNvPr id="456" name="Picture 455">
              <a:extLst>
                <a:ext uri="{FF2B5EF4-FFF2-40B4-BE49-F238E27FC236}">
                  <a16:creationId xmlns:a16="http://schemas.microsoft.com/office/drawing/2014/main" id="{9AEF0280-ED85-446B-92A9-560069F7C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57" name="Picture 456">
              <a:extLst>
                <a:ext uri="{FF2B5EF4-FFF2-40B4-BE49-F238E27FC236}">
                  <a16:creationId xmlns:a16="http://schemas.microsoft.com/office/drawing/2014/main" id="{D6F9DB39-8B51-4A3D-8622-C9E54C67F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58" name="Picture 457">
              <a:extLst>
                <a:ext uri="{FF2B5EF4-FFF2-40B4-BE49-F238E27FC236}">
                  <a16:creationId xmlns:a16="http://schemas.microsoft.com/office/drawing/2014/main" id="{36A43CE3-D4AC-4EE7-9FF8-6A92A19C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439D0EE2-91C5-4906-AF7C-EDC051C280F6}"/>
              </a:ext>
            </a:extLst>
          </p:cNvPr>
          <p:cNvGrpSpPr/>
          <p:nvPr/>
        </p:nvGrpSpPr>
        <p:grpSpPr>
          <a:xfrm>
            <a:off x="5754791" y="6053297"/>
            <a:ext cx="467006" cy="277683"/>
            <a:chOff x="5770289" y="5960308"/>
            <a:chExt cx="467006" cy="277683"/>
          </a:xfrm>
        </p:grpSpPr>
        <p:pic>
          <p:nvPicPr>
            <p:cNvPr id="460" name="Picture 459">
              <a:extLst>
                <a:ext uri="{FF2B5EF4-FFF2-40B4-BE49-F238E27FC236}">
                  <a16:creationId xmlns:a16="http://schemas.microsoft.com/office/drawing/2014/main" id="{FCD5D4A4-C4FA-4DCF-8487-B370CFF05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849" y="5960308"/>
              <a:ext cx="222446" cy="271122"/>
            </a:xfrm>
            <a:prstGeom prst="rect">
              <a:avLst/>
            </a:prstGeom>
          </p:spPr>
        </p:pic>
        <p:pic>
          <p:nvPicPr>
            <p:cNvPr id="461" name="Picture 460">
              <a:extLst>
                <a:ext uri="{FF2B5EF4-FFF2-40B4-BE49-F238E27FC236}">
                  <a16:creationId xmlns:a16="http://schemas.microsoft.com/office/drawing/2014/main" id="{34A4AC72-1CD7-459B-999E-FE3E4936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289" y="5966869"/>
              <a:ext cx="222446" cy="271122"/>
            </a:xfrm>
            <a:prstGeom prst="rect">
              <a:avLst/>
            </a:prstGeom>
          </p:spPr>
        </p:pic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477BFEA1-9EF4-4F30-87A1-BB718A825006}"/>
              </a:ext>
            </a:extLst>
          </p:cNvPr>
          <p:cNvGrpSpPr/>
          <p:nvPr/>
        </p:nvGrpSpPr>
        <p:grpSpPr>
          <a:xfrm>
            <a:off x="5113139" y="5222070"/>
            <a:ext cx="496064" cy="512325"/>
            <a:chOff x="5227970" y="4579495"/>
            <a:chExt cx="566669" cy="653607"/>
          </a:xfrm>
        </p:grpSpPr>
        <p:pic>
          <p:nvPicPr>
            <p:cNvPr id="463" name="Picture 462">
              <a:extLst>
                <a:ext uri="{FF2B5EF4-FFF2-40B4-BE49-F238E27FC236}">
                  <a16:creationId xmlns:a16="http://schemas.microsoft.com/office/drawing/2014/main" id="{C0966068-1800-4B98-AF97-1E6C307A3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64" name="Picture 463">
              <a:extLst>
                <a:ext uri="{FF2B5EF4-FFF2-40B4-BE49-F238E27FC236}">
                  <a16:creationId xmlns:a16="http://schemas.microsoft.com/office/drawing/2014/main" id="{E43943CF-817E-4031-9162-CD45BF98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65" name="Picture 464">
              <a:extLst>
                <a:ext uri="{FF2B5EF4-FFF2-40B4-BE49-F238E27FC236}">
                  <a16:creationId xmlns:a16="http://schemas.microsoft.com/office/drawing/2014/main" id="{1D2D5171-C7E8-4227-BA57-D33577068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B645A532-515E-4DDA-9ECA-0F04759399E6}"/>
              </a:ext>
            </a:extLst>
          </p:cNvPr>
          <p:cNvGrpSpPr/>
          <p:nvPr/>
        </p:nvGrpSpPr>
        <p:grpSpPr>
          <a:xfrm>
            <a:off x="5134766" y="5797771"/>
            <a:ext cx="496064" cy="512325"/>
            <a:chOff x="5227970" y="4579495"/>
            <a:chExt cx="566669" cy="653607"/>
          </a:xfrm>
        </p:grpSpPr>
        <p:pic>
          <p:nvPicPr>
            <p:cNvPr id="467" name="Picture 466">
              <a:extLst>
                <a:ext uri="{FF2B5EF4-FFF2-40B4-BE49-F238E27FC236}">
                  <a16:creationId xmlns:a16="http://schemas.microsoft.com/office/drawing/2014/main" id="{611A4EE9-044B-4147-B160-5E93D57B7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68" name="Picture 467">
              <a:extLst>
                <a:ext uri="{FF2B5EF4-FFF2-40B4-BE49-F238E27FC236}">
                  <a16:creationId xmlns:a16="http://schemas.microsoft.com/office/drawing/2014/main" id="{79B8C1C3-9246-44D4-AED9-EC8E1624E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69" name="Picture 468">
              <a:extLst>
                <a:ext uri="{FF2B5EF4-FFF2-40B4-BE49-F238E27FC236}">
                  <a16:creationId xmlns:a16="http://schemas.microsoft.com/office/drawing/2014/main" id="{FDFDCB14-372A-4107-B372-EA8ACA3B2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sp>
        <p:nvSpPr>
          <p:cNvPr id="470" name="Arrow: Down 469">
            <a:extLst>
              <a:ext uri="{FF2B5EF4-FFF2-40B4-BE49-F238E27FC236}">
                <a16:creationId xmlns:a16="http://schemas.microsoft.com/office/drawing/2014/main" id="{EB757380-AE7F-4283-B23F-4418E91067D3}"/>
              </a:ext>
            </a:extLst>
          </p:cNvPr>
          <p:cNvSpPr/>
          <p:nvPr/>
        </p:nvSpPr>
        <p:spPr>
          <a:xfrm>
            <a:off x="2901342" y="4577551"/>
            <a:ext cx="216254" cy="32121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3F1CDC1F-69D4-4BE8-918E-58A85618793E}"/>
              </a:ext>
            </a:extLst>
          </p:cNvPr>
          <p:cNvSpPr/>
          <p:nvPr/>
        </p:nvSpPr>
        <p:spPr>
          <a:xfrm>
            <a:off x="7355270" y="554988"/>
            <a:ext cx="3111682" cy="6666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94 : 4 = …?</a:t>
            </a:r>
          </a:p>
        </p:txBody>
      </p:sp>
    </p:spTree>
    <p:extLst>
      <p:ext uri="{BB962C8B-B14F-4D97-AF65-F5344CB8AC3E}">
        <p14:creationId xmlns:p14="http://schemas.microsoft.com/office/powerpoint/2010/main" val="26073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6133 -0.0018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9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16003 0.0127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62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09831 -0.0034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/>
      <p:bldP spid="253" grpId="0" animBg="1"/>
      <p:bldP spid="358" grpId="0" animBg="1"/>
      <p:bldP spid="47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397</TotalTime>
  <Words>465</Words>
  <Application>Microsoft Office PowerPoint</Application>
  <PresentationFormat>Widescreen</PresentationFormat>
  <Paragraphs>180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SVN-Bublont</vt:lpstr>
      <vt:lpstr>SVN-Channel</vt:lpstr>
      <vt:lpstr>SVN-Reliant</vt:lpstr>
      <vt:lpstr>Times New Roman</vt:lpstr>
      <vt:lpstr>UTM Avo</vt:lpstr>
      <vt:lpstr>UTM Flavour</vt:lpstr>
      <vt:lpstr>UTM Showcard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cp:lastModifiedBy>GIANG</cp:lastModifiedBy>
  <cp:revision>1</cp:revision>
  <dcterms:created xsi:type="dcterms:W3CDTF">2017-07-03T11:48:00Z</dcterms:created>
  <dcterms:modified xsi:type="dcterms:W3CDTF">2024-11-12T01:19:51Z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