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67" r:id="rId4"/>
  </p:sldMasterIdLst>
  <p:notesMasterIdLst>
    <p:notesMasterId r:id="rId30"/>
  </p:notesMasterIdLst>
  <p:sldIdLst>
    <p:sldId id="369" r:id="rId5"/>
    <p:sldId id="322" r:id="rId6"/>
    <p:sldId id="295" r:id="rId7"/>
    <p:sldId id="370" r:id="rId8"/>
    <p:sldId id="343" r:id="rId9"/>
    <p:sldId id="326" r:id="rId10"/>
    <p:sldId id="332" r:id="rId11"/>
    <p:sldId id="372" r:id="rId12"/>
    <p:sldId id="373" r:id="rId13"/>
    <p:sldId id="356" r:id="rId14"/>
    <p:sldId id="357" r:id="rId15"/>
    <p:sldId id="375" r:id="rId16"/>
    <p:sldId id="350" r:id="rId17"/>
    <p:sldId id="358" r:id="rId18"/>
    <p:sldId id="359" r:id="rId19"/>
    <p:sldId id="351" r:id="rId20"/>
    <p:sldId id="352" r:id="rId21"/>
    <p:sldId id="353" r:id="rId22"/>
    <p:sldId id="376" r:id="rId23"/>
    <p:sldId id="361" r:id="rId24"/>
    <p:sldId id="362" r:id="rId25"/>
    <p:sldId id="363" r:id="rId26"/>
    <p:sldId id="364" r:id="rId27"/>
    <p:sldId id="367" r:id="rId28"/>
    <p:sldId id="27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D9FFFF"/>
    <a:srgbClr val="CC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61" autoAdjust="0"/>
    <p:restoredTop sz="88294" autoAdjust="0"/>
  </p:normalViewPr>
  <p:slideViewPr>
    <p:cSldViewPr snapToGrid="0">
      <p:cViewPr>
        <p:scale>
          <a:sx n="80" d="100"/>
          <a:sy n="80" d="100"/>
        </p:scale>
        <p:origin x="-90"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迷你简卡通" panose="03000509000000000000" pitchFamily="65" charset="-122"/>
                <a:ea typeface="迷你简卡通" panose="03000509000000000000" pitchFamily="65" charset="-122"/>
              </a:defRPr>
            </a:lvl1pPr>
          </a:lstStyle>
          <a:p>
            <a:fld id="{8AB7618C-6203-4A83-8159-3A6D45A60D5A}" type="datetimeFigureOut">
              <a:rPr lang="zh-CN" altLang="en-US" smtClean="0"/>
              <a:pPr/>
              <a:t>2024/10/30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迷你简卡通" panose="03000509000000000000" pitchFamily="65" charset="-122"/>
                <a:ea typeface="迷你简卡通" panose="03000509000000000000" pitchFamily="65" charset="-122"/>
              </a:defRPr>
            </a:lvl1pPr>
          </a:lstStyle>
          <a:p>
            <a:fld id="{6F39B3FF-6E43-485C-BB47-B4BDA3962F5A}" type="slidenum">
              <a:rPr lang="zh-CN" altLang="en-US" smtClean="0"/>
              <a:pPr/>
              <a:t>‹#›</a:t>
            </a:fld>
            <a:endParaRPr lang="zh-CN" altLang="en-US" dirty="0"/>
          </a:p>
        </p:txBody>
      </p:sp>
    </p:spTree>
    <p:extLst>
      <p:ext uri="{BB962C8B-B14F-4D97-AF65-F5344CB8AC3E}">
        <p14:creationId xmlns:p14="http://schemas.microsoft.com/office/powerpoint/2010/main" val="104832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1pPr>
    <a:lvl2pPr marL="4572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2pPr>
    <a:lvl3pPr marL="9144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3pPr>
    <a:lvl4pPr marL="13716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4pPr>
    <a:lvl5pPr marL="18288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612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491A6D-A96D-F6A6-E4D9-39ED9C09C4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24752BF8-B589-4462-B0A5-1DA6E9E46F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D97CE754-AC47-31BB-F5ED-F41A376CC19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8C6E4288-56BD-4B74-9A9D-6E30D35766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28822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6020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9EB3A9-203A-77ED-5545-531E9D6F97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341A02C6-1072-0402-4DA5-E5FD09750F4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E1ACEEB0-A0CA-9D85-1ADC-2F4E368D284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22B2D844-FDD8-E432-2AB4-C35D9408F1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43584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25</a:t>
            </a:fld>
            <a:endParaRPr lang="zh-CN" altLang="en-US"/>
          </a:p>
        </p:txBody>
      </p:sp>
    </p:spTree>
    <p:extLst>
      <p:ext uri="{BB962C8B-B14F-4D97-AF65-F5344CB8AC3E}">
        <p14:creationId xmlns:p14="http://schemas.microsoft.com/office/powerpoint/2010/main" val="3514404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99364129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4313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98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2477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146832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6062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xmlns=""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1996478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7E87E1-0E06-4410-A534-B81FBA0190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52" b="33190"/>
          <a:stretch/>
        </p:blipFill>
        <p:spPr>
          <a:xfrm>
            <a:off x="0" y="0"/>
            <a:ext cx="12192000" cy="6857999"/>
          </a:xfrm>
          <a:prstGeom prst="rect">
            <a:avLst/>
          </a:prstGeom>
        </p:spPr>
      </p:pic>
    </p:spTree>
    <p:extLst>
      <p:ext uri="{BB962C8B-B14F-4D97-AF65-F5344CB8AC3E}">
        <p14:creationId xmlns:p14="http://schemas.microsoft.com/office/powerpoint/2010/main" val="250567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285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75416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1310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25529310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9187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xmlns=""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xmlns=""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xmlns=""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xmlns=""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1445025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5372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0603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xmlns=""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36866119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2024/10/30</a:t>
            </a:fld>
            <a:endParaRPr lang="zh-CN" altLang="en-US"/>
          </a:p>
        </p:txBody>
      </p:sp>
      <p:sp>
        <p:nvSpPr>
          <p:cNvPr id="3" name="页脚占位符 2">
            <a:extLst>
              <a:ext uri="{FF2B5EF4-FFF2-40B4-BE49-F238E27FC236}">
                <a16:creationId xmlns:a16="http://schemas.microsoft.com/office/drawing/2014/main" xmlns=""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5073953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255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92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8AF786C5-D1E6-4041-A854-FF4E7EF5EC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xmlns="" id="{6A278D20-4F33-40AF-81F7-35B91ACF10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13" name="Picture 12">
            <a:extLst>
              <a:ext uri="{FF2B5EF4-FFF2-40B4-BE49-F238E27FC236}">
                <a16:creationId xmlns:a16="http://schemas.microsoft.com/office/drawing/2014/main" xmlns="" id="{BC0796F0-50FB-4255-8FE2-3A7D4923A1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331707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5D0EBA64-0645-4EB6-ACBF-7FD6FA76ED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8E182205-7CDB-4E74-9FA3-418FEF5AE4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5" name="Picture 4">
            <a:extLst>
              <a:ext uri="{FF2B5EF4-FFF2-40B4-BE49-F238E27FC236}">
                <a16:creationId xmlns:a16="http://schemas.microsoft.com/office/drawing/2014/main" xmlns="" id="{8D69EC10-1376-4627-9DBC-C6A61F014B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3248447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66D4B74D-7083-4950-AA73-2B531D47FB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4" name="Picture 3">
            <a:extLst>
              <a:ext uri="{FF2B5EF4-FFF2-40B4-BE49-F238E27FC236}">
                <a16:creationId xmlns:a16="http://schemas.microsoft.com/office/drawing/2014/main" xmlns="" id="{DEB7EA16-25E1-4490-B7F6-286808D66B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5" name="Picture 4">
            <a:extLst>
              <a:ext uri="{FF2B5EF4-FFF2-40B4-BE49-F238E27FC236}">
                <a16:creationId xmlns:a16="http://schemas.microsoft.com/office/drawing/2014/main" xmlns="" id="{70C72A69-EFFB-49BF-BAB9-B05EF0C676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66507423"/>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580F77C6-EB4D-4B02-8866-53D0181675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5074D6E2-06DD-4AE8-AC1C-0319867465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5" name="Picture 4">
            <a:extLst>
              <a:ext uri="{FF2B5EF4-FFF2-40B4-BE49-F238E27FC236}">
                <a16:creationId xmlns:a16="http://schemas.microsoft.com/office/drawing/2014/main" xmlns="" id="{E370155B-E724-4617-8DE0-30F3EDEC34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8787993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9.jpg"/><Relationship Id="rId2" Type="http://schemas.openxmlformats.org/officeDocument/2006/relationships/image" Target="../media/image19.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jpg"/><Relationship Id="rId2" Type="http://schemas.openxmlformats.org/officeDocument/2006/relationships/image" Target="../media/image19.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jpg"/><Relationship Id="rId2" Type="http://schemas.openxmlformats.org/officeDocument/2006/relationships/image" Target="../media/image19.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1.wdp"/><Relationship Id="rId7" Type="http://schemas.openxmlformats.org/officeDocument/2006/relationships/image" Target="../media/image39.sv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6.png"/><Relationship Id="rId11" Type="http://schemas.microsoft.com/office/2007/relationships/hdphoto" Target="../media/hdphoto12.wdp"/><Relationship Id="rId5" Type="http://schemas.openxmlformats.org/officeDocument/2006/relationships/image" Target="../media/image25.png"/><Relationship Id="rId10" Type="http://schemas.openxmlformats.org/officeDocument/2006/relationships/image" Target="../media/image48.png"/><Relationship Id="rId4" Type="http://schemas.openxmlformats.org/officeDocument/2006/relationships/image" Target="../media/image20.pn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1.wdp"/><Relationship Id="rId7" Type="http://schemas.openxmlformats.org/officeDocument/2006/relationships/image" Target="../media/image39.sv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6.png"/><Relationship Id="rId11" Type="http://schemas.microsoft.com/office/2007/relationships/hdphoto" Target="../media/hdphoto12.wdp"/><Relationship Id="rId5" Type="http://schemas.openxmlformats.org/officeDocument/2006/relationships/image" Target="../media/image25.png"/><Relationship Id="rId10" Type="http://schemas.openxmlformats.org/officeDocument/2006/relationships/image" Target="../media/image48.png"/><Relationship Id="rId4" Type="http://schemas.openxmlformats.org/officeDocument/2006/relationships/image" Target="../media/image20.png"/><Relationship Id="rId9"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image" Target="../media/image35.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3.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28.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pattern&#10;&#10;Description automatically generated">
            <a:extLst>
              <a:ext uri="{FF2B5EF4-FFF2-40B4-BE49-F238E27FC236}">
                <a16:creationId xmlns:a16="http://schemas.microsoft.com/office/drawing/2014/main" xmlns="" id="{C65C7BE6-4AD3-2CE2-4A76-B72E07B042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7" b="96806" l="2813" r="99531">
                        <a14:foregroundMark x1="2734" y1="31528" x2="29922" y2="83333"/>
                        <a14:foregroundMark x1="29922" y1="83333" x2="55937" y2="90694"/>
                        <a14:foregroundMark x1="55937" y1="90694" x2="75234" y2="89306"/>
                        <a14:foregroundMark x1="75234" y1="89306" x2="87813" y2="67222"/>
                        <a14:foregroundMark x1="87813" y1="67222" x2="90156" y2="42639"/>
                        <a14:foregroundMark x1="0" y1="31389" x2="14609" y2="95139"/>
                        <a14:foregroundMark x1="14609" y1="95139" x2="15391" y2="95972"/>
                        <a14:foregroundMark x1="3594" y1="50000" x2="2813" y2="95000"/>
                        <a14:foregroundMark x1="34219" y1="76806" x2="52812" y2="57639"/>
                        <a14:foregroundMark x1="22734" y1="4722" x2="25781" y2="12917"/>
                        <a14:foregroundMark x1="24297" y1="14306" x2="21719" y2="28472"/>
                        <a14:foregroundMark x1="21719" y1="28472" x2="22422" y2="36111"/>
                        <a14:foregroundMark x1="58203" y1="18889" x2="61875" y2="28333"/>
                        <a14:foregroundMark x1="84844" y1="75833" x2="92578" y2="94444"/>
                        <a14:foregroundMark x1="93125" y1="65833" x2="89141" y2="93611"/>
                        <a14:foregroundMark x1="92656" y1="46389" x2="99297" y2="63194"/>
                        <a14:foregroundMark x1="98906" y1="65833" x2="99063" y2="94444"/>
                        <a14:foregroundMark x1="99063" y1="94444" x2="99609" y2="96806"/>
                        <a14:foregroundMark x1="44297" y1="6806" x2="47813" y2="50417"/>
                        <a14:foregroundMark x1="29531" y1="27361" x2="48203" y2="31528"/>
                        <a14:foregroundMark x1="21016" y1="29583" x2="23828" y2="42778"/>
                        <a14:foregroundMark x1="23828" y1="42778" x2="26953" y2="49583"/>
                        <a14:foregroundMark x1="26953" y1="49583" x2="27187" y2="49722"/>
                        <a14:foregroundMark x1="27969" y1="48333" x2="32109" y2="53750"/>
                        <a14:foregroundMark x1="32109" y1="53750" x2="32109" y2="53750"/>
                        <a14:foregroundMark x1="32344" y1="54444" x2="41953" y2="55694"/>
                        <a14:foregroundMark x1="36797" y1="58194" x2="38281" y2="62083"/>
                        <a14:foregroundMark x1="35703" y1="52639" x2="26797" y2="78056"/>
                        <a14:foregroundMark x1="15469" y1="48611" x2="28281" y2="54583"/>
                        <a14:foregroundMark x1="13906" y1="47361" x2="21406" y2="49861"/>
                        <a14:foregroundMark x1="20078" y1="6528" x2="18281" y2="417"/>
                        <a14:foregroundMark x1="82813" y1="31528" x2="83359" y2="37500"/>
                        <a14:foregroundMark x1="86484" y1="33333" x2="90156" y2="38889"/>
                        <a14:foregroundMark x1="91484" y1="36528" x2="98359" y2="36528"/>
                        <a14:foregroundMark x1="98359" y1="36528" x2="99219" y2="36528"/>
                        <a14:foregroundMark x1="92969" y1="30139" x2="92891" y2="35278"/>
                        <a14:foregroundMark x1="77031" y1="3889" x2="80938" y2="11944"/>
                        <a14:foregroundMark x1="80938" y1="11944" x2="81094" y2="12639"/>
                        <a14:foregroundMark x1="77656" y1="31944" x2="79141" y2="33194"/>
                      </a14:backgroundRemoval>
                    </a14:imgEffect>
                  </a14:imgLayer>
                </a14:imgProps>
              </a:ext>
              <a:ext uri="{28A0092B-C50C-407E-A947-70E740481C1C}">
                <a14:useLocalDpi xmlns:a14="http://schemas.microsoft.com/office/drawing/2010/main" val="0"/>
              </a:ext>
            </a:extLst>
          </a:blip>
          <a:stretch>
            <a:fillRect/>
          </a:stretch>
        </p:blipFill>
        <p:spPr>
          <a:xfrm>
            <a:off x="192252" y="1"/>
            <a:ext cx="12309987" cy="6895416"/>
          </a:xfrm>
          <a:prstGeom prst="rect">
            <a:avLst/>
          </a:prstGeom>
        </p:spPr>
      </p:pic>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4">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5"/>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7" name="Picture 18">
            <a:extLst>
              <a:ext uri="{FF2B5EF4-FFF2-40B4-BE49-F238E27FC236}">
                <a16:creationId xmlns:a16="http://schemas.microsoft.com/office/drawing/2014/main" xmlns="" id="{22547632-5E81-BC44-333D-634892771D17}"/>
              </a:ext>
            </a:extLst>
          </p:cNvPr>
          <p:cNvPicPr>
            <a:picLocks noChangeAspect="1"/>
          </p:cNvPicPr>
          <p:nvPr/>
        </p:nvPicPr>
        <p:blipFill>
          <a:blip r:embed="rId6"/>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xmlns="" id="{6441FD0C-C044-A87E-CEBE-DE51D0F8830E}"/>
              </a:ext>
            </a:extLst>
          </p:cNvPr>
          <p:cNvPicPr>
            <a:picLocks noChangeAspect="1"/>
          </p:cNvPicPr>
          <p:nvPr/>
        </p:nvPicPr>
        <p:blipFill>
          <a:blip r:embed="rId6"/>
          <a:srcRect/>
          <a:stretch>
            <a:fillRect/>
          </a:stretch>
        </p:blipFill>
        <p:spPr>
          <a:xfrm>
            <a:off x="5580701" y="6085841"/>
            <a:ext cx="4077428" cy="1544318"/>
          </a:xfrm>
          <a:prstGeom prst="rect">
            <a:avLst/>
          </a:prstGeom>
        </p:spPr>
      </p:pic>
      <p:pic>
        <p:nvPicPr>
          <p:cNvPr id="39" name="Picture 18">
            <a:extLst>
              <a:ext uri="{FF2B5EF4-FFF2-40B4-BE49-F238E27FC236}">
                <a16:creationId xmlns:a16="http://schemas.microsoft.com/office/drawing/2014/main" xmlns="" id="{3633A5D0-D0F8-1BB1-D572-1AE8487C8305}"/>
              </a:ext>
            </a:extLst>
          </p:cNvPr>
          <p:cNvPicPr>
            <a:picLocks noChangeAspect="1"/>
          </p:cNvPicPr>
          <p:nvPr/>
        </p:nvPicPr>
        <p:blipFill>
          <a:blip r:embed="rId6"/>
          <a:srcRect/>
          <a:stretch>
            <a:fillRect/>
          </a:stretch>
        </p:blipFill>
        <p:spPr>
          <a:xfrm>
            <a:off x="-751220" y="5593856"/>
            <a:ext cx="4077428" cy="1544318"/>
          </a:xfrm>
          <a:prstGeom prst="rect">
            <a:avLst/>
          </a:prstGeom>
        </p:spPr>
      </p:pic>
      <p:pic>
        <p:nvPicPr>
          <p:cNvPr id="40" name="Picture 18">
            <a:extLst>
              <a:ext uri="{FF2B5EF4-FFF2-40B4-BE49-F238E27FC236}">
                <a16:creationId xmlns:a16="http://schemas.microsoft.com/office/drawing/2014/main" xmlns="" id="{1A433ED1-1F25-3BFA-38C0-FEFF660705BB}"/>
              </a:ext>
            </a:extLst>
          </p:cNvPr>
          <p:cNvPicPr>
            <a:picLocks noChangeAspect="1"/>
          </p:cNvPicPr>
          <p:nvPr/>
        </p:nvPicPr>
        <p:blipFill>
          <a:blip r:embed="rId6"/>
          <a:srcRect/>
          <a:stretch>
            <a:fillRect/>
          </a:stretch>
        </p:blipFill>
        <p:spPr>
          <a:xfrm>
            <a:off x="8932428" y="6026430"/>
            <a:ext cx="4077428" cy="1544318"/>
          </a:xfrm>
          <a:prstGeom prst="rect">
            <a:avLst/>
          </a:prstGeom>
        </p:spPr>
      </p:pic>
      <p:sp>
        <p:nvSpPr>
          <p:cNvPr id="7" name="Rectangle 6">
            <a:extLst>
              <a:ext uri="{FF2B5EF4-FFF2-40B4-BE49-F238E27FC236}">
                <a16:creationId xmlns:a16="http://schemas.microsoft.com/office/drawing/2014/main" xmlns="" id="{DC193D39-328E-5CFC-EF07-94CB4B2D7964}"/>
              </a:ext>
            </a:extLst>
          </p:cNvPr>
          <p:cNvSpPr/>
          <p:nvPr/>
        </p:nvSpPr>
        <p:spPr>
          <a:xfrm>
            <a:off x="7509717" y="0"/>
            <a:ext cx="5893137" cy="6633950"/>
          </a:xfrm>
          <a:prstGeom prst="rect">
            <a:avLst/>
          </a:prstGeom>
          <a:gradFill>
            <a:gsLst>
              <a:gs pos="0">
                <a:schemeClr val="bg1"/>
              </a:gs>
              <a:gs pos="6000">
                <a:schemeClr val="bg1">
                  <a:lumMod val="79000"/>
                  <a:lumOff val="21000"/>
                </a:schemeClr>
              </a:gs>
              <a:gs pos="100000">
                <a:schemeClr val="accent3">
                  <a:lumMod val="30000"/>
                  <a:lumOff val="7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picture frame&#10;&#10;Description automatically generated">
            <a:extLst>
              <a:ext uri="{FF2B5EF4-FFF2-40B4-BE49-F238E27FC236}">
                <a16:creationId xmlns:a16="http://schemas.microsoft.com/office/drawing/2014/main" xmlns="" id="{6B2125D3-50D4-6DB8-B9D2-CEA9E1B58ADB}"/>
              </a:ext>
            </a:extLst>
          </p:cNvPr>
          <p:cNvPicPr>
            <a:picLocks noChangeAspect="1"/>
          </p:cNvPicPr>
          <p:nvPr/>
        </p:nvPicPr>
        <p:blipFill>
          <a:blip r:embed="rId7">
            <a:alphaModFix amt="91000"/>
            <a:extLst>
              <a:ext uri="{BEBA8EAE-BF5A-486C-A8C5-ECC9F3942E4B}">
                <a14:imgProps xmlns:a14="http://schemas.microsoft.com/office/drawing/2010/main">
                  <a14:imgLayer r:embed="rId8">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0" y="206578"/>
            <a:ext cx="12711766" cy="8008514"/>
          </a:xfrm>
          <a:prstGeom prst="rect">
            <a:avLst/>
          </a:prstGeom>
        </p:spPr>
      </p:pic>
      <p:pic>
        <p:nvPicPr>
          <p:cNvPr id="3" name="Picture 2" descr="Text&#10;&#10;Description automatically generated">
            <a:extLst>
              <a:ext uri="{FF2B5EF4-FFF2-40B4-BE49-F238E27FC236}">
                <a16:creationId xmlns:a16="http://schemas.microsoft.com/office/drawing/2014/main" xmlns="" id="{C6985755-59A8-D0F3-4424-755E1186090C}"/>
              </a:ext>
            </a:extLst>
          </p:cNvPr>
          <p:cNvPicPr>
            <a:picLocks noChangeAspect="1"/>
          </p:cNvPicPr>
          <p:nvPr/>
        </p:nvPicPr>
        <p:blipFill rotWithShape="1">
          <a:blip r:embed="rId9" cstate="print">
            <a:duotone>
              <a:srgbClr val="F79646">
                <a:shade val="45000"/>
                <a:satMod val="135000"/>
              </a:srgbClr>
              <a:prstClr val="white"/>
            </a:duotone>
            <a:extLst>
              <a:ext uri="{BEBA8EAE-BF5A-486C-A8C5-ECC9F3942E4B}">
                <a14:imgProps xmlns:a14="http://schemas.microsoft.com/office/drawing/2010/main">
                  <a14:imgLayer r:embed="rId10">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flipH="1">
            <a:off x="8828201" y="4292273"/>
            <a:ext cx="3432751" cy="1677923"/>
          </a:xfrm>
          <a:prstGeom prst="rect">
            <a:avLst/>
          </a:prstGeom>
        </p:spPr>
      </p:pic>
      <p:pic>
        <p:nvPicPr>
          <p:cNvPr id="5" name="Picture 4" descr="Text&#10;&#10;Description automatically generated">
            <a:extLst>
              <a:ext uri="{FF2B5EF4-FFF2-40B4-BE49-F238E27FC236}">
                <a16:creationId xmlns:a16="http://schemas.microsoft.com/office/drawing/2014/main" xmlns="" id="{0B5094FF-CC55-68B3-B352-68C1F19F4008}"/>
              </a:ext>
            </a:extLst>
          </p:cNvPr>
          <p:cNvPicPr>
            <a:picLocks noChangeAspect="1"/>
          </p:cNvPicPr>
          <p:nvPr/>
        </p:nvPicPr>
        <p:blipFill rotWithShape="1">
          <a:blip r:embed="rId11" cstate="print">
            <a:duotone>
              <a:srgbClr val="F79646">
                <a:shade val="45000"/>
                <a:satMod val="135000"/>
              </a:srgbClr>
              <a:prstClr val="white"/>
            </a:duotone>
            <a:extLst>
              <a:ext uri="{BEBA8EAE-BF5A-486C-A8C5-ECC9F3942E4B}">
                <a14:imgProps xmlns:a14="http://schemas.microsoft.com/office/drawing/2010/main">
                  <a14:imgLayer r:embed="rId12">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52632" y="5074952"/>
            <a:ext cx="3079334" cy="1505173"/>
          </a:xfrm>
          <a:prstGeom prst="rect">
            <a:avLst/>
          </a:prstGeom>
        </p:spPr>
      </p:pic>
      <p:sp>
        <p:nvSpPr>
          <p:cNvPr id="21" name="TextBox 20">
            <a:extLst>
              <a:ext uri="{FF2B5EF4-FFF2-40B4-BE49-F238E27FC236}">
                <a16:creationId xmlns:a16="http://schemas.microsoft.com/office/drawing/2014/main" xmlns="" id="{910413F3-D9AA-4AE2-8951-C7326732ACBA}"/>
              </a:ext>
            </a:extLst>
          </p:cNvPr>
          <p:cNvSpPr txBox="1"/>
          <p:nvPr/>
        </p:nvSpPr>
        <p:spPr>
          <a:xfrm>
            <a:off x="1990448" y="2408369"/>
            <a:ext cx="8211103" cy="2123658"/>
          </a:xfrm>
          <a:prstGeom prst="rect">
            <a:avLst/>
          </a:prstGeom>
          <a:noFill/>
        </p:spPr>
        <p:txBody>
          <a:bodyPr wrap="square" rtlCol="0">
            <a:spAutoFit/>
          </a:bodyPr>
          <a:lstStyle/>
          <a:p>
            <a:pPr algn="ctr"/>
            <a:r>
              <a:rPr lang="en-US" sz="6600" b="1" dirty="0" err="1">
                <a:ln>
                  <a:solidFill>
                    <a:srgbClr val="FFFF00"/>
                  </a:solidFill>
                </a:ln>
                <a:solidFill>
                  <a:srgbClr val="C00000"/>
                </a:solidFill>
                <a:latin typeface="Times New Roman" pitchFamily="18" charset="0"/>
                <a:cs typeface="Times New Roman" pitchFamily="18" charset="0"/>
              </a:rPr>
              <a:t>Bài</a:t>
            </a:r>
            <a:r>
              <a:rPr lang="en-US" sz="6600" b="1" dirty="0">
                <a:ln>
                  <a:solidFill>
                    <a:srgbClr val="FFFF00"/>
                  </a:solidFill>
                </a:ln>
                <a:solidFill>
                  <a:srgbClr val="C00000"/>
                </a:solidFill>
                <a:latin typeface="Times New Roman" pitchFamily="18" charset="0"/>
                <a:cs typeface="Times New Roman" pitchFamily="18" charset="0"/>
              </a:rPr>
              <a:t> 7: </a:t>
            </a:r>
            <a:r>
              <a:rPr lang="en-US" sz="6600" b="1" dirty="0" err="1">
                <a:ln>
                  <a:solidFill>
                    <a:srgbClr val="FFFF00"/>
                  </a:solidFill>
                </a:ln>
                <a:solidFill>
                  <a:srgbClr val="C00000"/>
                </a:solidFill>
                <a:latin typeface="Times New Roman" pitchFamily="18" charset="0"/>
                <a:cs typeface="Times New Roman" pitchFamily="18" charset="0"/>
              </a:rPr>
              <a:t>Đền</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Hùng</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và</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lễ</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Giỗ</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Tổ</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Hùng</a:t>
            </a:r>
            <a:r>
              <a:rPr lang="en-US" sz="6600" b="1" dirty="0">
                <a:ln>
                  <a:solidFill>
                    <a:srgbClr val="FFFF00"/>
                  </a:solidFill>
                </a:ln>
                <a:solidFill>
                  <a:srgbClr val="C00000"/>
                </a:solidFill>
                <a:latin typeface="Times New Roman" pitchFamily="18" charset="0"/>
                <a:cs typeface="Times New Roman" pitchFamily="18" charset="0"/>
              </a:rPr>
              <a:t> </a:t>
            </a:r>
            <a:r>
              <a:rPr lang="en-US" sz="6600" b="1" dirty="0" err="1">
                <a:ln>
                  <a:solidFill>
                    <a:srgbClr val="FFFF00"/>
                  </a:solidFill>
                </a:ln>
                <a:solidFill>
                  <a:srgbClr val="C00000"/>
                </a:solidFill>
                <a:latin typeface="Times New Roman" pitchFamily="18" charset="0"/>
                <a:cs typeface="Times New Roman" pitchFamily="18" charset="0"/>
              </a:rPr>
              <a:t>Vương</a:t>
            </a:r>
            <a:endParaRPr lang="en-US" sz="6600" b="1" dirty="0">
              <a:ln>
                <a:solidFill>
                  <a:srgbClr val="FFFF00"/>
                </a:solidFill>
              </a:ln>
              <a:solidFill>
                <a:srgbClr val="C0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3FFC0A7D-E7DC-8097-D0C0-3ADBD2712D2D}"/>
              </a:ext>
            </a:extLst>
          </p:cNvPr>
          <p:cNvSpPr txBox="1"/>
          <p:nvPr/>
        </p:nvSpPr>
        <p:spPr>
          <a:xfrm>
            <a:off x="-29636" y="20577"/>
            <a:ext cx="6568169" cy="707886"/>
          </a:xfrm>
          <a:prstGeom prst="rect">
            <a:avLst/>
          </a:prstGeom>
          <a:noFill/>
        </p:spPr>
        <p:txBody>
          <a:bodyPr wrap="square" rtlCol="0">
            <a:spAutoFit/>
          </a:bodyPr>
          <a:lstStyle/>
          <a:p>
            <a:r>
              <a:rPr lang="en-US" sz="4000" b="1" dirty="0">
                <a:highlight>
                  <a:srgbClr val="FED502"/>
                </a:highlight>
                <a:latin typeface="Times New Roman" panose="02020603050405020304" pitchFamily="18" charset="0"/>
                <a:cs typeface="Times New Roman" panose="02020603050405020304" pitchFamily="18" charset="0"/>
              </a:rPr>
              <a:t>LỊCH SỬ &amp; ĐỊA LÍ</a:t>
            </a:r>
            <a:endParaRPr lang="vi-VN" sz="4000" b="1" dirty="0">
              <a:highlight>
                <a:srgbClr val="FED502"/>
              </a:highligh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C6F7055-B24C-B7C9-00BB-458B1DA2FA8E}"/>
              </a:ext>
            </a:extLst>
          </p:cNvPr>
          <p:cNvSpPr txBox="1"/>
          <p:nvPr/>
        </p:nvSpPr>
        <p:spPr>
          <a:xfrm>
            <a:off x="7275377" y="6010947"/>
            <a:ext cx="6568169" cy="707886"/>
          </a:xfrm>
          <a:prstGeom prst="rect">
            <a:avLst/>
          </a:prstGeom>
          <a:noFill/>
        </p:spPr>
        <p:txBody>
          <a:bodyPr wrap="square" rtlCol="0">
            <a:spAutoFit/>
          </a:bodyPr>
          <a:lstStyle/>
          <a:p>
            <a:r>
              <a:rPr lang="en-US" sz="4000" b="1" dirty="0">
                <a:highlight>
                  <a:srgbClr val="FED502"/>
                </a:highlight>
                <a:latin typeface="Times New Roman" panose="02020603050405020304" pitchFamily="18" charset="0"/>
                <a:cs typeface="Times New Roman" panose="02020603050405020304" pitchFamily="18" charset="0"/>
              </a:rPr>
              <a:t>GV: Phan </a:t>
            </a:r>
            <a:r>
              <a:rPr lang="en-US" sz="4000" b="1" dirty="0" err="1">
                <a:highlight>
                  <a:srgbClr val="FED502"/>
                </a:highlight>
                <a:latin typeface="Times New Roman" panose="02020603050405020304" pitchFamily="18" charset="0"/>
                <a:cs typeface="Times New Roman" panose="02020603050405020304" pitchFamily="18" charset="0"/>
              </a:rPr>
              <a:t>Hữu</a:t>
            </a:r>
            <a:r>
              <a:rPr lang="en-US" sz="4000" b="1" dirty="0">
                <a:highlight>
                  <a:srgbClr val="FED502"/>
                </a:highlight>
                <a:latin typeface="Times New Roman" panose="02020603050405020304" pitchFamily="18" charset="0"/>
                <a:cs typeface="Times New Roman" panose="02020603050405020304" pitchFamily="18" charset="0"/>
              </a:rPr>
              <a:t> </a:t>
            </a:r>
            <a:r>
              <a:rPr lang="en-US" sz="4000" b="1" dirty="0" err="1">
                <a:highlight>
                  <a:srgbClr val="FED502"/>
                </a:highlight>
                <a:latin typeface="Times New Roman" panose="02020603050405020304" pitchFamily="18" charset="0"/>
                <a:cs typeface="Times New Roman" panose="02020603050405020304" pitchFamily="18" charset="0"/>
              </a:rPr>
              <a:t>Nghĩa</a:t>
            </a:r>
            <a:endParaRPr lang="vi-VN" sz="4000" b="1" dirty="0">
              <a:highlight>
                <a:srgbClr val="FED502"/>
              </a:highligh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F2BFF4FF-2105-9915-2D32-F167EC442242}"/>
              </a:ext>
            </a:extLst>
          </p:cNvPr>
          <p:cNvSpPr txBox="1"/>
          <p:nvPr/>
        </p:nvSpPr>
        <p:spPr>
          <a:xfrm>
            <a:off x="4725635" y="4532027"/>
            <a:ext cx="3429593"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(TIẾT 2)</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015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xmlns=""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231495" y="1778592"/>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6BA7013-A779-4084-B213-7AF3845C692F}"/>
              </a:ext>
            </a:extLst>
          </p:cNvPr>
          <p:cNvSpPr/>
          <p:nvPr/>
        </p:nvSpPr>
        <p:spPr>
          <a:xfrm>
            <a:off x="608392" y="1480394"/>
            <a:ext cx="8091184" cy="3702823"/>
          </a:xfrm>
          <a:custGeom>
            <a:avLst/>
            <a:gdLst>
              <a:gd name="connsiteX0" fmla="*/ 0 w 8091184"/>
              <a:gd name="connsiteY0" fmla="*/ 617150 h 3702823"/>
              <a:gd name="connsiteX1" fmla="*/ 617150 w 8091184"/>
              <a:gd name="connsiteY1" fmla="*/ 0 h 3702823"/>
              <a:gd name="connsiteX2" fmla="*/ 1325695 w 8091184"/>
              <a:gd name="connsiteY2" fmla="*/ 0 h 3702823"/>
              <a:gd name="connsiteX3" fmla="*/ 1828533 w 8091184"/>
              <a:gd name="connsiteY3" fmla="*/ 0 h 3702823"/>
              <a:gd name="connsiteX4" fmla="*/ 2537078 w 8091184"/>
              <a:gd name="connsiteY4" fmla="*/ 0 h 3702823"/>
              <a:gd name="connsiteX5" fmla="*/ 3039916 w 8091184"/>
              <a:gd name="connsiteY5" fmla="*/ 0 h 3702823"/>
              <a:gd name="connsiteX6" fmla="*/ 3542754 w 8091184"/>
              <a:gd name="connsiteY6" fmla="*/ 0 h 3702823"/>
              <a:gd name="connsiteX7" fmla="*/ 3908454 w 8091184"/>
              <a:gd name="connsiteY7" fmla="*/ 0 h 3702823"/>
              <a:gd name="connsiteX8" fmla="*/ 4274155 w 8091184"/>
              <a:gd name="connsiteY8" fmla="*/ 0 h 3702823"/>
              <a:gd name="connsiteX9" fmla="*/ 4982699 w 8091184"/>
              <a:gd name="connsiteY9" fmla="*/ 0 h 3702823"/>
              <a:gd name="connsiteX10" fmla="*/ 5416969 w 8091184"/>
              <a:gd name="connsiteY10" fmla="*/ 0 h 3702823"/>
              <a:gd name="connsiteX11" fmla="*/ 5919807 w 8091184"/>
              <a:gd name="connsiteY11" fmla="*/ 0 h 3702823"/>
              <a:gd name="connsiteX12" fmla="*/ 6559783 w 8091184"/>
              <a:gd name="connsiteY12" fmla="*/ 0 h 3702823"/>
              <a:gd name="connsiteX13" fmla="*/ 7474034 w 8091184"/>
              <a:gd name="connsiteY13" fmla="*/ 0 h 3702823"/>
              <a:gd name="connsiteX14" fmla="*/ 8091184 w 8091184"/>
              <a:gd name="connsiteY14" fmla="*/ 617150 h 3702823"/>
              <a:gd name="connsiteX15" fmla="*/ 8091184 w 8091184"/>
              <a:gd name="connsiteY15" fmla="*/ 1160225 h 3702823"/>
              <a:gd name="connsiteX16" fmla="*/ 8091184 w 8091184"/>
              <a:gd name="connsiteY16" fmla="*/ 1653930 h 3702823"/>
              <a:gd name="connsiteX17" fmla="*/ 8091184 w 8091184"/>
              <a:gd name="connsiteY17" fmla="*/ 2073579 h 3702823"/>
              <a:gd name="connsiteX18" fmla="*/ 8091184 w 8091184"/>
              <a:gd name="connsiteY18" fmla="*/ 2542598 h 3702823"/>
              <a:gd name="connsiteX19" fmla="*/ 8091184 w 8091184"/>
              <a:gd name="connsiteY19" fmla="*/ 3085673 h 3702823"/>
              <a:gd name="connsiteX20" fmla="*/ 7474034 w 8091184"/>
              <a:gd name="connsiteY20" fmla="*/ 3702823 h 3702823"/>
              <a:gd name="connsiteX21" fmla="*/ 6902627 w 8091184"/>
              <a:gd name="connsiteY21" fmla="*/ 3702823 h 3702823"/>
              <a:gd name="connsiteX22" fmla="*/ 6331220 w 8091184"/>
              <a:gd name="connsiteY22" fmla="*/ 3702823 h 3702823"/>
              <a:gd name="connsiteX23" fmla="*/ 5759813 w 8091184"/>
              <a:gd name="connsiteY23" fmla="*/ 3702823 h 3702823"/>
              <a:gd name="connsiteX24" fmla="*/ 5119837 w 8091184"/>
              <a:gd name="connsiteY24" fmla="*/ 3702823 h 3702823"/>
              <a:gd name="connsiteX25" fmla="*/ 4754137 w 8091184"/>
              <a:gd name="connsiteY25" fmla="*/ 3702823 h 3702823"/>
              <a:gd name="connsiteX26" fmla="*/ 4114161 w 8091184"/>
              <a:gd name="connsiteY26" fmla="*/ 3702823 h 3702823"/>
              <a:gd name="connsiteX27" fmla="*/ 3679892 w 8091184"/>
              <a:gd name="connsiteY27" fmla="*/ 3702823 h 3702823"/>
              <a:gd name="connsiteX28" fmla="*/ 3108485 w 8091184"/>
              <a:gd name="connsiteY28" fmla="*/ 3702823 h 3702823"/>
              <a:gd name="connsiteX29" fmla="*/ 2674215 w 8091184"/>
              <a:gd name="connsiteY29" fmla="*/ 3702823 h 3702823"/>
              <a:gd name="connsiteX30" fmla="*/ 2102808 w 8091184"/>
              <a:gd name="connsiteY30" fmla="*/ 3702823 h 3702823"/>
              <a:gd name="connsiteX31" fmla="*/ 1394264 w 8091184"/>
              <a:gd name="connsiteY31" fmla="*/ 3702823 h 3702823"/>
              <a:gd name="connsiteX32" fmla="*/ 617150 w 8091184"/>
              <a:gd name="connsiteY32" fmla="*/ 3702823 h 3702823"/>
              <a:gd name="connsiteX33" fmla="*/ 0 w 8091184"/>
              <a:gd name="connsiteY33" fmla="*/ 3085673 h 3702823"/>
              <a:gd name="connsiteX34" fmla="*/ 0 w 8091184"/>
              <a:gd name="connsiteY34" fmla="*/ 2567283 h 3702823"/>
              <a:gd name="connsiteX35" fmla="*/ 0 w 8091184"/>
              <a:gd name="connsiteY35" fmla="*/ 2073579 h 3702823"/>
              <a:gd name="connsiteX36" fmla="*/ 0 w 8091184"/>
              <a:gd name="connsiteY36" fmla="*/ 1555189 h 3702823"/>
              <a:gd name="connsiteX37" fmla="*/ 0 w 809118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91184" h="3702823" fill="none" extrusionOk="0">
                <a:moveTo>
                  <a:pt x="0" y="617150"/>
                </a:moveTo>
                <a:cubicBezTo>
                  <a:pt x="-51198" y="304848"/>
                  <a:pt x="290714" y="99524"/>
                  <a:pt x="617150" y="0"/>
                </a:cubicBezTo>
                <a:cubicBezTo>
                  <a:pt x="931275" y="-6983"/>
                  <a:pt x="1071097" y="55967"/>
                  <a:pt x="1325695" y="0"/>
                </a:cubicBezTo>
                <a:cubicBezTo>
                  <a:pt x="1580294" y="-55967"/>
                  <a:pt x="1601495" y="24133"/>
                  <a:pt x="1828533" y="0"/>
                </a:cubicBezTo>
                <a:cubicBezTo>
                  <a:pt x="2055571" y="-24133"/>
                  <a:pt x="2200744" y="57231"/>
                  <a:pt x="2537078" y="0"/>
                </a:cubicBezTo>
                <a:cubicBezTo>
                  <a:pt x="2873413" y="-57231"/>
                  <a:pt x="2825241" y="49188"/>
                  <a:pt x="3039916" y="0"/>
                </a:cubicBezTo>
                <a:cubicBezTo>
                  <a:pt x="3254591" y="-49188"/>
                  <a:pt x="3310534" y="46592"/>
                  <a:pt x="3542754" y="0"/>
                </a:cubicBezTo>
                <a:cubicBezTo>
                  <a:pt x="3774974" y="-46592"/>
                  <a:pt x="3779343" y="6210"/>
                  <a:pt x="3908454" y="0"/>
                </a:cubicBezTo>
                <a:cubicBezTo>
                  <a:pt x="4037565" y="-6210"/>
                  <a:pt x="4132703" y="29748"/>
                  <a:pt x="4274155" y="0"/>
                </a:cubicBezTo>
                <a:cubicBezTo>
                  <a:pt x="4415607" y="-29748"/>
                  <a:pt x="4738115" y="24730"/>
                  <a:pt x="4982699" y="0"/>
                </a:cubicBezTo>
                <a:cubicBezTo>
                  <a:pt x="5227283" y="-24730"/>
                  <a:pt x="5259256" y="30209"/>
                  <a:pt x="5416969" y="0"/>
                </a:cubicBezTo>
                <a:cubicBezTo>
                  <a:pt x="5574682" y="-30209"/>
                  <a:pt x="5765614" y="37221"/>
                  <a:pt x="5919807" y="0"/>
                </a:cubicBezTo>
                <a:cubicBezTo>
                  <a:pt x="6074000" y="-37221"/>
                  <a:pt x="6308871" y="54043"/>
                  <a:pt x="6559783" y="0"/>
                </a:cubicBezTo>
                <a:cubicBezTo>
                  <a:pt x="6810695" y="-54043"/>
                  <a:pt x="7206015" y="48797"/>
                  <a:pt x="7474034" y="0"/>
                </a:cubicBezTo>
                <a:cubicBezTo>
                  <a:pt x="7816924" y="-35320"/>
                  <a:pt x="8038881" y="304821"/>
                  <a:pt x="8091184" y="617150"/>
                </a:cubicBezTo>
                <a:cubicBezTo>
                  <a:pt x="8136472" y="815842"/>
                  <a:pt x="8087449" y="1000143"/>
                  <a:pt x="8091184" y="1160225"/>
                </a:cubicBezTo>
                <a:cubicBezTo>
                  <a:pt x="8094919" y="1320307"/>
                  <a:pt x="8038657" y="1480828"/>
                  <a:pt x="8091184" y="1653930"/>
                </a:cubicBezTo>
                <a:cubicBezTo>
                  <a:pt x="8143711" y="1827032"/>
                  <a:pt x="8042921" y="1894252"/>
                  <a:pt x="8091184" y="2073579"/>
                </a:cubicBezTo>
                <a:cubicBezTo>
                  <a:pt x="8139447" y="2252906"/>
                  <a:pt x="8069191" y="2332782"/>
                  <a:pt x="8091184" y="2542598"/>
                </a:cubicBezTo>
                <a:cubicBezTo>
                  <a:pt x="8113177" y="2752414"/>
                  <a:pt x="8051489" y="2934160"/>
                  <a:pt x="8091184" y="3085673"/>
                </a:cubicBezTo>
                <a:cubicBezTo>
                  <a:pt x="8183571" y="3405878"/>
                  <a:pt x="7783124" y="3766735"/>
                  <a:pt x="7474034" y="3702823"/>
                </a:cubicBezTo>
                <a:cubicBezTo>
                  <a:pt x="7213064" y="3716927"/>
                  <a:pt x="7156524" y="3644743"/>
                  <a:pt x="6902627" y="3702823"/>
                </a:cubicBezTo>
                <a:cubicBezTo>
                  <a:pt x="6648730" y="3760903"/>
                  <a:pt x="6467648" y="3645261"/>
                  <a:pt x="6331220" y="3702823"/>
                </a:cubicBezTo>
                <a:cubicBezTo>
                  <a:pt x="6194792" y="3760385"/>
                  <a:pt x="5904135" y="3659271"/>
                  <a:pt x="5759813" y="3702823"/>
                </a:cubicBezTo>
                <a:cubicBezTo>
                  <a:pt x="5615491" y="3746375"/>
                  <a:pt x="5289602" y="3692380"/>
                  <a:pt x="5119837" y="3702823"/>
                </a:cubicBezTo>
                <a:cubicBezTo>
                  <a:pt x="4950072" y="3713266"/>
                  <a:pt x="4847812" y="3673601"/>
                  <a:pt x="4754137" y="3702823"/>
                </a:cubicBezTo>
                <a:cubicBezTo>
                  <a:pt x="4660462" y="3732045"/>
                  <a:pt x="4280398" y="3652811"/>
                  <a:pt x="4114161" y="3702823"/>
                </a:cubicBezTo>
                <a:cubicBezTo>
                  <a:pt x="3947924" y="3752835"/>
                  <a:pt x="3870185" y="3660876"/>
                  <a:pt x="3679892" y="3702823"/>
                </a:cubicBezTo>
                <a:cubicBezTo>
                  <a:pt x="3489599" y="3744770"/>
                  <a:pt x="3234683" y="3699745"/>
                  <a:pt x="3108485" y="3702823"/>
                </a:cubicBezTo>
                <a:cubicBezTo>
                  <a:pt x="2982287" y="3705901"/>
                  <a:pt x="2871307" y="3690912"/>
                  <a:pt x="2674215" y="3702823"/>
                </a:cubicBezTo>
                <a:cubicBezTo>
                  <a:pt x="2477123" y="3714734"/>
                  <a:pt x="2354345" y="3691904"/>
                  <a:pt x="2102808" y="3702823"/>
                </a:cubicBezTo>
                <a:cubicBezTo>
                  <a:pt x="1851271" y="3713742"/>
                  <a:pt x="1560339" y="3701532"/>
                  <a:pt x="1394264" y="3702823"/>
                </a:cubicBezTo>
                <a:cubicBezTo>
                  <a:pt x="1228189" y="3704114"/>
                  <a:pt x="906150" y="3613099"/>
                  <a:pt x="617150" y="3702823"/>
                </a:cubicBezTo>
                <a:cubicBezTo>
                  <a:pt x="212686" y="3734433"/>
                  <a:pt x="-95056" y="3419716"/>
                  <a:pt x="0" y="3085673"/>
                </a:cubicBezTo>
                <a:cubicBezTo>
                  <a:pt x="-47570" y="2952323"/>
                  <a:pt x="36737" y="2686845"/>
                  <a:pt x="0" y="2567283"/>
                </a:cubicBezTo>
                <a:cubicBezTo>
                  <a:pt x="-36737" y="2447721"/>
                  <a:pt x="16389" y="2238514"/>
                  <a:pt x="0" y="2073579"/>
                </a:cubicBezTo>
                <a:cubicBezTo>
                  <a:pt x="-16389" y="1908644"/>
                  <a:pt x="44294" y="1740899"/>
                  <a:pt x="0" y="1555189"/>
                </a:cubicBezTo>
                <a:cubicBezTo>
                  <a:pt x="-44294" y="1369479"/>
                  <a:pt x="37428" y="810190"/>
                  <a:pt x="0" y="617150"/>
                </a:cubicBezTo>
                <a:close/>
              </a:path>
              <a:path w="8091184" h="3702823" stroke="0" extrusionOk="0">
                <a:moveTo>
                  <a:pt x="0" y="617150"/>
                </a:moveTo>
                <a:cubicBezTo>
                  <a:pt x="-14612" y="303276"/>
                  <a:pt x="252468" y="-33350"/>
                  <a:pt x="617150" y="0"/>
                </a:cubicBezTo>
                <a:cubicBezTo>
                  <a:pt x="731957" y="-24885"/>
                  <a:pt x="890334" y="12113"/>
                  <a:pt x="982850" y="0"/>
                </a:cubicBezTo>
                <a:cubicBezTo>
                  <a:pt x="1075366" y="-12113"/>
                  <a:pt x="1393407" y="74020"/>
                  <a:pt x="1622826" y="0"/>
                </a:cubicBezTo>
                <a:cubicBezTo>
                  <a:pt x="1852245" y="-74020"/>
                  <a:pt x="2167824" y="53625"/>
                  <a:pt x="2331371" y="0"/>
                </a:cubicBezTo>
                <a:cubicBezTo>
                  <a:pt x="2494919" y="-53625"/>
                  <a:pt x="2895912" y="15932"/>
                  <a:pt x="3039916" y="0"/>
                </a:cubicBezTo>
                <a:cubicBezTo>
                  <a:pt x="3183921" y="-15932"/>
                  <a:pt x="3467178" y="46869"/>
                  <a:pt x="3611323" y="0"/>
                </a:cubicBezTo>
                <a:cubicBezTo>
                  <a:pt x="3755468" y="-46869"/>
                  <a:pt x="3974250" y="74291"/>
                  <a:pt x="4251299" y="0"/>
                </a:cubicBezTo>
                <a:cubicBezTo>
                  <a:pt x="4528348" y="-74291"/>
                  <a:pt x="4671181" y="68933"/>
                  <a:pt x="4891274" y="0"/>
                </a:cubicBezTo>
                <a:cubicBezTo>
                  <a:pt x="5111368" y="-68933"/>
                  <a:pt x="5215880" y="55155"/>
                  <a:pt x="5394113" y="0"/>
                </a:cubicBezTo>
                <a:cubicBezTo>
                  <a:pt x="5572346" y="-55155"/>
                  <a:pt x="5790867" y="12126"/>
                  <a:pt x="6102657" y="0"/>
                </a:cubicBezTo>
                <a:cubicBezTo>
                  <a:pt x="6414447" y="-12126"/>
                  <a:pt x="6311752" y="19434"/>
                  <a:pt x="6468358" y="0"/>
                </a:cubicBezTo>
                <a:cubicBezTo>
                  <a:pt x="6624964" y="-19434"/>
                  <a:pt x="6808989" y="26501"/>
                  <a:pt x="6902627" y="0"/>
                </a:cubicBezTo>
                <a:cubicBezTo>
                  <a:pt x="6996265" y="-26501"/>
                  <a:pt x="7343139" y="2484"/>
                  <a:pt x="7474034" y="0"/>
                </a:cubicBezTo>
                <a:cubicBezTo>
                  <a:pt x="7797860" y="-20558"/>
                  <a:pt x="8088505" y="266722"/>
                  <a:pt x="8091184" y="617150"/>
                </a:cubicBezTo>
                <a:cubicBezTo>
                  <a:pt x="8126563" y="748355"/>
                  <a:pt x="8070099" y="846932"/>
                  <a:pt x="8091184" y="1061484"/>
                </a:cubicBezTo>
                <a:cubicBezTo>
                  <a:pt x="8112269" y="1276036"/>
                  <a:pt x="8077010" y="1407463"/>
                  <a:pt x="8091184" y="1530504"/>
                </a:cubicBezTo>
                <a:cubicBezTo>
                  <a:pt x="8105358" y="1653545"/>
                  <a:pt x="8049404" y="1808939"/>
                  <a:pt x="8091184" y="2024208"/>
                </a:cubicBezTo>
                <a:cubicBezTo>
                  <a:pt x="8132964" y="2239477"/>
                  <a:pt x="8080073" y="2366746"/>
                  <a:pt x="8091184" y="2468542"/>
                </a:cubicBezTo>
                <a:cubicBezTo>
                  <a:pt x="8102295" y="2570338"/>
                  <a:pt x="8057752" y="2953166"/>
                  <a:pt x="8091184" y="3085673"/>
                </a:cubicBezTo>
                <a:cubicBezTo>
                  <a:pt x="8086423" y="3437606"/>
                  <a:pt x="7843963" y="3645401"/>
                  <a:pt x="7474034" y="3702823"/>
                </a:cubicBezTo>
                <a:cubicBezTo>
                  <a:pt x="7202692" y="3771402"/>
                  <a:pt x="7018575" y="3676334"/>
                  <a:pt x="6834058" y="3702823"/>
                </a:cubicBezTo>
                <a:cubicBezTo>
                  <a:pt x="6649541" y="3729312"/>
                  <a:pt x="6485073" y="3651112"/>
                  <a:pt x="6194082" y="3702823"/>
                </a:cubicBezTo>
                <a:cubicBezTo>
                  <a:pt x="5903091" y="3754534"/>
                  <a:pt x="5908890" y="3680422"/>
                  <a:pt x="5828382" y="3702823"/>
                </a:cubicBezTo>
                <a:cubicBezTo>
                  <a:pt x="5747874" y="3725224"/>
                  <a:pt x="5605473" y="3672215"/>
                  <a:pt x="5462681" y="3702823"/>
                </a:cubicBezTo>
                <a:cubicBezTo>
                  <a:pt x="5319889" y="3733431"/>
                  <a:pt x="5135624" y="3677183"/>
                  <a:pt x="4891274" y="3702823"/>
                </a:cubicBezTo>
                <a:cubicBezTo>
                  <a:pt x="4646924" y="3728463"/>
                  <a:pt x="4606183" y="3670065"/>
                  <a:pt x="4388436" y="3702823"/>
                </a:cubicBezTo>
                <a:cubicBezTo>
                  <a:pt x="4170689" y="3735581"/>
                  <a:pt x="4038445" y="3655247"/>
                  <a:pt x="3817029" y="3702823"/>
                </a:cubicBezTo>
                <a:cubicBezTo>
                  <a:pt x="3595613" y="3750399"/>
                  <a:pt x="3578931" y="3662153"/>
                  <a:pt x="3451329" y="3702823"/>
                </a:cubicBezTo>
                <a:cubicBezTo>
                  <a:pt x="3323727" y="3743493"/>
                  <a:pt x="2915534" y="3665509"/>
                  <a:pt x="2742784" y="3702823"/>
                </a:cubicBezTo>
                <a:cubicBezTo>
                  <a:pt x="2570034" y="3740137"/>
                  <a:pt x="2402187" y="3644507"/>
                  <a:pt x="2239946" y="3702823"/>
                </a:cubicBezTo>
                <a:cubicBezTo>
                  <a:pt x="2077705" y="3761139"/>
                  <a:pt x="1785589" y="3644073"/>
                  <a:pt x="1599970" y="3702823"/>
                </a:cubicBezTo>
                <a:cubicBezTo>
                  <a:pt x="1414351" y="3761573"/>
                  <a:pt x="1300526" y="3686838"/>
                  <a:pt x="1165701" y="3702823"/>
                </a:cubicBezTo>
                <a:cubicBezTo>
                  <a:pt x="1030876" y="3718808"/>
                  <a:pt x="737725" y="3652776"/>
                  <a:pt x="617150" y="3702823"/>
                </a:cubicBezTo>
                <a:cubicBezTo>
                  <a:pt x="328199" y="3631742"/>
                  <a:pt x="4747" y="3441805"/>
                  <a:pt x="0" y="3085673"/>
                </a:cubicBezTo>
                <a:cubicBezTo>
                  <a:pt x="-27776" y="2921348"/>
                  <a:pt x="10961" y="2858527"/>
                  <a:pt x="0" y="2666024"/>
                </a:cubicBezTo>
                <a:cubicBezTo>
                  <a:pt x="-10961" y="2473521"/>
                  <a:pt x="39" y="2307574"/>
                  <a:pt x="0" y="2197005"/>
                </a:cubicBezTo>
                <a:cubicBezTo>
                  <a:pt x="-39" y="2086436"/>
                  <a:pt x="8137" y="1938074"/>
                  <a:pt x="0" y="1703300"/>
                </a:cubicBezTo>
                <a:cubicBezTo>
                  <a:pt x="-8137" y="1468527"/>
                  <a:pt x="54742" y="1360227"/>
                  <a:pt x="0" y="1160225"/>
                </a:cubicBezTo>
                <a:cubicBezTo>
                  <a:pt x="-54742" y="960224"/>
                  <a:pt x="64249" y="882391"/>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CEA41DF7-4C06-4729-B649-F5C7324DCF6F}"/>
              </a:ext>
            </a:extLst>
          </p:cNvPr>
          <p:cNvSpPr txBox="1"/>
          <p:nvPr/>
        </p:nvSpPr>
        <p:spPr>
          <a:xfrm>
            <a:off x="891365" y="1784039"/>
            <a:ext cx="7383505"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Truyền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thuyết</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''con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Rồng</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nguồn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gốc</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dân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tộc</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Việt</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Nam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cụ</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câu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chuyện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Quốc</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Tổ</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Lạc</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Long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Quân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Quốc</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Mẫu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Âu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thân</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sinh</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lang="en-US" sz="3600" dirty="0">
                <a:solidFill>
                  <a:sysClr val="windowText" lastClr="000000"/>
                </a:solidFill>
                <a:latin typeface="Times New Roman" panose="02020603050405020304" pitchFamily="18" charset="0"/>
                <a:cs typeface="Times New Roman" panose="02020603050405020304" pitchFamily="18" charset="0"/>
              </a:rPr>
              <a:t>H</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ùng</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ương</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4" name="Picture 3" descr="A picture containing picture frame&#10;&#10;Description automatically generated">
            <a:extLst>
              <a:ext uri="{FF2B5EF4-FFF2-40B4-BE49-F238E27FC236}">
                <a16:creationId xmlns:a16="http://schemas.microsoft.com/office/drawing/2014/main" xmlns="" id="{2E0D61CD-FEA8-88A3-E245-B7B6180130BD}"/>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4394057" y="-13225239"/>
            <a:ext cx="1462790" cy="27600445"/>
          </a:xfrm>
          <a:prstGeom prst="rect">
            <a:avLst/>
          </a:prstGeom>
        </p:spPr>
      </p:pic>
      <p:sp>
        <p:nvSpPr>
          <p:cNvPr id="5" name="TextBox 4">
            <a:extLst>
              <a:ext uri="{FF2B5EF4-FFF2-40B4-BE49-F238E27FC236}">
                <a16:creationId xmlns:a16="http://schemas.microsoft.com/office/drawing/2014/main" xmlns="" id="{AB43239A-A38F-AAA1-1901-A168A960D925}"/>
              </a:ext>
            </a:extLst>
          </p:cNvPr>
          <p:cNvSpPr txBox="1"/>
          <p:nvPr/>
        </p:nvSpPr>
        <p:spPr>
          <a:xfrm>
            <a:off x="1684419" y="174097"/>
            <a:ext cx="1026694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Rồng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 Tiên”</a:t>
            </a:r>
          </a:p>
        </p:txBody>
      </p:sp>
    </p:spTree>
    <p:extLst>
      <p:ext uri="{BB962C8B-B14F-4D97-AF65-F5344CB8AC3E}">
        <p14:creationId xmlns:p14="http://schemas.microsoft.com/office/powerpoint/2010/main" val="4189861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xmlns=""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CEA41DF7-4C06-4729-B649-F5C7324DCF6F}"/>
              </a:ext>
            </a:extLst>
          </p:cNvPr>
          <p:cNvSpPr txBox="1"/>
          <p:nvPr/>
        </p:nvSpPr>
        <p:spPr>
          <a:xfrm>
            <a:off x="879809" y="1437193"/>
            <a:ext cx="7122748"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Truyền</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thuyết</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Thánh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Gióng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thể</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hiện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lòng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yêu</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nước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cuộc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đấu</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tranh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giữ</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nước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dân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ta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dưới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thời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Hùng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Vương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thông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qua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chuyện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Thánh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Gióng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trong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đời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Hùng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Vương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sáu</a:t>
            </a: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picture frame&#10;&#10;Description automatically generated">
            <a:extLst>
              <a:ext uri="{FF2B5EF4-FFF2-40B4-BE49-F238E27FC236}">
                <a16:creationId xmlns:a16="http://schemas.microsoft.com/office/drawing/2014/main" xmlns="" id="{6933929B-0E21-D87C-4BBA-D257C085A0E4}"/>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4394057" y="-13225239"/>
            <a:ext cx="1462790" cy="27600445"/>
          </a:xfrm>
          <a:prstGeom prst="rect">
            <a:avLst/>
          </a:prstGeom>
        </p:spPr>
      </p:pic>
      <p:sp>
        <p:nvSpPr>
          <p:cNvPr id="5" name="TextBox 4">
            <a:extLst>
              <a:ext uri="{FF2B5EF4-FFF2-40B4-BE49-F238E27FC236}">
                <a16:creationId xmlns:a16="http://schemas.microsoft.com/office/drawing/2014/main" xmlns="" id="{B4528791-B317-F1A5-E9F2-76A12C768651}"/>
              </a:ext>
            </a:extLst>
          </p:cNvPr>
          <p:cNvSpPr txBox="1"/>
          <p:nvPr/>
        </p:nvSpPr>
        <p:spPr>
          <a:xfrm>
            <a:off x="2273967" y="190262"/>
            <a:ext cx="1026694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Gióng</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1182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6E907E-1078-1650-5A2D-17F2AD2638C7}"/>
            </a:ext>
          </a:extLst>
        </p:cNvPr>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xmlns="" id="{5BB54987-A1A9-4DE9-40DC-ABA6B518E5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679219B2-B5CC-0B2D-9351-0D4EC9374E02}"/>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ACBF6D7E-3DE8-D3EF-A973-8512CD4112E0}"/>
              </a:ext>
            </a:extLst>
          </p:cNvPr>
          <p:cNvSpPr txBox="1"/>
          <p:nvPr/>
        </p:nvSpPr>
        <p:spPr>
          <a:xfrm>
            <a:off x="879809" y="1424755"/>
            <a:ext cx="7122748"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Truyền</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thuyết</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Sự</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tích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trầu</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cau</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kể</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tình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cảm</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gia</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đình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sự</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hi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sinh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hai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anh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em</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Tân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Lang.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Mang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lại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bài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học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tình</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thương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sự</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đoàn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kết</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nguồn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gốc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phong</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tục</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ăn</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trầu</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người</a:t>
            </a:r>
            <a:r>
              <a:rPr kumimoji="0" lang="en-US" sz="3600" b="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Việt</a:t>
            </a: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picture frame&#10;&#10;Description automatically generated">
            <a:extLst>
              <a:ext uri="{FF2B5EF4-FFF2-40B4-BE49-F238E27FC236}">
                <a16:creationId xmlns:a16="http://schemas.microsoft.com/office/drawing/2014/main" xmlns="" id="{E34B8E59-A5EF-3898-E9AD-89B61F07868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4394057" y="-13225239"/>
            <a:ext cx="1462790" cy="27600445"/>
          </a:xfrm>
          <a:prstGeom prst="rect">
            <a:avLst/>
          </a:prstGeom>
        </p:spPr>
      </p:pic>
      <p:sp>
        <p:nvSpPr>
          <p:cNvPr id="5" name="TextBox 4">
            <a:extLst>
              <a:ext uri="{FF2B5EF4-FFF2-40B4-BE49-F238E27FC236}">
                <a16:creationId xmlns:a16="http://schemas.microsoft.com/office/drawing/2014/main" xmlns="" id="{49BC6845-D276-3939-F15A-B2E4E53DF036}"/>
              </a:ext>
            </a:extLst>
          </p:cNvPr>
          <p:cNvSpPr txBox="1"/>
          <p:nvPr/>
        </p:nvSpPr>
        <p:spPr>
          <a:xfrm>
            <a:off x="2442409" y="190262"/>
            <a:ext cx="1026694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cau</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4263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descr="A picture containing picture frame&#10;&#10;Description automatically generated">
            <a:extLst>
              <a:ext uri="{FF2B5EF4-FFF2-40B4-BE49-F238E27FC236}">
                <a16:creationId xmlns:a16="http://schemas.microsoft.com/office/drawing/2014/main" xmlns="" id="{27520DD4-9AF7-7889-5E67-C3D6B8B9334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1270417" y="642666"/>
            <a:ext cx="10169626" cy="6934113"/>
          </a:xfrm>
          <a:prstGeom prst="rect">
            <a:avLst/>
          </a:prstGeom>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4"/>
          <a:srcRect/>
          <a:stretch>
            <a:fillRect/>
          </a:stretch>
        </p:blipFill>
        <p:spPr>
          <a:xfrm>
            <a:off x="-1087482" y="4884199"/>
            <a:ext cx="6568842" cy="2857446"/>
          </a:xfrm>
          <a:prstGeom prst="rect">
            <a:avLst/>
          </a:prstGeom>
        </p:spPr>
      </p:pic>
      <p:sp>
        <p:nvSpPr>
          <p:cNvPr id="13" name="TextBox 12">
            <a:extLst>
              <a:ext uri="{FF2B5EF4-FFF2-40B4-BE49-F238E27FC236}">
                <a16:creationId xmlns:a16="http://schemas.microsoft.com/office/drawing/2014/main" xmlns="" id="{01C28AAF-0455-8CBE-8F60-4723B3773B2E}"/>
              </a:ext>
            </a:extLst>
          </p:cNvPr>
          <p:cNvSpPr txBox="1"/>
          <p:nvPr/>
        </p:nvSpPr>
        <p:spPr>
          <a:xfrm>
            <a:off x="2775185" y="2773863"/>
            <a:ext cx="7013163" cy="202049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Trò</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chơi</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nhìn</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hình</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đoán</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chữ</a:t>
            </a: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61276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Rectangle: Rounded Corners 1">
            <a:extLst>
              <a:ext uri="{FF2B5EF4-FFF2-40B4-BE49-F238E27FC236}">
                <a16:creationId xmlns:a16="http://schemas.microsoft.com/office/drawing/2014/main" xmlns="" id="{CB60E9F5-C3AD-EDB4-122B-9291C0F76F04}"/>
              </a:ext>
            </a:extLst>
          </p:cNvPr>
          <p:cNvSpPr/>
          <p:nvPr/>
        </p:nvSpPr>
        <p:spPr>
          <a:xfrm>
            <a:off x="659719" y="242109"/>
            <a:ext cx="11115040" cy="1259840"/>
          </a:xfrm>
          <a:custGeom>
            <a:avLst/>
            <a:gdLst>
              <a:gd name="connsiteX0" fmla="*/ 0 w 11115040"/>
              <a:gd name="connsiteY0" fmla="*/ 209978 h 1259840"/>
              <a:gd name="connsiteX1" fmla="*/ 209978 w 11115040"/>
              <a:gd name="connsiteY1" fmla="*/ 0 h 1259840"/>
              <a:gd name="connsiteX2" fmla="*/ 10905062 w 11115040"/>
              <a:gd name="connsiteY2" fmla="*/ 0 h 1259840"/>
              <a:gd name="connsiteX3" fmla="*/ 11115040 w 11115040"/>
              <a:gd name="connsiteY3" fmla="*/ 209978 h 1259840"/>
              <a:gd name="connsiteX4" fmla="*/ 11115040 w 11115040"/>
              <a:gd name="connsiteY4" fmla="*/ 1049862 h 1259840"/>
              <a:gd name="connsiteX5" fmla="*/ 10905062 w 11115040"/>
              <a:gd name="connsiteY5" fmla="*/ 1259840 h 1259840"/>
              <a:gd name="connsiteX6" fmla="*/ 209978 w 11115040"/>
              <a:gd name="connsiteY6" fmla="*/ 1259840 h 1259840"/>
              <a:gd name="connsiteX7" fmla="*/ 0 w 11115040"/>
              <a:gd name="connsiteY7" fmla="*/ 1049862 h 1259840"/>
              <a:gd name="connsiteX8" fmla="*/ 0 w 11115040"/>
              <a:gd name="connsiteY8" fmla="*/ 209978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040" h="1259840" fill="none" extrusionOk="0">
                <a:moveTo>
                  <a:pt x="0" y="209978"/>
                </a:moveTo>
                <a:cubicBezTo>
                  <a:pt x="503" y="107620"/>
                  <a:pt x="98040" y="6764"/>
                  <a:pt x="209978" y="0"/>
                </a:cubicBezTo>
                <a:cubicBezTo>
                  <a:pt x="5004642" y="72427"/>
                  <a:pt x="9240585" y="61419"/>
                  <a:pt x="10905062" y="0"/>
                </a:cubicBezTo>
                <a:cubicBezTo>
                  <a:pt x="11019761" y="-8738"/>
                  <a:pt x="11101258" y="89841"/>
                  <a:pt x="11115040" y="209978"/>
                </a:cubicBezTo>
                <a:cubicBezTo>
                  <a:pt x="11144776" y="474383"/>
                  <a:pt x="11050127" y="818896"/>
                  <a:pt x="11115040" y="1049862"/>
                </a:cubicBezTo>
                <a:cubicBezTo>
                  <a:pt x="11118701" y="1147248"/>
                  <a:pt x="11012483" y="1250258"/>
                  <a:pt x="10905062" y="1259840"/>
                </a:cubicBezTo>
                <a:cubicBezTo>
                  <a:pt x="8933642" y="1289667"/>
                  <a:pt x="4534200" y="1180534"/>
                  <a:pt x="209978" y="1259840"/>
                </a:cubicBezTo>
                <a:cubicBezTo>
                  <a:pt x="98227" y="1259363"/>
                  <a:pt x="-8778" y="1167566"/>
                  <a:pt x="0" y="1049862"/>
                </a:cubicBezTo>
                <a:cubicBezTo>
                  <a:pt x="-65799" y="927333"/>
                  <a:pt x="57231" y="459566"/>
                  <a:pt x="0" y="209978"/>
                </a:cubicBezTo>
                <a:close/>
              </a:path>
              <a:path w="11115040" h="1259840" stroke="0" extrusionOk="0">
                <a:moveTo>
                  <a:pt x="0" y="209978"/>
                </a:moveTo>
                <a:cubicBezTo>
                  <a:pt x="11093" y="97034"/>
                  <a:pt x="101477" y="15557"/>
                  <a:pt x="209978" y="0"/>
                </a:cubicBezTo>
                <a:cubicBezTo>
                  <a:pt x="2786925" y="123000"/>
                  <a:pt x="6019742" y="-96860"/>
                  <a:pt x="10905062" y="0"/>
                </a:cubicBezTo>
                <a:cubicBezTo>
                  <a:pt x="11019845" y="-903"/>
                  <a:pt x="11117619" y="88811"/>
                  <a:pt x="11115040" y="209978"/>
                </a:cubicBezTo>
                <a:cubicBezTo>
                  <a:pt x="11110131" y="571572"/>
                  <a:pt x="11061045" y="712392"/>
                  <a:pt x="11115040" y="1049862"/>
                </a:cubicBezTo>
                <a:cubicBezTo>
                  <a:pt x="11095895" y="1172766"/>
                  <a:pt x="11006712" y="1257497"/>
                  <a:pt x="10905062" y="1259840"/>
                </a:cubicBezTo>
                <a:cubicBezTo>
                  <a:pt x="6691230" y="1099133"/>
                  <a:pt x="4689555" y="1299507"/>
                  <a:pt x="209978" y="1259840"/>
                </a:cubicBezTo>
                <a:cubicBezTo>
                  <a:pt x="80751" y="1257162"/>
                  <a:pt x="-1634" y="1165090"/>
                  <a:pt x="0" y="1049862"/>
                </a:cubicBezTo>
                <a:cubicBezTo>
                  <a:pt x="-1342" y="930662"/>
                  <a:pt x="-41831" y="394994"/>
                  <a:pt x="0" y="209978"/>
                </a:cubicBezTo>
                <a:close/>
              </a:path>
            </a:pathLst>
          </a:custGeom>
          <a:solidFill>
            <a:schemeClr val="lt1">
              <a:alpha val="90000"/>
            </a:schemeClr>
          </a:solidFill>
          <a:ln w="57150">
            <a:solidFill>
              <a:srgbClr val="F06D18"/>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ảnh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đây</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liên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tưởng</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đến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7170326" y="1616860"/>
            <a:ext cx="5767713" cy="5213627"/>
          </a:xfrm>
          <a:prstGeom prst="rect">
            <a:avLst/>
          </a:prstGeom>
        </p:spPr>
      </p:pic>
      <p:sp>
        <p:nvSpPr>
          <p:cNvPr id="10" name="TextBox 9">
            <a:extLst>
              <a:ext uri="{FF2B5EF4-FFF2-40B4-BE49-F238E27FC236}">
                <a16:creationId xmlns:a16="http://schemas.microsoft.com/office/drawing/2014/main" xmlns="" id="{E188C16A-4E07-627B-F7F2-5644D960D467}"/>
              </a:ext>
            </a:extLst>
          </p:cNvPr>
          <p:cNvSpPr txBox="1"/>
          <p:nvPr/>
        </p:nvSpPr>
        <p:spPr>
          <a:xfrm>
            <a:off x="9294590" y="1903125"/>
            <a:ext cx="1930082" cy="440979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Con Rồng</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Cháu Tiên</a:t>
            </a:r>
          </a:p>
        </p:txBody>
      </p:sp>
      <p:pic>
        <p:nvPicPr>
          <p:cNvPr id="5" name="Picture 4" descr="Background pattern&#10;&#10;Description automatically generated">
            <a:extLst>
              <a:ext uri="{FF2B5EF4-FFF2-40B4-BE49-F238E27FC236}">
                <a16:creationId xmlns:a16="http://schemas.microsoft.com/office/drawing/2014/main" xmlns="" id="{11AAC143-3F10-5A35-BA75-774DDD717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70" y="1806598"/>
            <a:ext cx="7434423" cy="4552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734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Rectangle: Rounded Corners 1">
            <a:extLst>
              <a:ext uri="{FF2B5EF4-FFF2-40B4-BE49-F238E27FC236}">
                <a16:creationId xmlns:a16="http://schemas.microsoft.com/office/drawing/2014/main" xmlns="" id="{CB60E9F5-C3AD-EDB4-122B-9291C0F76F04}"/>
              </a:ext>
            </a:extLst>
          </p:cNvPr>
          <p:cNvSpPr/>
          <p:nvPr/>
        </p:nvSpPr>
        <p:spPr>
          <a:xfrm>
            <a:off x="659719" y="242109"/>
            <a:ext cx="11115040" cy="1259840"/>
          </a:xfrm>
          <a:custGeom>
            <a:avLst/>
            <a:gdLst>
              <a:gd name="connsiteX0" fmla="*/ 0 w 11115040"/>
              <a:gd name="connsiteY0" fmla="*/ 209978 h 1259840"/>
              <a:gd name="connsiteX1" fmla="*/ 209978 w 11115040"/>
              <a:gd name="connsiteY1" fmla="*/ 0 h 1259840"/>
              <a:gd name="connsiteX2" fmla="*/ 10905062 w 11115040"/>
              <a:gd name="connsiteY2" fmla="*/ 0 h 1259840"/>
              <a:gd name="connsiteX3" fmla="*/ 11115040 w 11115040"/>
              <a:gd name="connsiteY3" fmla="*/ 209978 h 1259840"/>
              <a:gd name="connsiteX4" fmla="*/ 11115040 w 11115040"/>
              <a:gd name="connsiteY4" fmla="*/ 1049862 h 1259840"/>
              <a:gd name="connsiteX5" fmla="*/ 10905062 w 11115040"/>
              <a:gd name="connsiteY5" fmla="*/ 1259840 h 1259840"/>
              <a:gd name="connsiteX6" fmla="*/ 209978 w 11115040"/>
              <a:gd name="connsiteY6" fmla="*/ 1259840 h 1259840"/>
              <a:gd name="connsiteX7" fmla="*/ 0 w 11115040"/>
              <a:gd name="connsiteY7" fmla="*/ 1049862 h 1259840"/>
              <a:gd name="connsiteX8" fmla="*/ 0 w 11115040"/>
              <a:gd name="connsiteY8" fmla="*/ 209978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040" h="1259840" fill="none" extrusionOk="0">
                <a:moveTo>
                  <a:pt x="0" y="209978"/>
                </a:moveTo>
                <a:cubicBezTo>
                  <a:pt x="503" y="107620"/>
                  <a:pt x="98040" y="6764"/>
                  <a:pt x="209978" y="0"/>
                </a:cubicBezTo>
                <a:cubicBezTo>
                  <a:pt x="5004642" y="72427"/>
                  <a:pt x="9240585" y="61419"/>
                  <a:pt x="10905062" y="0"/>
                </a:cubicBezTo>
                <a:cubicBezTo>
                  <a:pt x="11019761" y="-8738"/>
                  <a:pt x="11101258" y="89841"/>
                  <a:pt x="11115040" y="209978"/>
                </a:cubicBezTo>
                <a:cubicBezTo>
                  <a:pt x="11144776" y="474383"/>
                  <a:pt x="11050127" y="818896"/>
                  <a:pt x="11115040" y="1049862"/>
                </a:cubicBezTo>
                <a:cubicBezTo>
                  <a:pt x="11118701" y="1147248"/>
                  <a:pt x="11012483" y="1250258"/>
                  <a:pt x="10905062" y="1259840"/>
                </a:cubicBezTo>
                <a:cubicBezTo>
                  <a:pt x="8933642" y="1289667"/>
                  <a:pt x="4534200" y="1180534"/>
                  <a:pt x="209978" y="1259840"/>
                </a:cubicBezTo>
                <a:cubicBezTo>
                  <a:pt x="98227" y="1259363"/>
                  <a:pt x="-8778" y="1167566"/>
                  <a:pt x="0" y="1049862"/>
                </a:cubicBezTo>
                <a:cubicBezTo>
                  <a:pt x="-65799" y="927333"/>
                  <a:pt x="57231" y="459566"/>
                  <a:pt x="0" y="209978"/>
                </a:cubicBezTo>
                <a:close/>
              </a:path>
              <a:path w="11115040" h="1259840" stroke="0" extrusionOk="0">
                <a:moveTo>
                  <a:pt x="0" y="209978"/>
                </a:moveTo>
                <a:cubicBezTo>
                  <a:pt x="11093" y="97034"/>
                  <a:pt x="101477" y="15557"/>
                  <a:pt x="209978" y="0"/>
                </a:cubicBezTo>
                <a:cubicBezTo>
                  <a:pt x="2786925" y="123000"/>
                  <a:pt x="6019742" y="-96860"/>
                  <a:pt x="10905062" y="0"/>
                </a:cubicBezTo>
                <a:cubicBezTo>
                  <a:pt x="11019845" y="-903"/>
                  <a:pt x="11117619" y="88811"/>
                  <a:pt x="11115040" y="209978"/>
                </a:cubicBezTo>
                <a:cubicBezTo>
                  <a:pt x="11110131" y="571572"/>
                  <a:pt x="11061045" y="712392"/>
                  <a:pt x="11115040" y="1049862"/>
                </a:cubicBezTo>
                <a:cubicBezTo>
                  <a:pt x="11095895" y="1172766"/>
                  <a:pt x="11006712" y="1257497"/>
                  <a:pt x="10905062" y="1259840"/>
                </a:cubicBezTo>
                <a:cubicBezTo>
                  <a:pt x="6691230" y="1099133"/>
                  <a:pt x="4689555" y="1299507"/>
                  <a:pt x="209978" y="1259840"/>
                </a:cubicBezTo>
                <a:cubicBezTo>
                  <a:pt x="80751" y="1257162"/>
                  <a:pt x="-1634" y="1165090"/>
                  <a:pt x="0" y="1049862"/>
                </a:cubicBezTo>
                <a:cubicBezTo>
                  <a:pt x="-1342" y="930662"/>
                  <a:pt x="-41831" y="394994"/>
                  <a:pt x="0" y="209978"/>
                </a:cubicBezTo>
                <a:close/>
              </a:path>
            </a:pathLst>
          </a:custGeom>
          <a:solidFill>
            <a:schemeClr val="lt1">
              <a:alpha val="90000"/>
            </a:schemeClr>
          </a:solidFill>
          <a:ln w="57150">
            <a:solidFill>
              <a:srgbClr val="F06D18"/>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ảnh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đây</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liên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tưởng</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đến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7170326" y="1616860"/>
            <a:ext cx="5767713" cy="5213627"/>
          </a:xfrm>
          <a:prstGeom prst="rect">
            <a:avLst/>
          </a:prstGeom>
        </p:spPr>
      </p:pic>
      <p:sp>
        <p:nvSpPr>
          <p:cNvPr id="10" name="TextBox 9">
            <a:extLst>
              <a:ext uri="{FF2B5EF4-FFF2-40B4-BE49-F238E27FC236}">
                <a16:creationId xmlns:a16="http://schemas.microsoft.com/office/drawing/2014/main" xmlns="" id="{E188C16A-4E07-627B-F7F2-5644D960D467}"/>
              </a:ext>
            </a:extLst>
          </p:cNvPr>
          <p:cNvSpPr txBox="1"/>
          <p:nvPr/>
        </p:nvSpPr>
        <p:spPr>
          <a:xfrm>
            <a:off x="9294590" y="1903125"/>
            <a:ext cx="1930082" cy="440979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800" b="1" i="0" u="none" strike="noStrike" kern="1200" cap="none" spc="0" normalizeH="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4800" b="1" baseline="0">
                <a:solidFill>
                  <a:srgbClr val="C00000"/>
                </a:solidFill>
                <a:latin typeface="Calibri" panose="020F0502020204030204" pitchFamily="34" charset="0"/>
                <a:ea typeface="Calibri" panose="020F0502020204030204" pitchFamily="34" charset="0"/>
                <a:cs typeface="Calibri" panose="020F0502020204030204" pitchFamily="34" charset="0"/>
              </a:rPr>
              <a:t>tích</a:t>
            </a:r>
            <a:r>
              <a:rPr lang="en-US" sz="4800" b="1">
                <a:solidFill>
                  <a:srgbClr val="C00000"/>
                </a:solidFill>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4800" b="1">
                <a:solidFill>
                  <a:srgbClr val="C00000"/>
                </a:solidFill>
                <a:latin typeface="Calibri" panose="020F0502020204030204" pitchFamily="34" charset="0"/>
                <a:ea typeface="Calibri" panose="020F0502020204030204" pitchFamily="34" charset="0"/>
                <a:cs typeface="Calibri" panose="020F0502020204030204" pitchFamily="34" charset="0"/>
              </a:rPr>
              <a:t>Trầu</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Cau</a:t>
            </a:r>
          </a:p>
        </p:txBody>
      </p:sp>
      <p:pic>
        <p:nvPicPr>
          <p:cNvPr id="5122" name="Picture 2" descr="Sự tích trầu cau – Kho tàng truyện cổ tích Việt Nam – Truyện cổ tích">
            <a:extLst>
              <a:ext uri="{FF2B5EF4-FFF2-40B4-BE49-F238E27FC236}">
                <a16:creationId xmlns:a16="http://schemas.microsoft.com/office/drawing/2014/main" xmlns="" id="{B440A603-D39A-48BA-952C-7F07AD0FD1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691" y="1823443"/>
            <a:ext cx="8031359" cy="452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812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Rectangle: Rounded Corners 1">
            <a:extLst>
              <a:ext uri="{FF2B5EF4-FFF2-40B4-BE49-F238E27FC236}">
                <a16:creationId xmlns:a16="http://schemas.microsoft.com/office/drawing/2014/main" xmlns="" id="{CB60E9F5-C3AD-EDB4-122B-9291C0F76F04}"/>
              </a:ext>
            </a:extLst>
          </p:cNvPr>
          <p:cNvSpPr/>
          <p:nvPr/>
        </p:nvSpPr>
        <p:spPr>
          <a:xfrm>
            <a:off x="659719" y="242109"/>
            <a:ext cx="11115040" cy="1259840"/>
          </a:xfrm>
          <a:custGeom>
            <a:avLst/>
            <a:gdLst>
              <a:gd name="connsiteX0" fmla="*/ 0 w 11115040"/>
              <a:gd name="connsiteY0" fmla="*/ 209978 h 1259840"/>
              <a:gd name="connsiteX1" fmla="*/ 209978 w 11115040"/>
              <a:gd name="connsiteY1" fmla="*/ 0 h 1259840"/>
              <a:gd name="connsiteX2" fmla="*/ 10905062 w 11115040"/>
              <a:gd name="connsiteY2" fmla="*/ 0 h 1259840"/>
              <a:gd name="connsiteX3" fmla="*/ 11115040 w 11115040"/>
              <a:gd name="connsiteY3" fmla="*/ 209978 h 1259840"/>
              <a:gd name="connsiteX4" fmla="*/ 11115040 w 11115040"/>
              <a:gd name="connsiteY4" fmla="*/ 1049862 h 1259840"/>
              <a:gd name="connsiteX5" fmla="*/ 10905062 w 11115040"/>
              <a:gd name="connsiteY5" fmla="*/ 1259840 h 1259840"/>
              <a:gd name="connsiteX6" fmla="*/ 209978 w 11115040"/>
              <a:gd name="connsiteY6" fmla="*/ 1259840 h 1259840"/>
              <a:gd name="connsiteX7" fmla="*/ 0 w 11115040"/>
              <a:gd name="connsiteY7" fmla="*/ 1049862 h 1259840"/>
              <a:gd name="connsiteX8" fmla="*/ 0 w 11115040"/>
              <a:gd name="connsiteY8" fmla="*/ 209978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040" h="1259840" fill="none" extrusionOk="0">
                <a:moveTo>
                  <a:pt x="0" y="209978"/>
                </a:moveTo>
                <a:cubicBezTo>
                  <a:pt x="503" y="107620"/>
                  <a:pt x="98040" y="6764"/>
                  <a:pt x="209978" y="0"/>
                </a:cubicBezTo>
                <a:cubicBezTo>
                  <a:pt x="5004642" y="72427"/>
                  <a:pt x="9240585" y="61419"/>
                  <a:pt x="10905062" y="0"/>
                </a:cubicBezTo>
                <a:cubicBezTo>
                  <a:pt x="11019761" y="-8738"/>
                  <a:pt x="11101258" y="89841"/>
                  <a:pt x="11115040" y="209978"/>
                </a:cubicBezTo>
                <a:cubicBezTo>
                  <a:pt x="11144776" y="474383"/>
                  <a:pt x="11050127" y="818896"/>
                  <a:pt x="11115040" y="1049862"/>
                </a:cubicBezTo>
                <a:cubicBezTo>
                  <a:pt x="11118701" y="1147248"/>
                  <a:pt x="11012483" y="1250258"/>
                  <a:pt x="10905062" y="1259840"/>
                </a:cubicBezTo>
                <a:cubicBezTo>
                  <a:pt x="8933642" y="1289667"/>
                  <a:pt x="4534200" y="1180534"/>
                  <a:pt x="209978" y="1259840"/>
                </a:cubicBezTo>
                <a:cubicBezTo>
                  <a:pt x="98227" y="1259363"/>
                  <a:pt x="-8778" y="1167566"/>
                  <a:pt x="0" y="1049862"/>
                </a:cubicBezTo>
                <a:cubicBezTo>
                  <a:pt x="-65799" y="927333"/>
                  <a:pt x="57231" y="459566"/>
                  <a:pt x="0" y="209978"/>
                </a:cubicBezTo>
                <a:close/>
              </a:path>
              <a:path w="11115040" h="1259840" stroke="0" extrusionOk="0">
                <a:moveTo>
                  <a:pt x="0" y="209978"/>
                </a:moveTo>
                <a:cubicBezTo>
                  <a:pt x="11093" y="97034"/>
                  <a:pt x="101477" y="15557"/>
                  <a:pt x="209978" y="0"/>
                </a:cubicBezTo>
                <a:cubicBezTo>
                  <a:pt x="2786925" y="123000"/>
                  <a:pt x="6019742" y="-96860"/>
                  <a:pt x="10905062" y="0"/>
                </a:cubicBezTo>
                <a:cubicBezTo>
                  <a:pt x="11019845" y="-903"/>
                  <a:pt x="11117619" y="88811"/>
                  <a:pt x="11115040" y="209978"/>
                </a:cubicBezTo>
                <a:cubicBezTo>
                  <a:pt x="11110131" y="571572"/>
                  <a:pt x="11061045" y="712392"/>
                  <a:pt x="11115040" y="1049862"/>
                </a:cubicBezTo>
                <a:cubicBezTo>
                  <a:pt x="11095895" y="1172766"/>
                  <a:pt x="11006712" y="1257497"/>
                  <a:pt x="10905062" y="1259840"/>
                </a:cubicBezTo>
                <a:cubicBezTo>
                  <a:pt x="6691230" y="1099133"/>
                  <a:pt x="4689555" y="1299507"/>
                  <a:pt x="209978" y="1259840"/>
                </a:cubicBezTo>
                <a:cubicBezTo>
                  <a:pt x="80751" y="1257162"/>
                  <a:pt x="-1634" y="1165090"/>
                  <a:pt x="0" y="1049862"/>
                </a:cubicBezTo>
                <a:cubicBezTo>
                  <a:pt x="-1342" y="930662"/>
                  <a:pt x="-41831" y="394994"/>
                  <a:pt x="0" y="209978"/>
                </a:cubicBezTo>
                <a:close/>
              </a:path>
            </a:pathLst>
          </a:custGeom>
          <a:solidFill>
            <a:schemeClr val="lt1">
              <a:alpha val="90000"/>
            </a:schemeClr>
          </a:solidFill>
          <a:ln w="57150">
            <a:solidFill>
              <a:srgbClr val="F06D18"/>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Hình</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ảnh</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dưới</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đây</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liên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tưởng</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a:p>
            <a:pPr lvl="0" algn="ctr" defTabSz="457200">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đến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truyền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thuyết</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descr="A picture containing text&#10;&#10;Description automatically generated">
            <a:extLst>
              <a:ext uri="{FF2B5EF4-FFF2-40B4-BE49-F238E27FC236}">
                <a16:creationId xmlns:a16="http://schemas.microsoft.com/office/drawing/2014/main" xmlns="" id="{3A93AAA7-66F6-4D89-3F2B-1C5C39B47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49" y="1587451"/>
            <a:ext cx="7999192" cy="5188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xmlns="" id="{D4879404-0A7D-B918-AF84-E6566E885359}"/>
              </a:ext>
            </a:extLst>
          </p:cNvPr>
          <p:cNvGrpSpPr/>
          <p:nvPr/>
        </p:nvGrpSpPr>
        <p:grpSpPr>
          <a:xfrm>
            <a:off x="7447369" y="1339817"/>
            <a:ext cx="5213627" cy="5767713"/>
            <a:chOff x="7447369" y="1339817"/>
            <a:chExt cx="5213627" cy="5767713"/>
          </a:xfrm>
        </p:grpSpPr>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6" cstate="print">
              <a:alphaModFix amt="91000"/>
              <a:extLst>
                <a:ext uri="{BEBA8EAE-BF5A-486C-A8C5-ECC9F3942E4B}">
                  <a14:imgProps xmlns:a14="http://schemas.microsoft.com/office/drawing/2010/main">
                    <a14:imgLayer r:embed="rId7">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7170326" y="1616860"/>
              <a:ext cx="5767713" cy="5213627"/>
            </a:xfrm>
            <a:prstGeom prst="rect">
              <a:avLst/>
            </a:prstGeom>
          </p:spPr>
        </p:pic>
        <p:sp>
          <p:nvSpPr>
            <p:cNvPr id="10" name="TextBox 9">
              <a:extLst>
                <a:ext uri="{FF2B5EF4-FFF2-40B4-BE49-F238E27FC236}">
                  <a16:creationId xmlns:a16="http://schemas.microsoft.com/office/drawing/2014/main" xmlns="" id="{E188C16A-4E07-627B-F7F2-5644D960D467}"/>
                </a:ext>
              </a:extLst>
            </p:cNvPr>
            <p:cNvSpPr txBox="1"/>
            <p:nvPr/>
          </p:nvSpPr>
          <p:spPr>
            <a:xfrm>
              <a:off x="9124911" y="2378552"/>
              <a:ext cx="2260314" cy="369024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Truyền thuyết Thánh Gióng</a:t>
              </a:r>
            </a:p>
          </p:txBody>
        </p:sp>
      </p:grpSp>
    </p:spTree>
    <p:extLst>
      <p:ext uri="{BB962C8B-B14F-4D97-AF65-F5344CB8AC3E}">
        <p14:creationId xmlns:p14="http://schemas.microsoft.com/office/powerpoint/2010/main" val="3630596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Rectangle: Rounded Corners 1">
            <a:extLst>
              <a:ext uri="{FF2B5EF4-FFF2-40B4-BE49-F238E27FC236}">
                <a16:creationId xmlns:a16="http://schemas.microsoft.com/office/drawing/2014/main" xmlns="" id="{CB60E9F5-C3AD-EDB4-122B-9291C0F76F04}"/>
              </a:ext>
            </a:extLst>
          </p:cNvPr>
          <p:cNvSpPr/>
          <p:nvPr/>
        </p:nvSpPr>
        <p:spPr>
          <a:xfrm>
            <a:off x="659719" y="242109"/>
            <a:ext cx="11115040" cy="1259840"/>
          </a:xfrm>
          <a:custGeom>
            <a:avLst/>
            <a:gdLst>
              <a:gd name="connsiteX0" fmla="*/ 0 w 11115040"/>
              <a:gd name="connsiteY0" fmla="*/ 209978 h 1259840"/>
              <a:gd name="connsiteX1" fmla="*/ 209978 w 11115040"/>
              <a:gd name="connsiteY1" fmla="*/ 0 h 1259840"/>
              <a:gd name="connsiteX2" fmla="*/ 10905062 w 11115040"/>
              <a:gd name="connsiteY2" fmla="*/ 0 h 1259840"/>
              <a:gd name="connsiteX3" fmla="*/ 11115040 w 11115040"/>
              <a:gd name="connsiteY3" fmla="*/ 209978 h 1259840"/>
              <a:gd name="connsiteX4" fmla="*/ 11115040 w 11115040"/>
              <a:gd name="connsiteY4" fmla="*/ 1049862 h 1259840"/>
              <a:gd name="connsiteX5" fmla="*/ 10905062 w 11115040"/>
              <a:gd name="connsiteY5" fmla="*/ 1259840 h 1259840"/>
              <a:gd name="connsiteX6" fmla="*/ 209978 w 11115040"/>
              <a:gd name="connsiteY6" fmla="*/ 1259840 h 1259840"/>
              <a:gd name="connsiteX7" fmla="*/ 0 w 11115040"/>
              <a:gd name="connsiteY7" fmla="*/ 1049862 h 1259840"/>
              <a:gd name="connsiteX8" fmla="*/ 0 w 11115040"/>
              <a:gd name="connsiteY8" fmla="*/ 209978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040" h="1259840" fill="none" extrusionOk="0">
                <a:moveTo>
                  <a:pt x="0" y="209978"/>
                </a:moveTo>
                <a:cubicBezTo>
                  <a:pt x="503" y="107620"/>
                  <a:pt x="98040" y="6764"/>
                  <a:pt x="209978" y="0"/>
                </a:cubicBezTo>
                <a:cubicBezTo>
                  <a:pt x="5004642" y="72427"/>
                  <a:pt x="9240585" y="61419"/>
                  <a:pt x="10905062" y="0"/>
                </a:cubicBezTo>
                <a:cubicBezTo>
                  <a:pt x="11019761" y="-8738"/>
                  <a:pt x="11101258" y="89841"/>
                  <a:pt x="11115040" y="209978"/>
                </a:cubicBezTo>
                <a:cubicBezTo>
                  <a:pt x="11144776" y="474383"/>
                  <a:pt x="11050127" y="818896"/>
                  <a:pt x="11115040" y="1049862"/>
                </a:cubicBezTo>
                <a:cubicBezTo>
                  <a:pt x="11118701" y="1147248"/>
                  <a:pt x="11012483" y="1250258"/>
                  <a:pt x="10905062" y="1259840"/>
                </a:cubicBezTo>
                <a:cubicBezTo>
                  <a:pt x="8933642" y="1289667"/>
                  <a:pt x="4534200" y="1180534"/>
                  <a:pt x="209978" y="1259840"/>
                </a:cubicBezTo>
                <a:cubicBezTo>
                  <a:pt x="98227" y="1259363"/>
                  <a:pt x="-8778" y="1167566"/>
                  <a:pt x="0" y="1049862"/>
                </a:cubicBezTo>
                <a:cubicBezTo>
                  <a:pt x="-65799" y="927333"/>
                  <a:pt x="57231" y="459566"/>
                  <a:pt x="0" y="209978"/>
                </a:cubicBezTo>
                <a:close/>
              </a:path>
              <a:path w="11115040" h="1259840" stroke="0" extrusionOk="0">
                <a:moveTo>
                  <a:pt x="0" y="209978"/>
                </a:moveTo>
                <a:cubicBezTo>
                  <a:pt x="11093" y="97034"/>
                  <a:pt x="101477" y="15557"/>
                  <a:pt x="209978" y="0"/>
                </a:cubicBezTo>
                <a:cubicBezTo>
                  <a:pt x="2786925" y="123000"/>
                  <a:pt x="6019742" y="-96860"/>
                  <a:pt x="10905062" y="0"/>
                </a:cubicBezTo>
                <a:cubicBezTo>
                  <a:pt x="11019845" y="-903"/>
                  <a:pt x="11117619" y="88811"/>
                  <a:pt x="11115040" y="209978"/>
                </a:cubicBezTo>
                <a:cubicBezTo>
                  <a:pt x="11110131" y="571572"/>
                  <a:pt x="11061045" y="712392"/>
                  <a:pt x="11115040" y="1049862"/>
                </a:cubicBezTo>
                <a:cubicBezTo>
                  <a:pt x="11095895" y="1172766"/>
                  <a:pt x="11006712" y="1257497"/>
                  <a:pt x="10905062" y="1259840"/>
                </a:cubicBezTo>
                <a:cubicBezTo>
                  <a:pt x="6691230" y="1099133"/>
                  <a:pt x="4689555" y="1299507"/>
                  <a:pt x="209978" y="1259840"/>
                </a:cubicBezTo>
                <a:cubicBezTo>
                  <a:pt x="80751" y="1257162"/>
                  <a:pt x="-1634" y="1165090"/>
                  <a:pt x="0" y="1049862"/>
                </a:cubicBezTo>
                <a:cubicBezTo>
                  <a:pt x="-1342" y="930662"/>
                  <a:pt x="-41831" y="394994"/>
                  <a:pt x="0" y="209978"/>
                </a:cubicBezTo>
                <a:close/>
              </a:path>
            </a:pathLst>
          </a:custGeom>
          <a:solidFill>
            <a:schemeClr val="lt1">
              <a:alpha val="90000"/>
            </a:schemeClr>
          </a:solidFill>
          <a:ln w="57150">
            <a:solidFill>
              <a:srgbClr val="F06D18"/>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ảnh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đây</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liên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tưởng</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đến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7170326" y="1616860"/>
            <a:ext cx="5767713" cy="5213627"/>
          </a:xfrm>
          <a:prstGeom prst="rect">
            <a:avLst/>
          </a:prstGeom>
        </p:spPr>
      </p:pic>
      <p:sp>
        <p:nvSpPr>
          <p:cNvPr id="10" name="TextBox 9">
            <a:extLst>
              <a:ext uri="{FF2B5EF4-FFF2-40B4-BE49-F238E27FC236}">
                <a16:creationId xmlns:a16="http://schemas.microsoft.com/office/drawing/2014/main" xmlns="" id="{E188C16A-4E07-627B-F7F2-5644D960D467}"/>
              </a:ext>
            </a:extLst>
          </p:cNvPr>
          <p:cNvSpPr txBox="1"/>
          <p:nvPr/>
        </p:nvSpPr>
        <p:spPr>
          <a:xfrm>
            <a:off x="9104363" y="2045003"/>
            <a:ext cx="2260314" cy="405001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Bánh chưng</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bánh giầy</a:t>
            </a:r>
          </a:p>
        </p:txBody>
      </p:sp>
      <p:pic>
        <p:nvPicPr>
          <p:cNvPr id="5" name="Picture 4" descr="A group of people wearing clothing&#10;&#10;Description automatically generated with medium confidence">
            <a:extLst>
              <a:ext uri="{FF2B5EF4-FFF2-40B4-BE49-F238E27FC236}">
                <a16:creationId xmlns:a16="http://schemas.microsoft.com/office/drawing/2014/main" xmlns="" id="{048C089A-2222-6637-0BA0-EA52A8839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45003"/>
            <a:ext cx="8582970" cy="4499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8269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Rectangle: Rounded Corners 1">
            <a:extLst>
              <a:ext uri="{FF2B5EF4-FFF2-40B4-BE49-F238E27FC236}">
                <a16:creationId xmlns:a16="http://schemas.microsoft.com/office/drawing/2014/main" xmlns="" id="{CB60E9F5-C3AD-EDB4-122B-9291C0F76F04}"/>
              </a:ext>
            </a:extLst>
          </p:cNvPr>
          <p:cNvSpPr/>
          <p:nvPr/>
        </p:nvSpPr>
        <p:spPr>
          <a:xfrm>
            <a:off x="659719" y="242109"/>
            <a:ext cx="11115040" cy="1259840"/>
          </a:xfrm>
          <a:custGeom>
            <a:avLst/>
            <a:gdLst>
              <a:gd name="connsiteX0" fmla="*/ 0 w 11115040"/>
              <a:gd name="connsiteY0" fmla="*/ 209978 h 1259840"/>
              <a:gd name="connsiteX1" fmla="*/ 209978 w 11115040"/>
              <a:gd name="connsiteY1" fmla="*/ 0 h 1259840"/>
              <a:gd name="connsiteX2" fmla="*/ 10905062 w 11115040"/>
              <a:gd name="connsiteY2" fmla="*/ 0 h 1259840"/>
              <a:gd name="connsiteX3" fmla="*/ 11115040 w 11115040"/>
              <a:gd name="connsiteY3" fmla="*/ 209978 h 1259840"/>
              <a:gd name="connsiteX4" fmla="*/ 11115040 w 11115040"/>
              <a:gd name="connsiteY4" fmla="*/ 1049862 h 1259840"/>
              <a:gd name="connsiteX5" fmla="*/ 10905062 w 11115040"/>
              <a:gd name="connsiteY5" fmla="*/ 1259840 h 1259840"/>
              <a:gd name="connsiteX6" fmla="*/ 209978 w 11115040"/>
              <a:gd name="connsiteY6" fmla="*/ 1259840 h 1259840"/>
              <a:gd name="connsiteX7" fmla="*/ 0 w 11115040"/>
              <a:gd name="connsiteY7" fmla="*/ 1049862 h 1259840"/>
              <a:gd name="connsiteX8" fmla="*/ 0 w 11115040"/>
              <a:gd name="connsiteY8" fmla="*/ 209978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040" h="1259840" fill="none" extrusionOk="0">
                <a:moveTo>
                  <a:pt x="0" y="209978"/>
                </a:moveTo>
                <a:cubicBezTo>
                  <a:pt x="503" y="107620"/>
                  <a:pt x="98040" y="6764"/>
                  <a:pt x="209978" y="0"/>
                </a:cubicBezTo>
                <a:cubicBezTo>
                  <a:pt x="5004642" y="72427"/>
                  <a:pt x="9240585" y="61419"/>
                  <a:pt x="10905062" y="0"/>
                </a:cubicBezTo>
                <a:cubicBezTo>
                  <a:pt x="11019761" y="-8738"/>
                  <a:pt x="11101258" y="89841"/>
                  <a:pt x="11115040" y="209978"/>
                </a:cubicBezTo>
                <a:cubicBezTo>
                  <a:pt x="11144776" y="474383"/>
                  <a:pt x="11050127" y="818896"/>
                  <a:pt x="11115040" y="1049862"/>
                </a:cubicBezTo>
                <a:cubicBezTo>
                  <a:pt x="11118701" y="1147248"/>
                  <a:pt x="11012483" y="1250258"/>
                  <a:pt x="10905062" y="1259840"/>
                </a:cubicBezTo>
                <a:cubicBezTo>
                  <a:pt x="8933642" y="1289667"/>
                  <a:pt x="4534200" y="1180534"/>
                  <a:pt x="209978" y="1259840"/>
                </a:cubicBezTo>
                <a:cubicBezTo>
                  <a:pt x="98227" y="1259363"/>
                  <a:pt x="-8778" y="1167566"/>
                  <a:pt x="0" y="1049862"/>
                </a:cubicBezTo>
                <a:cubicBezTo>
                  <a:pt x="-65799" y="927333"/>
                  <a:pt x="57231" y="459566"/>
                  <a:pt x="0" y="209978"/>
                </a:cubicBezTo>
                <a:close/>
              </a:path>
              <a:path w="11115040" h="1259840" stroke="0" extrusionOk="0">
                <a:moveTo>
                  <a:pt x="0" y="209978"/>
                </a:moveTo>
                <a:cubicBezTo>
                  <a:pt x="11093" y="97034"/>
                  <a:pt x="101477" y="15557"/>
                  <a:pt x="209978" y="0"/>
                </a:cubicBezTo>
                <a:cubicBezTo>
                  <a:pt x="2786925" y="123000"/>
                  <a:pt x="6019742" y="-96860"/>
                  <a:pt x="10905062" y="0"/>
                </a:cubicBezTo>
                <a:cubicBezTo>
                  <a:pt x="11019845" y="-903"/>
                  <a:pt x="11117619" y="88811"/>
                  <a:pt x="11115040" y="209978"/>
                </a:cubicBezTo>
                <a:cubicBezTo>
                  <a:pt x="11110131" y="571572"/>
                  <a:pt x="11061045" y="712392"/>
                  <a:pt x="11115040" y="1049862"/>
                </a:cubicBezTo>
                <a:cubicBezTo>
                  <a:pt x="11095895" y="1172766"/>
                  <a:pt x="11006712" y="1257497"/>
                  <a:pt x="10905062" y="1259840"/>
                </a:cubicBezTo>
                <a:cubicBezTo>
                  <a:pt x="6691230" y="1099133"/>
                  <a:pt x="4689555" y="1299507"/>
                  <a:pt x="209978" y="1259840"/>
                </a:cubicBezTo>
                <a:cubicBezTo>
                  <a:pt x="80751" y="1257162"/>
                  <a:pt x="-1634" y="1165090"/>
                  <a:pt x="0" y="1049862"/>
                </a:cubicBezTo>
                <a:cubicBezTo>
                  <a:pt x="-1342" y="930662"/>
                  <a:pt x="-41831" y="394994"/>
                  <a:pt x="0" y="209978"/>
                </a:cubicBezTo>
                <a:close/>
              </a:path>
            </a:pathLst>
          </a:custGeom>
          <a:solidFill>
            <a:schemeClr val="lt1">
              <a:alpha val="90000"/>
            </a:schemeClr>
          </a:solidFill>
          <a:ln w="57150">
            <a:solidFill>
              <a:srgbClr val="F06D18"/>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ảnh</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đây</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liên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tưởng</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đến</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4472C4">
                    <a:lumMod val="75000"/>
                  </a:srgb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7170326" y="1616860"/>
            <a:ext cx="5767713" cy="5213627"/>
          </a:xfrm>
          <a:prstGeom prst="rect">
            <a:avLst/>
          </a:prstGeom>
        </p:spPr>
      </p:pic>
      <p:sp>
        <p:nvSpPr>
          <p:cNvPr id="10" name="TextBox 9">
            <a:extLst>
              <a:ext uri="{FF2B5EF4-FFF2-40B4-BE49-F238E27FC236}">
                <a16:creationId xmlns:a16="http://schemas.microsoft.com/office/drawing/2014/main" xmlns="" id="{E188C16A-4E07-627B-F7F2-5644D960D467}"/>
              </a:ext>
            </a:extLst>
          </p:cNvPr>
          <p:cNvSpPr txBox="1"/>
          <p:nvPr/>
        </p:nvSpPr>
        <p:spPr>
          <a:xfrm>
            <a:off x="9294590" y="1903125"/>
            <a:ext cx="1930082" cy="440979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Sơn Tinh Thủy Tinh</a:t>
            </a:r>
          </a:p>
        </p:txBody>
      </p:sp>
      <p:pic>
        <p:nvPicPr>
          <p:cNvPr id="4" name="Picture 3" descr="A picture containing decorated, colorful, several&#10;&#10;Description automatically generated">
            <a:extLst>
              <a:ext uri="{FF2B5EF4-FFF2-40B4-BE49-F238E27FC236}">
                <a16:creationId xmlns:a16="http://schemas.microsoft.com/office/drawing/2014/main" xmlns="" id="{1F88B65A-EFC2-026E-47AE-5C7B3CDDF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86" y="1630873"/>
            <a:ext cx="8369009" cy="5101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94476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5667" y="1401288"/>
            <a:ext cx="9286503" cy="707886"/>
          </a:xfrm>
          <a:prstGeom prst="rect">
            <a:avLst/>
          </a:prstGeom>
          <a:noFill/>
        </p:spPr>
        <p:txBody>
          <a:bodyPr wrap="square" rtlCol="0">
            <a:spAutoFit/>
          </a:bodyPr>
          <a:lstStyle/>
          <a:p>
            <a:pPr lvl="0"/>
            <a:r>
              <a:rPr lang="en-US" sz="4000" b="1" dirty="0">
                <a:solidFill>
                  <a:prstClr val="black"/>
                </a:solidFill>
                <a:latin typeface="Times New Roman" panose="02020603050405020304" pitchFamily="18" charset="0"/>
                <a:cs typeface="Times New Roman" panose="02020603050405020304" pitchFamily="18" charset="0"/>
              </a:rPr>
              <a:t>3. </a:t>
            </a:r>
            <a:r>
              <a:rPr lang="en-US" sz="4000" b="1" dirty="0" err="1">
                <a:solidFill>
                  <a:prstClr val="black"/>
                </a:solidFill>
                <a:latin typeface="Times New Roman" panose="02020603050405020304" pitchFamily="18" charset="0"/>
                <a:cs typeface="Times New Roman" panose="02020603050405020304" pitchFamily="18" charset="0"/>
              </a:rPr>
              <a:t>Truyền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thuyết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thời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Hùng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Vương</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55667" y="2410691"/>
            <a:ext cx="9286503" cy="3785652"/>
          </a:xfrm>
          <a:prstGeom prst="rect">
            <a:avLst/>
          </a:prstGeom>
          <a:noFill/>
        </p:spPr>
        <p:txBody>
          <a:bodyPr wrap="square" rtlCol="0">
            <a:spAutoFit/>
          </a:bodyPr>
          <a:lstStyle/>
          <a:p>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vua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công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dựng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xây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dựng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việc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xây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dựng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Văn</a:t>
            </a:r>
            <a:r>
              <a:rPr lang="en-US" sz="4000" dirty="0" smtClean="0">
                <a:latin typeface="Times New Roman" pitchFamily="18" charset="0"/>
                <a:cs typeface="Times New Roman" pitchFamily="18" charset="0"/>
              </a:rPr>
              <a:t> Lang –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đầu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lịch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Việt</a:t>
            </a:r>
            <a:r>
              <a:rPr lang="en-US" sz="4000" dirty="0" smtClean="0">
                <a:latin typeface="Times New Roman" pitchFamily="18" charset="0"/>
                <a:cs typeface="Times New Roman" pitchFamily="18" charset="0"/>
              </a:rPr>
              <a:t> Nam; </a:t>
            </a:r>
            <a:r>
              <a:rPr lang="en-US" sz="4000" dirty="0" err="1" smtClean="0">
                <a:latin typeface="Times New Roman" pitchFamily="18" charset="0"/>
                <a:cs typeface="Times New Roman" pitchFamily="18" charset="0"/>
              </a:rPr>
              <a:t>giữ</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bảo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vệ</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qua </a:t>
            </a:r>
            <a:r>
              <a:rPr lang="en-US" sz="4000" dirty="0" err="1" smtClean="0">
                <a:latin typeface="Times New Roman" pitchFamily="18" charset="0"/>
                <a:cs typeface="Times New Roman" pitchFamily="18" charset="0"/>
              </a:rPr>
              <a:t>lãnh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chức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cuộc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đấu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giặc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ngoại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xâm</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996937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3" descr="Text&#10;&#10;Description automatically generated">
            <a:extLst>
              <a:ext uri="{FF2B5EF4-FFF2-40B4-BE49-F238E27FC236}">
                <a16:creationId xmlns:a16="http://schemas.microsoft.com/office/drawing/2014/main" xmlns="" id="{3D548DB4-D8B7-6824-EF0E-6F01C2F5F5D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6648" l="1548" r="90000">
                        <a14:foregroundMark x1="24762" y1="31745" x2="27381" y2="46890"/>
                        <a14:foregroundMark x1="1607" y1="59006" x2="24405" y2="73708"/>
                        <a14:foregroundMark x1="24405" y1="73708" x2="24524" y2="73708"/>
                        <a14:foregroundMark x1="24762" y1="75040" x2="25536" y2="96648"/>
                        <a14:foregroundMark x1="25536" y1="96648" x2="25655" y2="96648"/>
                      </a14:backgroundRemoval>
                    </a14:imgEffect>
                  </a14:imgLayer>
                </a14:imgProps>
              </a:ext>
              <a:ext uri="{28A0092B-C50C-407E-A947-70E740481C1C}">
                <a14:useLocalDpi xmlns:a14="http://schemas.microsoft.com/office/drawing/2010/main" val="0"/>
              </a:ext>
            </a:extLst>
          </a:blip>
          <a:stretch>
            <a:fillRect/>
          </a:stretch>
        </p:blipFill>
        <p:spPr>
          <a:xfrm flipH="1">
            <a:off x="3881372" y="-2770931"/>
            <a:ext cx="8310628" cy="10093275"/>
          </a:xfrm>
          <a:prstGeom prst="rect">
            <a:avLst/>
          </a:prstGeom>
          <a:effectLst>
            <a:glow rad="114300">
              <a:schemeClr val="bg1">
                <a:lumMod val="95000"/>
                <a:alpha val="91000"/>
              </a:schemeClr>
            </a:glow>
            <a:outerShdw blurRad="50800" dist="38100" dir="2700000" sx="102000" sy="102000" algn="tl" rotWithShape="0">
              <a:prstClr val="black">
                <a:alpha val="22000"/>
              </a:prstClr>
            </a:outerShdw>
          </a:effectLst>
        </p:spPr>
      </p:pic>
      <p:pic>
        <p:nvPicPr>
          <p:cNvPr id="7" name="Picture 6" descr="A picture containing picture frame&#10;&#10;Description automatically generated">
            <a:extLst>
              <a:ext uri="{FF2B5EF4-FFF2-40B4-BE49-F238E27FC236}">
                <a16:creationId xmlns:a16="http://schemas.microsoft.com/office/drawing/2014/main" xmlns="" id="{27520DD4-9AF7-7889-5E67-C3D6B8B9334F}"/>
              </a:ext>
            </a:extLst>
          </p:cNvPr>
          <p:cNvPicPr>
            <a:picLocks noChangeAspect="1"/>
          </p:cNvPicPr>
          <p:nvPr/>
        </p:nvPicPr>
        <p:blipFill>
          <a:blip r:embed="rId7" cstate="print">
            <a:alphaModFix amt="91000"/>
            <a:extLst>
              <a:ext uri="{BEBA8EAE-BF5A-486C-A8C5-ECC9F3942E4B}">
                <a14:imgProps xmlns:a14="http://schemas.microsoft.com/office/drawing/2010/main">
                  <a14:imgLayer r:embed="rId8">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1225234" y="-495917"/>
            <a:ext cx="7455388" cy="7696739"/>
          </a:xfrm>
          <a:prstGeom prst="rect">
            <a:avLst/>
          </a:prstGeom>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xmlns="" id="{4830AAC0-C133-5897-28F3-2E097575CBED}"/>
              </a:ext>
            </a:extLst>
          </p:cNvPr>
          <p:cNvPicPr>
            <a:picLocks noChangeAspect="1"/>
          </p:cNvPicPr>
          <p:nvPr/>
        </p:nvPicPr>
        <p:blipFill>
          <a:blip r:embed="rId3"/>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xmlns="" id="{01C28AAF-0455-8CBE-8F60-4723B3773B2E}"/>
              </a:ext>
            </a:extLst>
          </p:cNvPr>
          <p:cNvSpPr txBox="1"/>
          <p:nvPr/>
        </p:nvSpPr>
        <p:spPr>
          <a:xfrm>
            <a:off x="3759339" y="1545428"/>
            <a:ext cx="3077284" cy="269644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itchFamily="18" charset="0"/>
                <a:cs typeface="Times New Roman" pitchFamily="18" charset="0"/>
              </a:rPr>
              <a:t>KHỞI</a:t>
            </a:r>
            <a:r>
              <a:rPr kumimoji="0" lang="en-US" sz="6000" b="1" i="0" u="none" strike="noStrike" kern="1200" cap="none" spc="0" normalizeH="0" noProof="0" dirty="0">
                <a:ln>
                  <a:noFill/>
                </a:ln>
                <a:solidFill>
                  <a:srgbClr val="ED7D31">
                    <a:lumMod val="50000"/>
                  </a:srgbClr>
                </a:solidFill>
                <a:effectLst/>
                <a:uLnTx/>
                <a:uFillTx/>
                <a:latin typeface="Times New Roman" pitchFamily="18" charset="0"/>
                <a:cs typeface="Times New Roman" pitchFamily="18" charset="0"/>
              </a:rPr>
              <a:t> ĐỘNG</a:t>
            </a:r>
            <a:endParaRPr kumimoji="0" lang="en-US" sz="6000" b="1" i="0" u="none" strike="noStrike" kern="1200" cap="none" spc="0" normalizeH="0" baseline="0" noProof="0" dirty="0">
              <a:ln>
                <a:noFill/>
              </a:ln>
              <a:solidFill>
                <a:srgbClr val="ED7D31">
                  <a:lumMod val="50000"/>
                </a:srgbClr>
              </a:solidFill>
              <a:effectLst/>
              <a:uLnTx/>
              <a:uFillTx/>
              <a:latin typeface="Times New Roman" pitchFamily="18" charset="0"/>
              <a:cs typeface="Times New Roman" pitchFamily="18" charset="0"/>
            </a:endParaRPr>
          </a:p>
        </p:txBody>
      </p:sp>
      <p:pic>
        <p:nvPicPr>
          <p:cNvPr id="14" name="Picture 13" descr="Text&#10;&#10;Description automatically generated">
            <a:extLst>
              <a:ext uri="{FF2B5EF4-FFF2-40B4-BE49-F238E27FC236}">
                <a16:creationId xmlns:a16="http://schemas.microsoft.com/office/drawing/2014/main" xmlns="" id="{1A3FEDD2-2700-4013-56C5-62D298A33A5A}"/>
              </a:ext>
            </a:extLst>
          </p:cNvPr>
          <p:cNvPicPr>
            <a:picLocks noChangeAspect="1"/>
          </p:cNvPicPr>
          <p:nvPr/>
        </p:nvPicPr>
        <p:blipFill rotWithShape="1">
          <a:blip r:embed="rId9" cstate="print">
            <a:duotone>
              <a:srgbClr val="F79646">
                <a:shade val="45000"/>
                <a:satMod val="135000"/>
              </a:srgbClr>
              <a:prstClr val="white"/>
            </a:duotone>
            <a:extLst>
              <a:ext uri="{BEBA8EAE-BF5A-486C-A8C5-ECC9F3942E4B}">
                <a14:imgProps xmlns:a14="http://schemas.microsoft.com/office/drawing/2010/main">
                  <a14:imgLayer r:embed="rId10">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856678" y="5180590"/>
            <a:ext cx="3079334" cy="1505173"/>
          </a:xfrm>
          <a:prstGeom prst="rect">
            <a:avLst/>
          </a:prstGeom>
        </p:spPr>
      </p:pic>
    </p:spTree>
    <p:extLst>
      <p:ext uri="{BB962C8B-B14F-4D97-AF65-F5344CB8AC3E}">
        <p14:creationId xmlns:p14="http://schemas.microsoft.com/office/powerpoint/2010/main" val="3046141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xmlns=""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xmlns=""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xmlns="" id="{5C3FD2D8-79D5-9144-E1E2-5467187C2F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xmlns=""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xmlns="" id="{AE3A23C9-A52F-4AE9-A8CC-598E6FDE73DC}"/>
              </a:ext>
            </a:extLst>
          </p:cNvPr>
          <p:cNvSpPr txBox="1"/>
          <p:nvPr/>
        </p:nvSpPr>
        <p:spPr>
          <a:xfrm>
            <a:off x="3183238" y="2211006"/>
            <a:ext cx="2714841" cy="243598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5400" b="1" dirty="0">
                <a:solidFill>
                  <a:srgbClr val="ED7D31">
                    <a:lumMod val="50000"/>
                  </a:srgbClr>
                </a:solidFill>
                <a:latin typeface="Times New Roman" panose="02020603050405020304" pitchFamily="18" charset="0"/>
                <a:cs typeface="Times New Roman" panose="02020603050405020304" pitchFamily="18" charset="0"/>
              </a:rPr>
              <a:t>LUYỆN TẬP</a:t>
            </a: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15526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Scale>
                                      <p:cBhvr>
                                        <p:cTn id="1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9"/>
                                        </p:tgtEl>
                                        <p:attrNameLst>
                                          <p:attrName>ppt_x</p:attrName>
                                          <p:attrName>ppt_y</p:attrName>
                                        </p:attrNameLst>
                                      </p:cBhvr>
                                    </p:animMotion>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xmlns="" id="{5F221927-6DF3-40A9-8788-528E0B464097}"/>
              </a:ext>
            </a:extLst>
          </p:cNvPr>
          <p:cNvSpPr txBox="1"/>
          <p:nvPr/>
        </p:nvSpPr>
        <p:spPr>
          <a:xfrm>
            <a:off x="695984" y="199445"/>
            <a:ext cx="10800031" cy="861774"/>
          </a:xfrm>
          <a:prstGeom prst="rect">
            <a:avLst/>
          </a:prstGeom>
          <a:noFill/>
        </p:spPr>
        <p:txBody>
          <a:bodyPr wrap="square">
            <a:spAutoFit/>
          </a:bodyPr>
          <a:lstStyle/>
          <a:p>
            <a:pPr lvl="0" algn="ctr"/>
            <a:r>
              <a:rPr lang="vi-VN" altLang="zh-CN" sz="2500" b="1" dirty="0">
                <a:solidFill>
                  <a:sysClr val="windowText" lastClr="000000"/>
                </a:solidFill>
                <a:latin typeface="#9Slide03 Arima Madurai Black" panose="00000A00000000000000" pitchFamily="2" charset="0"/>
                <a:cs typeface="#9Slide03 Arima Madurai Black" panose="00000A00000000000000" pitchFamily="2" charset="0"/>
              </a:rPr>
              <a:t> </a:t>
            </a:r>
            <a:r>
              <a:rPr lang="en-US" altLang="zh-CN" sz="2500" b="1" dirty="0" err="1">
                <a:solidFill>
                  <a:sysClr val="windowText" lastClr="000000"/>
                </a:solidFill>
                <a:latin typeface="#9Slide03 Arima Madurai Black" panose="00000A00000000000000" pitchFamily="2" charset="0"/>
                <a:cs typeface="#9Slide03 Arima Madurai Black" panose="00000A00000000000000" pitchFamily="2" charset="0"/>
              </a:rPr>
              <a:t>Vẽ</a:t>
            </a:r>
            <a:r>
              <a:rPr lang="en-US" altLang="zh-CN" sz="2500" b="1" dirty="0">
                <a:solidFill>
                  <a:sysClr val="windowText" lastClr="000000"/>
                </a:solidFill>
                <a:latin typeface="#9Slide03 Arima Madurai Black" panose="00000A00000000000000" pitchFamily="2" charset="0"/>
                <a:cs typeface="#9Slide03 Arima Madurai Black" panose="00000A00000000000000" pitchFamily="2" charset="0"/>
              </a:rPr>
              <a:t> </a:t>
            </a:r>
            <a:r>
              <a:rPr lang="vi-VN" altLang="zh-CN" sz="2500" b="1" dirty="0">
                <a:solidFill>
                  <a:sysClr val="windowText" lastClr="000000"/>
                </a:solidFill>
                <a:latin typeface="#9Slide03 Arima Madurai Black" panose="00000A00000000000000" pitchFamily="2" charset="0"/>
                <a:cs typeface="#9Slide03 Arima Madurai Black" panose="00000A00000000000000" pitchFamily="2" charset="0"/>
              </a:rPr>
              <a:t>sơ đồ thể hiện các công trình kiến trúc chính </a:t>
            </a:r>
            <a:endParaRPr lang="en-US" altLang="zh-CN" sz="2500" b="1" dirty="0">
              <a:solidFill>
                <a:sysClr val="windowText" lastClr="000000"/>
              </a:solidFill>
              <a:latin typeface="#9Slide03 Arima Madurai Black" panose="00000A00000000000000" pitchFamily="2" charset="0"/>
              <a:cs typeface="#9Slide03 Arima Madurai Black" panose="00000A00000000000000" pitchFamily="2" charset="0"/>
            </a:endParaRPr>
          </a:p>
          <a:p>
            <a:pPr lvl="0" algn="ctr"/>
            <a:r>
              <a:rPr lang="vi-VN" altLang="zh-CN" sz="2500" b="1" dirty="0">
                <a:solidFill>
                  <a:sysClr val="windowText" lastClr="000000"/>
                </a:solidFill>
                <a:latin typeface="#9Slide03 Arima Madurai Black" panose="00000A00000000000000" pitchFamily="2" charset="0"/>
                <a:cs typeface="#9Slide03 Arima Madurai Black" panose="00000A00000000000000" pitchFamily="2" charset="0"/>
              </a:rPr>
              <a:t>trong Quần thể Khu</a:t>
            </a:r>
            <a:r>
              <a:rPr lang="en-US" altLang="zh-CN" sz="2500" b="1" dirty="0">
                <a:solidFill>
                  <a:sysClr val="windowText" lastClr="000000"/>
                </a:solidFill>
                <a:latin typeface="#9Slide03 Arima Madurai Black" panose="00000A00000000000000" pitchFamily="2" charset="0"/>
                <a:cs typeface="#9Slide03 Arima Madurai Black" panose="00000A00000000000000" pitchFamily="2" charset="0"/>
              </a:rPr>
              <a:t> di </a:t>
            </a:r>
            <a:r>
              <a:rPr lang="en-US" altLang="zh-CN" sz="2500" b="1" dirty="0" err="1">
                <a:solidFill>
                  <a:sysClr val="windowText" lastClr="000000"/>
                </a:solidFill>
                <a:latin typeface="#9Slide03 Arima Madurai Black" panose="00000A00000000000000" pitchFamily="2" charset="0"/>
                <a:cs typeface="#9Slide03 Arima Madurai Black" panose="00000A00000000000000" pitchFamily="2" charset="0"/>
              </a:rPr>
              <a:t>tích</a:t>
            </a:r>
            <a:r>
              <a:rPr lang="vi-VN" altLang="zh-CN" sz="2500" b="1" dirty="0">
                <a:solidFill>
                  <a:sysClr val="windowText" lastClr="000000"/>
                </a:solidFill>
                <a:latin typeface="#9Slide03 Arima Madurai Black" panose="00000A00000000000000" pitchFamily="2" charset="0"/>
                <a:cs typeface="#9Slide03 Arima Madurai Black" panose="00000A00000000000000" pitchFamily="2" charset="0"/>
              </a:rPr>
              <a:t> Đền Hùng.  </a:t>
            </a:r>
            <a:endParaRPr kumimoji="0" lang="zh-CN" altLang="en-US" sz="2500" b="0" i="0" u="none" strike="noStrike" kern="1200" cap="none" spc="0" normalizeH="0" baseline="0" noProof="0" dirty="0">
              <a:ln>
                <a:noFill/>
              </a:ln>
              <a:solidFill>
                <a:sysClr val="windowText" lastClr="000000"/>
              </a:solidFill>
              <a:effectLst/>
              <a:uLnTx/>
              <a:uFillTx/>
              <a:latin typeface="#9Slide03 Arima Madurai Black" panose="00000A00000000000000" pitchFamily="2" charset="0"/>
              <a:ea typeface="华文琥珀" panose="02010800040101010101" pitchFamily="2" charset="-122"/>
              <a:cs typeface="#9Slide03 Arima Madurai Black" panose="00000A00000000000000" pitchFamily="2" charset="0"/>
            </a:endParaRPr>
          </a:p>
        </p:txBody>
      </p:sp>
      <p:sp>
        <p:nvSpPr>
          <p:cNvPr id="3" name="Rectangle 2">
            <a:extLst>
              <a:ext uri="{FF2B5EF4-FFF2-40B4-BE49-F238E27FC236}">
                <a16:creationId xmlns:a16="http://schemas.microsoft.com/office/drawing/2014/main" xmlns="" id="{74261A81-2112-4A22-8F87-A8759FA751DB}"/>
              </a:ext>
            </a:extLst>
          </p:cNvPr>
          <p:cNvSpPr/>
          <p:nvPr/>
        </p:nvSpPr>
        <p:spPr>
          <a:xfrm>
            <a:off x="6220480" y="4703460"/>
            <a:ext cx="2786964" cy="499568"/>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TextBox 3">
            <a:extLst>
              <a:ext uri="{FF2B5EF4-FFF2-40B4-BE49-F238E27FC236}">
                <a16:creationId xmlns:a16="http://schemas.microsoft.com/office/drawing/2014/main" xmlns="" id="{0A2DCC65-C5C7-4C98-B9F4-5399AC601800}"/>
              </a:ext>
            </a:extLst>
          </p:cNvPr>
          <p:cNvSpPr txBox="1"/>
          <p:nvPr/>
        </p:nvSpPr>
        <p:spPr>
          <a:xfrm>
            <a:off x="6227447" y="4725265"/>
            <a:ext cx="2779997"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Bảo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tàng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Hùng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Vương</a:t>
            </a:r>
            <a:endParaRPr lang="en-US" sz="2000"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BDB6DD24-186F-4A12-96B4-B3C186B55D86}"/>
              </a:ext>
            </a:extLst>
          </p:cNvPr>
          <p:cNvSpPr txBox="1"/>
          <p:nvPr/>
        </p:nvSpPr>
        <p:spPr>
          <a:xfrm>
            <a:off x="4028800" y="5866458"/>
            <a:ext cx="3210576" cy="461665"/>
          </a:xfrm>
          <a:prstGeom prst="rect">
            <a:avLst/>
          </a:prstGeom>
          <a:noFill/>
        </p:spPr>
        <p:txBody>
          <a:bodyPr wrap="square" rtlCol="0">
            <a:spAutoFit/>
          </a:bodyPr>
          <a:lstStyle/>
          <a:p>
            <a:r>
              <a:rPr lang="en-US" sz="2400">
                <a:solidFill>
                  <a:srgbClr val="FF3399"/>
                </a:solidFill>
                <a:latin typeface="Arial" panose="020B0604020202020204" pitchFamily="34" charset="0"/>
                <a:cs typeface="Arial" panose="020B0604020202020204" pitchFamily="34" charset="0"/>
              </a:rPr>
              <a:t>Cổng vào khu di tích</a:t>
            </a:r>
          </a:p>
        </p:txBody>
      </p:sp>
      <p:sp>
        <p:nvSpPr>
          <p:cNvPr id="25" name="TextBox 24">
            <a:extLst>
              <a:ext uri="{FF2B5EF4-FFF2-40B4-BE49-F238E27FC236}">
                <a16:creationId xmlns:a16="http://schemas.microsoft.com/office/drawing/2014/main" xmlns="" id="{2C672737-C875-4F2C-8FEC-5932447CB66E}"/>
              </a:ext>
            </a:extLst>
          </p:cNvPr>
          <p:cNvSpPr txBox="1"/>
          <p:nvPr/>
        </p:nvSpPr>
        <p:spPr>
          <a:xfrm>
            <a:off x="3615298" y="4611010"/>
            <a:ext cx="2518024" cy="830997"/>
          </a:xfrm>
          <a:prstGeom prst="rect">
            <a:avLst/>
          </a:prstGeom>
          <a:noFill/>
        </p:spPr>
        <p:txBody>
          <a:bodyPr wrap="square" rtlCol="0">
            <a:spAutoFit/>
          </a:bodyPr>
          <a:lstStyle/>
          <a:p>
            <a:pPr algn="ctr"/>
            <a:r>
              <a:rPr lang="en-US" sz="2400" dirty="0" err="1">
                <a:solidFill>
                  <a:srgbClr val="FF0000"/>
                </a:solidFill>
                <a:latin typeface="Arial" panose="020B0604020202020204" pitchFamily="34" charset="0"/>
                <a:cs typeface="Arial" panose="020B0604020202020204" pitchFamily="34" charset="0"/>
              </a:rPr>
              <a:t>Cổng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đền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trung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tâm</a:t>
            </a:r>
            <a:endParaRPr lang="en-US" sz="2400" dirty="0">
              <a:solidFill>
                <a:srgbClr val="FF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07A10DF9-0DCB-440A-8DE3-B1302470E7D4}"/>
              </a:ext>
            </a:extLst>
          </p:cNvPr>
          <p:cNvSpPr/>
          <p:nvPr/>
        </p:nvSpPr>
        <p:spPr>
          <a:xfrm>
            <a:off x="6551729" y="3134121"/>
            <a:ext cx="1190308" cy="549757"/>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8" name="TextBox 27">
            <a:extLst>
              <a:ext uri="{FF2B5EF4-FFF2-40B4-BE49-F238E27FC236}">
                <a16:creationId xmlns:a16="http://schemas.microsoft.com/office/drawing/2014/main" xmlns="" id="{40EB22AB-9FAE-4804-8D4D-838FDE77ACC2}"/>
              </a:ext>
            </a:extLst>
          </p:cNvPr>
          <p:cNvSpPr txBox="1"/>
          <p:nvPr/>
        </p:nvSpPr>
        <p:spPr>
          <a:xfrm>
            <a:off x="6575592" y="3174085"/>
            <a:ext cx="1158251"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Hạ</a:t>
            </a:r>
            <a:endParaRPr lang="en-US" sz="2000" dirty="0">
              <a:solidFill>
                <a:srgbClr val="7030A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xmlns="" id="{19F9018C-162A-4127-9381-7597E40B5D7D}"/>
              </a:ext>
            </a:extLst>
          </p:cNvPr>
          <p:cNvSpPr/>
          <p:nvPr/>
        </p:nvSpPr>
        <p:spPr>
          <a:xfrm>
            <a:off x="4305449" y="3004909"/>
            <a:ext cx="1560223" cy="608878"/>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8" name="TextBox 37">
            <a:extLst>
              <a:ext uri="{FF2B5EF4-FFF2-40B4-BE49-F238E27FC236}">
                <a16:creationId xmlns:a16="http://schemas.microsoft.com/office/drawing/2014/main" xmlns="" id="{F3C7F2C5-CDC6-4539-BDDF-AF0685A62FE5}"/>
              </a:ext>
            </a:extLst>
          </p:cNvPr>
          <p:cNvSpPr txBox="1"/>
          <p:nvPr/>
        </p:nvSpPr>
        <p:spPr>
          <a:xfrm>
            <a:off x="4382043" y="3077389"/>
            <a:ext cx="2518024"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Trung</a:t>
            </a:r>
          </a:p>
        </p:txBody>
      </p:sp>
      <p:sp>
        <p:nvSpPr>
          <p:cNvPr id="43" name="Rectangle 42">
            <a:extLst>
              <a:ext uri="{FF2B5EF4-FFF2-40B4-BE49-F238E27FC236}">
                <a16:creationId xmlns:a16="http://schemas.microsoft.com/office/drawing/2014/main" xmlns="" id="{1FFE44E0-D500-494E-B8D2-A54F559CE840}"/>
              </a:ext>
            </a:extLst>
          </p:cNvPr>
          <p:cNvSpPr/>
          <p:nvPr/>
        </p:nvSpPr>
        <p:spPr>
          <a:xfrm>
            <a:off x="3408216" y="2045274"/>
            <a:ext cx="1560223" cy="608878"/>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7" name="TextBox 46">
            <a:extLst>
              <a:ext uri="{FF2B5EF4-FFF2-40B4-BE49-F238E27FC236}">
                <a16:creationId xmlns:a16="http://schemas.microsoft.com/office/drawing/2014/main" xmlns="" id="{4A964FA5-DA00-4896-B185-7223612FFB5B}"/>
              </a:ext>
            </a:extLst>
          </p:cNvPr>
          <p:cNvSpPr txBox="1"/>
          <p:nvPr/>
        </p:nvSpPr>
        <p:spPr>
          <a:xfrm>
            <a:off x="3393795" y="2172967"/>
            <a:ext cx="1643637" cy="40485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Thượng</a:t>
            </a:r>
            <a:endParaRPr lang="en-US" sz="2000" dirty="0">
              <a:solidFill>
                <a:srgbClr val="7030A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xmlns="" id="{DF4109CB-35FA-464F-9AAE-498D4ACCACB6}"/>
              </a:ext>
            </a:extLst>
          </p:cNvPr>
          <p:cNvSpPr/>
          <p:nvPr/>
        </p:nvSpPr>
        <p:spPr>
          <a:xfrm>
            <a:off x="6844567" y="2047684"/>
            <a:ext cx="1560223" cy="608878"/>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4" name="TextBox 43">
            <a:extLst>
              <a:ext uri="{FF2B5EF4-FFF2-40B4-BE49-F238E27FC236}">
                <a16:creationId xmlns:a16="http://schemas.microsoft.com/office/drawing/2014/main" xmlns="" id="{EF497B4F-02E5-4940-9B82-41059E1E8237}"/>
              </a:ext>
            </a:extLst>
          </p:cNvPr>
          <p:cNvSpPr txBox="1"/>
          <p:nvPr/>
        </p:nvSpPr>
        <p:spPr>
          <a:xfrm>
            <a:off x="6931729" y="2121648"/>
            <a:ext cx="2518024"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Giếng</a:t>
            </a:r>
            <a:endParaRPr lang="en-US" sz="2000" dirty="0">
              <a:solidFill>
                <a:srgbClr val="7030A0"/>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xmlns="" id="{C88B3F25-ACE2-4929-8E2C-785112B2B071}"/>
              </a:ext>
            </a:extLst>
          </p:cNvPr>
          <p:cNvSpPr/>
          <p:nvPr/>
        </p:nvSpPr>
        <p:spPr>
          <a:xfrm>
            <a:off x="4628859" y="1230776"/>
            <a:ext cx="2518024" cy="526707"/>
          </a:xfrm>
          <a:prstGeom prst="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2" name="TextBox 51">
            <a:extLst>
              <a:ext uri="{FF2B5EF4-FFF2-40B4-BE49-F238E27FC236}">
                <a16:creationId xmlns:a16="http://schemas.microsoft.com/office/drawing/2014/main" xmlns="" id="{2E0FF862-3DA0-4E2C-BBA9-0E63CF787386}"/>
              </a:ext>
            </a:extLst>
          </p:cNvPr>
          <p:cNvSpPr txBox="1"/>
          <p:nvPr/>
        </p:nvSpPr>
        <p:spPr>
          <a:xfrm>
            <a:off x="4636944" y="1302164"/>
            <a:ext cx="2518024"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Lăng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Hùng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Vương</a:t>
            </a:r>
            <a:endParaRPr lang="en-US" sz="2000" dirty="0">
              <a:solidFill>
                <a:srgbClr val="7030A0"/>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xmlns="" id="{3EE84D51-21B9-4125-AAF1-3A5A6AEDAED9}"/>
              </a:ext>
            </a:extLst>
          </p:cNvPr>
          <p:cNvSpPr/>
          <p:nvPr/>
        </p:nvSpPr>
        <p:spPr>
          <a:xfrm>
            <a:off x="621337" y="2507743"/>
            <a:ext cx="2786879" cy="734754"/>
          </a:xfrm>
          <a:prstGeom prst="ellipse">
            <a:avLst/>
          </a:prstGeom>
          <a:solidFill>
            <a:schemeClr val="accent5">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6" name="TextBox 65">
            <a:extLst>
              <a:ext uri="{FF2B5EF4-FFF2-40B4-BE49-F238E27FC236}">
                <a16:creationId xmlns:a16="http://schemas.microsoft.com/office/drawing/2014/main" xmlns="" id="{1D2D1BBB-2A39-42DD-BD15-E47A7A86369E}"/>
              </a:ext>
            </a:extLst>
          </p:cNvPr>
          <p:cNvSpPr txBox="1"/>
          <p:nvPr/>
        </p:nvSpPr>
        <p:spPr>
          <a:xfrm>
            <a:off x="635761" y="2675065"/>
            <a:ext cx="2691184" cy="400110"/>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Quốc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Mẫu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Âu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Cơ</a:t>
            </a:r>
            <a:endParaRPr lang="en-US" sz="2000" dirty="0">
              <a:solidFill>
                <a:srgbClr val="7030A0"/>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xmlns="" id="{7363E432-C526-4328-BD91-42057F4C515D}"/>
              </a:ext>
            </a:extLst>
          </p:cNvPr>
          <p:cNvSpPr/>
          <p:nvPr/>
        </p:nvSpPr>
        <p:spPr>
          <a:xfrm>
            <a:off x="8645619" y="2462153"/>
            <a:ext cx="2786879" cy="734754"/>
          </a:xfrm>
          <a:prstGeom prst="ellipse">
            <a:avLst/>
          </a:prstGeom>
          <a:solidFill>
            <a:schemeClr val="accent5">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8" name="TextBox 67">
            <a:extLst>
              <a:ext uri="{FF2B5EF4-FFF2-40B4-BE49-F238E27FC236}">
                <a16:creationId xmlns:a16="http://schemas.microsoft.com/office/drawing/2014/main" xmlns="" id="{AFCD1B8E-7C1D-4A0F-BD9F-024F62C9981D}"/>
              </a:ext>
            </a:extLst>
          </p:cNvPr>
          <p:cNvSpPr txBox="1"/>
          <p:nvPr/>
        </p:nvSpPr>
        <p:spPr>
          <a:xfrm>
            <a:off x="9307318" y="2490263"/>
            <a:ext cx="1964536" cy="707886"/>
          </a:xfrm>
          <a:prstGeom prst="rect">
            <a:avLst/>
          </a:prstGeom>
          <a:noFill/>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Đền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Thờ</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Lạc</a:t>
            </a:r>
            <a:r>
              <a:rPr lang="en-US" sz="2000" dirty="0">
                <a:solidFill>
                  <a:srgbClr val="7030A0"/>
                </a:solidFill>
                <a:latin typeface="Arial" panose="020B0604020202020204" pitchFamily="34" charset="0"/>
                <a:cs typeface="Arial" panose="020B0604020202020204" pitchFamily="34" charset="0"/>
              </a:rPr>
              <a:t> Long </a:t>
            </a:r>
            <a:r>
              <a:rPr lang="en-US" sz="2000" dirty="0" err="1">
                <a:solidFill>
                  <a:srgbClr val="7030A0"/>
                </a:solidFill>
                <a:latin typeface="Arial" panose="020B0604020202020204" pitchFamily="34" charset="0"/>
                <a:cs typeface="Arial" panose="020B0604020202020204" pitchFamily="34" charset="0"/>
              </a:rPr>
              <a:t>Quân</a:t>
            </a:r>
            <a:endParaRPr lang="en-US" sz="2000" dirty="0">
              <a:solidFill>
                <a:srgbClr val="7030A0"/>
              </a:solidFill>
              <a:latin typeface="Arial" panose="020B0604020202020204" pitchFamily="34" charset="0"/>
              <a:cs typeface="Arial" panose="020B0604020202020204" pitchFamily="34" charset="0"/>
            </a:endParaRPr>
          </a:p>
        </p:txBody>
      </p:sp>
      <p:cxnSp>
        <p:nvCxnSpPr>
          <p:cNvPr id="110" name="Straight Connector 109">
            <a:extLst>
              <a:ext uri="{FF2B5EF4-FFF2-40B4-BE49-F238E27FC236}">
                <a16:creationId xmlns:a16="http://schemas.microsoft.com/office/drawing/2014/main" xmlns="" id="{A5684D4E-7D56-45E5-8113-40D84F8834FB}"/>
              </a:ext>
            </a:extLst>
          </p:cNvPr>
          <p:cNvCxnSpPr>
            <a:cxnSpLocks/>
            <a:stCxn id="25" idx="2"/>
            <a:endCxn id="12" idx="0"/>
          </p:cNvCxnSpPr>
          <p:nvPr/>
        </p:nvCxnSpPr>
        <p:spPr>
          <a:xfrm>
            <a:off x="4874310" y="5442007"/>
            <a:ext cx="759778" cy="42445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8843AE06-3BDD-44E8-ADFA-C2373E118983}"/>
              </a:ext>
            </a:extLst>
          </p:cNvPr>
          <p:cNvCxnSpPr>
            <a:cxnSpLocks/>
            <a:stCxn id="12" idx="0"/>
            <a:endCxn id="3" idx="2"/>
          </p:cNvCxnSpPr>
          <p:nvPr/>
        </p:nvCxnSpPr>
        <p:spPr>
          <a:xfrm flipV="1">
            <a:off x="5634088" y="5203028"/>
            <a:ext cx="1979874" cy="66343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9E9351C5-7963-4DA6-9B2A-F274F3D90BA9}"/>
              </a:ext>
            </a:extLst>
          </p:cNvPr>
          <p:cNvCxnSpPr>
            <a:cxnSpLocks/>
            <a:stCxn id="27" idx="2"/>
            <a:endCxn id="25" idx="0"/>
          </p:cNvCxnSpPr>
          <p:nvPr/>
        </p:nvCxnSpPr>
        <p:spPr>
          <a:xfrm flipH="1">
            <a:off x="4874310" y="3683878"/>
            <a:ext cx="2272573" cy="9271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79B1BC75-EB0E-4D4F-BAB5-94AEA52AF225}"/>
              </a:ext>
            </a:extLst>
          </p:cNvPr>
          <p:cNvCxnSpPr>
            <a:cxnSpLocks/>
            <a:stCxn id="37" idx="2"/>
            <a:endCxn id="25" idx="0"/>
          </p:cNvCxnSpPr>
          <p:nvPr/>
        </p:nvCxnSpPr>
        <p:spPr>
          <a:xfrm flipH="1">
            <a:off x="4874310" y="3613787"/>
            <a:ext cx="211251" cy="99722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242179F-7AF9-4EA3-9AFF-8F848A963676}"/>
              </a:ext>
            </a:extLst>
          </p:cNvPr>
          <p:cNvCxnSpPr>
            <a:cxnSpLocks/>
            <a:stCxn id="37" idx="0"/>
            <a:endCxn id="43" idx="2"/>
          </p:cNvCxnSpPr>
          <p:nvPr/>
        </p:nvCxnSpPr>
        <p:spPr>
          <a:xfrm flipH="1" flipV="1">
            <a:off x="4188328" y="2654152"/>
            <a:ext cx="897233" cy="3507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4BBC464F-C0A7-4DA0-A831-FD9062B33F6F}"/>
              </a:ext>
            </a:extLst>
          </p:cNvPr>
          <p:cNvCxnSpPr>
            <a:cxnSpLocks/>
            <a:stCxn id="51" idx="1"/>
            <a:endCxn id="43" idx="0"/>
          </p:cNvCxnSpPr>
          <p:nvPr/>
        </p:nvCxnSpPr>
        <p:spPr>
          <a:xfrm flipH="1">
            <a:off x="4188328" y="1494130"/>
            <a:ext cx="440531" cy="55114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016613B3-08DE-44B9-991E-3E2E8B8BDDE8}"/>
              </a:ext>
            </a:extLst>
          </p:cNvPr>
          <p:cNvCxnSpPr>
            <a:cxnSpLocks/>
            <a:stCxn id="48" idx="0"/>
            <a:endCxn id="52" idx="3"/>
          </p:cNvCxnSpPr>
          <p:nvPr/>
        </p:nvCxnSpPr>
        <p:spPr>
          <a:xfrm flipH="1" flipV="1">
            <a:off x="7154968" y="1502219"/>
            <a:ext cx="469711" cy="5454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F7E41C0D-546D-4165-A511-307D64F18D87}"/>
              </a:ext>
            </a:extLst>
          </p:cNvPr>
          <p:cNvCxnSpPr>
            <a:cxnSpLocks/>
            <a:stCxn id="58" idx="4"/>
            <a:endCxn id="25" idx="0"/>
          </p:cNvCxnSpPr>
          <p:nvPr/>
        </p:nvCxnSpPr>
        <p:spPr>
          <a:xfrm>
            <a:off x="2014777" y="3242497"/>
            <a:ext cx="2859533" cy="136851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12D595D5-63F9-47B5-9169-58004B19AFF6}"/>
              </a:ext>
            </a:extLst>
          </p:cNvPr>
          <p:cNvCxnSpPr>
            <a:cxnSpLocks/>
            <a:stCxn id="67" idx="4"/>
            <a:endCxn id="28" idx="3"/>
          </p:cNvCxnSpPr>
          <p:nvPr/>
        </p:nvCxnSpPr>
        <p:spPr>
          <a:xfrm flipH="1">
            <a:off x="7733843" y="3196907"/>
            <a:ext cx="2305216" cy="1772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1E76687B-9C71-959B-D563-BF2C9D874C95}"/>
              </a:ext>
            </a:extLst>
          </p:cNvPr>
          <p:cNvSpPr txBox="1"/>
          <p:nvPr/>
        </p:nvSpPr>
        <p:spPr>
          <a:xfrm>
            <a:off x="764182" y="1261261"/>
            <a:ext cx="155392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ý</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1891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wheel(1)">
                                      <p:cBhvr>
                                        <p:cTn id="17" dur="2000"/>
                                        <p:tgtEl>
                                          <p:spTgt spid="180"/>
                                        </p:tgtEl>
                                      </p:cBhvr>
                                    </p:animEffect>
                                  </p:childTnLst>
                                </p:cTn>
                              </p:par>
                              <p:par>
                                <p:cTn id="18" presetID="21" presetClass="entr" presetSubtype="1"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wheel(1)">
                                      <p:cBhvr>
                                        <p:cTn id="20" dur="2000"/>
                                        <p:tgtEl>
                                          <p:spTgt spid="127"/>
                                        </p:tgtEl>
                                      </p:cBhvr>
                                    </p:animEffect>
                                  </p:childTnLst>
                                </p:cTn>
                              </p:par>
                              <p:par>
                                <p:cTn id="21" presetID="21" presetClass="entr" presetSubtype="1"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wheel(1)">
                                      <p:cBhvr>
                                        <p:cTn id="23" dur="2000"/>
                                        <p:tgtEl>
                                          <p:spTgt spid="131"/>
                                        </p:tgtEl>
                                      </p:cBhvr>
                                    </p:animEffect>
                                  </p:childTnLst>
                                </p:cTn>
                              </p:par>
                              <p:par>
                                <p:cTn id="24" presetID="21" presetClass="entr" presetSubtype="1" fill="hold" nodeType="with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wheel(1)">
                                      <p:cBhvr>
                                        <p:cTn id="26" dur="2000"/>
                                        <p:tgtEl>
                                          <p:spTgt spid="135"/>
                                        </p:tgtEl>
                                      </p:cBhvr>
                                    </p:animEffect>
                                  </p:childTnLst>
                                </p:cTn>
                              </p:par>
                              <p:par>
                                <p:cTn id="27" presetID="21" presetClass="entr" presetSubtype="1"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animEffect transition="in" filter="wheel(1)">
                                      <p:cBhvr>
                                        <p:cTn id="29" dur="2000"/>
                                        <p:tgtEl>
                                          <p:spTgt spid="140"/>
                                        </p:tgtEl>
                                      </p:cBhvr>
                                    </p:animEffect>
                                  </p:childTnLst>
                                </p:cTn>
                              </p:par>
                              <p:par>
                                <p:cTn id="30" presetID="21" presetClass="entr" presetSubtype="1" fill="hold" nodeType="withEffect">
                                  <p:stCondLst>
                                    <p:cond delay="0"/>
                                  </p:stCondLst>
                                  <p:childTnLst>
                                    <p:set>
                                      <p:cBhvr>
                                        <p:cTn id="31" dur="1" fill="hold">
                                          <p:stCondLst>
                                            <p:cond delay="0"/>
                                          </p:stCondLst>
                                        </p:cTn>
                                        <p:tgtEl>
                                          <p:spTgt spid="184"/>
                                        </p:tgtEl>
                                        <p:attrNameLst>
                                          <p:attrName>style.visibility</p:attrName>
                                        </p:attrNameLst>
                                      </p:cBhvr>
                                      <p:to>
                                        <p:strVal val="visible"/>
                                      </p:to>
                                    </p:set>
                                    <p:animEffect transition="in" filter="wheel(1)">
                                      <p:cBhvr>
                                        <p:cTn id="32" dur="2000"/>
                                        <p:tgtEl>
                                          <p:spTgt spid="184"/>
                                        </p:tgtEl>
                                      </p:cBhvr>
                                    </p:animEffect>
                                  </p:childTnLst>
                                </p:cTn>
                              </p:par>
                              <p:par>
                                <p:cTn id="33" presetID="21" presetClass="entr" presetSubtype="1" fill="hold" nodeType="with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wheel(1)">
                                      <p:cBhvr>
                                        <p:cTn id="35" dur="2000"/>
                                        <p:tgtEl>
                                          <p:spTgt spid="124"/>
                                        </p:tgtEl>
                                      </p:cBhvr>
                                    </p:animEffect>
                                  </p:childTnLst>
                                </p:cTn>
                              </p:par>
                              <p:par>
                                <p:cTn id="36" presetID="21" presetClass="entr" presetSubtype="1"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wheel(1)">
                                      <p:cBhvr>
                                        <p:cTn id="38" dur="2000"/>
                                        <p:tgtEl>
                                          <p:spTgt spid="110"/>
                                        </p:tgtEl>
                                      </p:cBhvr>
                                    </p:animEffect>
                                  </p:childTnLst>
                                </p:cTn>
                              </p:par>
                              <p:par>
                                <p:cTn id="39" presetID="21" presetClass="entr" presetSubtype="1"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wheel(1)">
                                      <p:cBhvr>
                                        <p:cTn id="41" dur="2000"/>
                                        <p:tgtEl>
                                          <p:spTgt spid="118"/>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randombar(horizontal)">
                                      <p:cBhvr>
                                        <p:cTn id="47" dur="500"/>
                                        <p:tgtEl>
                                          <p:spTgt spid="5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randombar(horizontal)">
                                      <p:cBhvr>
                                        <p:cTn id="50" dur="500"/>
                                        <p:tgtEl>
                                          <p:spTgt spid="43"/>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randombar(horizontal)">
                                      <p:cBhvr>
                                        <p:cTn id="53" dur="500"/>
                                        <p:tgtEl>
                                          <p:spTgt spid="51"/>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randombar(horizontal)">
                                      <p:cBhvr>
                                        <p:cTn id="56" dur="500"/>
                                        <p:tgtEl>
                                          <p:spTgt spid="48"/>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randombar(horizontal)">
                                      <p:cBhvr>
                                        <p:cTn id="59" dur="500"/>
                                        <p:tgtEl>
                                          <p:spTgt spid="3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randombar(horizontal)">
                                      <p:cBhvr>
                                        <p:cTn id="65" dur="500"/>
                                        <p:tgtEl>
                                          <p:spTgt spid="67"/>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randombar(horizontal)">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p:cTn id="73" dur="1000" fill="hold"/>
                                        <p:tgtEl>
                                          <p:spTgt spid="66"/>
                                        </p:tgtEl>
                                        <p:attrNameLst>
                                          <p:attrName>ppt_w</p:attrName>
                                        </p:attrNameLst>
                                      </p:cBhvr>
                                      <p:tavLst>
                                        <p:tav tm="0">
                                          <p:val>
                                            <p:fltVal val="0"/>
                                          </p:val>
                                        </p:tav>
                                        <p:tav tm="100000">
                                          <p:val>
                                            <p:strVal val="#ppt_w"/>
                                          </p:val>
                                        </p:tav>
                                      </p:tavLst>
                                    </p:anim>
                                    <p:anim calcmode="lin" valueType="num">
                                      <p:cBhvr>
                                        <p:cTn id="74" dur="1000" fill="hold"/>
                                        <p:tgtEl>
                                          <p:spTgt spid="66"/>
                                        </p:tgtEl>
                                        <p:attrNameLst>
                                          <p:attrName>ppt_h</p:attrName>
                                        </p:attrNameLst>
                                      </p:cBhvr>
                                      <p:tavLst>
                                        <p:tav tm="0">
                                          <p:val>
                                            <p:fltVal val="0"/>
                                          </p:val>
                                        </p:tav>
                                        <p:tav tm="100000">
                                          <p:val>
                                            <p:strVal val="#ppt_h"/>
                                          </p:val>
                                        </p:tav>
                                      </p:tavLst>
                                    </p:anim>
                                    <p:anim calcmode="lin" valueType="num">
                                      <p:cBhvr>
                                        <p:cTn id="75" dur="1000" fill="hold"/>
                                        <p:tgtEl>
                                          <p:spTgt spid="66"/>
                                        </p:tgtEl>
                                        <p:attrNameLst>
                                          <p:attrName>style.rotation</p:attrName>
                                        </p:attrNameLst>
                                      </p:cBhvr>
                                      <p:tavLst>
                                        <p:tav tm="0">
                                          <p:val>
                                            <p:fltVal val="90"/>
                                          </p:val>
                                        </p:tav>
                                        <p:tav tm="100000">
                                          <p:val>
                                            <p:fltVal val="0"/>
                                          </p:val>
                                        </p:tav>
                                      </p:tavLst>
                                    </p:anim>
                                    <p:animEffect transition="in" filter="fade">
                                      <p:cBhvr>
                                        <p:cTn id="76" dur="1000"/>
                                        <p:tgtEl>
                                          <p:spTgt spid="6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p:cTn id="79" dur="1000" fill="hold"/>
                                        <p:tgtEl>
                                          <p:spTgt spid="47"/>
                                        </p:tgtEl>
                                        <p:attrNameLst>
                                          <p:attrName>ppt_w</p:attrName>
                                        </p:attrNameLst>
                                      </p:cBhvr>
                                      <p:tavLst>
                                        <p:tav tm="0">
                                          <p:val>
                                            <p:fltVal val="0"/>
                                          </p:val>
                                        </p:tav>
                                        <p:tav tm="100000">
                                          <p:val>
                                            <p:strVal val="#ppt_w"/>
                                          </p:val>
                                        </p:tav>
                                      </p:tavLst>
                                    </p:anim>
                                    <p:anim calcmode="lin" valueType="num">
                                      <p:cBhvr>
                                        <p:cTn id="80" dur="1000" fill="hold"/>
                                        <p:tgtEl>
                                          <p:spTgt spid="47"/>
                                        </p:tgtEl>
                                        <p:attrNameLst>
                                          <p:attrName>ppt_h</p:attrName>
                                        </p:attrNameLst>
                                      </p:cBhvr>
                                      <p:tavLst>
                                        <p:tav tm="0">
                                          <p:val>
                                            <p:fltVal val="0"/>
                                          </p:val>
                                        </p:tav>
                                        <p:tav tm="100000">
                                          <p:val>
                                            <p:strVal val="#ppt_h"/>
                                          </p:val>
                                        </p:tav>
                                      </p:tavLst>
                                    </p:anim>
                                    <p:anim calcmode="lin" valueType="num">
                                      <p:cBhvr>
                                        <p:cTn id="81" dur="1000" fill="hold"/>
                                        <p:tgtEl>
                                          <p:spTgt spid="47"/>
                                        </p:tgtEl>
                                        <p:attrNameLst>
                                          <p:attrName>style.rotation</p:attrName>
                                        </p:attrNameLst>
                                      </p:cBhvr>
                                      <p:tavLst>
                                        <p:tav tm="0">
                                          <p:val>
                                            <p:fltVal val="90"/>
                                          </p:val>
                                        </p:tav>
                                        <p:tav tm="100000">
                                          <p:val>
                                            <p:fltVal val="0"/>
                                          </p:val>
                                        </p:tav>
                                      </p:tavLst>
                                    </p:anim>
                                    <p:animEffect transition="in" filter="fade">
                                      <p:cBhvr>
                                        <p:cTn id="82" dur="1000"/>
                                        <p:tgtEl>
                                          <p:spTgt spid="4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1000" fill="hold"/>
                                        <p:tgtEl>
                                          <p:spTgt spid="52"/>
                                        </p:tgtEl>
                                        <p:attrNameLst>
                                          <p:attrName>ppt_w</p:attrName>
                                        </p:attrNameLst>
                                      </p:cBhvr>
                                      <p:tavLst>
                                        <p:tav tm="0">
                                          <p:val>
                                            <p:fltVal val="0"/>
                                          </p:val>
                                        </p:tav>
                                        <p:tav tm="100000">
                                          <p:val>
                                            <p:strVal val="#ppt_w"/>
                                          </p:val>
                                        </p:tav>
                                      </p:tavLst>
                                    </p:anim>
                                    <p:anim calcmode="lin" valueType="num">
                                      <p:cBhvr>
                                        <p:cTn id="86" dur="1000" fill="hold"/>
                                        <p:tgtEl>
                                          <p:spTgt spid="52"/>
                                        </p:tgtEl>
                                        <p:attrNameLst>
                                          <p:attrName>ppt_h</p:attrName>
                                        </p:attrNameLst>
                                      </p:cBhvr>
                                      <p:tavLst>
                                        <p:tav tm="0">
                                          <p:val>
                                            <p:fltVal val="0"/>
                                          </p:val>
                                        </p:tav>
                                        <p:tav tm="100000">
                                          <p:val>
                                            <p:strVal val="#ppt_h"/>
                                          </p:val>
                                        </p:tav>
                                      </p:tavLst>
                                    </p:anim>
                                    <p:anim calcmode="lin" valueType="num">
                                      <p:cBhvr>
                                        <p:cTn id="87" dur="1000" fill="hold"/>
                                        <p:tgtEl>
                                          <p:spTgt spid="52"/>
                                        </p:tgtEl>
                                        <p:attrNameLst>
                                          <p:attrName>style.rotation</p:attrName>
                                        </p:attrNameLst>
                                      </p:cBhvr>
                                      <p:tavLst>
                                        <p:tav tm="0">
                                          <p:val>
                                            <p:fltVal val="90"/>
                                          </p:val>
                                        </p:tav>
                                        <p:tav tm="100000">
                                          <p:val>
                                            <p:fltVal val="0"/>
                                          </p:val>
                                        </p:tav>
                                      </p:tavLst>
                                    </p:anim>
                                    <p:animEffect transition="in" filter="fade">
                                      <p:cBhvr>
                                        <p:cTn id="88" dur="1000"/>
                                        <p:tgtEl>
                                          <p:spTgt spid="52"/>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1000" fill="hold"/>
                                        <p:tgtEl>
                                          <p:spTgt spid="44"/>
                                        </p:tgtEl>
                                        <p:attrNameLst>
                                          <p:attrName>ppt_w</p:attrName>
                                        </p:attrNameLst>
                                      </p:cBhvr>
                                      <p:tavLst>
                                        <p:tav tm="0">
                                          <p:val>
                                            <p:fltVal val="0"/>
                                          </p:val>
                                        </p:tav>
                                        <p:tav tm="100000">
                                          <p:val>
                                            <p:strVal val="#ppt_w"/>
                                          </p:val>
                                        </p:tav>
                                      </p:tavLst>
                                    </p:anim>
                                    <p:anim calcmode="lin" valueType="num">
                                      <p:cBhvr>
                                        <p:cTn id="92" dur="1000" fill="hold"/>
                                        <p:tgtEl>
                                          <p:spTgt spid="44"/>
                                        </p:tgtEl>
                                        <p:attrNameLst>
                                          <p:attrName>ppt_h</p:attrName>
                                        </p:attrNameLst>
                                      </p:cBhvr>
                                      <p:tavLst>
                                        <p:tav tm="0">
                                          <p:val>
                                            <p:fltVal val="0"/>
                                          </p:val>
                                        </p:tav>
                                        <p:tav tm="100000">
                                          <p:val>
                                            <p:strVal val="#ppt_h"/>
                                          </p:val>
                                        </p:tav>
                                      </p:tavLst>
                                    </p:anim>
                                    <p:anim calcmode="lin" valueType="num">
                                      <p:cBhvr>
                                        <p:cTn id="93" dur="1000" fill="hold"/>
                                        <p:tgtEl>
                                          <p:spTgt spid="44"/>
                                        </p:tgtEl>
                                        <p:attrNameLst>
                                          <p:attrName>style.rotation</p:attrName>
                                        </p:attrNameLst>
                                      </p:cBhvr>
                                      <p:tavLst>
                                        <p:tav tm="0">
                                          <p:val>
                                            <p:fltVal val="90"/>
                                          </p:val>
                                        </p:tav>
                                        <p:tav tm="100000">
                                          <p:val>
                                            <p:fltVal val="0"/>
                                          </p:val>
                                        </p:tav>
                                      </p:tavLst>
                                    </p:anim>
                                    <p:animEffect transition="in" filter="fade">
                                      <p:cBhvr>
                                        <p:cTn id="94" dur="1000"/>
                                        <p:tgtEl>
                                          <p:spTgt spid="4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fltVal val="0"/>
                                          </p:val>
                                        </p:tav>
                                        <p:tav tm="100000">
                                          <p:val>
                                            <p:strVal val="#ppt_w"/>
                                          </p:val>
                                        </p:tav>
                                      </p:tavLst>
                                    </p:anim>
                                    <p:anim calcmode="lin" valueType="num">
                                      <p:cBhvr>
                                        <p:cTn id="98" dur="1000" fill="hold"/>
                                        <p:tgtEl>
                                          <p:spTgt spid="28"/>
                                        </p:tgtEl>
                                        <p:attrNameLst>
                                          <p:attrName>ppt_h</p:attrName>
                                        </p:attrNameLst>
                                      </p:cBhvr>
                                      <p:tavLst>
                                        <p:tav tm="0">
                                          <p:val>
                                            <p:fltVal val="0"/>
                                          </p:val>
                                        </p:tav>
                                        <p:tav tm="100000">
                                          <p:val>
                                            <p:strVal val="#ppt_h"/>
                                          </p:val>
                                        </p:tav>
                                      </p:tavLst>
                                    </p:anim>
                                    <p:anim calcmode="lin" valueType="num">
                                      <p:cBhvr>
                                        <p:cTn id="99" dur="1000" fill="hold"/>
                                        <p:tgtEl>
                                          <p:spTgt spid="28"/>
                                        </p:tgtEl>
                                        <p:attrNameLst>
                                          <p:attrName>style.rotation</p:attrName>
                                        </p:attrNameLst>
                                      </p:cBhvr>
                                      <p:tavLst>
                                        <p:tav tm="0">
                                          <p:val>
                                            <p:fltVal val="90"/>
                                          </p:val>
                                        </p:tav>
                                        <p:tav tm="100000">
                                          <p:val>
                                            <p:fltVal val="0"/>
                                          </p:val>
                                        </p:tav>
                                      </p:tavLst>
                                    </p:anim>
                                    <p:animEffect transition="in" filter="fade">
                                      <p:cBhvr>
                                        <p:cTn id="100" dur="1000"/>
                                        <p:tgtEl>
                                          <p:spTgt spid="28"/>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p:cTn id="103" dur="1000" fill="hold"/>
                                        <p:tgtEl>
                                          <p:spTgt spid="38"/>
                                        </p:tgtEl>
                                        <p:attrNameLst>
                                          <p:attrName>ppt_w</p:attrName>
                                        </p:attrNameLst>
                                      </p:cBhvr>
                                      <p:tavLst>
                                        <p:tav tm="0">
                                          <p:val>
                                            <p:fltVal val="0"/>
                                          </p:val>
                                        </p:tav>
                                        <p:tav tm="100000">
                                          <p:val>
                                            <p:strVal val="#ppt_w"/>
                                          </p:val>
                                        </p:tav>
                                      </p:tavLst>
                                    </p:anim>
                                    <p:anim calcmode="lin" valueType="num">
                                      <p:cBhvr>
                                        <p:cTn id="104" dur="1000" fill="hold"/>
                                        <p:tgtEl>
                                          <p:spTgt spid="38"/>
                                        </p:tgtEl>
                                        <p:attrNameLst>
                                          <p:attrName>ppt_h</p:attrName>
                                        </p:attrNameLst>
                                      </p:cBhvr>
                                      <p:tavLst>
                                        <p:tav tm="0">
                                          <p:val>
                                            <p:fltVal val="0"/>
                                          </p:val>
                                        </p:tav>
                                        <p:tav tm="100000">
                                          <p:val>
                                            <p:strVal val="#ppt_h"/>
                                          </p:val>
                                        </p:tav>
                                      </p:tavLst>
                                    </p:anim>
                                    <p:anim calcmode="lin" valueType="num">
                                      <p:cBhvr>
                                        <p:cTn id="105" dur="1000" fill="hold"/>
                                        <p:tgtEl>
                                          <p:spTgt spid="38"/>
                                        </p:tgtEl>
                                        <p:attrNameLst>
                                          <p:attrName>style.rotation</p:attrName>
                                        </p:attrNameLst>
                                      </p:cBhvr>
                                      <p:tavLst>
                                        <p:tav tm="0">
                                          <p:val>
                                            <p:fltVal val="90"/>
                                          </p:val>
                                        </p:tav>
                                        <p:tav tm="100000">
                                          <p:val>
                                            <p:fltVal val="0"/>
                                          </p:val>
                                        </p:tav>
                                      </p:tavLst>
                                    </p:anim>
                                    <p:animEffect transition="in" filter="fade">
                                      <p:cBhvr>
                                        <p:cTn id="106" dur="1000"/>
                                        <p:tgtEl>
                                          <p:spTgt spid="38"/>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anim calcmode="lin" valueType="num">
                                      <p:cBhvr>
                                        <p:cTn id="109" dur="1000" fill="hold"/>
                                        <p:tgtEl>
                                          <p:spTgt spid="68"/>
                                        </p:tgtEl>
                                        <p:attrNameLst>
                                          <p:attrName>ppt_w</p:attrName>
                                        </p:attrNameLst>
                                      </p:cBhvr>
                                      <p:tavLst>
                                        <p:tav tm="0">
                                          <p:val>
                                            <p:fltVal val="0"/>
                                          </p:val>
                                        </p:tav>
                                        <p:tav tm="100000">
                                          <p:val>
                                            <p:strVal val="#ppt_w"/>
                                          </p:val>
                                        </p:tav>
                                      </p:tavLst>
                                    </p:anim>
                                    <p:anim calcmode="lin" valueType="num">
                                      <p:cBhvr>
                                        <p:cTn id="110" dur="1000" fill="hold"/>
                                        <p:tgtEl>
                                          <p:spTgt spid="68"/>
                                        </p:tgtEl>
                                        <p:attrNameLst>
                                          <p:attrName>ppt_h</p:attrName>
                                        </p:attrNameLst>
                                      </p:cBhvr>
                                      <p:tavLst>
                                        <p:tav tm="0">
                                          <p:val>
                                            <p:fltVal val="0"/>
                                          </p:val>
                                        </p:tav>
                                        <p:tav tm="100000">
                                          <p:val>
                                            <p:strVal val="#ppt_h"/>
                                          </p:val>
                                        </p:tav>
                                      </p:tavLst>
                                    </p:anim>
                                    <p:anim calcmode="lin" valueType="num">
                                      <p:cBhvr>
                                        <p:cTn id="111" dur="1000" fill="hold"/>
                                        <p:tgtEl>
                                          <p:spTgt spid="68"/>
                                        </p:tgtEl>
                                        <p:attrNameLst>
                                          <p:attrName>style.rotation</p:attrName>
                                        </p:attrNameLst>
                                      </p:cBhvr>
                                      <p:tavLst>
                                        <p:tav tm="0">
                                          <p:val>
                                            <p:fltVal val="90"/>
                                          </p:val>
                                        </p:tav>
                                        <p:tav tm="100000">
                                          <p:val>
                                            <p:fltVal val="0"/>
                                          </p:val>
                                        </p:tav>
                                      </p:tavLst>
                                    </p:anim>
                                    <p:animEffect transition="in" filter="fade">
                                      <p:cBhvr>
                                        <p:cTn id="112" dur="1000"/>
                                        <p:tgtEl>
                                          <p:spTgt spid="68"/>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4"/>
                                        </p:tgtEl>
                                        <p:attrNameLst>
                                          <p:attrName>style.visibility</p:attrName>
                                        </p:attrNameLst>
                                      </p:cBhvr>
                                      <p:to>
                                        <p:strVal val="visible"/>
                                      </p:to>
                                    </p:set>
                                    <p:anim calcmode="lin" valueType="num">
                                      <p:cBhvr>
                                        <p:cTn id="115" dur="1000" fill="hold"/>
                                        <p:tgtEl>
                                          <p:spTgt spid="4"/>
                                        </p:tgtEl>
                                        <p:attrNameLst>
                                          <p:attrName>ppt_w</p:attrName>
                                        </p:attrNameLst>
                                      </p:cBhvr>
                                      <p:tavLst>
                                        <p:tav tm="0">
                                          <p:val>
                                            <p:fltVal val="0"/>
                                          </p:val>
                                        </p:tav>
                                        <p:tav tm="100000">
                                          <p:val>
                                            <p:strVal val="#ppt_w"/>
                                          </p:val>
                                        </p:tav>
                                      </p:tavLst>
                                    </p:anim>
                                    <p:anim calcmode="lin" valueType="num">
                                      <p:cBhvr>
                                        <p:cTn id="116" dur="1000" fill="hold"/>
                                        <p:tgtEl>
                                          <p:spTgt spid="4"/>
                                        </p:tgtEl>
                                        <p:attrNameLst>
                                          <p:attrName>ppt_h</p:attrName>
                                        </p:attrNameLst>
                                      </p:cBhvr>
                                      <p:tavLst>
                                        <p:tav tm="0">
                                          <p:val>
                                            <p:fltVal val="0"/>
                                          </p:val>
                                        </p:tav>
                                        <p:tav tm="100000">
                                          <p:val>
                                            <p:strVal val="#ppt_h"/>
                                          </p:val>
                                        </p:tav>
                                      </p:tavLst>
                                    </p:anim>
                                    <p:anim calcmode="lin" valueType="num">
                                      <p:cBhvr>
                                        <p:cTn id="117" dur="1000" fill="hold"/>
                                        <p:tgtEl>
                                          <p:spTgt spid="4"/>
                                        </p:tgtEl>
                                        <p:attrNameLst>
                                          <p:attrName>style.rotation</p:attrName>
                                        </p:attrNameLst>
                                      </p:cBhvr>
                                      <p:tavLst>
                                        <p:tav tm="0">
                                          <p:val>
                                            <p:fltVal val="90"/>
                                          </p:val>
                                        </p:tav>
                                        <p:tav tm="100000">
                                          <p:val>
                                            <p:fltVal val="0"/>
                                          </p:val>
                                        </p:tav>
                                      </p:tavLst>
                                    </p:anim>
                                    <p:animEffect transition="in" filter="fade">
                                      <p:cBhvr>
                                        <p:cTn id="118" dur="1000"/>
                                        <p:tgtEl>
                                          <p:spTgt spid="4"/>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ppt_w</p:attrName>
                                        </p:attrNameLst>
                                      </p:cBhvr>
                                      <p:tavLst>
                                        <p:tav tm="0">
                                          <p:val>
                                            <p:fltVal val="0"/>
                                          </p:val>
                                        </p:tav>
                                        <p:tav tm="100000">
                                          <p:val>
                                            <p:strVal val="#ppt_w"/>
                                          </p:val>
                                        </p:tav>
                                      </p:tavLst>
                                    </p:anim>
                                    <p:anim calcmode="lin" valueType="num">
                                      <p:cBhvr>
                                        <p:cTn id="122" dur="500" fill="hold"/>
                                        <p:tgtEl>
                                          <p:spTgt spid="25"/>
                                        </p:tgtEl>
                                        <p:attrNameLst>
                                          <p:attrName>ppt_h</p:attrName>
                                        </p:attrNameLst>
                                      </p:cBhvr>
                                      <p:tavLst>
                                        <p:tav tm="0">
                                          <p:val>
                                            <p:fltVal val="0"/>
                                          </p:val>
                                        </p:tav>
                                        <p:tav tm="100000">
                                          <p:val>
                                            <p:strVal val="#ppt_h"/>
                                          </p:val>
                                        </p:tav>
                                      </p:tavLst>
                                    </p:anim>
                                    <p:animEffect transition="in" filter="fade">
                                      <p:cBhvr>
                                        <p:cTn id="1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4" grpId="0"/>
      <p:bldP spid="12" grpId="0"/>
      <p:bldP spid="25" grpId="0"/>
      <p:bldP spid="27" grpId="0" animBg="1"/>
      <p:bldP spid="28" grpId="0"/>
      <p:bldP spid="37" grpId="0" animBg="1"/>
      <p:bldP spid="38" grpId="0"/>
      <p:bldP spid="43" grpId="0" animBg="1"/>
      <p:bldP spid="47" grpId="0"/>
      <p:bldP spid="48" grpId="0" animBg="1"/>
      <p:bldP spid="44" grpId="0"/>
      <p:bldP spid="51" grpId="0" animBg="1"/>
      <p:bldP spid="52" grpId="0"/>
      <p:bldP spid="58" grpId="0" animBg="1"/>
      <p:bldP spid="66" grpId="0"/>
      <p:bldP spid="67" grpId="0" animBg="1"/>
      <p:bldP spid="6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xmlns=""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xmlns=""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xmlns="" id="{5C3FD2D8-79D5-9144-E1E2-5467187C2F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xmlns=""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xmlns="" id="{AE3A23C9-A52F-4AE9-A8CC-598E6FDE73DC}"/>
              </a:ext>
            </a:extLst>
          </p:cNvPr>
          <p:cNvSpPr txBox="1"/>
          <p:nvPr/>
        </p:nvSpPr>
        <p:spPr>
          <a:xfrm>
            <a:off x="3120769" y="1726874"/>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Vận</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6600">
                <a:solidFill>
                  <a:srgbClr val="ED7D31">
                    <a:lumMod val="50000"/>
                  </a:srgbClr>
                </a:solidFill>
                <a:latin typeface="iCiel Crocante" panose="02000000000000000000" pitchFamily="50" charset="0"/>
              </a:rPr>
              <a:t>dụng</a:t>
            </a:r>
            <a:endPar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xmlns=""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440804"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174DD08-80EE-44C2-AA2F-0BB92025AC9C}"/>
              </a:ext>
            </a:extLst>
          </p:cNvPr>
          <p:cNvSpPr txBox="1"/>
          <p:nvPr/>
        </p:nvSpPr>
        <p:spPr>
          <a:xfrm>
            <a:off x="399083" y="161366"/>
            <a:ext cx="4280492" cy="80214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iCiel Crocante" panose="02000000000000000000" pitchFamily="50" charset="0"/>
                <a:ea typeface="+mn-ea"/>
                <a:cs typeface="+mn-cs"/>
              </a:rPr>
              <a:t>Vận</a:t>
            </a:r>
            <a:r>
              <a:rPr kumimoji="0" lang="en-US" sz="4000" b="0" i="0" u="none" strike="noStrike" kern="1200" cap="none" spc="0" normalizeH="0" noProof="0">
                <a:ln>
                  <a:noFill/>
                </a:ln>
                <a:solidFill>
                  <a:srgbClr val="FFFF00"/>
                </a:solidFill>
                <a:effectLst/>
                <a:uLnTx/>
                <a:uFillTx/>
                <a:latin typeface="iCiel Crocante" panose="02000000000000000000" pitchFamily="50" charset="0"/>
                <a:ea typeface="+mn-ea"/>
                <a:cs typeface="+mn-cs"/>
              </a:rPr>
              <a:t> dụng</a:t>
            </a:r>
            <a:endParaRPr kumimoji="0" lang="en-US" sz="4000" b="0" i="0" u="none" strike="noStrike" kern="1200" cap="none" spc="0" normalizeH="0" baseline="0" noProof="0">
              <a:ln>
                <a:noFill/>
              </a:ln>
              <a:solidFill>
                <a:srgbClr val="FFFF00"/>
              </a:solidFill>
              <a:effectLst/>
              <a:uLnTx/>
              <a:uFillTx/>
              <a:latin typeface="iCiel Crocante" panose="02000000000000000000" pitchFamily="50" charset="0"/>
              <a:ea typeface="+mn-ea"/>
              <a:cs typeface="+mn-cs"/>
            </a:endParaRPr>
          </a:p>
        </p:txBody>
      </p:sp>
      <p:sp>
        <p:nvSpPr>
          <p:cNvPr id="2" name="Rectangle: Rounded Corners 1">
            <a:extLst>
              <a:ext uri="{FF2B5EF4-FFF2-40B4-BE49-F238E27FC236}">
                <a16:creationId xmlns:a16="http://schemas.microsoft.com/office/drawing/2014/main" xmlns="" id="{16BA7013-A779-4084-B213-7AF3845C692F}"/>
              </a:ext>
            </a:extLst>
          </p:cNvPr>
          <p:cNvSpPr/>
          <p:nvPr/>
        </p:nvSpPr>
        <p:spPr>
          <a:xfrm>
            <a:off x="341933" y="1254162"/>
            <a:ext cx="9098871" cy="4137612"/>
          </a:xfrm>
          <a:custGeom>
            <a:avLst/>
            <a:gdLst>
              <a:gd name="connsiteX0" fmla="*/ 0 w 9098871"/>
              <a:gd name="connsiteY0" fmla="*/ 689616 h 4137612"/>
              <a:gd name="connsiteX1" fmla="*/ 689616 w 9098871"/>
              <a:gd name="connsiteY1" fmla="*/ 0 h 4137612"/>
              <a:gd name="connsiteX2" fmla="*/ 1437827 w 9098871"/>
              <a:gd name="connsiteY2" fmla="*/ 0 h 4137612"/>
              <a:gd name="connsiteX3" fmla="*/ 1954449 w 9098871"/>
              <a:gd name="connsiteY3" fmla="*/ 0 h 4137612"/>
              <a:gd name="connsiteX4" fmla="*/ 2471071 w 9098871"/>
              <a:gd name="connsiteY4" fmla="*/ 0 h 4137612"/>
              <a:gd name="connsiteX5" fmla="*/ 2833300 w 9098871"/>
              <a:gd name="connsiteY5" fmla="*/ 0 h 4137612"/>
              <a:gd name="connsiteX6" fmla="*/ 3195530 w 9098871"/>
              <a:gd name="connsiteY6" fmla="*/ 0 h 4137612"/>
              <a:gd name="connsiteX7" fmla="*/ 3943741 w 9098871"/>
              <a:gd name="connsiteY7" fmla="*/ 0 h 4137612"/>
              <a:gd name="connsiteX8" fmla="*/ 4383166 w 9098871"/>
              <a:gd name="connsiteY8" fmla="*/ 0 h 4137612"/>
              <a:gd name="connsiteX9" fmla="*/ 4899788 w 9098871"/>
              <a:gd name="connsiteY9" fmla="*/ 0 h 4137612"/>
              <a:gd name="connsiteX10" fmla="*/ 5570803 w 9098871"/>
              <a:gd name="connsiteY10" fmla="*/ 0 h 4137612"/>
              <a:gd name="connsiteX11" fmla="*/ 6087425 w 9098871"/>
              <a:gd name="connsiteY11" fmla="*/ 0 h 4137612"/>
              <a:gd name="connsiteX12" fmla="*/ 6449654 w 9098871"/>
              <a:gd name="connsiteY12" fmla="*/ 0 h 4137612"/>
              <a:gd name="connsiteX13" fmla="*/ 7043473 w 9098871"/>
              <a:gd name="connsiteY13" fmla="*/ 0 h 4137612"/>
              <a:gd name="connsiteX14" fmla="*/ 7405702 w 9098871"/>
              <a:gd name="connsiteY14" fmla="*/ 0 h 4137612"/>
              <a:gd name="connsiteX15" fmla="*/ 8409255 w 9098871"/>
              <a:gd name="connsiteY15" fmla="*/ 0 h 4137612"/>
              <a:gd name="connsiteX16" fmla="*/ 9098871 w 9098871"/>
              <a:gd name="connsiteY16" fmla="*/ 689616 h 4137612"/>
              <a:gd name="connsiteX17" fmla="*/ 9098871 w 9098871"/>
              <a:gd name="connsiteY17" fmla="*/ 1158541 h 4137612"/>
              <a:gd name="connsiteX18" fmla="*/ 9098871 w 9098871"/>
              <a:gd name="connsiteY18" fmla="*/ 1655049 h 4137612"/>
              <a:gd name="connsiteX19" fmla="*/ 9098871 w 9098871"/>
              <a:gd name="connsiteY19" fmla="*/ 2234309 h 4137612"/>
              <a:gd name="connsiteX20" fmla="*/ 9098871 w 9098871"/>
              <a:gd name="connsiteY20" fmla="*/ 2841152 h 4137612"/>
              <a:gd name="connsiteX21" fmla="*/ 9098871 w 9098871"/>
              <a:gd name="connsiteY21" fmla="*/ 3447996 h 4137612"/>
              <a:gd name="connsiteX22" fmla="*/ 8409255 w 9098871"/>
              <a:gd name="connsiteY22" fmla="*/ 4137612 h 4137612"/>
              <a:gd name="connsiteX23" fmla="*/ 7738240 w 9098871"/>
              <a:gd name="connsiteY23" fmla="*/ 4137612 h 4137612"/>
              <a:gd name="connsiteX24" fmla="*/ 7067225 w 9098871"/>
              <a:gd name="connsiteY24" fmla="*/ 4137612 h 4137612"/>
              <a:gd name="connsiteX25" fmla="*/ 6627800 w 9098871"/>
              <a:gd name="connsiteY25" fmla="*/ 4137612 h 4137612"/>
              <a:gd name="connsiteX26" fmla="*/ 6033981 w 9098871"/>
              <a:gd name="connsiteY26" fmla="*/ 4137612 h 4137612"/>
              <a:gd name="connsiteX27" fmla="*/ 5594556 w 9098871"/>
              <a:gd name="connsiteY27" fmla="*/ 4137612 h 4137612"/>
              <a:gd name="connsiteX28" fmla="*/ 5000737 w 9098871"/>
              <a:gd name="connsiteY28" fmla="*/ 4137612 h 4137612"/>
              <a:gd name="connsiteX29" fmla="*/ 4252526 w 9098871"/>
              <a:gd name="connsiteY29" fmla="*/ 4137612 h 4137612"/>
              <a:gd name="connsiteX30" fmla="*/ 3735904 w 9098871"/>
              <a:gd name="connsiteY30" fmla="*/ 4137612 h 4137612"/>
              <a:gd name="connsiteX31" fmla="*/ 3373675 w 9098871"/>
              <a:gd name="connsiteY31" fmla="*/ 4137612 h 4137612"/>
              <a:gd name="connsiteX32" fmla="*/ 2702660 w 9098871"/>
              <a:gd name="connsiteY32" fmla="*/ 4137612 h 4137612"/>
              <a:gd name="connsiteX33" fmla="*/ 2031646 w 9098871"/>
              <a:gd name="connsiteY33" fmla="*/ 4137612 h 4137612"/>
              <a:gd name="connsiteX34" fmla="*/ 1437827 w 9098871"/>
              <a:gd name="connsiteY34" fmla="*/ 4137612 h 4137612"/>
              <a:gd name="connsiteX35" fmla="*/ 689616 w 9098871"/>
              <a:gd name="connsiteY35" fmla="*/ 4137612 h 4137612"/>
              <a:gd name="connsiteX36" fmla="*/ 0 w 9098871"/>
              <a:gd name="connsiteY36" fmla="*/ 3447996 h 4137612"/>
              <a:gd name="connsiteX37" fmla="*/ 0 w 9098871"/>
              <a:gd name="connsiteY37" fmla="*/ 2923904 h 4137612"/>
              <a:gd name="connsiteX38" fmla="*/ 0 w 9098871"/>
              <a:gd name="connsiteY38" fmla="*/ 2399812 h 4137612"/>
              <a:gd name="connsiteX39" fmla="*/ 0 w 9098871"/>
              <a:gd name="connsiteY39" fmla="*/ 1820552 h 4137612"/>
              <a:gd name="connsiteX40" fmla="*/ 0 w 9098871"/>
              <a:gd name="connsiteY40" fmla="*/ 1213708 h 4137612"/>
              <a:gd name="connsiteX41" fmla="*/ 0 w 9098871"/>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98871" h="4137612" fill="none" extrusionOk="0">
                <a:moveTo>
                  <a:pt x="0" y="689616"/>
                </a:moveTo>
                <a:cubicBezTo>
                  <a:pt x="-17079" y="235508"/>
                  <a:pt x="380269" y="-38681"/>
                  <a:pt x="689616" y="0"/>
                </a:cubicBezTo>
                <a:cubicBezTo>
                  <a:pt x="1028303" y="-57727"/>
                  <a:pt x="1228678" y="57987"/>
                  <a:pt x="1437827" y="0"/>
                </a:cubicBezTo>
                <a:cubicBezTo>
                  <a:pt x="1646976" y="-57987"/>
                  <a:pt x="1844841" y="48480"/>
                  <a:pt x="1954449" y="0"/>
                </a:cubicBezTo>
                <a:cubicBezTo>
                  <a:pt x="2064057" y="-48480"/>
                  <a:pt x="2225301" y="56200"/>
                  <a:pt x="2471071" y="0"/>
                </a:cubicBezTo>
                <a:cubicBezTo>
                  <a:pt x="2716841" y="-56200"/>
                  <a:pt x="2750153" y="31837"/>
                  <a:pt x="2833300" y="0"/>
                </a:cubicBezTo>
                <a:cubicBezTo>
                  <a:pt x="2916447" y="-31837"/>
                  <a:pt x="3078188" y="35398"/>
                  <a:pt x="3195530" y="0"/>
                </a:cubicBezTo>
                <a:cubicBezTo>
                  <a:pt x="3312872" y="-35398"/>
                  <a:pt x="3573121" y="48653"/>
                  <a:pt x="3943741" y="0"/>
                </a:cubicBezTo>
                <a:cubicBezTo>
                  <a:pt x="4314361" y="-48653"/>
                  <a:pt x="4196520" y="7463"/>
                  <a:pt x="4383166" y="0"/>
                </a:cubicBezTo>
                <a:cubicBezTo>
                  <a:pt x="4569812" y="-7463"/>
                  <a:pt x="4750307" y="27348"/>
                  <a:pt x="4899788" y="0"/>
                </a:cubicBezTo>
                <a:cubicBezTo>
                  <a:pt x="5049269" y="-27348"/>
                  <a:pt x="5371651" y="25978"/>
                  <a:pt x="5570803" y="0"/>
                </a:cubicBezTo>
                <a:cubicBezTo>
                  <a:pt x="5769955" y="-25978"/>
                  <a:pt x="5947787" y="44704"/>
                  <a:pt x="6087425" y="0"/>
                </a:cubicBezTo>
                <a:cubicBezTo>
                  <a:pt x="6227063" y="-44704"/>
                  <a:pt x="6289396" y="6758"/>
                  <a:pt x="6449654" y="0"/>
                </a:cubicBezTo>
                <a:cubicBezTo>
                  <a:pt x="6609912" y="-6758"/>
                  <a:pt x="6747326" y="69888"/>
                  <a:pt x="7043473" y="0"/>
                </a:cubicBezTo>
                <a:cubicBezTo>
                  <a:pt x="7339620" y="-69888"/>
                  <a:pt x="7233797" y="33204"/>
                  <a:pt x="7405702" y="0"/>
                </a:cubicBezTo>
                <a:cubicBezTo>
                  <a:pt x="7577607" y="-33204"/>
                  <a:pt x="7989927" y="74537"/>
                  <a:pt x="8409255" y="0"/>
                </a:cubicBezTo>
                <a:cubicBezTo>
                  <a:pt x="8783096" y="-7613"/>
                  <a:pt x="9115897" y="300222"/>
                  <a:pt x="9098871" y="689616"/>
                </a:cubicBezTo>
                <a:cubicBezTo>
                  <a:pt x="9127336" y="839764"/>
                  <a:pt x="9055783" y="994659"/>
                  <a:pt x="9098871" y="1158541"/>
                </a:cubicBezTo>
                <a:cubicBezTo>
                  <a:pt x="9141959" y="1322423"/>
                  <a:pt x="9076191" y="1413678"/>
                  <a:pt x="9098871" y="1655049"/>
                </a:cubicBezTo>
                <a:cubicBezTo>
                  <a:pt x="9121551" y="1896420"/>
                  <a:pt x="9065800" y="2060224"/>
                  <a:pt x="9098871" y="2234309"/>
                </a:cubicBezTo>
                <a:cubicBezTo>
                  <a:pt x="9131942" y="2408394"/>
                  <a:pt x="9026922" y="2705599"/>
                  <a:pt x="9098871" y="2841152"/>
                </a:cubicBezTo>
                <a:cubicBezTo>
                  <a:pt x="9170820" y="2976705"/>
                  <a:pt x="9033359" y="3217998"/>
                  <a:pt x="9098871" y="3447996"/>
                </a:cubicBezTo>
                <a:cubicBezTo>
                  <a:pt x="9079725" y="3795219"/>
                  <a:pt x="8775742" y="4141963"/>
                  <a:pt x="8409255" y="4137612"/>
                </a:cubicBezTo>
                <a:cubicBezTo>
                  <a:pt x="8189120" y="4181679"/>
                  <a:pt x="8054083" y="4066343"/>
                  <a:pt x="7738240" y="4137612"/>
                </a:cubicBezTo>
                <a:cubicBezTo>
                  <a:pt x="7422398" y="4208881"/>
                  <a:pt x="7341625" y="4132488"/>
                  <a:pt x="7067225" y="4137612"/>
                </a:cubicBezTo>
                <a:cubicBezTo>
                  <a:pt x="6792825" y="4142736"/>
                  <a:pt x="6738227" y="4125609"/>
                  <a:pt x="6627800" y="4137612"/>
                </a:cubicBezTo>
                <a:cubicBezTo>
                  <a:pt x="6517374" y="4149615"/>
                  <a:pt x="6180228" y="4097620"/>
                  <a:pt x="6033981" y="4137612"/>
                </a:cubicBezTo>
                <a:cubicBezTo>
                  <a:pt x="5887734" y="4177604"/>
                  <a:pt x="5738166" y="4099276"/>
                  <a:pt x="5594556" y="4137612"/>
                </a:cubicBezTo>
                <a:cubicBezTo>
                  <a:pt x="5450947" y="4175948"/>
                  <a:pt x="5216679" y="4084360"/>
                  <a:pt x="5000737" y="4137612"/>
                </a:cubicBezTo>
                <a:cubicBezTo>
                  <a:pt x="4784795" y="4190864"/>
                  <a:pt x="4613319" y="4056250"/>
                  <a:pt x="4252526" y="4137612"/>
                </a:cubicBezTo>
                <a:cubicBezTo>
                  <a:pt x="3891733" y="4218974"/>
                  <a:pt x="3980478" y="4083619"/>
                  <a:pt x="3735904" y="4137612"/>
                </a:cubicBezTo>
                <a:cubicBezTo>
                  <a:pt x="3491330" y="4191605"/>
                  <a:pt x="3457827" y="4117412"/>
                  <a:pt x="3373675" y="4137612"/>
                </a:cubicBezTo>
                <a:cubicBezTo>
                  <a:pt x="3289523" y="4157812"/>
                  <a:pt x="2988224" y="4088901"/>
                  <a:pt x="2702660" y="4137612"/>
                </a:cubicBezTo>
                <a:cubicBezTo>
                  <a:pt x="2417097" y="4186323"/>
                  <a:pt x="2234650" y="4061258"/>
                  <a:pt x="2031646" y="4137612"/>
                </a:cubicBezTo>
                <a:cubicBezTo>
                  <a:pt x="1828642" y="4213966"/>
                  <a:pt x="1582700" y="4079035"/>
                  <a:pt x="1437827" y="4137612"/>
                </a:cubicBezTo>
                <a:cubicBezTo>
                  <a:pt x="1292954" y="4196189"/>
                  <a:pt x="970351" y="4059092"/>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9098871" h="4137612" stroke="0" extrusionOk="0">
                <a:moveTo>
                  <a:pt x="0" y="689616"/>
                </a:moveTo>
                <a:cubicBezTo>
                  <a:pt x="-45708" y="393113"/>
                  <a:pt x="264624" y="-61732"/>
                  <a:pt x="689616" y="0"/>
                </a:cubicBezTo>
                <a:cubicBezTo>
                  <a:pt x="824254" y="-41585"/>
                  <a:pt x="962079" y="14175"/>
                  <a:pt x="1051845" y="0"/>
                </a:cubicBezTo>
                <a:cubicBezTo>
                  <a:pt x="1141611" y="-14175"/>
                  <a:pt x="1459479" y="11942"/>
                  <a:pt x="1722860" y="0"/>
                </a:cubicBezTo>
                <a:cubicBezTo>
                  <a:pt x="1986242" y="-11942"/>
                  <a:pt x="2295555" y="65721"/>
                  <a:pt x="2471071" y="0"/>
                </a:cubicBezTo>
                <a:cubicBezTo>
                  <a:pt x="2646587" y="-65721"/>
                  <a:pt x="2983380" y="2530"/>
                  <a:pt x="3219282" y="0"/>
                </a:cubicBezTo>
                <a:cubicBezTo>
                  <a:pt x="3455184" y="-2530"/>
                  <a:pt x="3649829" y="35075"/>
                  <a:pt x="3813101" y="0"/>
                </a:cubicBezTo>
                <a:cubicBezTo>
                  <a:pt x="3976373" y="-35075"/>
                  <a:pt x="4246411" y="40350"/>
                  <a:pt x="4484115" y="0"/>
                </a:cubicBezTo>
                <a:cubicBezTo>
                  <a:pt x="4721819" y="-40350"/>
                  <a:pt x="4922386" y="74817"/>
                  <a:pt x="5155130" y="0"/>
                </a:cubicBezTo>
                <a:cubicBezTo>
                  <a:pt x="5387875" y="-74817"/>
                  <a:pt x="5432525" y="1757"/>
                  <a:pt x="5671752" y="0"/>
                </a:cubicBezTo>
                <a:cubicBezTo>
                  <a:pt x="5910979" y="-1757"/>
                  <a:pt x="6119143" y="58835"/>
                  <a:pt x="6419963" y="0"/>
                </a:cubicBezTo>
                <a:cubicBezTo>
                  <a:pt x="6720783" y="-58835"/>
                  <a:pt x="6625287" y="5326"/>
                  <a:pt x="6782193" y="0"/>
                </a:cubicBezTo>
                <a:cubicBezTo>
                  <a:pt x="6939099" y="-5326"/>
                  <a:pt x="7020996" y="4422"/>
                  <a:pt x="7221618" y="0"/>
                </a:cubicBezTo>
                <a:cubicBezTo>
                  <a:pt x="7422241" y="-4422"/>
                  <a:pt x="7752598" y="56566"/>
                  <a:pt x="7892633" y="0"/>
                </a:cubicBezTo>
                <a:cubicBezTo>
                  <a:pt x="8032669" y="-56566"/>
                  <a:pt x="8281234" y="36546"/>
                  <a:pt x="8409255" y="0"/>
                </a:cubicBezTo>
                <a:cubicBezTo>
                  <a:pt x="8794186" y="37721"/>
                  <a:pt x="9125339" y="357128"/>
                  <a:pt x="9098871" y="689616"/>
                </a:cubicBezTo>
                <a:cubicBezTo>
                  <a:pt x="9121922" y="926409"/>
                  <a:pt x="9043824" y="1076575"/>
                  <a:pt x="9098871" y="1186124"/>
                </a:cubicBezTo>
                <a:cubicBezTo>
                  <a:pt x="9153918" y="1295673"/>
                  <a:pt x="9057959" y="1625445"/>
                  <a:pt x="9098871" y="1737800"/>
                </a:cubicBezTo>
                <a:cubicBezTo>
                  <a:pt x="9139783" y="1850155"/>
                  <a:pt x="9080575" y="2104768"/>
                  <a:pt x="9098871" y="2234309"/>
                </a:cubicBezTo>
                <a:cubicBezTo>
                  <a:pt x="9117167" y="2363850"/>
                  <a:pt x="9092387" y="2655972"/>
                  <a:pt x="9098871" y="2841152"/>
                </a:cubicBezTo>
                <a:cubicBezTo>
                  <a:pt x="9105355" y="3026332"/>
                  <a:pt x="9087032" y="3316926"/>
                  <a:pt x="9098871" y="3447996"/>
                </a:cubicBezTo>
                <a:cubicBezTo>
                  <a:pt x="9108298" y="3806519"/>
                  <a:pt x="8824002" y="4133510"/>
                  <a:pt x="8409255" y="4137612"/>
                </a:cubicBezTo>
                <a:cubicBezTo>
                  <a:pt x="8255895" y="4191307"/>
                  <a:pt x="7903541" y="4106812"/>
                  <a:pt x="7738240" y="4137612"/>
                </a:cubicBezTo>
                <a:cubicBezTo>
                  <a:pt x="7572939" y="4168412"/>
                  <a:pt x="7510548" y="4111043"/>
                  <a:pt x="7376011" y="4137612"/>
                </a:cubicBezTo>
                <a:cubicBezTo>
                  <a:pt x="7241474" y="4164181"/>
                  <a:pt x="7119210" y="4106718"/>
                  <a:pt x="7013782" y="4137612"/>
                </a:cubicBezTo>
                <a:cubicBezTo>
                  <a:pt x="6908354" y="4168506"/>
                  <a:pt x="6540986" y="4095387"/>
                  <a:pt x="6419963" y="4137612"/>
                </a:cubicBezTo>
                <a:cubicBezTo>
                  <a:pt x="6298940" y="4179837"/>
                  <a:pt x="6105488" y="4089616"/>
                  <a:pt x="5903341" y="4137612"/>
                </a:cubicBezTo>
                <a:cubicBezTo>
                  <a:pt x="5701194" y="4185608"/>
                  <a:pt x="5440449" y="4071230"/>
                  <a:pt x="5309523" y="4137612"/>
                </a:cubicBezTo>
                <a:cubicBezTo>
                  <a:pt x="5178597" y="4203994"/>
                  <a:pt x="5114474" y="4096648"/>
                  <a:pt x="4947294" y="4137612"/>
                </a:cubicBezTo>
                <a:cubicBezTo>
                  <a:pt x="4780114" y="4178576"/>
                  <a:pt x="4467054" y="4106906"/>
                  <a:pt x="4199083" y="4137612"/>
                </a:cubicBezTo>
                <a:cubicBezTo>
                  <a:pt x="3931112" y="4168318"/>
                  <a:pt x="3864920" y="4092818"/>
                  <a:pt x="3682461" y="4137612"/>
                </a:cubicBezTo>
                <a:cubicBezTo>
                  <a:pt x="3500002" y="4182406"/>
                  <a:pt x="3263757" y="4076235"/>
                  <a:pt x="3011446" y="4137612"/>
                </a:cubicBezTo>
                <a:cubicBezTo>
                  <a:pt x="2759135" y="4198989"/>
                  <a:pt x="2695147" y="4109139"/>
                  <a:pt x="2572020" y="4137612"/>
                </a:cubicBezTo>
                <a:cubicBezTo>
                  <a:pt x="2448893" y="4166085"/>
                  <a:pt x="2306772" y="4115346"/>
                  <a:pt x="2209791" y="4137612"/>
                </a:cubicBezTo>
                <a:cubicBezTo>
                  <a:pt x="2112810" y="4159878"/>
                  <a:pt x="1834748" y="4097049"/>
                  <a:pt x="1693169" y="4137612"/>
                </a:cubicBezTo>
                <a:cubicBezTo>
                  <a:pt x="1551590" y="4178175"/>
                  <a:pt x="1140532" y="4115048"/>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CEA41DF7-4C06-4729-B649-F5C7324DCF6F}"/>
              </a:ext>
            </a:extLst>
          </p:cNvPr>
          <p:cNvSpPr txBox="1"/>
          <p:nvPr/>
        </p:nvSpPr>
        <p:spPr>
          <a:xfrm>
            <a:off x="598746" y="1466226"/>
            <a:ext cx="8689633" cy="3416320"/>
          </a:xfrm>
          <a:prstGeom prst="rect">
            <a:avLst/>
          </a:prstGeom>
          <a:noFill/>
        </p:spPr>
        <p:txBody>
          <a:bodyPr wrap="square" rtlCol="0">
            <a:spAutoFit/>
          </a:bodyPr>
          <a:lstStyle/>
          <a:p>
            <a:pPr lvl="0" algn="just"/>
            <a:r>
              <a:rPr lang="vi-VN" sz="3600" dirty="0">
                <a:solidFill>
                  <a:srgbClr val="0070C0"/>
                </a:solidFill>
                <a:cs typeface="Arial" panose="020B0604020202020204" pitchFamily="34" charset="0"/>
              </a:rPr>
              <a:t>Em hãy viết một đoạn văn ngắn</a:t>
            </a:r>
            <a:r>
              <a:rPr lang="en-US" sz="3600" dirty="0">
                <a:solidFill>
                  <a:srgbClr val="0070C0"/>
                </a:solidFill>
                <a:cs typeface="Arial" panose="020B0604020202020204" pitchFamily="34" charset="0"/>
              </a:rPr>
              <a:t> </a:t>
            </a:r>
            <a:r>
              <a:rPr lang="en-US" sz="3600" dirty="0">
                <a:solidFill>
                  <a:srgbClr val="0070C0"/>
                </a:solidFill>
                <a:latin typeface="Arial" panose="020B0604020202020204" pitchFamily="34" charset="0"/>
                <a:cs typeface="Arial" panose="020B0604020202020204" pitchFamily="34" charset="0"/>
              </a:rPr>
              <a:t>(</a:t>
            </a:r>
            <a:r>
              <a:rPr lang="en-US" sz="3600" dirty="0" err="1">
                <a:solidFill>
                  <a:srgbClr val="0070C0"/>
                </a:solidFill>
                <a:latin typeface="Arial" panose="020B0604020202020204" pitchFamily="34" charset="0"/>
                <a:cs typeface="Arial" panose="020B0604020202020204" pitchFamily="34" charset="0"/>
              </a:rPr>
              <a:t>từ</a:t>
            </a:r>
            <a:r>
              <a:rPr lang="en-US" sz="3600" dirty="0">
                <a:solidFill>
                  <a:srgbClr val="0070C0"/>
                </a:solidFill>
                <a:latin typeface="Arial" panose="020B0604020202020204" pitchFamily="34" charset="0"/>
                <a:cs typeface="Arial" panose="020B0604020202020204" pitchFamily="34" charset="0"/>
              </a:rPr>
              <a:t> 5 - 7 </a:t>
            </a:r>
            <a:r>
              <a:rPr lang="en-US" sz="3600" dirty="0" err="1">
                <a:solidFill>
                  <a:srgbClr val="0070C0"/>
                </a:solidFill>
                <a:latin typeface="Arial" panose="020B0604020202020204" pitchFamily="34" charset="0"/>
                <a:cs typeface="Arial" panose="020B0604020202020204" pitchFamily="34" charset="0"/>
              </a:rPr>
              <a:t>câu</a:t>
            </a:r>
            <a:r>
              <a:rPr lang="en-US" sz="3600" dirty="0">
                <a:solidFill>
                  <a:srgbClr val="0070C0"/>
                </a:solidFill>
                <a:latin typeface="Arial" panose="020B0604020202020204" pitchFamily="34" charset="0"/>
                <a:cs typeface="Arial" panose="020B0604020202020204" pitchFamily="34" charset="0"/>
              </a:rPr>
              <a:t>)</a:t>
            </a:r>
            <a:r>
              <a:rPr lang="vi-VN" sz="3600" dirty="0">
                <a:solidFill>
                  <a:srgbClr val="0070C0"/>
                </a:solidFill>
                <a:cs typeface="Arial" panose="020B0604020202020204" pitchFamily="34" charset="0"/>
              </a:rPr>
              <a:t> trình bày cảm nghĩ của em về công lao</a:t>
            </a:r>
            <a:r>
              <a:rPr lang="en-US" sz="3600" dirty="0">
                <a:solidFill>
                  <a:srgbClr val="0070C0"/>
                </a:solidFill>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dựng</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nước</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và</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giữ</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nước</a:t>
            </a:r>
            <a:r>
              <a:rPr lang="vi-VN" sz="3600" dirty="0">
                <a:solidFill>
                  <a:srgbClr val="0070C0"/>
                </a:solidFill>
                <a:cs typeface="Arial" panose="020B0604020202020204" pitchFamily="34" charset="0"/>
              </a:rPr>
              <a:t> của các Vua Hùng và truyền thống</a:t>
            </a:r>
            <a:r>
              <a:rPr lang="en-US" sz="3600" dirty="0">
                <a:solidFill>
                  <a:srgbClr val="0070C0"/>
                </a:solidFill>
                <a:cs typeface="Arial" panose="020B0604020202020204" pitchFamily="34" charset="0"/>
              </a:rPr>
              <a:t> </a:t>
            </a:r>
            <a:r>
              <a:rPr lang="en-US" sz="3600" dirty="0">
                <a:solidFill>
                  <a:srgbClr val="0070C0"/>
                </a:solidFill>
                <a:latin typeface="Arial" panose="020B0604020202020204" pitchFamily="34" charset="0"/>
                <a:cs typeface="Arial" panose="020B0604020202020204" pitchFamily="34" charset="0"/>
              </a:rPr>
              <a:t>''</a:t>
            </a:r>
            <a:r>
              <a:rPr lang="en-US" sz="3600" dirty="0" err="1">
                <a:solidFill>
                  <a:srgbClr val="0070C0"/>
                </a:solidFill>
                <a:latin typeface="Arial" panose="020B0604020202020204" pitchFamily="34" charset="0"/>
                <a:cs typeface="Arial" panose="020B0604020202020204" pitchFamily="34" charset="0"/>
              </a:rPr>
              <a:t>Uống</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nước</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nhớ</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nguồn</a:t>
            </a:r>
            <a:r>
              <a:rPr lang="en-US" sz="3600" dirty="0">
                <a:solidFill>
                  <a:srgbClr val="0070C0"/>
                </a:solidFill>
                <a:latin typeface="Arial" panose="020B0604020202020204" pitchFamily="34" charset="0"/>
                <a:cs typeface="Arial" panose="020B0604020202020204" pitchFamily="34" charset="0"/>
              </a:rPr>
              <a:t>''</a:t>
            </a:r>
            <a:r>
              <a:rPr lang="vi-VN" sz="3600" dirty="0">
                <a:solidFill>
                  <a:srgbClr val="0070C0"/>
                </a:solidFill>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của</a:t>
            </a:r>
            <a:r>
              <a:rPr lang="en-US" sz="3600" dirty="0">
                <a:solidFill>
                  <a:srgbClr val="0070C0"/>
                </a:solidFill>
                <a:cs typeface="Arial" panose="020B0604020202020204" pitchFamily="34" charset="0"/>
              </a:rPr>
              <a:t> </a:t>
            </a:r>
            <a:r>
              <a:rPr lang="vi-VN" sz="3600" dirty="0">
                <a:solidFill>
                  <a:srgbClr val="0070C0"/>
                </a:solidFill>
                <a:cs typeface="Arial" panose="020B0604020202020204" pitchFamily="34" charset="0"/>
              </a:rPr>
              <a:t>dân tộc qua Lễ hội Giỗ Tổ Hùng Vương.</a:t>
            </a: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xmlns="" id="{5F221927-6DF3-40A9-8788-528E0B464097}"/>
              </a:ext>
            </a:extLst>
          </p:cNvPr>
          <p:cNvSpPr txBox="1"/>
          <p:nvPr/>
        </p:nvSpPr>
        <p:spPr>
          <a:xfrm>
            <a:off x="610579" y="348813"/>
            <a:ext cx="10800031" cy="6001643"/>
          </a:xfrm>
          <a:prstGeom prst="rect">
            <a:avLst/>
          </a:prstGeom>
          <a:noFill/>
        </p:spPr>
        <p:txBody>
          <a:bodyPr wrap="square">
            <a:spAutoFit/>
          </a:bodyPr>
          <a:lstStyle/>
          <a:p>
            <a:pPr lvl="0" algn="just"/>
            <a:r>
              <a:rPr lang="en-US" altLang="zh-CN" sz="3200" dirty="0">
                <a:solidFill>
                  <a:sysClr val="windowText" lastClr="000000"/>
                </a:solidFill>
                <a:latin typeface="Arial" panose="020B0604020202020204" pitchFamily="34" charset="0"/>
                <a:cs typeface="Arial" panose="020B0604020202020204" pitchFamily="34" charset="0"/>
              </a:rPr>
              <a:t>	</a:t>
            </a:r>
            <a:r>
              <a:rPr lang="vi-VN" altLang="zh-CN" sz="3200" dirty="0">
                <a:solidFill>
                  <a:sysClr val="windowText" lastClr="000000"/>
                </a:solidFill>
                <a:latin typeface="Arial" panose="020B0604020202020204" pitchFamily="34" charset="0"/>
                <a:cs typeface="Arial" panose="020B0604020202020204" pitchFamily="34" charset="0"/>
              </a:rPr>
              <a:t>Giỗ Tổ Hùng Vương - Lễ hội Đền Hùng là dịp để giáo dục truyền thống “Uống nước nhớ nguồn”, lòng biết ơn sâu sắc các Vua Hùng đã có công dựng nước và các bậc tiền nhân kiên cường chống giặc ngoại xâm giữ nước. Đồng thời còn là dịp quan trọng để chúng ta quảng bá ra thế giới về một Di sản vô cùng giá trị, độc đáo, đã tồn tại hàng nghìn năm, ăn sâu vào tâm hồn, tình cảm, trở thành đạo lý truyền thống của đồng bào cả nước, kiều bào ta ở nước ngoài, là ngày để toàn Đảng, toàn quân, toàn dân ta cùng nguyện một lòng mãi mãi khắc ghi lời căn dặn của Chủ tịch Hồ Chí Minh: “Các Vua Hùng đã có công dựng nước - Bác cháu ta phải cùng nhau giữ lấy nước”.</a:t>
            </a:r>
            <a:endParaRPr kumimoji="0" lang="zh-CN" altLang="en-US" sz="3200" i="0" u="none" strike="noStrike" kern="1200" cap="none" spc="0" normalizeH="0" baseline="0" noProof="0" dirty="0">
              <a:ln>
                <a:noFill/>
              </a:ln>
              <a:solidFill>
                <a:sysClr val="windowText" lastClr="000000"/>
              </a:solidFill>
              <a:effectLst/>
              <a:uLnTx/>
              <a:uFillTx/>
              <a:latin typeface="Arial" panose="020B0604020202020204" pitchFamily="34"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xmlns="" id="{C042EDED-6CE2-4CCC-8189-770C2E6D0EF9}"/>
              </a:ext>
            </a:extLst>
          </p:cNvPr>
          <p:cNvSpPr txBox="1"/>
          <p:nvPr/>
        </p:nvSpPr>
        <p:spPr>
          <a:xfrm>
            <a:off x="2366011" y="1230119"/>
            <a:ext cx="7138774" cy="1754326"/>
          </a:xfrm>
          <a:prstGeom prst="rect">
            <a:avLst/>
          </a:prstGeom>
          <a:noFill/>
        </p:spPr>
        <p:txBody>
          <a:bodyPr wrap="square" rtlCol="0">
            <a:spAutoFit/>
          </a:bodyPr>
          <a:lstStyle/>
          <a:p>
            <a:pPr algn="ctr"/>
            <a:r>
              <a:rPr lang="en-US" altLang="zh-CN"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CHÚC CÁC EM </a:t>
            </a:r>
          </a:p>
          <a:p>
            <a:pPr algn="ctr"/>
            <a:r>
              <a:rPr lang="en-US" altLang="zh-CN"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HỌC TỐT!!!</a:t>
            </a:r>
            <a:endParaRPr lang="zh-CN" altLang="en-US"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anim calcmode="lin" valueType="num">
                                      <p:cBhvr>
                                        <p:cTn id="12" dur="1500" fill="hold"/>
                                        <p:tgtEl>
                                          <p:spTgt spid="7"/>
                                        </p:tgtEl>
                                        <p:attrNameLst>
                                          <p:attrName>ppt_x</p:attrName>
                                        </p:attrNameLst>
                                      </p:cBhvr>
                                      <p:tavLst>
                                        <p:tav tm="0">
                                          <p:val>
                                            <p:strVal val="#ppt_x"/>
                                          </p:val>
                                        </p:tav>
                                        <p:tav tm="100000">
                                          <p:val>
                                            <p:strVal val="#ppt_x"/>
                                          </p:val>
                                        </p:tav>
                                      </p:tavLst>
                                    </p:anim>
                                    <p:anim calcmode="lin" valueType="num">
                                      <p:cBhvr>
                                        <p:cTn id="13"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9">
            <a:extLst>
              <a:ext uri="{FF2B5EF4-FFF2-40B4-BE49-F238E27FC236}">
                <a16:creationId xmlns:a16="http://schemas.microsoft.com/office/drawing/2014/main" xmlns="" id="{05655691-DF53-75E7-2EA5-AF1334459A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085" y="-903384"/>
            <a:ext cx="10674550" cy="2169405"/>
          </a:xfrm>
          <a:prstGeom prst="rect">
            <a:avLst/>
          </a:prstGeom>
        </p:spPr>
      </p:pic>
      <p:sp>
        <p:nvSpPr>
          <p:cNvPr id="9" name="Rectangle: Rounded Corners 8">
            <a:extLst>
              <a:ext uri="{FF2B5EF4-FFF2-40B4-BE49-F238E27FC236}">
                <a16:creationId xmlns:a16="http://schemas.microsoft.com/office/drawing/2014/main" xmlns="" id="{ED7593D0-A56A-1375-09C2-8BF6E5852589}"/>
              </a:ext>
            </a:extLst>
          </p:cNvPr>
          <p:cNvSpPr/>
          <p:nvPr/>
        </p:nvSpPr>
        <p:spPr>
          <a:xfrm>
            <a:off x="-1504950" y="626607"/>
            <a:ext cx="15811500" cy="1141971"/>
          </a:xfrm>
          <a:custGeom>
            <a:avLst/>
            <a:gdLst>
              <a:gd name="connsiteX0" fmla="*/ 0 w 15811500"/>
              <a:gd name="connsiteY0" fmla="*/ 190332 h 1141971"/>
              <a:gd name="connsiteX1" fmla="*/ 190332 w 15811500"/>
              <a:gd name="connsiteY1" fmla="*/ 0 h 1141971"/>
              <a:gd name="connsiteX2" fmla="*/ 15621168 w 15811500"/>
              <a:gd name="connsiteY2" fmla="*/ 0 h 1141971"/>
              <a:gd name="connsiteX3" fmla="*/ 15811500 w 15811500"/>
              <a:gd name="connsiteY3" fmla="*/ 190332 h 1141971"/>
              <a:gd name="connsiteX4" fmla="*/ 15811500 w 15811500"/>
              <a:gd name="connsiteY4" fmla="*/ 951639 h 1141971"/>
              <a:gd name="connsiteX5" fmla="*/ 15621168 w 15811500"/>
              <a:gd name="connsiteY5" fmla="*/ 1141971 h 1141971"/>
              <a:gd name="connsiteX6" fmla="*/ 190332 w 15811500"/>
              <a:gd name="connsiteY6" fmla="*/ 1141971 h 1141971"/>
              <a:gd name="connsiteX7" fmla="*/ 0 w 15811500"/>
              <a:gd name="connsiteY7" fmla="*/ 951639 h 1141971"/>
              <a:gd name="connsiteX8" fmla="*/ 0 w 15811500"/>
              <a:gd name="connsiteY8" fmla="*/ 190332 h 114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1500" h="1141971" fill="none" extrusionOk="0">
                <a:moveTo>
                  <a:pt x="0" y="190332"/>
                </a:moveTo>
                <a:cubicBezTo>
                  <a:pt x="-13120" y="96008"/>
                  <a:pt x="83932" y="3156"/>
                  <a:pt x="190332" y="0"/>
                </a:cubicBezTo>
                <a:cubicBezTo>
                  <a:pt x="3940871" y="-64922"/>
                  <a:pt x="10492414" y="-39197"/>
                  <a:pt x="15621168" y="0"/>
                </a:cubicBezTo>
                <a:cubicBezTo>
                  <a:pt x="15734674" y="-10937"/>
                  <a:pt x="15817313" y="76796"/>
                  <a:pt x="15811500" y="190332"/>
                </a:cubicBezTo>
                <a:cubicBezTo>
                  <a:pt x="15743382" y="552987"/>
                  <a:pt x="15804544" y="714288"/>
                  <a:pt x="15811500" y="951639"/>
                </a:cubicBezTo>
                <a:cubicBezTo>
                  <a:pt x="15814895" y="1071514"/>
                  <a:pt x="15724904" y="1144932"/>
                  <a:pt x="15621168" y="1141971"/>
                </a:cubicBezTo>
                <a:cubicBezTo>
                  <a:pt x="14032968" y="1305765"/>
                  <a:pt x="6761941" y="1139055"/>
                  <a:pt x="190332" y="1141971"/>
                </a:cubicBezTo>
                <a:cubicBezTo>
                  <a:pt x="78609" y="1132044"/>
                  <a:pt x="-1287" y="1057520"/>
                  <a:pt x="0" y="951639"/>
                </a:cubicBezTo>
                <a:cubicBezTo>
                  <a:pt x="-41621" y="835878"/>
                  <a:pt x="-27671" y="328590"/>
                  <a:pt x="0" y="190332"/>
                </a:cubicBezTo>
                <a:close/>
              </a:path>
              <a:path w="15811500" h="1141971" stroke="0" extrusionOk="0">
                <a:moveTo>
                  <a:pt x="0" y="190332"/>
                </a:moveTo>
                <a:cubicBezTo>
                  <a:pt x="7352" y="85330"/>
                  <a:pt x="69039" y="-12070"/>
                  <a:pt x="190332" y="0"/>
                </a:cubicBezTo>
                <a:cubicBezTo>
                  <a:pt x="6766848" y="86904"/>
                  <a:pt x="8076543" y="-32184"/>
                  <a:pt x="15621168" y="0"/>
                </a:cubicBezTo>
                <a:cubicBezTo>
                  <a:pt x="15729594" y="-6219"/>
                  <a:pt x="15816125" y="79073"/>
                  <a:pt x="15811500" y="190332"/>
                </a:cubicBezTo>
                <a:cubicBezTo>
                  <a:pt x="15843297" y="470683"/>
                  <a:pt x="15873910" y="763095"/>
                  <a:pt x="15811500" y="951639"/>
                </a:cubicBezTo>
                <a:cubicBezTo>
                  <a:pt x="15804635" y="1053873"/>
                  <a:pt x="15718799" y="1160986"/>
                  <a:pt x="15621168" y="1141971"/>
                </a:cubicBezTo>
                <a:cubicBezTo>
                  <a:pt x="10981071" y="1164157"/>
                  <a:pt x="7213656" y="1046545"/>
                  <a:pt x="190332" y="1141971"/>
                </a:cubicBezTo>
                <a:cubicBezTo>
                  <a:pt x="85543" y="1146787"/>
                  <a:pt x="10652" y="1067515"/>
                  <a:pt x="0" y="951639"/>
                </a:cubicBezTo>
                <a:cubicBezTo>
                  <a:pt x="55624" y="724747"/>
                  <a:pt x="6957" y="271489"/>
                  <a:pt x="0" y="190332"/>
                </a:cubicBezTo>
                <a:close/>
              </a:path>
            </a:pathLst>
          </a:custGeom>
          <a:solidFill>
            <a:schemeClr val="bg1">
              <a:alpha val="83000"/>
            </a:schemeClr>
          </a:solidFill>
          <a:ln w="38100">
            <a:solidFill>
              <a:srgbClr val="FFC000"/>
            </a:solidFill>
            <a:prstDash val="dash"/>
            <a:extLst>
              <a:ext uri="{C807C97D-BFC1-408E-A445-0C87EB9F89A2}">
                <ask:lineSketchStyleProps xmlns:ask="http://schemas.microsoft.com/office/drawing/2018/sketchyshapes" xmlns="" sd="9443308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Times New Roman" pitchFamily="18" charset="0"/>
                <a:ea typeface="Calibri" panose="020F0502020204030204" pitchFamily="34" charset="0"/>
                <a:cs typeface="Times New Roman" pitchFamily="18" charset="0"/>
              </a:rPr>
              <a:t>Khu</a:t>
            </a:r>
            <a:r>
              <a:rPr lang="en-US" sz="4800" b="1" dirty="0">
                <a:solidFill>
                  <a:srgbClr val="C00000"/>
                </a:solidFill>
                <a:latin typeface="Times New Roman" pitchFamily="18" charset="0"/>
                <a:ea typeface="Calibri" panose="020F0502020204030204" pitchFamily="34" charset="0"/>
                <a:cs typeface="Times New Roman" pitchFamily="18" charset="0"/>
              </a:rPr>
              <a:t> di </a:t>
            </a:r>
            <a:r>
              <a:rPr lang="en-US" sz="4800" b="1" dirty="0" err="1">
                <a:solidFill>
                  <a:srgbClr val="C00000"/>
                </a:solidFill>
                <a:latin typeface="Times New Roman" pitchFamily="18" charset="0"/>
                <a:ea typeface="Calibri" panose="020F0502020204030204" pitchFamily="34" charset="0"/>
                <a:cs typeface="Times New Roman" pitchFamily="18" charset="0"/>
              </a:rPr>
              <a:t>tích</a:t>
            </a:r>
            <a:r>
              <a:rPr lang="en-US" sz="4800" b="1" dirty="0">
                <a:solidFill>
                  <a:srgbClr val="C00000"/>
                </a:solidFill>
                <a:latin typeface="Times New Roman" pitchFamily="18" charset="0"/>
                <a:ea typeface="Calibri" panose="020F0502020204030204" pitchFamily="34" charset="0"/>
                <a:cs typeface="Times New Roman" pitchFamily="18" charset="0"/>
              </a:rPr>
              <a:t> </a:t>
            </a:r>
            <a:r>
              <a:rPr lang="en-US" sz="4800" b="1" dirty="0" err="1">
                <a:solidFill>
                  <a:srgbClr val="C00000"/>
                </a:solidFill>
                <a:latin typeface="Times New Roman" pitchFamily="18" charset="0"/>
                <a:ea typeface="Calibri" panose="020F0502020204030204" pitchFamily="34" charset="0"/>
                <a:cs typeface="Times New Roman" pitchFamily="18" charset="0"/>
              </a:rPr>
              <a:t>Đền</a:t>
            </a:r>
            <a:r>
              <a:rPr lang="en-US" sz="4800" b="1" dirty="0">
                <a:solidFill>
                  <a:srgbClr val="C00000"/>
                </a:solidFill>
                <a:latin typeface="Times New Roman" pitchFamily="18" charset="0"/>
                <a:ea typeface="Calibri" panose="020F0502020204030204" pitchFamily="34" charset="0"/>
                <a:cs typeface="Times New Roman" pitchFamily="18" charset="0"/>
              </a:rPr>
              <a:t> </a:t>
            </a:r>
            <a:r>
              <a:rPr lang="en-US" sz="4800" b="1" dirty="0" err="1">
                <a:solidFill>
                  <a:srgbClr val="C00000"/>
                </a:solidFill>
                <a:latin typeface="Times New Roman" pitchFamily="18" charset="0"/>
                <a:ea typeface="Calibri" panose="020F0502020204030204" pitchFamily="34" charset="0"/>
                <a:cs typeface="Times New Roman" pitchFamily="18" charset="0"/>
              </a:rPr>
              <a:t>Hùng</a:t>
            </a:r>
            <a:r>
              <a:rPr lang="en-US" sz="4800" b="1" dirty="0">
                <a:solidFill>
                  <a:srgbClr val="C00000"/>
                </a:solidFill>
                <a:latin typeface="Times New Roman" pitchFamily="18" charset="0"/>
                <a:ea typeface="Calibri" panose="020F0502020204030204" pitchFamily="34" charset="0"/>
                <a:cs typeface="Times New Roman" pitchFamily="18" charset="0"/>
              </a:rPr>
              <a:t> </a:t>
            </a:r>
            <a:r>
              <a:rPr lang="en-US" sz="4800" b="1" dirty="0" err="1">
                <a:solidFill>
                  <a:srgbClr val="C00000"/>
                </a:solidFill>
                <a:latin typeface="Times New Roman" pitchFamily="18" charset="0"/>
                <a:ea typeface="Calibri" panose="020F0502020204030204" pitchFamily="34" charset="0"/>
                <a:cs typeface="Times New Roman" pitchFamily="18" charset="0"/>
              </a:rPr>
              <a:t>phần</a:t>
            </a:r>
            <a:r>
              <a:rPr lang="en-US" sz="4800" b="1" dirty="0">
                <a:solidFill>
                  <a:srgbClr val="C00000"/>
                </a:solidFill>
                <a:latin typeface="Times New Roman" pitchFamily="18" charset="0"/>
                <a:ea typeface="Calibri" panose="020F0502020204030204" pitchFamily="34" charset="0"/>
                <a:cs typeface="Times New Roman" pitchFamily="18" charset="0"/>
              </a:rPr>
              <a:t> </a:t>
            </a:r>
            <a:r>
              <a:rPr lang="en-US" sz="4800" b="1" dirty="0" err="1">
                <a:solidFill>
                  <a:srgbClr val="C00000"/>
                </a:solidFill>
                <a:latin typeface="Times New Roman" pitchFamily="18" charset="0"/>
                <a:ea typeface="Calibri" panose="020F0502020204030204" pitchFamily="34" charset="0"/>
                <a:cs typeface="Times New Roman" pitchFamily="18" charset="0"/>
              </a:rPr>
              <a:t>lớn</a:t>
            </a:r>
            <a:r>
              <a:rPr lang="en-US" sz="4800" b="1" dirty="0">
                <a:solidFill>
                  <a:srgbClr val="C00000"/>
                </a:solidFill>
                <a:latin typeface="Times New Roman" pitchFamily="18" charset="0"/>
                <a:ea typeface="Calibri" panose="020F0502020204030204" pitchFamily="34" charset="0"/>
                <a:cs typeface="Times New Roman" pitchFamily="18" charset="0"/>
              </a:rPr>
              <a:t> </a:t>
            </a:r>
            <a:r>
              <a:rPr lang="en-US" sz="4800" b="1" dirty="0" err="1">
                <a:solidFill>
                  <a:srgbClr val="C00000"/>
                </a:solidFill>
                <a:latin typeface="Times New Roman" pitchFamily="18" charset="0"/>
                <a:ea typeface="Calibri" panose="020F0502020204030204" pitchFamily="34" charset="0"/>
                <a:cs typeface="Times New Roman" pitchFamily="18" charset="0"/>
              </a:rPr>
              <a:t>nằm</a:t>
            </a:r>
            <a:r>
              <a:rPr lang="en-US" sz="4800" b="1" dirty="0">
                <a:solidFill>
                  <a:srgbClr val="C00000"/>
                </a:solidFill>
                <a:latin typeface="Times New Roman" pitchFamily="18" charset="0"/>
                <a:ea typeface="Calibri" panose="020F0502020204030204" pitchFamily="34" charset="0"/>
                <a:cs typeface="Times New Roman" pitchFamily="18" charset="0"/>
              </a:rPr>
              <a:t> ở </a:t>
            </a:r>
            <a:r>
              <a:rPr lang="en-US" sz="4800" b="1" dirty="0" err="1">
                <a:solidFill>
                  <a:srgbClr val="C00000"/>
                </a:solidFill>
                <a:latin typeface="Times New Roman" pitchFamily="18" charset="0"/>
                <a:ea typeface="Calibri" panose="020F0502020204030204" pitchFamily="34" charset="0"/>
                <a:cs typeface="Times New Roman" pitchFamily="18" charset="0"/>
              </a:rPr>
              <a:t>đâu</a:t>
            </a:r>
            <a:r>
              <a:rPr lang="en-US" sz="4800" b="1" dirty="0">
                <a:solidFill>
                  <a:srgbClr val="C00000"/>
                </a:solidFill>
                <a:latin typeface="Times New Roman" pitchFamily="18" charset="0"/>
                <a:ea typeface="Calibri" panose="020F0502020204030204" pitchFamily="34" charset="0"/>
                <a:cs typeface="Times New Roman" pitchFamily="18" charset="0"/>
              </a:rPr>
              <a:t> ?</a:t>
            </a:r>
            <a:endParaRPr lang="en-US" sz="4800" b="1" dirty="0">
              <a:solidFill>
                <a:srgbClr val="C00000"/>
              </a:solidFill>
              <a:latin typeface="Times New Roman" pitchFamily="18" charset="0"/>
              <a:cs typeface="Times New Roman" pitchFamily="18" charset="0"/>
            </a:endParaRPr>
          </a:p>
        </p:txBody>
      </p:sp>
      <p:pic>
        <p:nvPicPr>
          <p:cNvPr id="11" name="Picture 44">
            <a:extLst>
              <a:ext uri="{FF2B5EF4-FFF2-40B4-BE49-F238E27FC236}">
                <a16:creationId xmlns:a16="http://schemas.microsoft.com/office/drawing/2014/main" xmlns="" id="{AE63F81E-4DEE-C068-69AF-3C79338B2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212" y="2396594"/>
            <a:ext cx="1148409" cy="1144233"/>
          </a:xfrm>
          <a:prstGeom prst="rect">
            <a:avLst/>
          </a:prstGeom>
        </p:spPr>
      </p:pic>
      <p:pic>
        <p:nvPicPr>
          <p:cNvPr id="12" name="Picture 45">
            <a:extLst>
              <a:ext uri="{FF2B5EF4-FFF2-40B4-BE49-F238E27FC236}">
                <a16:creationId xmlns:a16="http://schemas.microsoft.com/office/drawing/2014/main" xmlns="" id="{FBC338F3-27D7-9CF6-3E73-E7E12FEC67B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12" y="3684811"/>
            <a:ext cx="1113591" cy="1109542"/>
          </a:xfrm>
          <a:prstGeom prst="rect">
            <a:avLst/>
          </a:prstGeom>
        </p:spPr>
      </p:pic>
      <p:pic>
        <p:nvPicPr>
          <p:cNvPr id="13" name="Picture 46">
            <a:extLst>
              <a:ext uri="{FF2B5EF4-FFF2-40B4-BE49-F238E27FC236}">
                <a16:creationId xmlns:a16="http://schemas.microsoft.com/office/drawing/2014/main" xmlns="" id="{39C962CE-4067-AFCA-996E-065C2890EE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35315" y="4930042"/>
            <a:ext cx="1158343" cy="1154131"/>
          </a:xfrm>
          <a:prstGeom prst="rect">
            <a:avLst/>
          </a:prstGeom>
        </p:spPr>
      </p:pic>
      <p:sp>
        <p:nvSpPr>
          <p:cNvPr id="14" name="Rectangle 13">
            <a:extLst>
              <a:ext uri="{FF2B5EF4-FFF2-40B4-BE49-F238E27FC236}">
                <a16:creationId xmlns:a16="http://schemas.microsoft.com/office/drawing/2014/main" xmlns="" id="{FBA685A2-B1F4-47F6-B672-CDA8B73534C6}"/>
              </a:ext>
            </a:extLst>
          </p:cNvPr>
          <p:cNvSpPr/>
          <p:nvPr/>
        </p:nvSpPr>
        <p:spPr>
          <a:xfrm>
            <a:off x="2193659" y="2401848"/>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Huyện</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Lâm</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Thao</a:t>
            </a:r>
            <a:endParaRPr lang="en-US" sz="4000" b="1" dirty="0">
              <a:solidFill>
                <a:srgbClr val="00B050"/>
              </a:solidFill>
              <a:latin typeface="Times New Roman" pitchFamily="18" charset="0"/>
              <a:ea typeface="Calibri" panose="020F0502020204030204" pitchFamily="34" charset="0"/>
              <a:cs typeface="Times New Roman" pitchFamily="18" charset="0"/>
            </a:endParaRPr>
          </a:p>
        </p:txBody>
      </p:sp>
      <p:sp>
        <p:nvSpPr>
          <p:cNvPr id="15" name="Rectangle 14">
            <a:extLst>
              <a:ext uri="{FF2B5EF4-FFF2-40B4-BE49-F238E27FC236}">
                <a16:creationId xmlns:a16="http://schemas.microsoft.com/office/drawing/2014/main" xmlns="" id="{78439E43-6E69-C22B-E4B7-E19C49638AF2}"/>
              </a:ext>
            </a:extLst>
          </p:cNvPr>
          <p:cNvSpPr/>
          <p:nvPr/>
        </p:nvSpPr>
        <p:spPr>
          <a:xfrm>
            <a:off x="2193658" y="3668903"/>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Tỉnh</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Phú</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Thọ</a:t>
            </a:r>
            <a:endParaRPr lang="en-US" sz="4000" b="1" dirty="0">
              <a:solidFill>
                <a:srgbClr val="00B050"/>
              </a:solidFill>
              <a:latin typeface="Times New Roman" pitchFamily="18" charset="0"/>
              <a:ea typeface="Calibri" panose="020F0502020204030204" pitchFamily="34" charset="0"/>
              <a:cs typeface="Times New Roman" pitchFamily="18" charset="0"/>
            </a:endParaRPr>
          </a:p>
        </p:txBody>
      </p:sp>
      <p:sp>
        <p:nvSpPr>
          <p:cNvPr id="16" name="Rectangle 15">
            <a:extLst>
              <a:ext uri="{FF2B5EF4-FFF2-40B4-BE49-F238E27FC236}">
                <a16:creationId xmlns:a16="http://schemas.microsoft.com/office/drawing/2014/main" xmlns="" id="{34FAFA09-E819-C7D0-7F61-9DB1000683B7}"/>
              </a:ext>
            </a:extLst>
          </p:cNvPr>
          <p:cNvSpPr/>
          <p:nvPr/>
        </p:nvSpPr>
        <p:spPr>
          <a:xfrm>
            <a:off x="2193658" y="4974631"/>
            <a:ext cx="5871553"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Thành</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phố</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Việt</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Trì</a:t>
            </a:r>
            <a:endParaRPr lang="en-US" sz="4000" b="1" dirty="0">
              <a:solidFill>
                <a:srgbClr val="00B05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97794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xmlns="" id="{DE0705DA-1A09-EA44-6F1F-40D7D90CEE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085" y="-903384"/>
            <a:ext cx="10674550" cy="2169405"/>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4"/>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5"/>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5"/>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9" name="Rectangle: Rounded Corners 8">
            <a:extLst>
              <a:ext uri="{FF2B5EF4-FFF2-40B4-BE49-F238E27FC236}">
                <a16:creationId xmlns:a16="http://schemas.microsoft.com/office/drawing/2014/main" xmlns="" id="{ED7593D0-A56A-1375-09C2-8BF6E5852589}"/>
              </a:ext>
            </a:extLst>
          </p:cNvPr>
          <p:cNvSpPr/>
          <p:nvPr/>
        </p:nvSpPr>
        <p:spPr>
          <a:xfrm>
            <a:off x="857250" y="431515"/>
            <a:ext cx="11334750" cy="1377641"/>
          </a:xfrm>
          <a:custGeom>
            <a:avLst/>
            <a:gdLst>
              <a:gd name="connsiteX0" fmla="*/ 0 w 11334750"/>
              <a:gd name="connsiteY0" fmla="*/ 229611 h 1377641"/>
              <a:gd name="connsiteX1" fmla="*/ 229611 w 11334750"/>
              <a:gd name="connsiteY1" fmla="*/ 0 h 1377641"/>
              <a:gd name="connsiteX2" fmla="*/ 11105139 w 11334750"/>
              <a:gd name="connsiteY2" fmla="*/ 0 h 1377641"/>
              <a:gd name="connsiteX3" fmla="*/ 11334750 w 11334750"/>
              <a:gd name="connsiteY3" fmla="*/ 229611 h 1377641"/>
              <a:gd name="connsiteX4" fmla="*/ 11334750 w 11334750"/>
              <a:gd name="connsiteY4" fmla="*/ 1148030 h 1377641"/>
              <a:gd name="connsiteX5" fmla="*/ 11105139 w 11334750"/>
              <a:gd name="connsiteY5" fmla="*/ 1377641 h 1377641"/>
              <a:gd name="connsiteX6" fmla="*/ 229611 w 11334750"/>
              <a:gd name="connsiteY6" fmla="*/ 1377641 h 1377641"/>
              <a:gd name="connsiteX7" fmla="*/ 0 w 11334750"/>
              <a:gd name="connsiteY7" fmla="*/ 1148030 h 1377641"/>
              <a:gd name="connsiteX8" fmla="*/ 0 w 11334750"/>
              <a:gd name="connsiteY8" fmla="*/ 229611 h 13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1377641" fill="none" extrusionOk="0">
                <a:moveTo>
                  <a:pt x="0" y="229611"/>
                </a:moveTo>
                <a:cubicBezTo>
                  <a:pt x="-13191" y="113651"/>
                  <a:pt x="98296" y="11080"/>
                  <a:pt x="229611" y="0"/>
                </a:cubicBezTo>
                <a:cubicBezTo>
                  <a:pt x="5506287" y="-64922"/>
                  <a:pt x="9348384" y="-39197"/>
                  <a:pt x="11105139" y="0"/>
                </a:cubicBezTo>
                <a:cubicBezTo>
                  <a:pt x="11243319" y="-14821"/>
                  <a:pt x="11336764" y="99883"/>
                  <a:pt x="11334750" y="229611"/>
                </a:cubicBezTo>
                <a:cubicBezTo>
                  <a:pt x="11293877" y="462231"/>
                  <a:pt x="11404746" y="1046867"/>
                  <a:pt x="11334750" y="1148030"/>
                </a:cubicBezTo>
                <a:cubicBezTo>
                  <a:pt x="11337338" y="1286090"/>
                  <a:pt x="11223014" y="1396801"/>
                  <a:pt x="11105139" y="1377641"/>
                </a:cubicBezTo>
                <a:cubicBezTo>
                  <a:pt x="6444992" y="1541435"/>
                  <a:pt x="4860614" y="1374725"/>
                  <a:pt x="229611" y="1377641"/>
                </a:cubicBezTo>
                <a:cubicBezTo>
                  <a:pt x="93560" y="1363756"/>
                  <a:pt x="-4293" y="1277390"/>
                  <a:pt x="0" y="1148030"/>
                </a:cubicBezTo>
                <a:cubicBezTo>
                  <a:pt x="-73380" y="1020417"/>
                  <a:pt x="-60750" y="387297"/>
                  <a:pt x="0" y="229611"/>
                </a:cubicBezTo>
                <a:close/>
              </a:path>
              <a:path w="11334750" h="1377641" stroke="0" extrusionOk="0">
                <a:moveTo>
                  <a:pt x="0" y="229611"/>
                </a:moveTo>
                <a:cubicBezTo>
                  <a:pt x="20870" y="103126"/>
                  <a:pt x="97973" y="-3602"/>
                  <a:pt x="229611" y="0"/>
                </a:cubicBezTo>
                <a:cubicBezTo>
                  <a:pt x="1434501" y="86904"/>
                  <a:pt x="6036635" y="-32184"/>
                  <a:pt x="11105139" y="0"/>
                </a:cubicBezTo>
                <a:cubicBezTo>
                  <a:pt x="11235749" y="-7139"/>
                  <a:pt x="11347727" y="85565"/>
                  <a:pt x="11334750" y="229611"/>
                </a:cubicBezTo>
                <a:cubicBezTo>
                  <a:pt x="11253685" y="360235"/>
                  <a:pt x="11263625" y="838391"/>
                  <a:pt x="11334750" y="1148030"/>
                </a:cubicBezTo>
                <a:cubicBezTo>
                  <a:pt x="11323333" y="1270046"/>
                  <a:pt x="11226791" y="1390744"/>
                  <a:pt x="11105139" y="1377641"/>
                </a:cubicBezTo>
                <a:cubicBezTo>
                  <a:pt x="8220438" y="1399827"/>
                  <a:pt x="2486115" y="1282215"/>
                  <a:pt x="229611" y="1377641"/>
                </a:cubicBezTo>
                <a:cubicBezTo>
                  <a:pt x="103920" y="1394089"/>
                  <a:pt x="8994" y="1283926"/>
                  <a:pt x="0" y="1148030"/>
                </a:cubicBezTo>
                <a:cubicBezTo>
                  <a:pt x="40099" y="700515"/>
                  <a:pt x="-36565" y="370357"/>
                  <a:pt x="0" y="229611"/>
                </a:cubicBezTo>
                <a:close/>
              </a:path>
            </a:pathLst>
          </a:custGeom>
          <a:solidFill>
            <a:schemeClr val="bg1">
              <a:alpha val="83000"/>
            </a:schemeClr>
          </a:solidFill>
          <a:ln w="38100">
            <a:solidFill>
              <a:srgbClr val="FFC000"/>
            </a:solidFill>
            <a:prstDash val="dash"/>
            <a:extLst>
              <a:ext uri="{C807C97D-BFC1-408E-A445-0C87EB9F89A2}">
                <ask:lineSketchStyleProps xmlns:ask="http://schemas.microsoft.com/office/drawing/2018/sketchyshapes" xmlns="" sd="9443308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Times New Roman" panose="02020603050405020304" pitchFamily="18" charset="0"/>
                <a:cs typeface="Times New Roman" panose="02020603050405020304" pitchFamily="18" charset="0"/>
              </a:rPr>
              <a:t>		</a:t>
            </a:r>
            <a:r>
              <a:rPr lang="vi-VN" sz="4400" b="1" dirty="0">
                <a:solidFill>
                  <a:srgbClr val="C00000"/>
                </a:solidFill>
                <a:latin typeface="Times New Roman" panose="02020603050405020304" pitchFamily="18" charset="0"/>
                <a:cs typeface="Times New Roman" panose="02020603050405020304" pitchFamily="18" charset="0"/>
              </a:rPr>
              <a:t>Khu di tích được xây dựng để tưởng </a:t>
            </a:r>
            <a:r>
              <a:rPr lang="en-US" sz="4400" b="1" dirty="0">
                <a:solidFill>
                  <a:srgbClr val="C00000"/>
                </a:solidFill>
                <a:latin typeface="Times New Roman" panose="02020603050405020304" pitchFamily="18" charset="0"/>
                <a:cs typeface="Times New Roman" panose="02020603050405020304" pitchFamily="18" charset="0"/>
              </a:rPr>
              <a:t>			</a:t>
            </a:r>
            <a:r>
              <a:rPr lang="vi-VN" sz="4400" b="1" dirty="0">
                <a:solidFill>
                  <a:srgbClr val="C00000"/>
                </a:solidFill>
                <a:latin typeface="Times New Roman" panose="02020603050405020304" pitchFamily="18" charset="0"/>
                <a:cs typeface="Times New Roman" panose="02020603050405020304" pitchFamily="18" charset="0"/>
              </a:rPr>
              <a:t>nhớ công lao dựng nước của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ai</a:t>
            </a:r>
            <a:r>
              <a:rPr lang="en-US" sz="4400" b="1" dirty="0">
                <a:solidFill>
                  <a:srgbClr val="C00000"/>
                </a:solidFill>
                <a:latin typeface="Times New Roman" panose="02020603050405020304" pitchFamily="18" charset="0"/>
                <a:cs typeface="Times New Roman" panose="02020603050405020304" pitchFamily="18" charset="0"/>
              </a:rPr>
              <a:t> ?</a:t>
            </a:r>
          </a:p>
        </p:txBody>
      </p:sp>
      <p:pic>
        <p:nvPicPr>
          <p:cNvPr id="11" name="Picture 44">
            <a:extLst>
              <a:ext uri="{FF2B5EF4-FFF2-40B4-BE49-F238E27FC236}">
                <a16:creationId xmlns:a16="http://schemas.microsoft.com/office/drawing/2014/main" xmlns="" id="{AE63F81E-4DEE-C068-69AF-3C79338B25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59742" y="2146074"/>
            <a:ext cx="1148409" cy="1144233"/>
          </a:xfrm>
          <a:prstGeom prst="rect">
            <a:avLst/>
          </a:prstGeom>
        </p:spPr>
      </p:pic>
      <p:pic>
        <p:nvPicPr>
          <p:cNvPr id="12" name="Picture 45">
            <a:extLst>
              <a:ext uri="{FF2B5EF4-FFF2-40B4-BE49-F238E27FC236}">
                <a16:creationId xmlns:a16="http://schemas.microsoft.com/office/drawing/2014/main" xmlns="" id="{FBC338F3-27D7-9CF6-3E73-E7E12FEC67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59742" y="3434291"/>
            <a:ext cx="1113591" cy="1109542"/>
          </a:xfrm>
          <a:prstGeom prst="rect">
            <a:avLst/>
          </a:prstGeom>
        </p:spPr>
      </p:pic>
      <p:pic>
        <p:nvPicPr>
          <p:cNvPr id="13" name="Picture 46">
            <a:extLst>
              <a:ext uri="{FF2B5EF4-FFF2-40B4-BE49-F238E27FC236}">
                <a16:creationId xmlns:a16="http://schemas.microsoft.com/office/drawing/2014/main" xmlns="" id="{39C962CE-4067-AFCA-996E-065C2890EEA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76845" y="4679522"/>
            <a:ext cx="1158343" cy="1154131"/>
          </a:xfrm>
          <a:prstGeom prst="rect">
            <a:avLst/>
          </a:prstGeom>
        </p:spPr>
      </p:pic>
      <p:sp>
        <p:nvSpPr>
          <p:cNvPr id="14" name="Rectangle 13">
            <a:extLst>
              <a:ext uri="{FF2B5EF4-FFF2-40B4-BE49-F238E27FC236}">
                <a16:creationId xmlns:a16="http://schemas.microsoft.com/office/drawing/2014/main" xmlns="" id="{FBA685A2-B1F4-47F6-B672-CDA8B73534C6}"/>
              </a:ext>
            </a:extLst>
          </p:cNvPr>
          <p:cNvSpPr/>
          <p:nvPr/>
        </p:nvSpPr>
        <p:spPr>
          <a:xfrm>
            <a:off x="4135189" y="2151328"/>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Các</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Vua</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Hùng</a:t>
            </a:r>
            <a:r>
              <a:rPr lang="en-US" sz="4000" b="1" dirty="0">
                <a:solidFill>
                  <a:srgbClr val="00B050"/>
                </a:solidFill>
                <a:latin typeface="Times New Roman" pitchFamily="18" charset="0"/>
                <a:ea typeface="Calibri" panose="020F0502020204030204" pitchFamily="34" charset="0"/>
                <a:cs typeface="Times New Roman" pitchFamily="18" charset="0"/>
              </a:rPr>
              <a:t> </a:t>
            </a:r>
          </a:p>
        </p:txBody>
      </p:sp>
      <p:sp>
        <p:nvSpPr>
          <p:cNvPr id="15" name="Rectangle 14">
            <a:extLst>
              <a:ext uri="{FF2B5EF4-FFF2-40B4-BE49-F238E27FC236}">
                <a16:creationId xmlns:a16="http://schemas.microsoft.com/office/drawing/2014/main" xmlns="" id="{78439E43-6E69-C22B-E4B7-E19C49638AF2}"/>
              </a:ext>
            </a:extLst>
          </p:cNvPr>
          <p:cNvSpPr/>
          <p:nvPr/>
        </p:nvSpPr>
        <p:spPr>
          <a:xfrm>
            <a:off x="4135188" y="3418383"/>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Nhân</a:t>
            </a:r>
            <a:r>
              <a:rPr lang="en-US" sz="4000" b="1" dirty="0">
                <a:solidFill>
                  <a:srgbClr val="00B050"/>
                </a:solidFill>
                <a:latin typeface="Times New Roman" pitchFamily="18" charset="0"/>
                <a:ea typeface="Calibri" panose="020F0502020204030204" pitchFamily="34" charset="0"/>
                <a:cs typeface="Times New Roman" pitchFamily="18" charset="0"/>
              </a:rPr>
              <a:t> </a:t>
            </a:r>
            <a:r>
              <a:rPr lang="en-US" sz="4000" b="1" dirty="0" err="1">
                <a:solidFill>
                  <a:srgbClr val="00B050"/>
                </a:solidFill>
                <a:latin typeface="Times New Roman" pitchFamily="18" charset="0"/>
                <a:ea typeface="Calibri" panose="020F0502020204030204" pitchFamily="34" charset="0"/>
                <a:cs typeface="Times New Roman" pitchFamily="18" charset="0"/>
              </a:rPr>
              <a:t>dân</a:t>
            </a:r>
            <a:endParaRPr lang="en-US" sz="4000" b="1" dirty="0">
              <a:solidFill>
                <a:srgbClr val="00B050"/>
              </a:solidFill>
              <a:latin typeface="Times New Roman" pitchFamily="18" charset="0"/>
              <a:ea typeface="Calibri" panose="020F0502020204030204" pitchFamily="34" charset="0"/>
              <a:cs typeface="Times New Roman" pitchFamily="18" charset="0"/>
            </a:endParaRPr>
          </a:p>
        </p:txBody>
      </p:sp>
      <p:sp>
        <p:nvSpPr>
          <p:cNvPr id="16" name="Rectangle 15">
            <a:extLst>
              <a:ext uri="{FF2B5EF4-FFF2-40B4-BE49-F238E27FC236}">
                <a16:creationId xmlns:a16="http://schemas.microsoft.com/office/drawing/2014/main" xmlns="" id="{34FAFA09-E819-C7D0-7F61-9DB1000683B7}"/>
              </a:ext>
            </a:extLst>
          </p:cNvPr>
          <p:cNvSpPr/>
          <p:nvPr/>
        </p:nvSpPr>
        <p:spPr>
          <a:xfrm>
            <a:off x="4135188" y="4724111"/>
            <a:ext cx="5871553"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latin typeface="Times New Roman" pitchFamily="18" charset="0"/>
                <a:ea typeface="Calibri" panose="020F0502020204030204" pitchFamily="34" charset="0"/>
                <a:cs typeface="Times New Roman" pitchFamily="18" charset="0"/>
              </a:rPr>
              <a:t>Lạc</a:t>
            </a:r>
            <a:r>
              <a:rPr lang="en-US" sz="4000" b="1" dirty="0">
                <a:solidFill>
                  <a:srgbClr val="00B050"/>
                </a:solidFill>
                <a:latin typeface="Times New Roman" pitchFamily="18" charset="0"/>
                <a:ea typeface="Calibri" panose="020F0502020204030204" pitchFamily="34" charset="0"/>
                <a:cs typeface="Times New Roman" pitchFamily="18" charset="0"/>
              </a:rPr>
              <a:t> Long </a:t>
            </a:r>
            <a:r>
              <a:rPr lang="en-US" sz="4000" b="1" dirty="0" err="1">
                <a:solidFill>
                  <a:srgbClr val="00B050"/>
                </a:solidFill>
                <a:latin typeface="Times New Roman" pitchFamily="18" charset="0"/>
                <a:ea typeface="Calibri" panose="020F0502020204030204" pitchFamily="34" charset="0"/>
                <a:cs typeface="Times New Roman" pitchFamily="18" charset="0"/>
              </a:rPr>
              <a:t>Quân</a:t>
            </a:r>
            <a:endParaRPr lang="en-US" sz="4000" b="1" dirty="0">
              <a:solidFill>
                <a:srgbClr val="00B05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7632332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4"/>
                                        </p:tgtEl>
                                        <p:attrNameLst>
                                          <p:attrName>fillcolor</p:attrName>
                                        </p:attrNameLst>
                                      </p:cBhvr>
                                      <p:to>
                                        <a:srgbClr val="92D050"/>
                                      </p:to>
                                    </p:animClr>
                                    <p:set>
                                      <p:cBhvr>
                                        <p:cTn id="39" dur="2000" fill="hold"/>
                                        <p:tgtEl>
                                          <p:spTgt spid="14"/>
                                        </p:tgtEl>
                                        <p:attrNameLst>
                                          <p:attrName>fill.type</p:attrName>
                                        </p:attrNameLst>
                                      </p:cBhvr>
                                      <p:to>
                                        <p:strVal val="solid"/>
                                      </p:to>
                                    </p:set>
                                    <p:set>
                                      <p:cBhvr>
                                        <p:cTn id="40"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2"/>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3"/>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3"/>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2"/>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9" name="Rectangle: Rounded Corners 8">
            <a:extLst>
              <a:ext uri="{FF2B5EF4-FFF2-40B4-BE49-F238E27FC236}">
                <a16:creationId xmlns:a16="http://schemas.microsoft.com/office/drawing/2014/main" xmlns="" id="{ED7593D0-A56A-1375-09C2-8BF6E5852589}"/>
              </a:ext>
            </a:extLst>
          </p:cNvPr>
          <p:cNvSpPr/>
          <p:nvPr/>
        </p:nvSpPr>
        <p:spPr>
          <a:xfrm>
            <a:off x="1223205" y="429356"/>
            <a:ext cx="9788348" cy="1296211"/>
          </a:xfrm>
          <a:custGeom>
            <a:avLst/>
            <a:gdLst>
              <a:gd name="connsiteX0" fmla="*/ 0 w 9788348"/>
              <a:gd name="connsiteY0" fmla="*/ 216039 h 1296211"/>
              <a:gd name="connsiteX1" fmla="*/ 216039 w 9788348"/>
              <a:gd name="connsiteY1" fmla="*/ 0 h 1296211"/>
              <a:gd name="connsiteX2" fmla="*/ 9572309 w 9788348"/>
              <a:gd name="connsiteY2" fmla="*/ 0 h 1296211"/>
              <a:gd name="connsiteX3" fmla="*/ 9788348 w 9788348"/>
              <a:gd name="connsiteY3" fmla="*/ 216039 h 1296211"/>
              <a:gd name="connsiteX4" fmla="*/ 9788348 w 9788348"/>
              <a:gd name="connsiteY4" fmla="*/ 1080172 h 1296211"/>
              <a:gd name="connsiteX5" fmla="*/ 9572309 w 9788348"/>
              <a:gd name="connsiteY5" fmla="*/ 1296211 h 1296211"/>
              <a:gd name="connsiteX6" fmla="*/ 216039 w 9788348"/>
              <a:gd name="connsiteY6" fmla="*/ 1296211 h 1296211"/>
              <a:gd name="connsiteX7" fmla="*/ 0 w 9788348"/>
              <a:gd name="connsiteY7" fmla="*/ 1080172 h 1296211"/>
              <a:gd name="connsiteX8" fmla="*/ 0 w 9788348"/>
              <a:gd name="connsiteY8" fmla="*/ 216039 h 129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8348" h="1296211" fill="none" extrusionOk="0">
                <a:moveTo>
                  <a:pt x="0" y="216039"/>
                </a:moveTo>
                <a:cubicBezTo>
                  <a:pt x="-4746" y="100628"/>
                  <a:pt x="93484" y="7972"/>
                  <a:pt x="216039" y="0"/>
                </a:cubicBezTo>
                <a:cubicBezTo>
                  <a:pt x="1174741" y="-64922"/>
                  <a:pt x="7670195" y="-39197"/>
                  <a:pt x="9572309" y="0"/>
                </a:cubicBezTo>
                <a:cubicBezTo>
                  <a:pt x="9702978" y="-14803"/>
                  <a:pt x="9801767" y="77287"/>
                  <a:pt x="9788348" y="216039"/>
                </a:cubicBezTo>
                <a:cubicBezTo>
                  <a:pt x="9827661" y="629493"/>
                  <a:pt x="9842679" y="858679"/>
                  <a:pt x="9788348" y="1080172"/>
                </a:cubicBezTo>
                <a:cubicBezTo>
                  <a:pt x="9789396" y="1204041"/>
                  <a:pt x="9681760" y="1317362"/>
                  <a:pt x="9572309" y="1296211"/>
                </a:cubicBezTo>
                <a:cubicBezTo>
                  <a:pt x="6474092" y="1460005"/>
                  <a:pt x="1159999" y="1293295"/>
                  <a:pt x="216039" y="1296211"/>
                </a:cubicBezTo>
                <a:cubicBezTo>
                  <a:pt x="88290" y="1283537"/>
                  <a:pt x="-8274" y="1204401"/>
                  <a:pt x="0" y="1080172"/>
                </a:cubicBezTo>
                <a:cubicBezTo>
                  <a:pt x="-66800" y="680163"/>
                  <a:pt x="-165" y="499783"/>
                  <a:pt x="0" y="216039"/>
                </a:cubicBezTo>
                <a:close/>
              </a:path>
              <a:path w="9788348" h="1296211" stroke="0" extrusionOk="0">
                <a:moveTo>
                  <a:pt x="0" y="216039"/>
                </a:moveTo>
                <a:cubicBezTo>
                  <a:pt x="6004" y="96818"/>
                  <a:pt x="91698" y="-3750"/>
                  <a:pt x="216039" y="0"/>
                </a:cubicBezTo>
                <a:cubicBezTo>
                  <a:pt x="2854757" y="86904"/>
                  <a:pt x="7602335" y="-32184"/>
                  <a:pt x="9572309" y="0"/>
                </a:cubicBezTo>
                <a:cubicBezTo>
                  <a:pt x="9698961" y="-13787"/>
                  <a:pt x="9791549" y="92473"/>
                  <a:pt x="9788348" y="216039"/>
                </a:cubicBezTo>
                <a:cubicBezTo>
                  <a:pt x="9722031" y="587055"/>
                  <a:pt x="9820427" y="675504"/>
                  <a:pt x="9788348" y="1080172"/>
                </a:cubicBezTo>
                <a:cubicBezTo>
                  <a:pt x="9783282" y="1197359"/>
                  <a:pt x="9690861" y="1298148"/>
                  <a:pt x="9572309" y="1296211"/>
                </a:cubicBezTo>
                <a:cubicBezTo>
                  <a:pt x="7611871" y="1318397"/>
                  <a:pt x="2555954" y="1200785"/>
                  <a:pt x="216039" y="1296211"/>
                </a:cubicBezTo>
                <a:cubicBezTo>
                  <a:pt x="97824" y="1312360"/>
                  <a:pt x="8852" y="1208427"/>
                  <a:pt x="0" y="1080172"/>
                </a:cubicBezTo>
                <a:cubicBezTo>
                  <a:pt x="-45505" y="746496"/>
                  <a:pt x="-69048" y="640716"/>
                  <a:pt x="0" y="216039"/>
                </a:cubicBezTo>
                <a:close/>
              </a:path>
            </a:pathLst>
          </a:custGeom>
          <a:solidFill>
            <a:schemeClr val="bg1">
              <a:alpha val="83000"/>
            </a:schemeClr>
          </a:solidFill>
          <a:ln w="38100">
            <a:solidFill>
              <a:srgbClr val="FFC000"/>
            </a:solidFill>
            <a:prstDash val="dash"/>
            <a:extLst>
              <a:ext uri="{C807C97D-BFC1-408E-A445-0C87EB9F89A2}">
                <ask:lineSketchStyleProps xmlns:ask="http://schemas.microsoft.com/office/drawing/2018/sketchyshapes" xmlns="" sd="9443308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C00000"/>
                </a:solidFill>
                <a:latin typeface="Times New Roman" pitchFamily="18" charset="0"/>
                <a:cs typeface="Times New Roman" pitchFamily="18" charset="0"/>
              </a:rPr>
              <a:t>Trong </a:t>
            </a:r>
            <a:r>
              <a:rPr lang="en-US" sz="4400" b="1" dirty="0" err="1">
                <a:solidFill>
                  <a:srgbClr val="C00000"/>
                </a:solidFill>
                <a:latin typeface="Times New Roman" pitchFamily="18" charset="0"/>
                <a:cs typeface="Times New Roman" pitchFamily="18" charset="0"/>
              </a:rPr>
              <a:t>khu</a:t>
            </a:r>
            <a:r>
              <a:rPr lang="en-US" sz="4400" b="1" dirty="0">
                <a:solidFill>
                  <a:srgbClr val="C00000"/>
                </a:solidFill>
                <a:latin typeface="Times New Roman" pitchFamily="18" charset="0"/>
                <a:cs typeface="Times New Roman" pitchFamily="18" charset="0"/>
              </a:rPr>
              <a:t> di </a:t>
            </a:r>
            <a:r>
              <a:rPr lang="en-US" sz="4400" b="1" dirty="0" err="1">
                <a:solidFill>
                  <a:srgbClr val="C00000"/>
                </a:solidFill>
                <a:latin typeface="Times New Roman" pitchFamily="18" charset="0"/>
                <a:cs typeface="Times New Roman" pitchFamily="18" charset="0"/>
              </a:rPr>
              <a:t>tích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Đền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Hùng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có</a:t>
            </a:r>
            <a:r>
              <a:rPr lang="en-US" sz="4400" b="1" dirty="0">
                <a:solidFill>
                  <a:srgbClr val="C00000"/>
                </a:solidFill>
                <a:latin typeface="Times New Roman" pitchFamily="18" charset="0"/>
                <a:cs typeface="Times New Roman" pitchFamily="18" charset="0"/>
              </a:rPr>
              <a:t> bao </a:t>
            </a:r>
            <a:r>
              <a:rPr lang="en-US" sz="4400" b="1" dirty="0" err="1">
                <a:solidFill>
                  <a:srgbClr val="C00000"/>
                </a:solidFill>
                <a:latin typeface="Times New Roman" pitchFamily="18" charset="0"/>
                <a:cs typeface="Times New Roman" pitchFamily="18" charset="0"/>
              </a:rPr>
              <a:t>nhiêu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đền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chính</a:t>
            </a:r>
            <a:r>
              <a:rPr lang="en-US" sz="4400" b="1" dirty="0">
                <a:solidFill>
                  <a:srgbClr val="C00000"/>
                </a:solidFill>
                <a:latin typeface="Times New Roman" pitchFamily="18" charset="0"/>
                <a:cs typeface="Times New Roman" pitchFamily="18" charset="0"/>
              </a:rPr>
              <a:t> ?</a:t>
            </a:r>
            <a:endParaRPr kumimoji="0" lang="en-US" sz="4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11" name="Picture 44">
            <a:extLst>
              <a:ext uri="{FF2B5EF4-FFF2-40B4-BE49-F238E27FC236}">
                <a16:creationId xmlns:a16="http://schemas.microsoft.com/office/drawing/2014/main" xmlns="" id="{AE63F81E-4DEE-C068-69AF-3C79338B25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08182" y="2296386"/>
            <a:ext cx="1148409" cy="1144233"/>
          </a:xfrm>
          <a:prstGeom prst="rect">
            <a:avLst/>
          </a:prstGeom>
        </p:spPr>
      </p:pic>
      <p:pic>
        <p:nvPicPr>
          <p:cNvPr id="12" name="Picture 45">
            <a:extLst>
              <a:ext uri="{FF2B5EF4-FFF2-40B4-BE49-F238E27FC236}">
                <a16:creationId xmlns:a16="http://schemas.microsoft.com/office/drawing/2014/main" xmlns="" id="{FBC338F3-27D7-9CF6-3E73-E7E12FEC67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08182" y="3584603"/>
            <a:ext cx="1113591" cy="1109542"/>
          </a:xfrm>
          <a:prstGeom prst="rect">
            <a:avLst/>
          </a:prstGeom>
        </p:spPr>
      </p:pic>
      <p:pic>
        <p:nvPicPr>
          <p:cNvPr id="13" name="Picture 46">
            <a:extLst>
              <a:ext uri="{FF2B5EF4-FFF2-40B4-BE49-F238E27FC236}">
                <a16:creationId xmlns:a16="http://schemas.microsoft.com/office/drawing/2014/main" xmlns="" id="{39C962CE-4067-AFCA-996E-065C2890EEA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25285" y="4829834"/>
            <a:ext cx="1158343" cy="1154131"/>
          </a:xfrm>
          <a:prstGeom prst="rect">
            <a:avLst/>
          </a:prstGeom>
        </p:spPr>
      </p:pic>
      <p:sp>
        <p:nvSpPr>
          <p:cNvPr id="14" name="Rectangle 13">
            <a:extLst>
              <a:ext uri="{FF2B5EF4-FFF2-40B4-BE49-F238E27FC236}">
                <a16:creationId xmlns:a16="http://schemas.microsoft.com/office/drawing/2014/main" xmlns="" id="{FBA685A2-B1F4-47F6-B672-CDA8B73534C6}"/>
              </a:ext>
            </a:extLst>
          </p:cNvPr>
          <p:cNvSpPr/>
          <p:nvPr/>
        </p:nvSpPr>
        <p:spPr>
          <a:xfrm>
            <a:off x="3383629" y="2301640"/>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rPr>
              <a:t>4 </a:t>
            </a:r>
            <a:r>
              <a:rPr kumimoji="0" lang="en-US" sz="6600" b="1" i="0" u="none" strike="noStrike" kern="1200" cap="none" spc="0" normalizeH="0" baseline="0" noProof="0" dirty="0" err="1">
                <a:ln>
                  <a:noFill/>
                </a:ln>
                <a:solidFill>
                  <a:srgbClr val="00B050"/>
                </a:solidFill>
                <a:effectLst/>
                <a:uLnTx/>
                <a:uFillTx/>
                <a:latin typeface="Times New Roman" pitchFamily="18" charset="0"/>
                <a:ea typeface="Calibri" panose="020F0502020204030204" pitchFamily="34" charset="0"/>
                <a:cs typeface="Times New Roman" pitchFamily="18" charset="0"/>
              </a:rPr>
              <a:t>đền</a:t>
            </a:r>
            <a:endPar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endParaRPr>
          </a:p>
        </p:txBody>
      </p:sp>
      <p:sp>
        <p:nvSpPr>
          <p:cNvPr id="15" name="Rectangle 14">
            <a:extLst>
              <a:ext uri="{FF2B5EF4-FFF2-40B4-BE49-F238E27FC236}">
                <a16:creationId xmlns:a16="http://schemas.microsoft.com/office/drawing/2014/main" xmlns="" id="{78439E43-6E69-C22B-E4B7-E19C49638AF2}"/>
              </a:ext>
            </a:extLst>
          </p:cNvPr>
          <p:cNvSpPr/>
          <p:nvPr/>
        </p:nvSpPr>
        <p:spPr>
          <a:xfrm>
            <a:off x="3383628" y="3568695"/>
            <a:ext cx="5871554"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rPr>
              <a:t>5</a:t>
            </a:r>
            <a:r>
              <a:rPr kumimoji="0" lang="en-US" sz="6600" b="1" i="0" u="none" strike="noStrike" kern="1200" cap="none" spc="0" normalizeH="0" noProof="0" dirty="0">
                <a:ln>
                  <a:noFill/>
                </a:ln>
                <a:solidFill>
                  <a:srgbClr val="00B050"/>
                </a:solidFill>
                <a:effectLst/>
                <a:uLnTx/>
                <a:uFillTx/>
                <a:latin typeface="Times New Roman" pitchFamily="18" charset="0"/>
                <a:ea typeface="Calibri" panose="020F0502020204030204" pitchFamily="34" charset="0"/>
                <a:cs typeface="Times New Roman" pitchFamily="18" charset="0"/>
              </a:rPr>
              <a:t> </a:t>
            </a:r>
            <a:r>
              <a:rPr kumimoji="0" lang="en-US" sz="6600" b="1" i="0" u="none" strike="noStrike" kern="1200" cap="none" spc="0" normalizeH="0" noProof="0" dirty="0" err="1">
                <a:ln>
                  <a:noFill/>
                </a:ln>
                <a:solidFill>
                  <a:srgbClr val="00B050"/>
                </a:solidFill>
                <a:effectLst/>
                <a:uLnTx/>
                <a:uFillTx/>
                <a:latin typeface="Times New Roman" pitchFamily="18" charset="0"/>
                <a:ea typeface="Calibri" panose="020F0502020204030204" pitchFamily="34" charset="0"/>
                <a:cs typeface="Times New Roman" pitchFamily="18" charset="0"/>
              </a:rPr>
              <a:t>đền</a:t>
            </a:r>
            <a:endPar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endParaRPr>
          </a:p>
        </p:txBody>
      </p:sp>
      <p:sp>
        <p:nvSpPr>
          <p:cNvPr id="16" name="Rectangle 15">
            <a:extLst>
              <a:ext uri="{FF2B5EF4-FFF2-40B4-BE49-F238E27FC236}">
                <a16:creationId xmlns:a16="http://schemas.microsoft.com/office/drawing/2014/main" xmlns="" id="{34FAFA09-E819-C7D0-7F61-9DB1000683B7}"/>
              </a:ext>
            </a:extLst>
          </p:cNvPr>
          <p:cNvSpPr/>
          <p:nvPr/>
        </p:nvSpPr>
        <p:spPr>
          <a:xfrm>
            <a:off x="3383628" y="4874423"/>
            <a:ext cx="5871553" cy="110954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rPr>
              <a:t>6 </a:t>
            </a:r>
            <a:r>
              <a:rPr kumimoji="0" lang="en-US" sz="6600" b="1" i="0" u="none" strike="noStrike" kern="1200" cap="none" spc="0" normalizeH="0" baseline="0" noProof="0" dirty="0" err="1">
                <a:ln>
                  <a:noFill/>
                </a:ln>
                <a:solidFill>
                  <a:srgbClr val="00B050"/>
                </a:solidFill>
                <a:effectLst/>
                <a:uLnTx/>
                <a:uFillTx/>
                <a:latin typeface="Times New Roman" pitchFamily="18" charset="0"/>
                <a:ea typeface="Calibri" panose="020F0502020204030204" pitchFamily="34" charset="0"/>
                <a:cs typeface="Times New Roman" pitchFamily="18" charset="0"/>
              </a:rPr>
              <a:t>đền</a:t>
            </a:r>
            <a:endParaRPr kumimoji="0" lang="en-US" sz="6600" b="1" i="0" u="none" strike="noStrike" kern="1200" cap="none" spc="0" normalizeH="0" baseline="0" noProof="0" dirty="0">
              <a:ln>
                <a:noFill/>
              </a:ln>
              <a:solidFill>
                <a:srgbClr val="00B050"/>
              </a:solidFill>
              <a:effectLst/>
              <a:uLnTx/>
              <a:uFillTx/>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359368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4"/>
                                        </p:tgtEl>
                                        <p:attrNameLst>
                                          <p:attrName>fillcolor</p:attrName>
                                        </p:attrNameLst>
                                      </p:cBhvr>
                                      <p:to>
                                        <a:srgbClr val="92D050"/>
                                      </p:to>
                                    </p:animClr>
                                    <p:set>
                                      <p:cBhvr>
                                        <p:cTn id="39" dur="2000" fill="hold"/>
                                        <p:tgtEl>
                                          <p:spTgt spid="14"/>
                                        </p:tgtEl>
                                        <p:attrNameLst>
                                          <p:attrName>fill.type</p:attrName>
                                        </p:attrNameLst>
                                      </p:cBhvr>
                                      <p:to>
                                        <p:strVal val="solid"/>
                                      </p:to>
                                    </p:set>
                                    <p:set>
                                      <p:cBhvr>
                                        <p:cTn id="40"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3" descr="Text&#10;&#10;Description automatically generated">
            <a:extLst>
              <a:ext uri="{FF2B5EF4-FFF2-40B4-BE49-F238E27FC236}">
                <a16:creationId xmlns:a16="http://schemas.microsoft.com/office/drawing/2014/main" xmlns="" id="{3D548DB4-D8B7-6824-EF0E-6F01C2F5F5D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6648" l="1548" r="90000">
                        <a14:foregroundMark x1="24762" y1="31745" x2="27381" y2="46890"/>
                        <a14:foregroundMark x1="1607" y1="59006" x2="24405" y2="73708"/>
                        <a14:foregroundMark x1="24405" y1="73708" x2="24524" y2="73708"/>
                        <a14:foregroundMark x1="24762" y1="75040" x2="25536" y2="96648"/>
                        <a14:foregroundMark x1="25536" y1="96648" x2="25655" y2="96648"/>
                      </a14:backgroundRemoval>
                    </a14:imgEffect>
                  </a14:imgLayer>
                </a14:imgProps>
              </a:ext>
              <a:ext uri="{28A0092B-C50C-407E-A947-70E740481C1C}">
                <a14:useLocalDpi xmlns:a14="http://schemas.microsoft.com/office/drawing/2010/main" val="0"/>
              </a:ext>
            </a:extLst>
          </a:blip>
          <a:stretch>
            <a:fillRect/>
          </a:stretch>
        </p:blipFill>
        <p:spPr>
          <a:xfrm flipH="1">
            <a:off x="3881372" y="-2702312"/>
            <a:ext cx="8310628" cy="10093275"/>
          </a:xfrm>
          <a:prstGeom prst="rect">
            <a:avLst/>
          </a:prstGeom>
          <a:effectLst>
            <a:glow rad="114300">
              <a:schemeClr val="bg1">
                <a:lumMod val="95000"/>
                <a:alpha val="91000"/>
              </a:schemeClr>
            </a:glow>
            <a:outerShdw blurRad="50800" dist="38100" dir="2700000" sx="102000" sy="102000" algn="tl" rotWithShape="0">
              <a:prstClr val="black">
                <a:alpha val="22000"/>
              </a:prstClr>
            </a:outerShdw>
          </a:effectLst>
        </p:spPr>
      </p:pic>
      <p:pic>
        <p:nvPicPr>
          <p:cNvPr id="7" name="Picture 6" descr="A picture containing picture frame&#10;&#10;Description automatically generated">
            <a:extLst>
              <a:ext uri="{FF2B5EF4-FFF2-40B4-BE49-F238E27FC236}">
                <a16:creationId xmlns:a16="http://schemas.microsoft.com/office/drawing/2014/main" xmlns="" id="{27520DD4-9AF7-7889-5E67-C3D6B8B9334F}"/>
              </a:ext>
            </a:extLst>
          </p:cNvPr>
          <p:cNvPicPr>
            <a:picLocks noChangeAspect="1"/>
          </p:cNvPicPr>
          <p:nvPr/>
        </p:nvPicPr>
        <p:blipFill>
          <a:blip r:embed="rId7" cstate="print">
            <a:alphaModFix amt="91000"/>
            <a:extLst>
              <a:ext uri="{BEBA8EAE-BF5A-486C-A8C5-ECC9F3942E4B}">
                <a14:imgProps xmlns:a14="http://schemas.microsoft.com/office/drawing/2010/main">
                  <a14:imgLayer r:embed="rId8">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1225234" y="-273768"/>
            <a:ext cx="7455388" cy="7696739"/>
          </a:xfrm>
          <a:prstGeom prst="rect">
            <a:avLst/>
          </a:prstGeom>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4"/>
          <a:srcRect/>
          <a:stretch>
            <a:fillRect/>
          </a:stretch>
        </p:blipFill>
        <p:spPr>
          <a:xfrm>
            <a:off x="-888076" y="4625132"/>
            <a:ext cx="6568842" cy="2857446"/>
          </a:xfrm>
          <a:prstGeom prst="rect">
            <a:avLst/>
          </a:prstGeom>
        </p:spPr>
      </p:pic>
      <p:pic>
        <p:nvPicPr>
          <p:cNvPr id="12" name="Picture 26">
            <a:extLst>
              <a:ext uri="{FF2B5EF4-FFF2-40B4-BE49-F238E27FC236}">
                <a16:creationId xmlns:a16="http://schemas.microsoft.com/office/drawing/2014/main" xmlns="" id="{4830AAC0-C133-5897-28F3-2E097575CBED}"/>
              </a:ext>
            </a:extLst>
          </p:cNvPr>
          <p:cNvPicPr>
            <a:picLocks noChangeAspect="1"/>
          </p:cNvPicPr>
          <p:nvPr/>
        </p:nvPicPr>
        <p:blipFill>
          <a:blip r:embed="rId3"/>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xmlns="" id="{01C28AAF-0455-8CBE-8F60-4723B3773B2E}"/>
              </a:ext>
            </a:extLst>
          </p:cNvPr>
          <p:cNvSpPr txBox="1"/>
          <p:nvPr/>
        </p:nvSpPr>
        <p:spPr>
          <a:xfrm>
            <a:off x="3921808" y="1961758"/>
            <a:ext cx="2604251" cy="26096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800" b="1" i="0" u="none" strike="noStrike" kern="1200" cap="none" spc="0" normalizeH="0" baseline="0" noProof="0" dirty="0">
                <a:ln>
                  <a:noFill/>
                </a:ln>
                <a:solidFill>
                  <a:srgbClr val="ED7D31">
                    <a:lumMod val="50000"/>
                  </a:srgbClr>
                </a:solidFill>
                <a:effectLst/>
                <a:uLnTx/>
                <a:uFillTx/>
                <a:latin typeface="Times New Roman" pitchFamily="18" charset="0"/>
                <a:cs typeface="Times New Roman" pitchFamily="18" charset="0"/>
              </a:rPr>
              <a:t>KHÁM</a:t>
            </a:r>
            <a:r>
              <a:rPr kumimoji="0" lang="en-US" sz="5800" b="1" i="0" u="none" strike="noStrike" kern="1200" cap="none" spc="0" normalizeH="0" noProof="0" dirty="0">
                <a:ln>
                  <a:noFill/>
                </a:ln>
                <a:solidFill>
                  <a:srgbClr val="ED7D31">
                    <a:lumMod val="50000"/>
                  </a:srgbClr>
                </a:solidFill>
                <a:effectLst/>
                <a:uLnTx/>
                <a:uFillTx/>
                <a:latin typeface="Times New Roman" pitchFamily="18" charset="0"/>
                <a:cs typeface="Times New Roman" pitchFamily="18" charset="0"/>
              </a:rPr>
              <a:t> PHÁ</a:t>
            </a:r>
            <a:endParaRPr kumimoji="0" lang="en-US" sz="5800" b="1" i="0" u="none" strike="noStrike" kern="1200" cap="none" spc="0" normalizeH="0" baseline="0" noProof="0" dirty="0">
              <a:ln>
                <a:noFill/>
              </a:ln>
              <a:solidFill>
                <a:srgbClr val="ED7D31">
                  <a:lumMod val="50000"/>
                </a:srgbClr>
              </a:solidFill>
              <a:effectLst/>
              <a:uLnTx/>
              <a:uFillTx/>
              <a:latin typeface="Times New Roman" pitchFamily="18" charset="0"/>
              <a:cs typeface="Times New Roman" pitchFamily="18" charset="0"/>
            </a:endParaRPr>
          </a:p>
        </p:txBody>
      </p:sp>
      <p:pic>
        <p:nvPicPr>
          <p:cNvPr id="14" name="Picture 13" descr="Text&#10;&#10;Description automatically generated">
            <a:extLst>
              <a:ext uri="{FF2B5EF4-FFF2-40B4-BE49-F238E27FC236}">
                <a16:creationId xmlns:a16="http://schemas.microsoft.com/office/drawing/2014/main" xmlns="" id="{1A3FEDD2-2700-4013-56C5-62D298A33A5A}"/>
              </a:ext>
            </a:extLst>
          </p:cNvPr>
          <p:cNvPicPr>
            <a:picLocks noChangeAspect="1"/>
          </p:cNvPicPr>
          <p:nvPr/>
        </p:nvPicPr>
        <p:blipFill rotWithShape="1">
          <a:blip r:embed="rId9" cstate="print">
            <a:duotone>
              <a:srgbClr val="F79646">
                <a:shade val="45000"/>
                <a:satMod val="135000"/>
              </a:srgbClr>
              <a:prstClr val="white"/>
            </a:duotone>
            <a:extLst>
              <a:ext uri="{BEBA8EAE-BF5A-486C-A8C5-ECC9F3942E4B}">
                <a14:imgProps xmlns:a14="http://schemas.microsoft.com/office/drawing/2010/main">
                  <a14:imgLayer r:embed="rId10">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856678" y="5180590"/>
            <a:ext cx="3079334" cy="1505173"/>
          </a:xfrm>
          <a:prstGeom prst="rect">
            <a:avLst/>
          </a:prstGeom>
        </p:spPr>
      </p:pic>
    </p:spTree>
    <p:extLst>
      <p:ext uri="{BB962C8B-B14F-4D97-AF65-F5344CB8AC3E}">
        <p14:creationId xmlns:p14="http://schemas.microsoft.com/office/powerpoint/2010/main" val="533808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xmlns="" id="{541060ED-08DC-ED51-CCD2-468424EF5692}"/>
              </a:ext>
            </a:extLst>
          </p:cNvPr>
          <p:cNvPicPr>
            <a:picLocks noChangeAspect="1"/>
          </p:cNvPicPr>
          <p:nvPr/>
        </p:nvPicPr>
        <p:blipFill>
          <a:blip r:embed="rId3"/>
          <a:srcRect/>
          <a:stretch>
            <a:fillRect/>
          </a:stretch>
        </p:blipFill>
        <p:spPr>
          <a:xfrm>
            <a:off x="9151454" y="2251478"/>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xmlns="" id="{4B5019B1-EE56-42A1-02C0-36AD5B7BECCF}"/>
              </a:ext>
            </a:extLst>
          </p:cNvPr>
          <p:cNvPicPr>
            <a:picLocks noChangeAspect="1"/>
          </p:cNvPicPr>
          <p:nvPr/>
        </p:nvPicPr>
        <p:blipFill>
          <a:blip r:embed="rId4">
            <a:duotone>
              <a:srgbClr val="EEECE1">
                <a:shade val="45000"/>
                <a:satMod val="135000"/>
              </a:srgbClr>
              <a:prstClr val="white"/>
            </a:duotone>
            <a:extLst>
              <a:ext uri="{BEBA8EAE-BF5A-486C-A8C5-ECC9F3942E4B}">
                <a14:imgProps xmlns:a14="http://schemas.microsoft.com/office/drawing/2010/main">
                  <a14:imgLayer r:embed="rId5">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6372894" y="453723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xmlns="" id="{A45FC95F-0E2C-AEB9-ED8A-ED393D578E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xmlns="" id="{51A0A7D8-8A4C-FC26-93CB-F5BA442BE8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311303" y="0"/>
            <a:ext cx="1880697" cy="2195366"/>
          </a:xfrm>
          <a:prstGeom prst="rect">
            <a:avLst/>
          </a:prstGeom>
        </p:spPr>
      </p:pic>
      <p:pic>
        <p:nvPicPr>
          <p:cNvPr id="24" name="Picture 23" descr="Text&#10;&#10;Description automatically generated">
            <a:extLst>
              <a:ext uri="{FF2B5EF4-FFF2-40B4-BE49-F238E27FC236}">
                <a16:creationId xmlns:a16="http://schemas.microsoft.com/office/drawing/2014/main" xmlns="" id="{DC8F0324-A490-6045-78D2-B97928A86EA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76" b="96648" l="1548" r="90000">
                        <a14:foregroundMark x1="24762" y1="31745" x2="27381" y2="46890"/>
                        <a14:foregroundMark x1="1607" y1="59006" x2="24405" y2="73708"/>
                        <a14:foregroundMark x1="24405" y1="73708" x2="24524" y2="73708"/>
                        <a14:foregroundMark x1="24762" y1="75040" x2="25536" y2="96648"/>
                        <a14:foregroundMark x1="25536" y1="96648" x2="25655" y2="96648"/>
                      </a14:backgroundRemoval>
                    </a14:imgEffect>
                  </a14:imgLayer>
                </a14:imgProps>
              </a:ext>
              <a:ext uri="{28A0092B-C50C-407E-A947-70E740481C1C}">
                <a14:useLocalDpi xmlns:a14="http://schemas.microsoft.com/office/drawing/2010/main" val="0"/>
              </a:ext>
            </a:extLst>
          </a:blip>
          <a:stretch>
            <a:fillRect/>
          </a:stretch>
        </p:blipFill>
        <p:spPr>
          <a:xfrm>
            <a:off x="0" y="-2391132"/>
            <a:ext cx="7068620" cy="9341599"/>
          </a:xfrm>
          <a:prstGeom prst="rect">
            <a:avLst/>
          </a:prstGeom>
          <a:effectLst>
            <a:glow rad="114300">
              <a:schemeClr val="bg1">
                <a:lumMod val="95000"/>
                <a:alpha val="91000"/>
              </a:schemeClr>
            </a:glow>
            <a:outerShdw blurRad="50800" dist="38100" dir="2700000" sx="102000" sy="102000" algn="tl" rotWithShape="0">
              <a:prstClr val="black">
                <a:alpha val="22000"/>
              </a:prstClr>
            </a:outerShdw>
          </a:effectLst>
        </p:spPr>
      </p:pic>
      <p:pic>
        <p:nvPicPr>
          <p:cNvPr id="27" name="Picture 9">
            <a:extLst>
              <a:ext uri="{FF2B5EF4-FFF2-40B4-BE49-F238E27FC236}">
                <a16:creationId xmlns:a16="http://schemas.microsoft.com/office/drawing/2014/main" xmlns="" id="{E370591C-A785-98B7-B2E9-A5EAE9323654}"/>
              </a:ext>
            </a:extLst>
          </p:cNvPr>
          <p:cNvPicPr>
            <a:picLocks noChangeAspect="1"/>
          </p:cNvPicPr>
          <p:nvPr/>
        </p:nvPicPr>
        <p:blipFill>
          <a:blip r:embed="rId11" cstate="print">
            <a:alphaModFix amt="6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xmlns="" id="{7B6FF4D9-D75B-F4CC-615B-517BADE737D2}"/>
              </a:ext>
            </a:extLst>
          </p:cNvPr>
          <p:cNvPicPr>
            <a:picLocks noChangeAspect="1"/>
          </p:cNvPicPr>
          <p:nvPr/>
        </p:nvPicPr>
        <p:blipFill>
          <a:blip r:embed="rId13"/>
          <a:srcRect/>
          <a:stretch>
            <a:fillRect/>
          </a:stretch>
        </p:blipFill>
        <p:spPr>
          <a:xfrm>
            <a:off x="-2342508" y="5671336"/>
            <a:ext cx="6298060" cy="1584552"/>
          </a:xfrm>
          <a:prstGeom prst="rect">
            <a:avLst/>
          </a:prstGeom>
        </p:spPr>
      </p:pic>
      <p:sp>
        <p:nvSpPr>
          <p:cNvPr id="2" name="TextBox 1">
            <a:extLst>
              <a:ext uri="{FF2B5EF4-FFF2-40B4-BE49-F238E27FC236}">
                <a16:creationId xmlns:a16="http://schemas.microsoft.com/office/drawing/2014/main" xmlns="" id="{5B634998-83F1-FFF3-481D-C8A5694ED642}"/>
              </a:ext>
            </a:extLst>
          </p:cNvPr>
          <p:cNvSpPr txBox="1"/>
          <p:nvPr/>
        </p:nvSpPr>
        <p:spPr>
          <a:xfrm flipH="1">
            <a:off x="2247546" y="1604593"/>
            <a:ext cx="9249311"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06D18"/>
                </a:solidFill>
                <a:effectLst/>
                <a:uLnTx/>
                <a:uFillTx/>
                <a:latin typeface="LNTH-Dinomiko" panose="02000500000000000000" pitchFamily="2" charset="0"/>
                <a:ea typeface="+mn-ea"/>
                <a:cs typeface="+mn-cs"/>
              </a:rPr>
              <a:t>Hoạt</a:t>
            </a:r>
            <a:r>
              <a:rPr kumimoji="0" lang="en-US" sz="6600" b="1" i="0" u="none" strike="noStrike" kern="1200" cap="none" spc="0" normalizeH="0" baseline="0" noProof="0" dirty="0">
                <a:ln>
                  <a:noFill/>
                </a:ln>
                <a:solidFill>
                  <a:srgbClr val="F06D18"/>
                </a:solidFill>
                <a:effectLst/>
                <a:uLnTx/>
                <a:uFillTx/>
                <a:latin typeface="LNTH-Dinomiko" panose="02000500000000000000" pitchFamily="2" charset="0"/>
                <a:ea typeface="+mn-ea"/>
                <a:cs typeface="+mn-cs"/>
              </a:rPr>
              <a:t> </a:t>
            </a:r>
            <a:r>
              <a:rPr kumimoji="0" lang="en-US" sz="6600" b="1" i="0" u="none" strike="noStrike" kern="1200" cap="none" spc="0" normalizeH="0" baseline="0" noProof="0" dirty="0" err="1">
                <a:ln>
                  <a:noFill/>
                </a:ln>
                <a:solidFill>
                  <a:srgbClr val="F06D18"/>
                </a:solidFill>
                <a:effectLst/>
                <a:uLnTx/>
                <a:uFillTx/>
                <a:latin typeface="LNTH-Dinomiko" panose="02000500000000000000" pitchFamily="2" charset="0"/>
                <a:ea typeface="+mn-ea"/>
                <a:cs typeface="+mn-cs"/>
              </a:rPr>
              <a:t>động</a:t>
            </a:r>
            <a:r>
              <a:rPr kumimoji="0" lang="en-US" sz="6600" b="1" i="0" u="none" strike="noStrike" kern="1200" cap="none" spc="0" normalizeH="0" baseline="0" noProof="0" dirty="0">
                <a:ln>
                  <a:noFill/>
                </a:ln>
                <a:solidFill>
                  <a:srgbClr val="F06D18"/>
                </a:solidFill>
                <a:effectLst/>
                <a:uLnTx/>
                <a:uFillTx/>
                <a:latin typeface="LNTH-Dinomiko" panose="02000500000000000000" pitchFamily="2" charset="0"/>
                <a:ea typeface="+mn-ea"/>
                <a:cs typeface="+mn-cs"/>
              </a:rPr>
              <a:t>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06D18"/>
                </a:solidFill>
                <a:effectLst/>
                <a:uLnTx/>
                <a:uFillTx/>
                <a:latin typeface="LNTH-Dinomiko" panose="02000500000000000000" pitchFamily="2" charset="0"/>
                <a:ea typeface="+mn-ea"/>
                <a:cs typeface="+mn-cs"/>
              </a:rPr>
              <a:t>Truyền</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thuyết</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về</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thời</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kì</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Hùng</a:t>
            </a:r>
            <a:r>
              <a:rPr kumimoji="0" lang="en-US" sz="6600" b="0" i="0" u="none" strike="noStrike" kern="1200" cap="none" spc="0" normalizeH="0" noProof="0" dirty="0">
                <a:ln>
                  <a:noFill/>
                </a:ln>
                <a:solidFill>
                  <a:srgbClr val="F06D18"/>
                </a:solidFill>
                <a:effectLst/>
                <a:uLnTx/>
                <a:uFillTx/>
                <a:latin typeface="LNTH-Dinomiko" panose="02000500000000000000" pitchFamily="2" charset="0"/>
                <a:ea typeface="+mn-ea"/>
                <a:cs typeface="+mn-cs"/>
              </a:rPr>
              <a:t> </a:t>
            </a:r>
            <a:r>
              <a:rPr kumimoji="0" lang="en-US" sz="6600" b="0" i="0" u="none" strike="noStrike" kern="1200" cap="none" spc="0" normalizeH="0" noProof="0" dirty="0" err="1">
                <a:ln>
                  <a:noFill/>
                </a:ln>
                <a:solidFill>
                  <a:srgbClr val="F06D18"/>
                </a:solidFill>
                <a:effectLst/>
                <a:uLnTx/>
                <a:uFillTx/>
                <a:latin typeface="LNTH-Dinomiko" panose="02000500000000000000" pitchFamily="2" charset="0"/>
                <a:ea typeface="+mn-ea"/>
                <a:cs typeface="+mn-cs"/>
              </a:rPr>
              <a:t>Vương</a:t>
            </a:r>
            <a:endParaRPr kumimoji="0" lang="en-US" sz="6600" b="0" i="0" u="none" strike="noStrike" kern="1200" cap="none" spc="0" normalizeH="0" baseline="0" noProof="0" dirty="0">
              <a:ln>
                <a:noFill/>
              </a:ln>
              <a:solidFill>
                <a:srgbClr val="F06D18"/>
              </a:solidFill>
              <a:effectLst/>
              <a:uLnTx/>
              <a:uFillTx/>
              <a:latin typeface="LNTH-Dinomiko" panose="02000500000000000000" pitchFamily="2" charset="0"/>
              <a:ea typeface="+mn-ea"/>
              <a:cs typeface="+mn-cs"/>
            </a:endParaRPr>
          </a:p>
        </p:txBody>
      </p:sp>
    </p:spTree>
    <p:extLst>
      <p:ext uri="{BB962C8B-B14F-4D97-AF65-F5344CB8AC3E}">
        <p14:creationId xmlns:p14="http://schemas.microsoft.com/office/powerpoint/2010/main" val="3322900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EF3EAB-2027-8510-87E9-D51E7F2FC5C7}"/>
            </a:ext>
          </a:extLst>
        </p:cNvPr>
        <p:cNvGrpSpPr/>
        <p:nvPr/>
      </p:nvGrpSpPr>
      <p:grpSpPr>
        <a:xfrm>
          <a:off x="0" y="0"/>
          <a:ext cx="0" cy="0"/>
          <a:chOff x="0" y="0"/>
          <a:chExt cx="0" cy="0"/>
        </a:xfrm>
      </p:grpSpPr>
      <p:pic>
        <p:nvPicPr>
          <p:cNvPr id="7" name="Picture 6" descr="A picture containing picture frame&#10;&#10;Description automatically generated">
            <a:extLst>
              <a:ext uri="{FF2B5EF4-FFF2-40B4-BE49-F238E27FC236}">
                <a16:creationId xmlns:a16="http://schemas.microsoft.com/office/drawing/2014/main" xmlns="" id="{867FB684-4204-6931-149E-8993E3883B62}"/>
              </a:ext>
            </a:extLst>
          </p:cNvPr>
          <p:cNvPicPr>
            <a:picLocks noChangeAspect="1"/>
          </p:cNvPicPr>
          <p:nvPr/>
        </p:nvPicPr>
        <p:blipFill>
          <a:blip r:embed="rId3" cstate="print">
            <a:alphaModFix amt="91000"/>
            <a:extLst>
              <a:ext uri="{BEBA8EAE-BF5A-486C-A8C5-ECC9F3942E4B}">
                <a14:imgProps xmlns:a14="http://schemas.microsoft.com/office/drawing/2010/main">
                  <a14:imgLayer r:embed="rId4">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4394057" y="-13225239"/>
            <a:ext cx="1462790" cy="27600445"/>
          </a:xfrm>
          <a:prstGeom prst="rect">
            <a:avLst/>
          </a:prstGeom>
        </p:spPr>
      </p:pic>
      <p:sp>
        <p:nvSpPr>
          <p:cNvPr id="5" name="TextBox 4">
            <a:extLst>
              <a:ext uri="{FF2B5EF4-FFF2-40B4-BE49-F238E27FC236}">
                <a16:creationId xmlns:a16="http://schemas.microsoft.com/office/drawing/2014/main" xmlns="" id="{6755EE57-9FE9-3962-F282-0F389DAFB8E9}"/>
              </a:ext>
            </a:extLst>
          </p:cNvPr>
          <p:cNvSpPr txBox="1"/>
          <p:nvPr/>
        </p:nvSpPr>
        <p:spPr>
          <a:xfrm>
            <a:off x="1142998" y="190262"/>
            <a:ext cx="10266949"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Vương</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2BF6356-6DC0-6DA8-F8E8-DA5CF6A3E3F3}"/>
              </a:ext>
            </a:extLst>
          </p:cNvPr>
          <p:cNvSpPr txBox="1"/>
          <p:nvPr/>
        </p:nvSpPr>
        <p:spPr>
          <a:xfrm>
            <a:off x="733925" y="1306377"/>
            <a:ext cx="11057021" cy="1446550"/>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tầm</a:t>
            </a:r>
            <a:endParaRPr lang="en-US" sz="4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68E4620-26B8-3783-C32A-1DF567EAC521}"/>
              </a:ext>
            </a:extLst>
          </p:cNvPr>
          <p:cNvSpPr txBox="1"/>
          <p:nvPr/>
        </p:nvSpPr>
        <p:spPr>
          <a:xfrm>
            <a:off x="3019926" y="2752927"/>
            <a:ext cx="6737685" cy="2862322"/>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Rồng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Cháu</a:t>
            </a:r>
            <a:r>
              <a:rPr lang="en-US" sz="3600" b="1" dirty="0">
                <a:latin typeface="Times New Roman" panose="02020603050405020304" pitchFamily="18" charset="0"/>
                <a:cs typeface="Times New Roman" panose="02020603050405020304" pitchFamily="18" charset="0"/>
              </a:rPr>
              <a:t> Tiên</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thuyết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Gióng</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cau</a:t>
            </a: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 Bánh </a:t>
            </a:r>
            <a:r>
              <a:rPr lang="en-US" sz="3600" b="1" dirty="0" err="1">
                <a:latin typeface="Times New Roman" panose="02020603050405020304" pitchFamily="18" charset="0"/>
                <a:cs typeface="Times New Roman" panose="02020603050405020304" pitchFamily="18" charset="0"/>
              </a:rPr>
              <a:t>chưng</a:t>
            </a:r>
            <a:r>
              <a:rPr lang="en-US" sz="3600" b="1" dirty="0">
                <a:latin typeface="Times New Roman" panose="02020603050405020304" pitchFamily="18" charset="0"/>
                <a:cs typeface="Times New Roman" panose="02020603050405020304" pitchFamily="18" charset="0"/>
              </a:rPr>
              <a:t>, bánh </a:t>
            </a:r>
            <a:r>
              <a:rPr lang="en-US" sz="3600" b="1" dirty="0" err="1">
                <a:latin typeface="Times New Roman" panose="02020603050405020304" pitchFamily="18" charset="0"/>
                <a:cs typeface="Times New Roman" panose="02020603050405020304" pitchFamily="18" charset="0"/>
              </a:rPr>
              <a:t>giầy</a:t>
            </a: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Sơn</a:t>
            </a:r>
            <a:r>
              <a:rPr lang="en-US" sz="3600" b="1" dirty="0">
                <a:latin typeface="Times New Roman" panose="02020603050405020304" pitchFamily="18" charset="0"/>
                <a:cs typeface="Times New Roman" panose="02020603050405020304" pitchFamily="18" charset="0"/>
              </a:rPr>
              <a:t> Tinh, </a:t>
            </a:r>
            <a:r>
              <a:rPr lang="en-US" sz="3600" b="1" dirty="0" err="1">
                <a:latin typeface="Times New Roman" panose="02020603050405020304" pitchFamily="18" charset="0"/>
                <a:cs typeface="Times New Roman" panose="02020603050405020304" pitchFamily="18" charset="0"/>
              </a:rPr>
              <a:t>Thuỷ</a:t>
            </a:r>
            <a:r>
              <a:rPr lang="en-US" sz="3600" b="1" dirty="0">
                <a:latin typeface="Times New Roman" panose="02020603050405020304" pitchFamily="18" charset="0"/>
                <a:cs typeface="Times New Roman" panose="02020603050405020304" pitchFamily="18" charset="0"/>
              </a:rPr>
              <a:t> Tinh</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587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109D10E-39FE-7AFE-883F-6E3610C4789B}"/>
              </a:ext>
            </a:extLst>
          </p:cNvPr>
          <p:cNvSpPr txBox="1"/>
          <p:nvPr/>
        </p:nvSpPr>
        <p:spPr>
          <a:xfrm>
            <a:off x="1036720" y="1306377"/>
            <a:ext cx="10118560"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chia </a:t>
            </a:r>
            <a:r>
              <a:rPr lang="en-US" sz="4000" b="1" dirty="0" err="1">
                <a:latin typeface="Times New Roman" panose="02020603050405020304" pitchFamily="18" charset="0"/>
                <a:cs typeface="Times New Roman" panose="02020603050405020304" pitchFamily="18" charset="0"/>
              </a:rPr>
              <a:t>sẻ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sưu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đôi</a:t>
            </a:r>
            <a:endParaRPr lang="en-US" sz="4000" b="1" dirty="0">
              <a:latin typeface="Times New Roman" panose="02020603050405020304" pitchFamily="18" charset="0"/>
              <a:cs typeface="Times New Roman" panose="02020603050405020304" pitchFamily="18" charset="0"/>
            </a:endParaRPr>
          </a:p>
        </p:txBody>
      </p:sp>
      <p:pic>
        <p:nvPicPr>
          <p:cNvPr id="7" name="Picture 6" descr="A picture containing picture frame&#10;&#10;Description automatically generated">
            <a:extLst>
              <a:ext uri="{FF2B5EF4-FFF2-40B4-BE49-F238E27FC236}">
                <a16:creationId xmlns:a16="http://schemas.microsoft.com/office/drawing/2014/main" xmlns="" id="{DDB6153D-4C0B-A034-AFBC-40B185124380}"/>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4394057" y="-13225239"/>
            <a:ext cx="1462790" cy="27600445"/>
          </a:xfrm>
          <a:prstGeom prst="rect">
            <a:avLst/>
          </a:prstGeom>
        </p:spPr>
      </p:pic>
      <p:sp>
        <p:nvSpPr>
          <p:cNvPr id="8" name="TextBox 7">
            <a:extLst>
              <a:ext uri="{FF2B5EF4-FFF2-40B4-BE49-F238E27FC236}">
                <a16:creationId xmlns:a16="http://schemas.microsoft.com/office/drawing/2014/main" xmlns="" id="{A0A0E6F4-C5FD-B82C-E1B4-5C87037FB8A2}"/>
              </a:ext>
            </a:extLst>
          </p:cNvPr>
          <p:cNvSpPr txBox="1"/>
          <p:nvPr/>
        </p:nvSpPr>
        <p:spPr>
          <a:xfrm>
            <a:off x="1142998" y="190262"/>
            <a:ext cx="10266949"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Vương</a:t>
            </a:r>
            <a:endParaRPr lang="en-US" sz="4400" b="1" dirty="0">
              <a:latin typeface="Times New Roman" panose="02020603050405020304" pitchFamily="18"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xmlns="" id="{A49E9A5D-C334-D36D-B671-1DAFC13544B9}"/>
              </a:ext>
            </a:extLst>
          </p:cNvPr>
          <p:cNvSpPr/>
          <p:nvPr/>
        </p:nvSpPr>
        <p:spPr>
          <a:xfrm>
            <a:off x="6233361" y="2182406"/>
            <a:ext cx="5871411" cy="220177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TRAO ĐỔI NHÓM ĐÔI</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2 – 3 </a:t>
            </a:r>
            <a:r>
              <a:rPr lang="en-US" sz="2800" b="1" dirty="0" err="1">
                <a:latin typeface="Times New Roman" panose="02020603050405020304" pitchFamily="18" charset="0"/>
                <a:cs typeface="Times New Roman" panose="02020603050405020304" pitchFamily="18" charset="0"/>
              </a:rPr>
              <a:t>phút</a:t>
            </a:r>
            <a:endParaRPr lang="vi-VN" sz="28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5EFB987-EBC7-BB26-29B4-CFD4F0C9308A}"/>
              </a:ext>
            </a:extLst>
          </p:cNvPr>
          <p:cNvSpPr txBox="1"/>
          <p:nvPr/>
        </p:nvSpPr>
        <p:spPr>
          <a:xfrm>
            <a:off x="1036720" y="4228185"/>
            <a:ext cx="1011856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75341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1131</TotalTime>
  <Words>620</Words>
  <Application>Microsoft Office PowerPoint</Application>
  <PresentationFormat>Custom</PresentationFormat>
  <Paragraphs>89</Paragraphs>
  <Slides>25</Slides>
  <Notes>9</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Windows User</cp:lastModifiedBy>
  <cp:revision>8</cp:revision>
  <dcterms:created xsi:type="dcterms:W3CDTF">2017-08-17T12:43:13Z</dcterms:created>
  <dcterms:modified xsi:type="dcterms:W3CDTF">2024-10-30T12:21:20Z</dcterms:modified>
</cp:coreProperties>
</file>