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29"/>
  </p:notesMasterIdLst>
  <p:sldIdLst>
    <p:sldId id="11456" r:id="rId4"/>
    <p:sldId id="11457" r:id="rId5"/>
    <p:sldId id="256" r:id="rId6"/>
    <p:sldId id="258" r:id="rId7"/>
    <p:sldId id="11416" r:id="rId8"/>
    <p:sldId id="11458" r:id="rId9"/>
    <p:sldId id="11460" r:id="rId10"/>
    <p:sldId id="11459" r:id="rId11"/>
    <p:sldId id="11461" r:id="rId12"/>
    <p:sldId id="11462" r:id="rId13"/>
    <p:sldId id="11463" r:id="rId14"/>
    <p:sldId id="11464" r:id="rId15"/>
    <p:sldId id="11466" r:id="rId16"/>
    <p:sldId id="11468" r:id="rId17"/>
    <p:sldId id="11469" r:id="rId18"/>
    <p:sldId id="11471" r:id="rId19"/>
    <p:sldId id="11470" r:id="rId20"/>
    <p:sldId id="11472" r:id="rId21"/>
    <p:sldId id="11467" r:id="rId22"/>
    <p:sldId id="358" r:id="rId23"/>
    <p:sldId id="359" r:id="rId24"/>
    <p:sldId id="360" r:id="rId25"/>
    <p:sldId id="361" r:id="rId26"/>
    <p:sldId id="362" r:id="rId27"/>
    <p:sldId id="11473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C6EF"/>
    <a:srgbClr val="6FCD5B"/>
    <a:srgbClr val="59A0A5"/>
    <a:srgbClr val="D2EBF1"/>
    <a:srgbClr val="2B8392"/>
    <a:srgbClr val="556DD7"/>
    <a:srgbClr val="12C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57" autoAdjust="0"/>
    <p:restoredTop sz="82341" autoAdjust="0"/>
  </p:normalViewPr>
  <p:slideViewPr>
    <p:cSldViewPr snapToGrid="0">
      <p:cViewPr varScale="1">
        <p:scale>
          <a:sx n="108" d="100"/>
          <a:sy n="108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丫丫体-D版" panose="02010601030101010101" pitchFamily="2" charset="-122"/>
                <a:ea typeface="印品丫丫体-D版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丫丫体-D版" panose="02010601030101010101" pitchFamily="2" charset="-122"/>
                <a:ea typeface="印品丫丫体-D版" panose="02010601030101010101" pitchFamily="2" charset="-122"/>
              </a:defRPr>
            </a:lvl1pPr>
          </a:lstStyle>
          <a:p>
            <a:fld id="{41200B3C-1DB5-4FA0-B920-6BB629A52B1E}" type="datetimeFigureOut">
              <a:rPr lang="zh-CN" altLang="en-US" smtClean="0"/>
              <a:pPr/>
              <a:t>2024/9/23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丫丫体-D版" panose="02010601030101010101" pitchFamily="2" charset="-122"/>
                <a:ea typeface="印品丫丫体-D版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丫丫体-D版" panose="02010601030101010101" pitchFamily="2" charset="-122"/>
                <a:ea typeface="印品丫丫体-D版" panose="02010601030101010101" pitchFamily="2" charset="-122"/>
              </a:defRPr>
            </a:lvl1pPr>
          </a:lstStyle>
          <a:p>
            <a:fld id="{F2E8695B-2B5C-4B14-B60D-630EB92AB14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655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丫丫体-D版" panose="02010601030101010101" pitchFamily="2" charset="-122"/>
        <a:ea typeface="印品丫丫体-D版" panose="02010601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丫丫体-D版" panose="02010601030101010101" pitchFamily="2" charset="-122"/>
        <a:ea typeface="印品丫丫体-D版" panose="02010601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丫丫体-D版" panose="02010601030101010101" pitchFamily="2" charset="-122"/>
        <a:ea typeface="印品丫丫体-D版" panose="02010601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丫丫体-D版" panose="02010601030101010101" pitchFamily="2" charset="-122"/>
        <a:ea typeface="印品丫丫体-D版" panose="02010601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丫丫体-D版" panose="02010601030101010101" pitchFamily="2" charset="-122"/>
        <a:ea typeface="印品丫丫体-D版" panose="02010601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695B-2B5C-4B14-B60D-630EB92AB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丫丫体-D版" panose="02010601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丫丫体-D版" panose="02010601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90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695B-2B5C-4B14-B60D-630EB92AB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丫丫体-D版" panose="02010601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丫丫体-D版" panose="02010601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753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695B-2B5C-4B14-B60D-630EB92AB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丫丫体-D版" panose="02010601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丫丫体-D版" panose="02010601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175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695B-2B5C-4B14-B60D-630EB92AB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丫丫体-D版" panose="02010601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丫丫体-D版" panose="02010601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458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695B-2B5C-4B14-B60D-630EB92AB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丫丫体-D版" panose="02010601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丫丫体-D版" panose="02010601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105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695B-2B5C-4B14-B60D-630EB92AB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丫丫体-D版" panose="02010601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丫丫体-D版" panose="02010601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772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695B-2B5C-4B14-B60D-630EB92AB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丫丫体-D版" panose="02010601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丫丫体-D版" panose="02010601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619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695B-2B5C-4B14-B60D-630EB92AB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丫丫体-D版" panose="02010601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丫丫体-D版" panose="02010601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944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695B-2B5C-4B14-B60D-630EB92AB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丫丫体-D版" panose="02010601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丫丫体-D版" panose="02010601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254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079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695B-2B5C-4B14-B60D-630EB92AB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丫丫体-D版" panose="02010601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丫丫体-D版" panose="02010601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281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8695B-2B5C-4B14-B60D-630EB92AB14B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788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8695B-2B5C-4B14-B60D-630EB92AB14B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3333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8695B-2B5C-4B14-B60D-630EB92AB14B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62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695B-2B5C-4B14-B60D-630EB92AB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丫丫体-D版" panose="02010601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丫丫体-D版" panose="02010601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736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695B-2B5C-4B14-B60D-630EB92AB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丫丫体-D版" panose="02010601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丫丫体-D版" panose="02010601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115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695B-2B5C-4B14-B60D-630EB92AB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丫丫体-D版" panose="02010601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丫丫体-D版" panose="02010601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144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695B-2B5C-4B14-B60D-630EB92AB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丫丫体-D版" panose="02010601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丫丫体-D版" panose="02010601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8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7F5DE3-3A91-49F3-83B6-C8EB99693F12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F55A2D-0743-4FD7-A220-9FA28E1591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7F5DE3-3A91-49F3-83B6-C8EB99693F12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F55A2D-0743-4FD7-A220-9FA28E1591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7F5DE3-3A91-49F3-83B6-C8EB99693F12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F55A2D-0743-4FD7-A220-9FA28E1591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A6E4DC">
            <a:alpha val="26339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5700" y="298777"/>
            <a:ext cx="12243400" cy="6147460"/>
            <a:chOff x="-19275" y="224082"/>
            <a:chExt cx="9182550" cy="4610595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9275" y="224082"/>
              <a:ext cx="9182550" cy="3184218"/>
              <a:chOff x="-19275" y="224082"/>
              <a:chExt cx="9182550" cy="3184218"/>
            </a:xfrm>
          </p:grpSpPr>
          <p:sp>
            <p:nvSpPr>
              <p:cNvPr id="11" name="Google Shape;11;p2"/>
              <p:cNvSpPr/>
              <p:nvPr/>
            </p:nvSpPr>
            <p:spPr>
              <a:xfrm rot="10800000" flipH="1">
                <a:off x="-19275" y="505962"/>
                <a:ext cx="9182538" cy="290233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 rot="10800000">
                <a:off x="-19263" y="224082"/>
                <a:ext cx="9182538" cy="318421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" name="Google Shape;13;p2"/>
            <p:cNvGrpSpPr/>
            <p:nvPr/>
          </p:nvGrpSpPr>
          <p:grpSpPr>
            <a:xfrm rot="10800000">
              <a:off x="-19275" y="3408784"/>
              <a:ext cx="9182550" cy="1425893"/>
              <a:chOff x="-19275" y="224082"/>
              <a:chExt cx="9182550" cy="3184218"/>
            </a:xfrm>
          </p:grpSpPr>
          <p:sp>
            <p:nvSpPr>
              <p:cNvPr id="14" name="Google Shape;14;p2"/>
              <p:cNvSpPr/>
              <p:nvPr/>
            </p:nvSpPr>
            <p:spPr>
              <a:xfrm rot="10800000" flipH="1">
                <a:off x="-19275" y="505962"/>
                <a:ext cx="9182538" cy="290233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10800000">
                <a:off x="-19263" y="224082"/>
                <a:ext cx="9182538" cy="318421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60000" y="1490000"/>
            <a:ext cx="5136000" cy="2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7466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6933">
                <a:solidFill>
                  <a:srgbClr val="0C1D3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6933">
                <a:solidFill>
                  <a:srgbClr val="0C1D3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6933">
                <a:solidFill>
                  <a:srgbClr val="0C1D3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6933">
                <a:solidFill>
                  <a:srgbClr val="0C1D3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6933">
                <a:solidFill>
                  <a:srgbClr val="0C1D3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6933">
                <a:solidFill>
                  <a:srgbClr val="0C1D3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6933">
                <a:solidFill>
                  <a:srgbClr val="0C1D3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6933">
                <a:solidFill>
                  <a:srgbClr val="0C1D3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960000" y="4886567"/>
            <a:ext cx="51360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None/>
              <a:defRPr>
                <a:latin typeface="Abel"/>
                <a:ea typeface="Abel"/>
                <a:cs typeface="Abel"/>
                <a:sym typeface="Ab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24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24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24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24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24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24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24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24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2161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63429" y="-9367"/>
            <a:ext cx="12065535" cy="6877149"/>
            <a:chOff x="-828451" y="-7025"/>
            <a:chExt cx="9734457" cy="5157862"/>
          </a:xfrm>
        </p:grpSpPr>
        <p:grpSp>
          <p:nvGrpSpPr>
            <p:cNvPr id="20" name="Google Shape;20;p3"/>
            <p:cNvGrpSpPr/>
            <p:nvPr/>
          </p:nvGrpSpPr>
          <p:grpSpPr>
            <a:xfrm rot="5400000">
              <a:off x="3893459" y="138290"/>
              <a:ext cx="5157862" cy="4867232"/>
              <a:chOff x="-19289" y="224110"/>
              <a:chExt cx="9182592" cy="2588815"/>
            </a:xfrm>
          </p:grpSpPr>
          <p:sp>
            <p:nvSpPr>
              <p:cNvPr id="21" name="Google Shape;21;p3"/>
              <p:cNvSpPr/>
              <p:nvPr/>
            </p:nvSpPr>
            <p:spPr>
              <a:xfrm rot="10800000" flipH="1">
                <a:off x="-19289" y="505937"/>
                <a:ext cx="9182592" cy="230698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rot="10800000">
                <a:off x="-19257" y="224110"/>
                <a:ext cx="9182538" cy="2588814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" name="Google Shape;23;p3"/>
            <p:cNvGrpSpPr/>
            <p:nvPr/>
          </p:nvGrpSpPr>
          <p:grpSpPr>
            <a:xfrm rot="-5400000">
              <a:off x="-973766" y="138290"/>
              <a:ext cx="5157862" cy="4867232"/>
              <a:chOff x="-19289" y="224110"/>
              <a:chExt cx="9182592" cy="2588815"/>
            </a:xfrm>
          </p:grpSpPr>
          <p:sp>
            <p:nvSpPr>
              <p:cNvPr id="24" name="Google Shape;24;p3"/>
              <p:cNvSpPr/>
              <p:nvPr/>
            </p:nvSpPr>
            <p:spPr>
              <a:xfrm rot="10800000" flipH="1">
                <a:off x="-19289" y="505937"/>
                <a:ext cx="9182592" cy="230698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 rot="10800000">
                <a:off x="-19257" y="224110"/>
                <a:ext cx="9182538" cy="2588814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950067" y="3863200"/>
            <a:ext cx="3030000" cy="8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1950067" y="1857400"/>
            <a:ext cx="3030000" cy="1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299667" y="4838800"/>
            <a:ext cx="43308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3429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872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9"/>
          <p:cNvGrpSpPr/>
          <p:nvPr/>
        </p:nvGrpSpPr>
        <p:grpSpPr>
          <a:xfrm rot="5400000">
            <a:off x="621152" y="-630580"/>
            <a:ext cx="6877149" cy="8119560"/>
            <a:chOff x="-19289" y="224110"/>
            <a:chExt cx="9182592" cy="2588815"/>
          </a:xfrm>
        </p:grpSpPr>
        <p:sp>
          <p:nvSpPr>
            <p:cNvPr id="129" name="Google Shape;129;p19"/>
            <p:cNvSpPr/>
            <p:nvPr/>
          </p:nvSpPr>
          <p:spPr>
            <a:xfrm rot="10800000" flipH="1">
              <a:off x="-19289" y="505937"/>
              <a:ext cx="9182592" cy="2306988"/>
            </a:xfrm>
            <a:prstGeom prst="flowChartDocument">
              <a:avLst/>
            </a:prstGeom>
            <a:solidFill>
              <a:srgbClr val="B2F2EA">
                <a:alpha val="263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19"/>
            <p:cNvSpPr/>
            <p:nvPr/>
          </p:nvSpPr>
          <p:spPr>
            <a:xfrm rot="10800000">
              <a:off x="-19257" y="224110"/>
              <a:ext cx="9182538" cy="2588814"/>
            </a:xfrm>
            <a:prstGeom prst="flowChartDocument">
              <a:avLst/>
            </a:prstGeom>
            <a:solidFill>
              <a:srgbClr val="B2F2EA">
                <a:alpha val="263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1487000" y="3443484"/>
            <a:ext cx="312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 idx="2" hasCustomPrompt="1"/>
          </p:nvPr>
        </p:nvSpPr>
        <p:spPr>
          <a:xfrm>
            <a:off x="1487000" y="1364084"/>
            <a:ext cx="31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"/>
          </p:nvPr>
        </p:nvSpPr>
        <p:spPr>
          <a:xfrm>
            <a:off x="1487000" y="4507117"/>
            <a:ext cx="3120800" cy="9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1330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48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7"/>
          <p:cNvGrpSpPr/>
          <p:nvPr/>
        </p:nvGrpSpPr>
        <p:grpSpPr>
          <a:xfrm>
            <a:off x="-25700" y="298777"/>
            <a:ext cx="12243400" cy="6147460"/>
            <a:chOff x="-19275" y="224082"/>
            <a:chExt cx="9182550" cy="4610595"/>
          </a:xfrm>
        </p:grpSpPr>
        <p:grpSp>
          <p:nvGrpSpPr>
            <p:cNvPr id="190" name="Google Shape;190;p27"/>
            <p:cNvGrpSpPr/>
            <p:nvPr/>
          </p:nvGrpSpPr>
          <p:grpSpPr>
            <a:xfrm>
              <a:off x="-19275" y="224082"/>
              <a:ext cx="9182550" cy="3184218"/>
              <a:chOff x="-19275" y="224082"/>
              <a:chExt cx="9182550" cy="3184218"/>
            </a:xfrm>
          </p:grpSpPr>
          <p:sp>
            <p:nvSpPr>
              <p:cNvPr id="191" name="Google Shape;191;p27"/>
              <p:cNvSpPr/>
              <p:nvPr/>
            </p:nvSpPr>
            <p:spPr>
              <a:xfrm rot="10800000" flipH="1">
                <a:off x="-19275" y="505962"/>
                <a:ext cx="9182538" cy="290233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7"/>
              <p:cNvSpPr/>
              <p:nvPr/>
            </p:nvSpPr>
            <p:spPr>
              <a:xfrm rot="10800000">
                <a:off x="-19263" y="224082"/>
                <a:ext cx="9182538" cy="318421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3" name="Google Shape;193;p27"/>
            <p:cNvGrpSpPr/>
            <p:nvPr/>
          </p:nvGrpSpPr>
          <p:grpSpPr>
            <a:xfrm rot="10800000">
              <a:off x="-19275" y="3408784"/>
              <a:ext cx="9182550" cy="1425893"/>
              <a:chOff x="-19275" y="224082"/>
              <a:chExt cx="9182550" cy="3184218"/>
            </a:xfrm>
          </p:grpSpPr>
          <p:sp>
            <p:nvSpPr>
              <p:cNvPr id="194" name="Google Shape;194;p27"/>
              <p:cNvSpPr/>
              <p:nvPr/>
            </p:nvSpPr>
            <p:spPr>
              <a:xfrm rot="10800000" flipH="1">
                <a:off x="-19275" y="505962"/>
                <a:ext cx="9182538" cy="290233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7"/>
              <p:cNvSpPr/>
              <p:nvPr/>
            </p:nvSpPr>
            <p:spPr>
              <a:xfrm rot="10800000">
                <a:off x="-19263" y="224082"/>
                <a:ext cx="9182538" cy="318421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2853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28"/>
          <p:cNvGrpSpPr/>
          <p:nvPr/>
        </p:nvGrpSpPr>
        <p:grpSpPr>
          <a:xfrm rot="-5400000">
            <a:off x="4693652" y="-630580"/>
            <a:ext cx="6877149" cy="8119560"/>
            <a:chOff x="-19289" y="224110"/>
            <a:chExt cx="9182592" cy="2588815"/>
          </a:xfrm>
        </p:grpSpPr>
        <p:sp>
          <p:nvSpPr>
            <p:cNvPr id="198" name="Google Shape;198;p28"/>
            <p:cNvSpPr/>
            <p:nvPr/>
          </p:nvSpPr>
          <p:spPr>
            <a:xfrm rot="10800000" flipH="1">
              <a:off x="-19289" y="505937"/>
              <a:ext cx="9182592" cy="2306988"/>
            </a:xfrm>
            <a:prstGeom prst="flowChartDocument">
              <a:avLst/>
            </a:prstGeom>
            <a:solidFill>
              <a:srgbClr val="B2F2EA">
                <a:alpha val="263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8"/>
            <p:cNvSpPr/>
            <p:nvPr/>
          </p:nvSpPr>
          <p:spPr>
            <a:xfrm rot="10800000">
              <a:off x="-19257" y="224110"/>
              <a:ext cx="9182538" cy="2588814"/>
            </a:xfrm>
            <a:prstGeom prst="flowChartDocument">
              <a:avLst/>
            </a:prstGeom>
            <a:solidFill>
              <a:srgbClr val="B2F2EA">
                <a:alpha val="263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70213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9"/>
          <p:cNvGrpSpPr/>
          <p:nvPr/>
        </p:nvGrpSpPr>
        <p:grpSpPr>
          <a:xfrm flipH="1">
            <a:off x="-25700" y="1737779"/>
            <a:ext cx="12243400" cy="5120223"/>
            <a:chOff x="-19275" y="224082"/>
            <a:chExt cx="9182550" cy="3184218"/>
          </a:xfrm>
        </p:grpSpPr>
        <p:sp>
          <p:nvSpPr>
            <p:cNvPr id="202" name="Google Shape;202;p29"/>
            <p:cNvSpPr/>
            <p:nvPr/>
          </p:nvSpPr>
          <p:spPr>
            <a:xfrm rot="10800000" flipH="1">
              <a:off x="-19275" y="505962"/>
              <a:ext cx="9182538" cy="2902338"/>
            </a:xfrm>
            <a:prstGeom prst="flowChartDocument">
              <a:avLst/>
            </a:prstGeom>
            <a:solidFill>
              <a:srgbClr val="B2F2EA">
                <a:alpha val="263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9"/>
            <p:cNvSpPr/>
            <p:nvPr/>
          </p:nvSpPr>
          <p:spPr>
            <a:xfrm rot="10800000">
              <a:off x="-19263" y="224082"/>
              <a:ext cx="9182538" cy="3184218"/>
            </a:xfrm>
            <a:prstGeom prst="flowChartDocument">
              <a:avLst/>
            </a:prstGeom>
            <a:solidFill>
              <a:srgbClr val="B2F2EA">
                <a:alpha val="263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6708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7F5DE3-3A91-49F3-83B6-C8EB99693F12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F55A2D-0743-4FD7-A220-9FA28E1591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7"/>
          <a:stretch>
            <a:fillRect/>
          </a:stretch>
        </p:blipFill>
        <p:spPr bwMode="auto">
          <a:xfrm>
            <a:off x="0" y="1"/>
            <a:ext cx="12192000" cy="698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/>
          <p:cNvGrpSpPr>
            <a:grpSpLocks/>
          </p:cNvGrpSpPr>
          <p:nvPr userDrawn="1"/>
        </p:nvGrpSpPr>
        <p:grpSpPr bwMode="auto">
          <a:xfrm>
            <a:off x="-38099" y="6068485"/>
            <a:ext cx="12230100" cy="800100"/>
            <a:chOff x="-29358" y="4478542"/>
            <a:chExt cx="10296128" cy="672144"/>
          </a:xfrm>
        </p:grpSpPr>
        <p:pic>
          <p:nvPicPr>
            <p:cNvPr id="4" name="图片 4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358" y="4478542"/>
              <a:ext cx="5148064" cy="664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5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706" y="4587974"/>
              <a:ext cx="5148064" cy="56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6"/>
          <p:cNvGrpSpPr>
            <a:grpSpLocks/>
          </p:cNvGrpSpPr>
          <p:nvPr userDrawn="1"/>
        </p:nvGrpSpPr>
        <p:grpSpPr bwMode="auto">
          <a:xfrm>
            <a:off x="-38099" y="-14817"/>
            <a:ext cx="12230100" cy="6997701"/>
            <a:chOff x="0" y="0"/>
            <a:chExt cx="12192001" cy="6975044"/>
          </a:xfrm>
        </p:grpSpPr>
        <p:pic>
          <p:nvPicPr>
            <p:cNvPr id="7" name="图片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94647" cy="2409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" b="-6719"/>
            <a:stretch>
              <a:fillRect/>
            </a:stretch>
          </p:blipFill>
          <p:spPr bwMode="auto">
            <a:xfrm>
              <a:off x="37981" y="4565672"/>
              <a:ext cx="3194648" cy="240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9"/>
            <a:stretch>
              <a:fillRect/>
            </a:stretch>
          </p:blipFill>
          <p:spPr bwMode="auto">
            <a:xfrm>
              <a:off x="8554721" y="0"/>
              <a:ext cx="3637279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71"/>
            <a:stretch>
              <a:fillRect/>
            </a:stretch>
          </p:blipFill>
          <p:spPr bwMode="auto">
            <a:xfrm>
              <a:off x="8795283" y="4296229"/>
              <a:ext cx="3396718" cy="2561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4483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A6E4DC">
            <a:alpha val="26339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5700" y="298777"/>
            <a:ext cx="12243400" cy="6147460"/>
            <a:chOff x="-19275" y="224082"/>
            <a:chExt cx="9182550" cy="4610595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9275" y="224082"/>
              <a:ext cx="9182550" cy="3184218"/>
              <a:chOff x="-19275" y="224082"/>
              <a:chExt cx="9182550" cy="3184218"/>
            </a:xfrm>
          </p:grpSpPr>
          <p:sp>
            <p:nvSpPr>
              <p:cNvPr id="11" name="Google Shape;11;p2"/>
              <p:cNvSpPr/>
              <p:nvPr/>
            </p:nvSpPr>
            <p:spPr>
              <a:xfrm rot="10800000" flipH="1">
                <a:off x="-19275" y="505962"/>
                <a:ext cx="9182538" cy="290233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 rot="10800000">
                <a:off x="-19263" y="224082"/>
                <a:ext cx="9182538" cy="318421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" name="Google Shape;13;p2"/>
            <p:cNvGrpSpPr/>
            <p:nvPr/>
          </p:nvGrpSpPr>
          <p:grpSpPr>
            <a:xfrm rot="10800000">
              <a:off x="-19275" y="3408784"/>
              <a:ext cx="9182550" cy="1425893"/>
              <a:chOff x="-19275" y="224082"/>
              <a:chExt cx="9182550" cy="3184218"/>
            </a:xfrm>
          </p:grpSpPr>
          <p:sp>
            <p:nvSpPr>
              <p:cNvPr id="14" name="Google Shape;14;p2"/>
              <p:cNvSpPr/>
              <p:nvPr/>
            </p:nvSpPr>
            <p:spPr>
              <a:xfrm rot="10800000" flipH="1">
                <a:off x="-19275" y="505962"/>
                <a:ext cx="9182538" cy="290233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10800000">
                <a:off x="-19263" y="224082"/>
                <a:ext cx="9182538" cy="318421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60000" y="1490000"/>
            <a:ext cx="5136000" cy="2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7466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6933">
                <a:solidFill>
                  <a:srgbClr val="0C1D3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6933">
                <a:solidFill>
                  <a:srgbClr val="0C1D3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6933">
                <a:solidFill>
                  <a:srgbClr val="0C1D3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6933">
                <a:solidFill>
                  <a:srgbClr val="0C1D3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6933">
                <a:solidFill>
                  <a:srgbClr val="0C1D3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6933">
                <a:solidFill>
                  <a:srgbClr val="0C1D3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6933">
                <a:solidFill>
                  <a:srgbClr val="0C1D3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6933">
                <a:solidFill>
                  <a:srgbClr val="0C1D3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960000" y="4886567"/>
            <a:ext cx="51360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None/>
              <a:defRPr>
                <a:latin typeface="Abel"/>
                <a:ea typeface="Abel"/>
                <a:cs typeface="Abel"/>
                <a:sym typeface="Ab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24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24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24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24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24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24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24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24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6969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63429" y="-9367"/>
            <a:ext cx="12065535" cy="6877149"/>
            <a:chOff x="-828451" y="-7025"/>
            <a:chExt cx="9734457" cy="5157862"/>
          </a:xfrm>
        </p:grpSpPr>
        <p:grpSp>
          <p:nvGrpSpPr>
            <p:cNvPr id="20" name="Google Shape;20;p3"/>
            <p:cNvGrpSpPr/>
            <p:nvPr/>
          </p:nvGrpSpPr>
          <p:grpSpPr>
            <a:xfrm rot="5400000">
              <a:off x="3893459" y="138290"/>
              <a:ext cx="5157862" cy="4867232"/>
              <a:chOff x="-19289" y="224110"/>
              <a:chExt cx="9182592" cy="2588815"/>
            </a:xfrm>
          </p:grpSpPr>
          <p:sp>
            <p:nvSpPr>
              <p:cNvPr id="21" name="Google Shape;21;p3"/>
              <p:cNvSpPr/>
              <p:nvPr/>
            </p:nvSpPr>
            <p:spPr>
              <a:xfrm rot="10800000" flipH="1">
                <a:off x="-19289" y="505937"/>
                <a:ext cx="9182592" cy="230698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rot="10800000">
                <a:off x="-19257" y="224110"/>
                <a:ext cx="9182538" cy="2588814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" name="Google Shape;23;p3"/>
            <p:cNvGrpSpPr/>
            <p:nvPr/>
          </p:nvGrpSpPr>
          <p:grpSpPr>
            <a:xfrm rot="-5400000">
              <a:off x="-973766" y="138290"/>
              <a:ext cx="5157862" cy="4867232"/>
              <a:chOff x="-19289" y="224110"/>
              <a:chExt cx="9182592" cy="2588815"/>
            </a:xfrm>
          </p:grpSpPr>
          <p:sp>
            <p:nvSpPr>
              <p:cNvPr id="24" name="Google Shape;24;p3"/>
              <p:cNvSpPr/>
              <p:nvPr/>
            </p:nvSpPr>
            <p:spPr>
              <a:xfrm rot="10800000" flipH="1">
                <a:off x="-19289" y="505937"/>
                <a:ext cx="9182592" cy="230698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 rot="10800000">
                <a:off x="-19257" y="224110"/>
                <a:ext cx="9182538" cy="2588814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950067" y="3863200"/>
            <a:ext cx="3030000" cy="8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1950067" y="1857400"/>
            <a:ext cx="3030000" cy="17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299667" y="4838800"/>
            <a:ext cx="43308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8360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597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9"/>
          <p:cNvGrpSpPr/>
          <p:nvPr/>
        </p:nvGrpSpPr>
        <p:grpSpPr>
          <a:xfrm rot="5400000">
            <a:off x="621152" y="-630580"/>
            <a:ext cx="6877149" cy="8119560"/>
            <a:chOff x="-19289" y="224110"/>
            <a:chExt cx="9182592" cy="2588815"/>
          </a:xfrm>
        </p:grpSpPr>
        <p:sp>
          <p:nvSpPr>
            <p:cNvPr id="129" name="Google Shape;129;p19"/>
            <p:cNvSpPr/>
            <p:nvPr/>
          </p:nvSpPr>
          <p:spPr>
            <a:xfrm rot="10800000" flipH="1">
              <a:off x="-19289" y="505937"/>
              <a:ext cx="9182592" cy="2306988"/>
            </a:xfrm>
            <a:prstGeom prst="flowChartDocument">
              <a:avLst/>
            </a:prstGeom>
            <a:solidFill>
              <a:srgbClr val="B2F2EA">
                <a:alpha val="263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19"/>
            <p:cNvSpPr/>
            <p:nvPr/>
          </p:nvSpPr>
          <p:spPr>
            <a:xfrm rot="10800000">
              <a:off x="-19257" y="224110"/>
              <a:ext cx="9182538" cy="2588814"/>
            </a:xfrm>
            <a:prstGeom prst="flowChartDocument">
              <a:avLst/>
            </a:prstGeom>
            <a:solidFill>
              <a:srgbClr val="B2F2EA">
                <a:alpha val="263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1487000" y="3443484"/>
            <a:ext cx="312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 idx="2" hasCustomPrompt="1"/>
          </p:nvPr>
        </p:nvSpPr>
        <p:spPr>
          <a:xfrm>
            <a:off x="1487000" y="1364084"/>
            <a:ext cx="31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"/>
          </p:nvPr>
        </p:nvSpPr>
        <p:spPr>
          <a:xfrm>
            <a:off x="1487000" y="4507117"/>
            <a:ext cx="3120800" cy="9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8621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73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7"/>
          <p:cNvGrpSpPr/>
          <p:nvPr/>
        </p:nvGrpSpPr>
        <p:grpSpPr>
          <a:xfrm>
            <a:off x="-25700" y="298777"/>
            <a:ext cx="12243400" cy="6147460"/>
            <a:chOff x="-19275" y="224082"/>
            <a:chExt cx="9182550" cy="4610595"/>
          </a:xfrm>
        </p:grpSpPr>
        <p:grpSp>
          <p:nvGrpSpPr>
            <p:cNvPr id="190" name="Google Shape;190;p27"/>
            <p:cNvGrpSpPr/>
            <p:nvPr/>
          </p:nvGrpSpPr>
          <p:grpSpPr>
            <a:xfrm>
              <a:off x="-19275" y="224082"/>
              <a:ext cx="9182550" cy="3184218"/>
              <a:chOff x="-19275" y="224082"/>
              <a:chExt cx="9182550" cy="3184218"/>
            </a:xfrm>
          </p:grpSpPr>
          <p:sp>
            <p:nvSpPr>
              <p:cNvPr id="191" name="Google Shape;191;p27"/>
              <p:cNvSpPr/>
              <p:nvPr/>
            </p:nvSpPr>
            <p:spPr>
              <a:xfrm rot="10800000" flipH="1">
                <a:off x="-19275" y="505962"/>
                <a:ext cx="9182538" cy="290233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7"/>
              <p:cNvSpPr/>
              <p:nvPr/>
            </p:nvSpPr>
            <p:spPr>
              <a:xfrm rot="10800000">
                <a:off x="-19263" y="224082"/>
                <a:ext cx="9182538" cy="318421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3" name="Google Shape;193;p27"/>
            <p:cNvGrpSpPr/>
            <p:nvPr/>
          </p:nvGrpSpPr>
          <p:grpSpPr>
            <a:xfrm rot="10800000">
              <a:off x="-19275" y="3408784"/>
              <a:ext cx="9182550" cy="1425893"/>
              <a:chOff x="-19275" y="224082"/>
              <a:chExt cx="9182550" cy="3184218"/>
            </a:xfrm>
          </p:grpSpPr>
          <p:sp>
            <p:nvSpPr>
              <p:cNvPr id="194" name="Google Shape;194;p27"/>
              <p:cNvSpPr/>
              <p:nvPr/>
            </p:nvSpPr>
            <p:spPr>
              <a:xfrm rot="10800000" flipH="1">
                <a:off x="-19275" y="505962"/>
                <a:ext cx="9182538" cy="290233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7"/>
              <p:cNvSpPr/>
              <p:nvPr/>
            </p:nvSpPr>
            <p:spPr>
              <a:xfrm rot="10800000">
                <a:off x="-19263" y="224082"/>
                <a:ext cx="9182538" cy="318421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3398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28"/>
          <p:cNvGrpSpPr/>
          <p:nvPr/>
        </p:nvGrpSpPr>
        <p:grpSpPr>
          <a:xfrm rot="-5400000">
            <a:off x="4693652" y="-630580"/>
            <a:ext cx="6877149" cy="8119560"/>
            <a:chOff x="-19289" y="224110"/>
            <a:chExt cx="9182592" cy="2588815"/>
          </a:xfrm>
        </p:grpSpPr>
        <p:sp>
          <p:nvSpPr>
            <p:cNvPr id="198" name="Google Shape;198;p28"/>
            <p:cNvSpPr/>
            <p:nvPr/>
          </p:nvSpPr>
          <p:spPr>
            <a:xfrm rot="10800000" flipH="1">
              <a:off x="-19289" y="505937"/>
              <a:ext cx="9182592" cy="2306988"/>
            </a:xfrm>
            <a:prstGeom prst="flowChartDocument">
              <a:avLst/>
            </a:prstGeom>
            <a:solidFill>
              <a:srgbClr val="B2F2EA">
                <a:alpha val="263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8"/>
            <p:cNvSpPr/>
            <p:nvPr/>
          </p:nvSpPr>
          <p:spPr>
            <a:xfrm rot="10800000">
              <a:off x="-19257" y="224110"/>
              <a:ext cx="9182538" cy="2588814"/>
            </a:xfrm>
            <a:prstGeom prst="flowChartDocument">
              <a:avLst/>
            </a:prstGeom>
            <a:solidFill>
              <a:srgbClr val="B2F2EA">
                <a:alpha val="263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83495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9"/>
          <p:cNvGrpSpPr/>
          <p:nvPr/>
        </p:nvGrpSpPr>
        <p:grpSpPr>
          <a:xfrm flipH="1">
            <a:off x="-25700" y="1737779"/>
            <a:ext cx="12243400" cy="5120223"/>
            <a:chOff x="-19275" y="224082"/>
            <a:chExt cx="9182550" cy="3184218"/>
          </a:xfrm>
        </p:grpSpPr>
        <p:sp>
          <p:nvSpPr>
            <p:cNvPr id="202" name="Google Shape;202;p29"/>
            <p:cNvSpPr/>
            <p:nvPr/>
          </p:nvSpPr>
          <p:spPr>
            <a:xfrm rot="10800000" flipH="1">
              <a:off x="-19275" y="505962"/>
              <a:ext cx="9182538" cy="2902338"/>
            </a:xfrm>
            <a:prstGeom prst="flowChartDocument">
              <a:avLst/>
            </a:prstGeom>
            <a:solidFill>
              <a:srgbClr val="B2F2EA">
                <a:alpha val="263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9"/>
            <p:cNvSpPr/>
            <p:nvPr/>
          </p:nvSpPr>
          <p:spPr>
            <a:xfrm rot="10800000">
              <a:off x="-19263" y="224082"/>
              <a:ext cx="9182538" cy="3184218"/>
            </a:xfrm>
            <a:prstGeom prst="flowChartDocument">
              <a:avLst/>
            </a:prstGeom>
            <a:solidFill>
              <a:srgbClr val="B2F2EA">
                <a:alpha val="263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3313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7"/>
          <a:stretch>
            <a:fillRect/>
          </a:stretch>
        </p:blipFill>
        <p:spPr bwMode="auto">
          <a:xfrm>
            <a:off x="0" y="1"/>
            <a:ext cx="12192000" cy="698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/>
          <p:cNvGrpSpPr>
            <a:grpSpLocks/>
          </p:cNvGrpSpPr>
          <p:nvPr userDrawn="1"/>
        </p:nvGrpSpPr>
        <p:grpSpPr bwMode="auto">
          <a:xfrm>
            <a:off x="-38099" y="6068485"/>
            <a:ext cx="12230100" cy="800100"/>
            <a:chOff x="-29358" y="4478542"/>
            <a:chExt cx="10296128" cy="672144"/>
          </a:xfrm>
        </p:grpSpPr>
        <p:pic>
          <p:nvPicPr>
            <p:cNvPr id="4" name="图片 4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358" y="4478542"/>
              <a:ext cx="5148064" cy="664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5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706" y="4587974"/>
              <a:ext cx="5148064" cy="56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6"/>
          <p:cNvGrpSpPr>
            <a:grpSpLocks/>
          </p:cNvGrpSpPr>
          <p:nvPr userDrawn="1"/>
        </p:nvGrpSpPr>
        <p:grpSpPr bwMode="auto">
          <a:xfrm>
            <a:off x="-38099" y="-14817"/>
            <a:ext cx="12230100" cy="6997701"/>
            <a:chOff x="0" y="0"/>
            <a:chExt cx="12192001" cy="6975044"/>
          </a:xfrm>
        </p:grpSpPr>
        <p:pic>
          <p:nvPicPr>
            <p:cNvPr id="7" name="图片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94647" cy="2409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" b="-6719"/>
            <a:stretch>
              <a:fillRect/>
            </a:stretch>
          </p:blipFill>
          <p:spPr bwMode="auto">
            <a:xfrm>
              <a:off x="37981" y="4565672"/>
              <a:ext cx="3194648" cy="240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9"/>
            <a:stretch>
              <a:fillRect/>
            </a:stretch>
          </p:blipFill>
          <p:spPr bwMode="auto">
            <a:xfrm>
              <a:off x="8554721" y="0"/>
              <a:ext cx="3637279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71"/>
            <a:stretch>
              <a:fillRect/>
            </a:stretch>
          </p:blipFill>
          <p:spPr bwMode="auto">
            <a:xfrm>
              <a:off x="8795283" y="4296229"/>
              <a:ext cx="3396718" cy="2561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229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7F5DE3-3A91-49F3-83B6-C8EB99693F12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F55A2D-0743-4FD7-A220-9FA28E1591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7F5DE3-3A91-49F3-83B6-C8EB99693F12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F55A2D-0743-4FD7-A220-9FA28E1591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7F5DE3-3A91-49F3-83B6-C8EB99693F12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F55A2D-0743-4FD7-A220-9FA28E1591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7F5DE3-3A91-49F3-83B6-C8EB99693F12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F55A2D-0743-4FD7-A220-9FA28E1591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7F5DE3-3A91-49F3-83B6-C8EB99693F12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F55A2D-0743-4FD7-A220-9FA28E1591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7F5DE3-3A91-49F3-83B6-C8EB99693F12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F55A2D-0743-4FD7-A220-9FA28E1591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7F5DE3-3A91-49F3-83B6-C8EB99693F12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F55A2D-0743-4FD7-A220-9FA28E1591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CE55172-BB6D-41F3-A66F-9039C4FDE53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丫丫体-D版" panose="02010601030101010101" pitchFamily="2" charset="-122"/>
          <a:ea typeface="印品丫丫体-D版" panose="02010601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丫丫体-D版" panose="02010601030101010101" pitchFamily="2" charset="-122"/>
          <a:ea typeface="印品丫丫体-D版" panose="02010601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丫丫体-D版" panose="02010601030101010101" pitchFamily="2" charset="-122"/>
          <a:ea typeface="印品丫丫体-D版" panose="02010601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丫丫体-D版" panose="02010601030101010101" pitchFamily="2" charset="-122"/>
          <a:ea typeface="印品丫丫体-D版" panose="02010601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丫丫体-D版" panose="02010601030101010101" pitchFamily="2" charset="-122"/>
          <a:ea typeface="印品丫丫体-D版" panose="02010601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E4DC">
            <a:alpha val="26339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123517B-A6EA-4460-8790-D493FC254A0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943767"/>
            <a:ext cx="10272000" cy="41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●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○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■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●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○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■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●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○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■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78545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E4DC">
            <a:alpha val="26339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3A89A81-B637-4ABD-A86E-72091BFF9C9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943767"/>
            <a:ext cx="10272000" cy="41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●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○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■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●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○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■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●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○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■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2864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2.mp3"/><Relationship Id="rId7" Type="http://schemas.openxmlformats.org/officeDocument/2006/relationships/image" Target="../media/image4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21.xml"/><Relationship Id="rId4" Type="http://schemas.openxmlformats.org/officeDocument/2006/relationships/audio" Target="../media/media2.mp3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2.mp3"/><Relationship Id="rId7" Type="http://schemas.openxmlformats.org/officeDocument/2006/relationships/image" Target="../media/image4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21.xml"/><Relationship Id="rId4" Type="http://schemas.openxmlformats.org/officeDocument/2006/relationships/audio" Target="../media/media2.mp3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2.mp3"/><Relationship Id="rId7" Type="http://schemas.openxmlformats.org/officeDocument/2006/relationships/image" Target="../media/image4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21.xml"/><Relationship Id="rId4" Type="http://schemas.openxmlformats.org/officeDocument/2006/relationships/audio" Target="../media/media2.mp3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2.mp3"/><Relationship Id="rId7" Type="http://schemas.openxmlformats.org/officeDocument/2006/relationships/image" Target="../media/image4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21.xml"/><Relationship Id="rId4" Type="http://schemas.openxmlformats.org/officeDocument/2006/relationships/audio" Target="../media/media2.mp3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2.mp3"/><Relationship Id="rId7" Type="http://schemas.openxmlformats.org/officeDocument/2006/relationships/image" Target="../media/image4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21.xml"/><Relationship Id="rId4" Type="http://schemas.openxmlformats.org/officeDocument/2006/relationships/audio" Target="../media/media2.mp3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E4DC">
            <a:alpha val="26339"/>
          </a:srgbClr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2" name="Google Shape;212;p32"/>
          <p:cNvSpPr/>
          <p:nvPr/>
        </p:nvSpPr>
        <p:spPr>
          <a:xfrm>
            <a:off x="8237752" y="1649281"/>
            <a:ext cx="1348152" cy="1570228"/>
          </a:xfrm>
          <a:custGeom>
            <a:avLst/>
            <a:gdLst/>
            <a:ahLst/>
            <a:cxnLst/>
            <a:rect l="l" t="t" r="r" b="b"/>
            <a:pathLst>
              <a:path w="11624" h="13538" extrusionOk="0">
                <a:moveTo>
                  <a:pt x="4896" y="1"/>
                </a:moveTo>
                <a:cubicBezTo>
                  <a:pt x="4896" y="1"/>
                  <a:pt x="4494" y="5285"/>
                  <a:pt x="161" y="9137"/>
                </a:cubicBezTo>
                <a:cubicBezTo>
                  <a:pt x="161" y="9137"/>
                  <a:pt x="0" y="10662"/>
                  <a:pt x="321" y="11825"/>
                </a:cubicBezTo>
                <a:cubicBezTo>
                  <a:pt x="642" y="12949"/>
                  <a:pt x="1231" y="13537"/>
                  <a:pt x="1231" y="13537"/>
                </a:cubicBezTo>
                <a:cubicBezTo>
                  <a:pt x="1859" y="13257"/>
                  <a:pt x="2515" y="13029"/>
                  <a:pt x="3170" y="12882"/>
                </a:cubicBezTo>
                <a:cubicBezTo>
                  <a:pt x="4053" y="12654"/>
                  <a:pt x="4949" y="12561"/>
                  <a:pt x="5805" y="12561"/>
                </a:cubicBezTo>
                <a:cubicBezTo>
                  <a:pt x="7584" y="12561"/>
                  <a:pt x="9123" y="12829"/>
                  <a:pt x="10460" y="13297"/>
                </a:cubicBezTo>
                <a:cubicBezTo>
                  <a:pt x="11624" y="11973"/>
                  <a:pt x="11142" y="10475"/>
                  <a:pt x="10995" y="10059"/>
                </a:cubicBezTo>
                <a:cubicBezTo>
                  <a:pt x="10848" y="9658"/>
                  <a:pt x="10995" y="7585"/>
                  <a:pt x="10995" y="7585"/>
                </a:cubicBezTo>
                <a:cubicBezTo>
                  <a:pt x="10246" y="7264"/>
                  <a:pt x="9444" y="6769"/>
                  <a:pt x="8641" y="6061"/>
                </a:cubicBezTo>
                <a:cubicBezTo>
                  <a:pt x="6621" y="4227"/>
                  <a:pt x="4896" y="1"/>
                  <a:pt x="4896" y="1"/>
                </a:cubicBezTo>
                <a:close/>
              </a:path>
            </a:pathLst>
          </a:custGeom>
          <a:solidFill>
            <a:srgbClr val="ADD3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3" name="Google Shape;213;p32"/>
          <p:cNvSpPr/>
          <p:nvPr/>
        </p:nvSpPr>
        <p:spPr>
          <a:xfrm>
            <a:off x="8416014" y="2268534"/>
            <a:ext cx="375543" cy="196481"/>
          </a:xfrm>
          <a:custGeom>
            <a:avLst/>
            <a:gdLst/>
            <a:ahLst/>
            <a:cxnLst/>
            <a:rect l="l" t="t" r="r" b="b"/>
            <a:pathLst>
              <a:path w="3238" h="1694" extrusionOk="0">
                <a:moveTo>
                  <a:pt x="2486" y="0"/>
                </a:moveTo>
                <a:cubicBezTo>
                  <a:pt x="1883" y="0"/>
                  <a:pt x="1046" y="210"/>
                  <a:pt x="696" y="494"/>
                </a:cubicBezTo>
                <a:cubicBezTo>
                  <a:pt x="202" y="882"/>
                  <a:pt x="1" y="1604"/>
                  <a:pt x="54" y="1685"/>
                </a:cubicBezTo>
                <a:cubicBezTo>
                  <a:pt x="59" y="1691"/>
                  <a:pt x="67" y="1693"/>
                  <a:pt x="77" y="1693"/>
                </a:cubicBezTo>
                <a:cubicBezTo>
                  <a:pt x="200" y="1693"/>
                  <a:pt x="680" y="1263"/>
                  <a:pt x="964" y="1189"/>
                </a:cubicBezTo>
                <a:cubicBezTo>
                  <a:pt x="1861" y="962"/>
                  <a:pt x="2730" y="1055"/>
                  <a:pt x="3038" y="882"/>
                </a:cubicBezTo>
                <a:cubicBezTo>
                  <a:pt x="3198" y="775"/>
                  <a:pt x="3238" y="253"/>
                  <a:pt x="3065" y="119"/>
                </a:cubicBezTo>
                <a:cubicBezTo>
                  <a:pt x="2947" y="37"/>
                  <a:pt x="2736" y="0"/>
                  <a:pt x="2486" y="0"/>
                </a:cubicBezTo>
                <a:close/>
              </a:path>
            </a:pathLst>
          </a:custGeom>
          <a:solidFill>
            <a:srgbClr val="073E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14;p32"/>
          <p:cNvSpPr/>
          <p:nvPr/>
        </p:nvSpPr>
        <p:spPr>
          <a:xfrm>
            <a:off x="8713967" y="2280132"/>
            <a:ext cx="24936" cy="94181"/>
          </a:xfrm>
          <a:custGeom>
            <a:avLst/>
            <a:gdLst/>
            <a:ahLst/>
            <a:cxnLst/>
            <a:rect l="l" t="t" r="r" b="b"/>
            <a:pathLst>
              <a:path w="215" h="812" extrusionOk="0">
                <a:moveTo>
                  <a:pt x="16" y="0"/>
                </a:moveTo>
                <a:cubicBezTo>
                  <a:pt x="7" y="0"/>
                  <a:pt x="0" y="10"/>
                  <a:pt x="0" y="19"/>
                </a:cubicBezTo>
                <a:cubicBezTo>
                  <a:pt x="14" y="86"/>
                  <a:pt x="41" y="140"/>
                  <a:pt x="67" y="193"/>
                </a:cubicBezTo>
                <a:cubicBezTo>
                  <a:pt x="80" y="260"/>
                  <a:pt x="94" y="327"/>
                  <a:pt x="107" y="381"/>
                </a:cubicBezTo>
                <a:cubicBezTo>
                  <a:pt x="134" y="515"/>
                  <a:pt x="134" y="648"/>
                  <a:pt x="148" y="782"/>
                </a:cubicBezTo>
                <a:cubicBezTo>
                  <a:pt x="148" y="802"/>
                  <a:pt x="161" y="812"/>
                  <a:pt x="174" y="812"/>
                </a:cubicBezTo>
                <a:cubicBezTo>
                  <a:pt x="188" y="812"/>
                  <a:pt x="201" y="802"/>
                  <a:pt x="201" y="782"/>
                </a:cubicBezTo>
                <a:cubicBezTo>
                  <a:pt x="214" y="648"/>
                  <a:pt x="201" y="501"/>
                  <a:pt x="174" y="367"/>
                </a:cubicBezTo>
                <a:cubicBezTo>
                  <a:pt x="161" y="247"/>
                  <a:pt x="121" y="86"/>
                  <a:pt x="27" y="6"/>
                </a:cubicBezTo>
                <a:cubicBezTo>
                  <a:pt x="23" y="2"/>
                  <a:pt x="19" y="0"/>
                  <a:pt x="16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5" name="Google Shape;215;p32"/>
          <p:cNvSpPr/>
          <p:nvPr/>
        </p:nvSpPr>
        <p:spPr>
          <a:xfrm>
            <a:off x="8746557" y="2284771"/>
            <a:ext cx="9395" cy="84091"/>
          </a:xfrm>
          <a:custGeom>
            <a:avLst/>
            <a:gdLst/>
            <a:ahLst/>
            <a:cxnLst/>
            <a:rect l="l" t="t" r="r" b="b"/>
            <a:pathLst>
              <a:path w="81" h="725" extrusionOk="0">
                <a:moveTo>
                  <a:pt x="5" y="1"/>
                </a:moveTo>
                <a:cubicBezTo>
                  <a:pt x="0" y="1"/>
                  <a:pt x="0" y="10"/>
                  <a:pt x="0" y="20"/>
                </a:cubicBezTo>
                <a:cubicBezTo>
                  <a:pt x="0" y="73"/>
                  <a:pt x="27" y="127"/>
                  <a:pt x="27" y="180"/>
                </a:cubicBezTo>
                <a:lnTo>
                  <a:pt x="27" y="341"/>
                </a:lnTo>
                <a:cubicBezTo>
                  <a:pt x="27" y="475"/>
                  <a:pt x="27" y="594"/>
                  <a:pt x="13" y="715"/>
                </a:cubicBezTo>
                <a:cubicBezTo>
                  <a:pt x="13" y="722"/>
                  <a:pt x="20" y="725"/>
                  <a:pt x="27" y="725"/>
                </a:cubicBezTo>
                <a:cubicBezTo>
                  <a:pt x="33" y="725"/>
                  <a:pt x="40" y="722"/>
                  <a:pt x="40" y="715"/>
                </a:cubicBezTo>
                <a:cubicBezTo>
                  <a:pt x="67" y="582"/>
                  <a:pt x="81" y="448"/>
                  <a:pt x="81" y="314"/>
                </a:cubicBezTo>
                <a:lnTo>
                  <a:pt x="81" y="127"/>
                </a:lnTo>
                <a:cubicBezTo>
                  <a:pt x="67" y="86"/>
                  <a:pt x="54" y="33"/>
                  <a:pt x="13" y="6"/>
                </a:cubicBezTo>
                <a:cubicBezTo>
                  <a:pt x="10" y="2"/>
                  <a:pt x="7" y="1"/>
                  <a:pt x="5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6" name="Google Shape;216;p32"/>
          <p:cNvSpPr/>
          <p:nvPr/>
        </p:nvSpPr>
        <p:spPr>
          <a:xfrm>
            <a:off x="8675926" y="2278161"/>
            <a:ext cx="36649" cy="96849"/>
          </a:xfrm>
          <a:custGeom>
            <a:avLst/>
            <a:gdLst/>
            <a:ahLst/>
            <a:cxnLst/>
            <a:rect l="l" t="t" r="r" b="b"/>
            <a:pathLst>
              <a:path w="316" h="835" extrusionOk="0">
                <a:moveTo>
                  <a:pt x="54" y="1"/>
                </a:moveTo>
                <a:cubicBezTo>
                  <a:pt x="28" y="1"/>
                  <a:pt x="0" y="32"/>
                  <a:pt x="21" y="63"/>
                </a:cubicBezTo>
                <a:cubicBezTo>
                  <a:pt x="48" y="116"/>
                  <a:pt x="101" y="170"/>
                  <a:pt x="128" y="223"/>
                </a:cubicBezTo>
                <a:cubicBezTo>
                  <a:pt x="155" y="291"/>
                  <a:pt x="181" y="357"/>
                  <a:pt x="194" y="424"/>
                </a:cubicBezTo>
                <a:cubicBezTo>
                  <a:pt x="235" y="558"/>
                  <a:pt x="248" y="692"/>
                  <a:pt x="275" y="826"/>
                </a:cubicBezTo>
                <a:cubicBezTo>
                  <a:pt x="275" y="831"/>
                  <a:pt x="281" y="834"/>
                  <a:pt x="289" y="834"/>
                </a:cubicBezTo>
                <a:cubicBezTo>
                  <a:pt x="301" y="834"/>
                  <a:pt x="315" y="828"/>
                  <a:pt x="315" y="812"/>
                </a:cubicBezTo>
                <a:cubicBezTo>
                  <a:pt x="301" y="678"/>
                  <a:pt x="288" y="532"/>
                  <a:pt x="248" y="398"/>
                </a:cubicBezTo>
                <a:cubicBezTo>
                  <a:pt x="235" y="330"/>
                  <a:pt x="208" y="264"/>
                  <a:pt x="181" y="197"/>
                </a:cubicBezTo>
                <a:cubicBezTo>
                  <a:pt x="155" y="130"/>
                  <a:pt x="128" y="63"/>
                  <a:pt x="74" y="9"/>
                </a:cubicBezTo>
                <a:cubicBezTo>
                  <a:pt x="68" y="3"/>
                  <a:pt x="61" y="1"/>
                  <a:pt x="54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7" name="Google Shape;217;p32"/>
          <p:cNvSpPr/>
          <p:nvPr/>
        </p:nvSpPr>
        <p:spPr>
          <a:xfrm>
            <a:off x="8639392" y="2286976"/>
            <a:ext cx="38969" cy="91049"/>
          </a:xfrm>
          <a:custGeom>
            <a:avLst/>
            <a:gdLst/>
            <a:ahLst/>
            <a:cxnLst/>
            <a:rect l="l" t="t" r="r" b="b"/>
            <a:pathLst>
              <a:path w="336" h="785" extrusionOk="0">
                <a:moveTo>
                  <a:pt x="42" y="1"/>
                </a:moveTo>
                <a:cubicBezTo>
                  <a:pt x="15" y="1"/>
                  <a:pt x="15" y="14"/>
                  <a:pt x="15" y="27"/>
                </a:cubicBezTo>
                <a:cubicBezTo>
                  <a:pt x="1" y="67"/>
                  <a:pt x="28" y="81"/>
                  <a:pt x="54" y="108"/>
                </a:cubicBezTo>
                <a:cubicBezTo>
                  <a:pt x="68" y="121"/>
                  <a:pt x="95" y="147"/>
                  <a:pt x="108" y="188"/>
                </a:cubicBezTo>
                <a:cubicBezTo>
                  <a:pt x="149" y="241"/>
                  <a:pt x="175" y="295"/>
                  <a:pt x="202" y="348"/>
                </a:cubicBezTo>
                <a:cubicBezTo>
                  <a:pt x="256" y="482"/>
                  <a:pt x="282" y="629"/>
                  <a:pt x="309" y="777"/>
                </a:cubicBezTo>
                <a:cubicBezTo>
                  <a:pt x="309" y="782"/>
                  <a:pt x="314" y="785"/>
                  <a:pt x="319" y="785"/>
                </a:cubicBezTo>
                <a:cubicBezTo>
                  <a:pt x="327" y="785"/>
                  <a:pt x="336" y="778"/>
                  <a:pt x="336" y="763"/>
                </a:cubicBezTo>
                <a:cubicBezTo>
                  <a:pt x="322" y="616"/>
                  <a:pt x="309" y="468"/>
                  <a:pt x="256" y="322"/>
                </a:cubicBezTo>
                <a:cubicBezTo>
                  <a:pt x="229" y="254"/>
                  <a:pt x="202" y="201"/>
                  <a:pt x="175" y="147"/>
                </a:cubicBezTo>
                <a:cubicBezTo>
                  <a:pt x="149" y="108"/>
                  <a:pt x="135" y="81"/>
                  <a:pt x="108" y="54"/>
                </a:cubicBezTo>
                <a:cubicBezTo>
                  <a:pt x="95" y="40"/>
                  <a:pt x="68" y="1"/>
                  <a:pt x="42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8" name="Google Shape;218;p32"/>
          <p:cNvSpPr/>
          <p:nvPr/>
        </p:nvSpPr>
        <p:spPr>
          <a:xfrm>
            <a:off x="8591725" y="2289643"/>
            <a:ext cx="43260" cy="81307"/>
          </a:xfrm>
          <a:custGeom>
            <a:avLst/>
            <a:gdLst/>
            <a:ahLst/>
            <a:cxnLst/>
            <a:rect l="l" t="t" r="r" b="b"/>
            <a:pathLst>
              <a:path w="373" h="701" extrusionOk="0">
                <a:moveTo>
                  <a:pt x="68" y="1"/>
                </a:moveTo>
                <a:cubicBezTo>
                  <a:pt x="34" y="1"/>
                  <a:pt x="0" y="25"/>
                  <a:pt x="11" y="58"/>
                </a:cubicBezTo>
                <a:cubicBezTo>
                  <a:pt x="25" y="98"/>
                  <a:pt x="37" y="111"/>
                  <a:pt x="64" y="138"/>
                </a:cubicBezTo>
                <a:cubicBezTo>
                  <a:pt x="78" y="165"/>
                  <a:pt x="105" y="192"/>
                  <a:pt x="118" y="218"/>
                </a:cubicBezTo>
                <a:cubicBezTo>
                  <a:pt x="144" y="258"/>
                  <a:pt x="185" y="312"/>
                  <a:pt x="212" y="365"/>
                </a:cubicBezTo>
                <a:cubicBezTo>
                  <a:pt x="239" y="419"/>
                  <a:pt x="265" y="472"/>
                  <a:pt x="278" y="526"/>
                </a:cubicBezTo>
                <a:cubicBezTo>
                  <a:pt x="305" y="579"/>
                  <a:pt x="346" y="633"/>
                  <a:pt x="358" y="700"/>
                </a:cubicBezTo>
                <a:cubicBezTo>
                  <a:pt x="358" y="700"/>
                  <a:pt x="372" y="700"/>
                  <a:pt x="372" y="686"/>
                </a:cubicBezTo>
                <a:cubicBezTo>
                  <a:pt x="372" y="633"/>
                  <a:pt x="372" y="566"/>
                  <a:pt x="358" y="513"/>
                </a:cubicBezTo>
                <a:cubicBezTo>
                  <a:pt x="346" y="445"/>
                  <a:pt x="319" y="392"/>
                  <a:pt x="292" y="325"/>
                </a:cubicBezTo>
                <a:lnTo>
                  <a:pt x="212" y="165"/>
                </a:lnTo>
                <a:cubicBezTo>
                  <a:pt x="198" y="138"/>
                  <a:pt x="171" y="111"/>
                  <a:pt x="158" y="85"/>
                </a:cubicBezTo>
                <a:cubicBezTo>
                  <a:pt x="144" y="58"/>
                  <a:pt x="118" y="17"/>
                  <a:pt x="91" y="4"/>
                </a:cubicBezTo>
                <a:cubicBezTo>
                  <a:pt x="84" y="2"/>
                  <a:pt x="76" y="1"/>
                  <a:pt x="68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9" name="Google Shape;219;p32"/>
          <p:cNvSpPr/>
          <p:nvPr/>
        </p:nvSpPr>
        <p:spPr>
          <a:xfrm>
            <a:off x="8560410" y="2303446"/>
            <a:ext cx="35721" cy="87453"/>
          </a:xfrm>
          <a:custGeom>
            <a:avLst/>
            <a:gdLst/>
            <a:ahLst/>
            <a:cxnLst/>
            <a:rect l="l" t="t" r="r" b="b"/>
            <a:pathLst>
              <a:path w="308" h="754" extrusionOk="0">
                <a:moveTo>
                  <a:pt x="21" y="0"/>
                </a:moveTo>
                <a:cubicBezTo>
                  <a:pt x="7" y="0"/>
                  <a:pt x="0" y="12"/>
                  <a:pt x="0" y="32"/>
                </a:cubicBezTo>
                <a:cubicBezTo>
                  <a:pt x="0" y="59"/>
                  <a:pt x="27" y="86"/>
                  <a:pt x="40" y="112"/>
                </a:cubicBezTo>
                <a:lnTo>
                  <a:pt x="81" y="193"/>
                </a:lnTo>
                <a:cubicBezTo>
                  <a:pt x="107" y="246"/>
                  <a:pt x="134" y="314"/>
                  <a:pt x="161" y="367"/>
                </a:cubicBezTo>
                <a:cubicBezTo>
                  <a:pt x="200" y="487"/>
                  <a:pt x="227" y="608"/>
                  <a:pt x="241" y="728"/>
                </a:cubicBezTo>
                <a:cubicBezTo>
                  <a:pt x="247" y="746"/>
                  <a:pt x="261" y="753"/>
                  <a:pt x="275" y="753"/>
                </a:cubicBezTo>
                <a:cubicBezTo>
                  <a:pt x="291" y="753"/>
                  <a:pt x="307" y="742"/>
                  <a:pt x="307" y="728"/>
                </a:cubicBezTo>
                <a:cubicBezTo>
                  <a:pt x="295" y="594"/>
                  <a:pt x="268" y="460"/>
                  <a:pt x="227" y="340"/>
                </a:cubicBezTo>
                <a:cubicBezTo>
                  <a:pt x="200" y="273"/>
                  <a:pt x="174" y="219"/>
                  <a:pt x="147" y="166"/>
                </a:cubicBezTo>
                <a:cubicBezTo>
                  <a:pt x="120" y="112"/>
                  <a:pt x="93" y="32"/>
                  <a:pt x="40" y="5"/>
                </a:cubicBezTo>
                <a:cubicBezTo>
                  <a:pt x="33" y="2"/>
                  <a:pt x="27" y="0"/>
                  <a:pt x="21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p32"/>
          <p:cNvSpPr/>
          <p:nvPr/>
        </p:nvSpPr>
        <p:spPr>
          <a:xfrm>
            <a:off x="8498360" y="2319105"/>
            <a:ext cx="60077" cy="75623"/>
          </a:xfrm>
          <a:custGeom>
            <a:avLst/>
            <a:gdLst/>
            <a:ahLst/>
            <a:cxnLst/>
            <a:rect l="l" t="t" r="r" b="b"/>
            <a:pathLst>
              <a:path w="518" h="652" extrusionOk="0">
                <a:moveTo>
                  <a:pt x="42" y="1"/>
                </a:moveTo>
                <a:cubicBezTo>
                  <a:pt x="37" y="1"/>
                  <a:pt x="32" y="2"/>
                  <a:pt x="27" y="4"/>
                </a:cubicBezTo>
                <a:cubicBezTo>
                  <a:pt x="13" y="4"/>
                  <a:pt x="0" y="18"/>
                  <a:pt x="13" y="31"/>
                </a:cubicBezTo>
                <a:cubicBezTo>
                  <a:pt x="13" y="58"/>
                  <a:pt x="40" y="71"/>
                  <a:pt x="67" y="98"/>
                </a:cubicBezTo>
                <a:cubicBezTo>
                  <a:pt x="147" y="165"/>
                  <a:pt x="214" y="245"/>
                  <a:pt x="281" y="339"/>
                </a:cubicBezTo>
                <a:cubicBezTo>
                  <a:pt x="307" y="379"/>
                  <a:pt x="348" y="432"/>
                  <a:pt x="375" y="486"/>
                </a:cubicBezTo>
                <a:cubicBezTo>
                  <a:pt x="402" y="539"/>
                  <a:pt x="441" y="593"/>
                  <a:pt x="482" y="646"/>
                </a:cubicBezTo>
                <a:cubicBezTo>
                  <a:pt x="485" y="650"/>
                  <a:pt x="490" y="652"/>
                  <a:pt x="494" y="652"/>
                </a:cubicBezTo>
                <a:cubicBezTo>
                  <a:pt x="506" y="652"/>
                  <a:pt x="518" y="639"/>
                  <a:pt x="509" y="619"/>
                </a:cubicBezTo>
                <a:cubicBezTo>
                  <a:pt x="428" y="432"/>
                  <a:pt x="307" y="232"/>
                  <a:pt x="161" y="84"/>
                </a:cubicBezTo>
                <a:cubicBezTo>
                  <a:pt x="134" y="71"/>
                  <a:pt x="120" y="45"/>
                  <a:pt x="93" y="31"/>
                </a:cubicBezTo>
                <a:cubicBezTo>
                  <a:pt x="83" y="20"/>
                  <a:pt x="63" y="1"/>
                  <a:pt x="42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1" name="Google Shape;221;p32"/>
          <p:cNvSpPr/>
          <p:nvPr/>
        </p:nvSpPr>
        <p:spPr>
          <a:xfrm>
            <a:off x="8483167" y="2357959"/>
            <a:ext cx="46044" cy="39668"/>
          </a:xfrm>
          <a:custGeom>
            <a:avLst/>
            <a:gdLst/>
            <a:ahLst/>
            <a:cxnLst/>
            <a:rect l="l" t="t" r="r" b="b"/>
            <a:pathLst>
              <a:path w="397" h="342" extrusionOk="0">
                <a:moveTo>
                  <a:pt x="23" y="0"/>
                </a:moveTo>
                <a:cubicBezTo>
                  <a:pt x="6" y="0"/>
                  <a:pt x="0" y="20"/>
                  <a:pt x="10" y="31"/>
                </a:cubicBezTo>
                <a:lnTo>
                  <a:pt x="91" y="111"/>
                </a:lnTo>
                <a:cubicBezTo>
                  <a:pt x="117" y="138"/>
                  <a:pt x="144" y="165"/>
                  <a:pt x="185" y="191"/>
                </a:cubicBezTo>
                <a:cubicBezTo>
                  <a:pt x="212" y="204"/>
                  <a:pt x="238" y="231"/>
                  <a:pt x="265" y="258"/>
                </a:cubicBezTo>
                <a:cubicBezTo>
                  <a:pt x="292" y="284"/>
                  <a:pt x="319" y="311"/>
                  <a:pt x="358" y="338"/>
                </a:cubicBezTo>
                <a:cubicBezTo>
                  <a:pt x="361" y="341"/>
                  <a:pt x="364" y="342"/>
                  <a:pt x="367" y="342"/>
                </a:cubicBezTo>
                <a:cubicBezTo>
                  <a:pt x="381" y="342"/>
                  <a:pt x="396" y="322"/>
                  <a:pt x="385" y="311"/>
                </a:cubicBezTo>
                <a:cubicBezTo>
                  <a:pt x="358" y="284"/>
                  <a:pt x="345" y="245"/>
                  <a:pt x="319" y="218"/>
                </a:cubicBezTo>
                <a:cubicBezTo>
                  <a:pt x="292" y="191"/>
                  <a:pt x="251" y="165"/>
                  <a:pt x="224" y="138"/>
                </a:cubicBezTo>
                <a:cubicBezTo>
                  <a:pt x="198" y="111"/>
                  <a:pt x="171" y="84"/>
                  <a:pt x="144" y="70"/>
                </a:cubicBezTo>
                <a:cubicBezTo>
                  <a:pt x="105" y="44"/>
                  <a:pt x="64" y="17"/>
                  <a:pt x="37" y="4"/>
                </a:cubicBezTo>
                <a:cubicBezTo>
                  <a:pt x="32" y="1"/>
                  <a:pt x="27" y="0"/>
                  <a:pt x="23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2" name="Google Shape;222;p32"/>
          <p:cNvSpPr/>
          <p:nvPr/>
        </p:nvSpPr>
        <p:spPr>
          <a:xfrm>
            <a:off x="8454867" y="2376402"/>
            <a:ext cx="51031" cy="28996"/>
          </a:xfrm>
          <a:custGeom>
            <a:avLst/>
            <a:gdLst/>
            <a:ahLst/>
            <a:cxnLst/>
            <a:rect l="l" t="t" r="r" b="b"/>
            <a:pathLst>
              <a:path w="440" h="250" extrusionOk="0">
                <a:moveTo>
                  <a:pt x="46" y="0"/>
                </a:moveTo>
                <a:cubicBezTo>
                  <a:pt x="35" y="0"/>
                  <a:pt x="25" y="2"/>
                  <a:pt x="14" y="6"/>
                </a:cubicBezTo>
                <a:cubicBezTo>
                  <a:pt x="1" y="18"/>
                  <a:pt x="1" y="32"/>
                  <a:pt x="1" y="45"/>
                </a:cubicBezTo>
                <a:cubicBezTo>
                  <a:pt x="27" y="86"/>
                  <a:pt x="67" y="86"/>
                  <a:pt x="108" y="99"/>
                </a:cubicBezTo>
                <a:cubicBezTo>
                  <a:pt x="135" y="113"/>
                  <a:pt x="174" y="125"/>
                  <a:pt x="201" y="139"/>
                </a:cubicBezTo>
                <a:cubicBezTo>
                  <a:pt x="242" y="166"/>
                  <a:pt x="268" y="179"/>
                  <a:pt x="295" y="193"/>
                </a:cubicBezTo>
                <a:cubicBezTo>
                  <a:pt x="335" y="206"/>
                  <a:pt x="361" y="232"/>
                  <a:pt x="402" y="246"/>
                </a:cubicBezTo>
                <a:cubicBezTo>
                  <a:pt x="404" y="249"/>
                  <a:pt x="407" y="250"/>
                  <a:pt x="410" y="250"/>
                </a:cubicBezTo>
                <a:cubicBezTo>
                  <a:pt x="423" y="250"/>
                  <a:pt x="439" y="228"/>
                  <a:pt x="429" y="206"/>
                </a:cubicBezTo>
                <a:cubicBezTo>
                  <a:pt x="402" y="179"/>
                  <a:pt x="375" y="152"/>
                  <a:pt x="335" y="139"/>
                </a:cubicBezTo>
                <a:cubicBezTo>
                  <a:pt x="308" y="113"/>
                  <a:pt x="281" y="86"/>
                  <a:pt x="242" y="72"/>
                </a:cubicBezTo>
                <a:cubicBezTo>
                  <a:pt x="201" y="59"/>
                  <a:pt x="174" y="45"/>
                  <a:pt x="135" y="32"/>
                </a:cubicBezTo>
                <a:cubicBezTo>
                  <a:pt x="105" y="13"/>
                  <a:pt x="76" y="0"/>
                  <a:pt x="46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3" name="Google Shape;223;p32"/>
          <p:cNvSpPr/>
          <p:nvPr/>
        </p:nvSpPr>
        <p:spPr>
          <a:xfrm>
            <a:off x="8437820" y="2404934"/>
            <a:ext cx="37345" cy="20877"/>
          </a:xfrm>
          <a:custGeom>
            <a:avLst/>
            <a:gdLst/>
            <a:ahLst/>
            <a:cxnLst/>
            <a:rect l="l" t="t" r="r" b="b"/>
            <a:pathLst>
              <a:path w="322" h="180" extrusionOk="0">
                <a:moveTo>
                  <a:pt x="54" y="0"/>
                </a:moveTo>
                <a:cubicBezTo>
                  <a:pt x="41" y="0"/>
                  <a:pt x="27" y="0"/>
                  <a:pt x="14" y="13"/>
                </a:cubicBezTo>
                <a:cubicBezTo>
                  <a:pt x="0" y="13"/>
                  <a:pt x="0" y="40"/>
                  <a:pt x="14" y="54"/>
                </a:cubicBezTo>
                <a:cubicBezTo>
                  <a:pt x="27" y="81"/>
                  <a:pt x="54" y="81"/>
                  <a:pt x="80" y="93"/>
                </a:cubicBezTo>
                <a:cubicBezTo>
                  <a:pt x="107" y="93"/>
                  <a:pt x="134" y="107"/>
                  <a:pt x="148" y="107"/>
                </a:cubicBezTo>
                <a:cubicBezTo>
                  <a:pt x="201" y="134"/>
                  <a:pt x="241" y="147"/>
                  <a:pt x="282" y="174"/>
                </a:cubicBezTo>
                <a:cubicBezTo>
                  <a:pt x="285" y="178"/>
                  <a:pt x="289" y="179"/>
                  <a:pt x="293" y="179"/>
                </a:cubicBezTo>
                <a:cubicBezTo>
                  <a:pt x="302" y="179"/>
                  <a:pt x="312" y="170"/>
                  <a:pt x="321" y="161"/>
                </a:cubicBezTo>
                <a:cubicBezTo>
                  <a:pt x="321" y="147"/>
                  <a:pt x="321" y="134"/>
                  <a:pt x="308" y="134"/>
                </a:cubicBezTo>
                <a:cubicBezTo>
                  <a:pt x="268" y="93"/>
                  <a:pt x="228" y="67"/>
                  <a:pt x="174" y="54"/>
                </a:cubicBezTo>
                <a:cubicBezTo>
                  <a:pt x="148" y="40"/>
                  <a:pt x="121" y="27"/>
                  <a:pt x="107" y="13"/>
                </a:cubicBezTo>
                <a:cubicBezTo>
                  <a:pt x="94" y="13"/>
                  <a:pt x="80" y="0"/>
                  <a:pt x="54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4" name="Google Shape;224;p32"/>
          <p:cNvSpPr/>
          <p:nvPr/>
        </p:nvSpPr>
        <p:spPr>
          <a:xfrm>
            <a:off x="8452200" y="2396816"/>
            <a:ext cx="31779" cy="21921"/>
          </a:xfrm>
          <a:custGeom>
            <a:avLst/>
            <a:gdLst/>
            <a:ahLst/>
            <a:cxnLst/>
            <a:rect l="l" t="t" r="r" b="b"/>
            <a:pathLst>
              <a:path w="274" h="189" extrusionOk="0">
                <a:moveTo>
                  <a:pt x="26" y="0"/>
                </a:moveTo>
                <a:cubicBezTo>
                  <a:pt x="7" y="0"/>
                  <a:pt x="1" y="32"/>
                  <a:pt x="24" y="44"/>
                </a:cubicBezTo>
                <a:lnTo>
                  <a:pt x="63" y="83"/>
                </a:lnTo>
                <a:cubicBezTo>
                  <a:pt x="90" y="83"/>
                  <a:pt x="104" y="97"/>
                  <a:pt x="131" y="110"/>
                </a:cubicBezTo>
                <a:cubicBezTo>
                  <a:pt x="158" y="137"/>
                  <a:pt x="197" y="151"/>
                  <a:pt x="224" y="177"/>
                </a:cubicBezTo>
                <a:cubicBezTo>
                  <a:pt x="232" y="185"/>
                  <a:pt x="240" y="188"/>
                  <a:pt x="246" y="188"/>
                </a:cubicBezTo>
                <a:cubicBezTo>
                  <a:pt x="263" y="188"/>
                  <a:pt x="274" y="169"/>
                  <a:pt x="265" y="151"/>
                </a:cubicBezTo>
                <a:cubicBezTo>
                  <a:pt x="224" y="124"/>
                  <a:pt x="197" y="83"/>
                  <a:pt x="158" y="56"/>
                </a:cubicBezTo>
                <a:cubicBezTo>
                  <a:pt x="144" y="44"/>
                  <a:pt x="117" y="44"/>
                  <a:pt x="104" y="30"/>
                </a:cubicBezTo>
                <a:cubicBezTo>
                  <a:pt x="77" y="17"/>
                  <a:pt x="63" y="3"/>
                  <a:pt x="37" y="3"/>
                </a:cubicBezTo>
                <a:cubicBezTo>
                  <a:pt x="33" y="1"/>
                  <a:pt x="30" y="0"/>
                  <a:pt x="26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5" name="Google Shape;225;p32"/>
          <p:cNvSpPr/>
          <p:nvPr/>
        </p:nvSpPr>
        <p:spPr>
          <a:xfrm>
            <a:off x="8428425" y="2423492"/>
            <a:ext cx="31199" cy="14035"/>
          </a:xfrm>
          <a:custGeom>
            <a:avLst/>
            <a:gdLst/>
            <a:ahLst/>
            <a:cxnLst/>
            <a:rect l="l" t="t" r="r" b="b"/>
            <a:pathLst>
              <a:path w="269" h="121" extrusionOk="0">
                <a:moveTo>
                  <a:pt x="41" y="1"/>
                </a:moveTo>
                <a:cubicBezTo>
                  <a:pt x="28" y="14"/>
                  <a:pt x="15" y="14"/>
                  <a:pt x="15" y="40"/>
                </a:cubicBezTo>
                <a:cubicBezTo>
                  <a:pt x="1" y="54"/>
                  <a:pt x="15" y="67"/>
                  <a:pt x="28" y="81"/>
                </a:cubicBezTo>
                <a:cubicBezTo>
                  <a:pt x="41" y="94"/>
                  <a:pt x="68" y="94"/>
                  <a:pt x="81" y="94"/>
                </a:cubicBezTo>
                <a:cubicBezTo>
                  <a:pt x="95" y="108"/>
                  <a:pt x="122" y="108"/>
                  <a:pt x="135" y="108"/>
                </a:cubicBezTo>
                <a:cubicBezTo>
                  <a:pt x="161" y="108"/>
                  <a:pt x="202" y="121"/>
                  <a:pt x="229" y="121"/>
                </a:cubicBezTo>
                <a:cubicBezTo>
                  <a:pt x="242" y="121"/>
                  <a:pt x="255" y="108"/>
                  <a:pt x="268" y="94"/>
                </a:cubicBezTo>
                <a:cubicBezTo>
                  <a:pt x="268" y="81"/>
                  <a:pt x="255" y="67"/>
                  <a:pt x="242" y="54"/>
                </a:cubicBezTo>
                <a:cubicBezTo>
                  <a:pt x="215" y="40"/>
                  <a:pt x="175" y="40"/>
                  <a:pt x="148" y="28"/>
                </a:cubicBezTo>
                <a:cubicBezTo>
                  <a:pt x="135" y="14"/>
                  <a:pt x="122" y="14"/>
                  <a:pt x="108" y="14"/>
                </a:cubicBezTo>
                <a:lnTo>
                  <a:pt x="81" y="14"/>
                </a:lnTo>
                <a:cubicBezTo>
                  <a:pt x="68" y="1"/>
                  <a:pt x="54" y="1"/>
                  <a:pt x="41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6" name="Google Shape;226;p32"/>
          <p:cNvSpPr/>
          <p:nvPr/>
        </p:nvSpPr>
        <p:spPr>
          <a:xfrm>
            <a:off x="9078609" y="2255660"/>
            <a:ext cx="356871" cy="229305"/>
          </a:xfrm>
          <a:custGeom>
            <a:avLst/>
            <a:gdLst/>
            <a:ahLst/>
            <a:cxnLst/>
            <a:rect l="l" t="t" r="r" b="b"/>
            <a:pathLst>
              <a:path w="3077" h="1977" extrusionOk="0">
                <a:moveTo>
                  <a:pt x="573" y="0"/>
                </a:moveTo>
                <a:cubicBezTo>
                  <a:pt x="424" y="0"/>
                  <a:pt x="299" y="22"/>
                  <a:pt x="214" y="70"/>
                </a:cubicBezTo>
                <a:cubicBezTo>
                  <a:pt x="27" y="177"/>
                  <a:pt x="0" y="699"/>
                  <a:pt x="161" y="819"/>
                </a:cubicBezTo>
                <a:cubicBezTo>
                  <a:pt x="428" y="1033"/>
                  <a:pt x="1311" y="1047"/>
                  <a:pt x="2167" y="1368"/>
                </a:cubicBezTo>
                <a:cubicBezTo>
                  <a:pt x="2454" y="1479"/>
                  <a:pt x="2881" y="1977"/>
                  <a:pt x="2991" y="1977"/>
                </a:cubicBezTo>
                <a:cubicBezTo>
                  <a:pt x="2999" y="1977"/>
                  <a:pt x="3005" y="1974"/>
                  <a:pt x="3009" y="1969"/>
                </a:cubicBezTo>
                <a:cubicBezTo>
                  <a:pt x="3077" y="1903"/>
                  <a:pt x="2970" y="1154"/>
                  <a:pt x="2515" y="712"/>
                </a:cubicBezTo>
                <a:cubicBezTo>
                  <a:pt x="2161" y="347"/>
                  <a:pt x="1172" y="0"/>
                  <a:pt x="573" y="0"/>
                </a:cubicBezTo>
                <a:close/>
              </a:path>
            </a:pathLst>
          </a:custGeom>
          <a:solidFill>
            <a:srgbClr val="073E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32"/>
          <p:cNvSpPr/>
          <p:nvPr/>
        </p:nvSpPr>
        <p:spPr>
          <a:xfrm>
            <a:off x="9126623" y="2267722"/>
            <a:ext cx="33751" cy="91049"/>
          </a:xfrm>
          <a:custGeom>
            <a:avLst/>
            <a:gdLst/>
            <a:ahLst/>
            <a:cxnLst/>
            <a:rect l="l" t="t" r="r" b="b"/>
            <a:pathLst>
              <a:path w="291" h="785" extrusionOk="0">
                <a:moveTo>
                  <a:pt x="279" y="0"/>
                </a:moveTo>
                <a:cubicBezTo>
                  <a:pt x="276" y="0"/>
                  <a:pt x="272" y="2"/>
                  <a:pt x="268" y="6"/>
                </a:cubicBezTo>
                <a:cubicBezTo>
                  <a:pt x="161" y="73"/>
                  <a:pt x="107" y="220"/>
                  <a:pt x="68" y="340"/>
                </a:cubicBezTo>
                <a:cubicBezTo>
                  <a:pt x="27" y="474"/>
                  <a:pt x="0" y="622"/>
                  <a:pt x="0" y="755"/>
                </a:cubicBezTo>
                <a:cubicBezTo>
                  <a:pt x="0" y="775"/>
                  <a:pt x="10" y="785"/>
                  <a:pt x="22" y="785"/>
                </a:cubicBezTo>
                <a:cubicBezTo>
                  <a:pt x="34" y="785"/>
                  <a:pt x="47" y="775"/>
                  <a:pt x="54" y="755"/>
                </a:cubicBezTo>
                <a:cubicBezTo>
                  <a:pt x="80" y="634"/>
                  <a:pt x="94" y="501"/>
                  <a:pt x="134" y="367"/>
                </a:cubicBezTo>
                <a:cubicBezTo>
                  <a:pt x="148" y="313"/>
                  <a:pt x="175" y="247"/>
                  <a:pt x="201" y="193"/>
                </a:cubicBezTo>
                <a:cubicBezTo>
                  <a:pt x="228" y="126"/>
                  <a:pt x="268" y="73"/>
                  <a:pt x="282" y="19"/>
                </a:cubicBezTo>
                <a:cubicBezTo>
                  <a:pt x="291" y="10"/>
                  <a:pt x="287" y="0"/>
                  <a:pt x="279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8" name="Google Shape;228;p32"/>
          <p:cNvSpPr/>
          <p:nvPr/>
        </p:nvSpPr>
        <p:spPr>
          <a:xfrm>
            <a:off x="9112706" y="2268418"/>
            <a:ext cx="15657" cy="83511"/>
          </a:xfrm>
          <a:custGeom>
            <a:avLst/>
            <a:gdLst/>
            <a:ahLst/>
            <a:cxnLst/>
            <a:rect l="l" t="t" r="r" b="b"/>
            <a:pathLst>
              <a:path w="135" h="720" extrusionOk="0">
                <a:moveTo>
                  <a:pt x="107" y="0"/>
                </a:moveTo>
                <a:cubicBezTo>
                  <a:pt x="67" y="27"/>
                  <a:pt x="40" y="80"/>
                  <a:pt x="40" y="120"/>
                </a:cubicBezTo>
                <a:cubicBezTo>
                  <a:pt x="27" y="187"/>
                  <a:pt x="13" y="241"/>
                  <a:pt x="13" y="307"/>
                </a:cubicBezTo>
                <a:cubicBezTo>
                  <a:pt x="0" y="441"/>
                  <a:pt x="0" y="575"/>
                  <a:pt x="0" y="709"/>
                </a:cubicBezTo>
                <a:cubicBezTo>
                  <a:pt x="0" y="716"/>
                  <a:pt x="7" y="719"/>
                  <a:pt x="14" y="719"/>
                </a:cubicBezTo>
                <a:cubicBezTo>
                  <a:pt x="20" y="719"/>
                  <a:pt x="27" y="716"/>
                  <a:pt x="27" y="709"/>
                </a:cubicBezTo>
                <a:cubicBezTo>
                  <a:pt x="40" y="589"/>
                  <a:pt x="40" y="468"/>
                  <a:pt x="54" y="348"/>
                </a:cubicBezTo>
                <a:cubicBezTo>
                  <a:pt x="67" y="281"/>
                  <a:pt x="67" y="227"/>
                  <a:pt x="81" y="174"/>
                </a:cubicBezTo>
                <a:cubicBezTo>
                  <a:pt x="93" y="120"/>
                  <a:pt x="107" y="67"/>
                  <a:pt x="134" y="13"/>
                </a:cubicBezTo>
                <a:cubicBezTo>
                  <a:pt x="134" y="13"/>
                  <a:pt x="120" y="0"/>
                  <a:pt x="107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9" name="Google Shape;229;p32"/>
          <p:cNvSpPr/>
          <p:nvPr/>
        </p:nvSpPr>
        <p:spPr>
          <a:xfrm>
            <a:off x="9151443" y="2270506"/>
            <a:ext cx="45928" cy="92093"/>
          </a:xfrm>
          <a:custGeom>
            <a:avLst/>
            <a:gdLst/>
            <a:ahLst/>
            <a:cxnLst/>
            <a:rect l="l" t="t" r="r" b="b"/>
            <a:pathLst>
              <a:path w="396" h="794" extrusionOk="0">
                <a:moveTo>
                  <a:pt x="355" y="0"/>
                </a:moveTo>
                <a:cubicBezTo>
                  <a:pt x="348" y="0"/>
                  <a:pt x="341" y="3"/>
                  <a:pt x="335" y="9"/>
                </a:cubicBezTo>
                <a:cubicBezTo>
                  <a:pt x="268" y="49"/>
                  <a:pt x="228" y="116"/>
                  <a:pt x="201" y="169"/>
                </a:cubicBezTo>
                <a:cubicBezTo>
                  <a:pt x="161" y="236"/>
                  <a:pt x="134" y="289"/>
                  <a:pt x="107" y="357"/>
                </a:cubicBezTo>
                <a:cubicBezTo>
                  <a:pt x="54" y="490"/>
                  <a:pt x="27" y="637"/>
                  <a:pt x="0" y="771"/>
                </a:cubicBezTo>
                <a:cubicBezTo>
                  <a:pt x="0" y="787"/>
                  <a:pt x="10" y="793"/>
                  <a:pt x="20" y="793"/>
                </a:cubicBezTo>
                <a:cubicBezTo>
                  <a:pt x="27" y="793"/>
                  <a:pt x="35" y="790"/>
                  <a:pt x="41" y="785"/>
                </a:cubicBezTo>
                <a:cubicBezTo>
                  <a:pt x="68" y="651"/>
                  <a:pt x="107" y="517"/>
                  <a:pt x="161" y="396"/>
                </a:cubicBezTo>
                <a:cubicBezTo>
                  <a:pt x="187" y="330"/>
                  <a:pt x="214" y="263"/>
                  <a:pt x="255" y="209"/>
                </a:cubicBezTo>
                <a:lnTo>
                  <a:pt x="375" y="49"/>
                </a:lnTo>
                <a:cubicBezTo>
                  <a:pt x="395" y="28"/>
                  <a:pt x="377" y="0"/>
                  <a:pt x="355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/>
          <p:nvPr/>
        </p:nvSpPr>
        <p:spPr>
          <a:xfrm>
            <a:off x="9184034" y="2283497"/>
            <a:ext cx="48132" cy="85367"/>
          </a:xfrm>
          <a:custGeom>
            <a:avLst/>
            <a:gdLst/>
            <a:ahLst/>
            <a:cxnLst/>
            <a:rect l="l" t="t" r="r" b="b"/>
            <a:pathLst>
              <a:path w="415" h="736" extrusionOk="0">
                <a:moveTo>
                  <a:pt x="373" y="0"/>
                </a:moveTo>
                <a:cubicBezTo>
                  <a:pt x="351" y="0"/>
                  <a:pt x="329" y="22"/>
                  <a:pt x="308" y="44"/>
                </a:cubicBezTo>
                <a:cubicBezTo>
                  <a:pt x="281" y="70"/>
                  <a:pt x="268" y="97"/>
                  <a:pt x="241" y="124"/>
                </a:cubicBezTo>
                <a:cubicBezTo>
                  <a:pt x="201" y="164"/>
                  <a:pt x="161" y="231"/>
                  <a:pt x="134" y="284"/>
                </a:cubicBezTo>
                <a:cubicBezTo>
                  <a:pt x="67" y="418"/>
                  <a:pt x="27" y="566"/>
                  <a:pt x="1" y="726"/>
                </a:cubicBezTo>
                <a:cubicBezTo>
                  <a:pt x="1" y="733"/>
                  <a:pt x="7" y="736"/>
                  <a:pt x="14" y="736"/>
                </a:cubicBezTo>
                <a:cubicBezTo>
                  <a:pt x="21" y="736"/>
                  <a:pt x="27" y="733"/>
                  <a:pt x="27" y="726"/>
                </a:cubicBezTo>
                <a:cubicBezTo>
                  <a:pt x="81" y="593"/>
                  <a:pt x="120" y="459"/>
                  <a:pt x="188" y="325"/>
                </a:cubicBezTo>
                <a:cubicBezTo>
                  <a:pt x="215" y="271"/>
                  <a:pt x="254" y="218"/>
                  <a:pt x="295" y="164"/>
                </a:cubicBezTo>
                <a:cubicBezTo>
                  <a:pt x="322" y="138"/>
                  <a:pt x="334" y="111"/>
                  <a:pt x="361" y="97"/>
                </a:cubicBezTo>
                <a:cubicBezTo>
                  <a:pt x="388" y="70"/>
                  <a:pt x="415" y="57"/>
                  <a:pt x="415" y="31"/>
                </a:cubicBezTo>
                <a:cubicBezTo>
                  <a:pt x="415" y="17"/>
                  <a:pt x="402" y="4"/>
                  <a:pt x="388" y="4"/>
                </a:cubicBezTo>
                <a:cubicBezTo>
                  <a:pt x="383" y="1"/>
                  <a:pt x="378" y="0"/>
                  <a:pt x="373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1" name="Google Shape;231;p32"/>
          <p:cNvSpPr/>
          <p:nvPr/>
        </p:nvSpPr>
        <p:spPr>
          <a:xfrm>
            <a:off x="9227525" y="2289759"/>
            <a:ext cx="52539" cy="77595"/>
          </a:xfrm>
          <a:custGeom>
            <a:avLst/>
            <a:gdLst/>
            <a:ahLst/>
            <a:cxnLst/>
            <a:rect l="l" t="t" r="r" b="b"/>
            <a:pathLst>
              <a:path w="453" h="669" extrusionOk="0">
                <a:moveTo>
                  <a:pt x="391" y="1"/>
                </a:moveTo>
                <a:cubicBezTo>
                  <a:pt x="386" y="1"/>
                  <a:pt x="380" y="2"/>
                  <a:pt x="375" y="3"/>
                </a:cubicBezTo>
                <a:cubicBezTo>
                  <a:pt x="334" y="16"/>
                  <a:pt x="307" y="57"/>
                  <a:pt x="294" y="84"/>
                </a:cubicBezTo>
                <a:cubicBezTo>
                  <a:pt x="268" y="97"/>
                  <a:pt x="254" y="123"/>
                  <a:pt x="227" y="150"/>
                </a:cubicBezTo>
                <a:cubicBezTo>
                  <a:pt x="187" y="204"/>
                  <a:pt x="161" y="257"/>
                  <a:pt x="120" y="311"/>
                </a:cubicBezTo>
                <a:cubicBezTo>
                  <a:pt x="93" y="364"/>
                  <a:pt x="66" y="418"/>
                  <a:pt x="40" y="485"/>
                </a:cubicBezTo>
                <a:cubicBezTo>
                  <a:pt x="27" y="539"/>
                  <a:pt x="13" y="605"/>
                  <a:pt x="0" y="658"/>
                </a:cubicBezTo>
                <a:cubicBezTo>
                  <a:pt x="0" y="665"/>
                  <a:pt x="3" y="669"/>
                  <a:pt x="7" y="669"/>
                </a:cubicBezTo>
                <a:cubicBezTo>
                  <a:pt x="10" y="669"/>
                  <a:pt x="13" y="665"/>
                  <a:pt x="13" y="658"/>
                </a:cubicBezTo>
                <a:cubicBezTo>
                  <a:pt x="40" y="605"/>
                  <a:pt x="80" y="551"/>
                  <a:pt x="120" y="498"/>
                </a:cubicBezTo>
                <a:cubicBezTo>
                  <a:pt x="147" y="444"/>
                  <a:pt x="173" y="405"/>
                  <a:pt x="200" y="351"/>
                </a:cubicBezTo>
                <a:cubicBezTo>
                  <a:pt x="241" y="311"/>
                  <a:pt x="281" y="257"/>
                  <a:pt x="321" y="217"/>
                </a:cubicBezTo>
                <a:cubicBezTo>
                  <a:pt x="334" y="191"/>
                  <a:pt x="361" y="164"/>
                  <a:pt x="375" y="150"/>
                </a:cubicBezTo>
                <a:cubicBezTo>
                  <a:pt x="401" y="123"/>
                  <a:pt x="428" y="110"/>
                  <a:pt x="441" y="70"/>
                </a:cubicBezTo>
                <a:cubicBezTo>
                  <a:pt x="453" y="36"/>
                  <a:pt x="424" y="1"/>
                  <a:pt x="391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2" name="Google Shape;232;p32"/>
          <p:cNvSpPr/>
          <p:nvPr/>
        </p:nvSpPr>
        <p:spPr>
          <a:xfrm>
            <a:off x="9264756" y="2308317"/>
            <a:ext cx="45000" cy="83975"/>
          </a:xfrm>
          <a:custGeom>
            <a:avLst/>
            <a:gdLst/>
            <a:ahLst/>
            <a:cxnLst/>
            <a:rect l="l" t="t" r="r" b="b"/>
            <a:pathLst>
              <a:path w="388" h="724" extrusionOk="0">
                <a:moveTo>
                  <a:pt x="362" y="0"/>
                </a:moveTo>
                <a:cubicBezTo>
                  <a:pt x="358" y="0"/>
                  <a:pt x="353" y="1"/>
                  <a:pt x="348" y="4"/>
                </a:cubicBezTo>
                <a:cubicBezTo>
                  <a:pt x="294" y="31"/>
                  <a:pt x="268" y="97"/>
                  <a:pt x="227" y="151"/>
                </a:cubicBezTo>
                <a:cubicBezTo>
                  <a:pt x="187" y="204"/>
                  <a:pt x="161" y="258"/>
                  <a:pt x="134" y="311"/>
                </a:cubicBezTo>
                <a:cubicBezTo>
                  <a:pt x="67" y="432"/>
                  <a:pt x="27" y="552"/>
                  <a:pt x="0" y="686"/>
                </a:cubicBezTo>
                <a:cubicBezTo>
                  <a:pt x="0" y="709"/>
                  <a:pt x="18" y="724"/>
                  <a:pt x="36" y="724"/>
                </a:cubicBezTo>
                <a:cubicBezTo>
                  <a:pt x="49" y="724"/>
                  <a:pt x="61" y="716"/>
                  <a:pt x="67" y="700"/>
                </a:cubicBezTo>
                <a:cubicBezTo>
                  <a:pt x="93" y="579"/>
                  <a:pt x="134" y="459"/>
                  <a:pt x="187" y="352"/>
                </a:cubicBezTo>
                <a:cubicBezTo>
                  <a:pt x="214" y="298"/>
                  <a:pt x="254" y="231"/>
                  <a:pt x="281" y="177"/>
                </a:cubicBezTo>
                <a:cubicBezTo>
                  <a:pt x="307" y="164"/>
                  <a:pt x="321" y="138"/>
                  <a:pt x="334" y="111"/>
                </a:cubicBezTo>
                <a:cubicBezTo>
                  <a:pt x="361" y="84"/>
                  <a:pt x="375" y="70"/>
                  <a:pt x="388" y="31"/>
                </a:cubicBezTo>
                <a:cubicBezTo>
                  <a:pt x="388" y="20"/>
                  <a:pt x="379" y="0"/>
                  <a:pt x="362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" name="Google Shape;233;p32"/>
          <p:cNvSpPr/>
          <p:nvPr/>
        </p:nvSpPr>
        <p:spPr>
          <a:xfrm>
            <a:off x="9301985" y="2330471"/>
            <a:ext cx="66688" cy="69708"/>
          </a:xfrm>
          <a:custGeom>
            <a:avLst/>
            <a:gdLst/>
            <a:ahLst/>
            <a:cxnLst/>
            <a:rect l="l" t="t" r="r" b="b"/>
            <a:pathLst>
              <a:path w="575" h="601" extrusionOk="0">
                <a:moveTo>
                  <a:pt x="548" y="0"/>
                </a:moveTo>
                <a:cubicBezTo>
                  <a:pt x="535" y="0"/>
                  <a:pt x="509" y="13"/>
                  <a:pt x="482" y="27"/>
                </a:cubicBezTo>
                <a:cubicBezTo>
                  <a:pt x="468" y="40"/>
                  <a:pt x="441" y="54"/>
                  <a:pt x="428" y="81"/>
                </a:cubicBezTo>
                <a:cubicBezTo>
                  <a:pt x="254" y="214"/>
                  <a:pt x="120" y="388"/>
                  <a:pt x="0" y="575"/>
                </a:cubicBezTo>
                <a:cubicBezTo>
                  <a:pt x="0" y="585"/>
                  <a:pt x="13" y="600"/>
                  <a:pt x="25" y="600"/>
                </a:cubicBezTo>
                <a:cubicBezTo>
                  <a:pt x="31" y="600"/>
                  <a:pt x="36" y="597"/>
                  <a:pt x="40" y="589"/>
                </a:cubicBezTo>
                <a:cubicBezTo>
                  <a:pt x="80" y="548"/>
                  <a:pt x="120" y="495"/>
                  <a:pt x="161" y="455"/>
                </a:cubicBezTo>
                <a:cubicBezTo>
                  <a:pt x="187" y="402"/>
                  <a:pt x="227" y="361"/>
                  <a:pt x="268" y="307"/>
                </a:cubicBezTo>
                <a:cubicBezTo>
                  <a:pt x="348" y="227"/>
                  <a:pt x="428" y="161"/>
                  <a:pt x="509" y="93"/>
                </a:cubicBezTo>
                <a:cubicBezTo>
                  <a:pt x="535" y="81"/>
                  <a:pt x="562" y="67"/>
                  <a:pt x="575" y="40"/>
                </a:cubicBezTo>
                <a:cubicBezTo>
                  <a:pt x="575" y="27"/>
                  <a:pt x="575" y="13"/>
                  <a:pt x="548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4" name="Google Shape;234;p32"/>
          <p:cNvSpPr/>
          <p:nvPr/>
        </p:nvSpPr>
        <p:spPr>
          <a:xfrm>
            <a:off x="9329820" y="2371877"/>
            <a:ext cx="50683" cy="34680"/>
          </a:xfrm>
          <a:custGeom>
            <a:avLst/>
            <a:gdLst/>
            <a:ahLst/>
            <a:cxnLst/>
            <a:rect l="l" t="t" r="r" b="b"/>
            <a:pathLst>
              <a:path w="437" h="299" extrusionOk="0">
                <a:moveTo>
                  <a:pt x="410" y="0"/>
                </a:moveTo>
                <a:cubicBezTo>
                  <a:pt x="408" y="0"/>
                  <a:pt x="405" y="1"/>
                  <a:pt x="402" y="4"/>
                </a:cubicBezTo>
                <a:cubicBezTo>
                  <a:pt x="362" y="18"/>
                  <a:pt x="322" y="31"/>
                  <a:pt x="295" y="45"/>
                </a:cubicBezTo>
                <a:cubicBezTo>
                  <a:pt x="255" y="71"/>
                  <a:pt x="228" y="98"/>
                  <a:pt x="201" y="111"/>
                </a:cubicBezTo>
                <a:cubicBezTo>
                  <a:pt x="161" y="138"/>
                  <a:pt x="135" y="152"/>
                  <a:pt x="94" y="178"/>
                </a:cubicBezTo>
                <a:cubicBezTo>
                  <a:pt x="67" y="205"/>
                  <a:pt x="41" y="232"/>
                  <a:pt x="14" y="271"/>
                </a:cubicBezTo>
                <a:cubicBezTo>
                  <a:pt x="1" y="285"/>
                  <a:pt x="28" y="298"/>
                  <a:pt x="41" y="298"/>
                </a:cubicBezTo>
                <a:cubicBezTo>
                  <a:pt x="81" y="271"/>
                  <a:pt x="108" y="259"/>
                  <a:pt x="148" y="232"/>
                </a:cubicBezTo>
                <a:cubicBezTo>
                  <a:pt x="174" y="205"/>
                  <a:pt x="201" y="191"/>
                  <a:pt x="242" y="164"/>
                </a:cubicBezTo>
                <a:cubicBezTo>
                  <a:pt x="269" y="138"/>
                  <a:pt x="295" y="125"/>
                  <a:pt x="335" y="98"/>
                </a:cubicBezTo>
                <a:cubicBezTo>
                  <a:pt x="362" y="84"/>
                  <a:pt x="388" y="57"/>
                  <a:pt x="415" y="31"/>
                </a:cubicBezTo>
                <a:cubicBezTo>
                  <a:pt x="437" y="20"/>
                  <a:pt x="423" y="0"/>
                  <a:pt x="410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9352204" y="2392639"/>
            <a:ext cx="53699" cy="23661"/>
          </a:xfrm>
          <a:custGeom>
            <a:avLst/>
            <a:gdLst/>
            <a:ahLst/>
            <a:cxnLst/>
            <a:rect l="l" t="t" r="r" b="b"/>
            <a:pathLst>
              <a:path w="463" h="204" extrusionOk="0">
                <a:moveTo>
                  <a:pt x="410" y="0"/>
                </a:moveTo>
                <a:cubicBezTo>
                  <a:pt x="383" y="0"/>
                  <a:pt x="356" y="12"/>
                  <a:pt x="329" y="12"/>
                </a:cubicBezTo>
                <a:cubicBezTo>
                  <a:pt x="290" y="26"/>
                  <a:pt x="249" y="39"/>
                  <a:pt x="222" y="53"/>
                </a:cubicBezTo>
                <a:cubicBezTo>
                  <a:pt x="183" y="66"/>
                  <a:pt x="142" y="80"/>
                  <a:pt x="115" y="106"/>
                </a:cubicBezTo>
                <a:cubicBezTo>
                  <a:pt x="76" y="119"/>
                  <a:pt x="49" y="146"/>
                  <a:pt x="22" y="173"/>
                </a:cubicBezTo>
                <a:cubicBezTo>
                  <a:pt x="1" y="184"/>
                  <a:pt x="14" y="203"/>
                  <a:pt x="33" y="203"/>
                </a:cubicBezTo>
                <a:cubicBezTo>
                  <a:pt x="38" y="203"/>
                  <a:pt x="43" y="202"/>
                  <a:pt x="49" y="199"/>
                </a:cubicBezTo>
                <a:cubicBezTo>
                  <a:pt x="76" y="187"/>
                  <a:pt x="115" y="173"/>
                  <a:pt x="142" y="160"/>
                </a:cubicBezTo>
                <a:cubicBezTo>
                  <a:pt x="183" y="146"/>
                  <a:pt x="209" y="133"/>
                  <a:pt x="249" y="133"/>
                </a:cubicBezTo>
                <a:cubicBezTo>
                  <a:pt x="276" y="119"/>
                  <a:pt x="316" y="106"/>
                  <a:pt x="356" y="92"/>
                </a:cubicBezTo>
                <a:cubicBezTo>
                  <a:pt x="383" y="92"/>
                  <a:pt x="436" y="92"/>
                  <a:pt x="450" y="53"/>
                </a:cubicBezTo>
                <a:cubicBezTo>
                  <a:pt x="463" y="53"/>
                  <a:pt x="463" y="26"/>
                  <a:pt x="450" y="12"/>
                </a:cubicBezTo>
                <a:cubicBezTo>
                  <a:pt x="436" y="3"/>
                  <a:pt x="423" y="0"/>
                  <a:pt x="410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6" name="Google Shape;236;p32"/>
          <p:cNvSpPr/>
          <p:nvPr/>
        </p:nvSpPr>
        <p:spPr>
          <a:xfrm>
            <a:off x="9380969" y="2423493"/>
            <a:ext cx="38969" cy="17167"/>
          </a:xfrm>
          <a:custGeom>
            <a:avLst/>
            <a:gdLst/>
            <a:ahLst/>
            <a:cxnLst/>
            <a:rect l="l" t="t" r="r" b="b"/>
            <a:pathLst>
              <a:path w="336" h="148" extrusionOk="0">
                <a:moveTo>
                  <a:pt x="229" y="1"/>
                </a:moveTo>
                <a:cubicBezTo>
                  <a:pt x="215" y="14"/>
                  <a:pt x="188" y="28"/>
                  <a:pt x="161" y="28"/>
                </a:cubicBezTo>
                <a:cubicBezTo>
                  <a:pt x="108" y="40"/>
                  <a:pt x="68" y="67"/>
                  <a:pt x="15" y="94"/>
                </a:cubicBezTo>
                <a:cubicBezTo>
                  <a:pt x="1" y="108"/>
                  <a:pt x="1" y="121"/>
                  <a:pt x="1" y="135"/>
                </a:cubicBezTo>
                <a:cubicBezTo>
                  <a:pt x="15" y="147"/>
                  <a:pt x="28" y="147"/>
                  <a:pt x="42" y="147"/>
                </a:cubicBezTo>
                <a:cubicBezTo>
                  <a:pt x="81" y="121"/>
                  <a:pt x="122" y="108"/>
                  <a:pt x="175" y="94"/>
                </a:cubicBezTo>
                <a:cubicBezTo>
                  <a:pt x="202" y="94"/>
                  <a:pt x="229" y="81"/>
                  <a:pt x="242" y="81"/>
                </a:cubicBezTo>
                <a:cubicBezTo>
                  <a:pt x="268" y="81"/>
                  <a:pt x="309" y="81"/>
                  <a:pt x="322" y="54"/>
                </a:cubicBezTo>
                <a:cubicBezTo>
                  <a:pt x="336" y="40"/>
                  <a:pt x="336" y="28"/>
                  <a:pt x="322" y="14"/>
                </a:cubicBezTo>
                <a:cubicBezTo>
                  <a:pt x="309" y="1"/>
                  <a:pt x="295" y="1"/>
                  <a:pt x="282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7" name="Google Shape;237;p32"/>
          <p:cNvSpPr/>
          <p:nvPr/>
        </p:nvSpPr>
        <p:spPr>
          <a:xfrm>
            <a:off x="9372154" y="2413865"/>
            <a:ext cx="34909" cy="19369"/>
          </a:xfrm>
          <a:custGeom>
            <a:avLst/>
            <a:gdLst/>
            <a:ahLst/>
            <a:cxnLst/>
            <a:rect l="l" t="t" r="r" b="b"/>
            <a:pathLst>
              <a:path w="301" h="167" extrusionOk="0">
                <a:moveTo>
                  <a:pt x="275" y="1"/>
                </a:moveTo>
                <a:cubicBezTo>
                  <a:pt x="272" y="1"/>
                  <a:pt x="268" y="2"/>
                  <a:pt x="264" y="4"/>
                </a:cubicBezTo>
                <a:cubicBezTo>
                  <a:pt x="237" y="4"/>
                  <a:pt x="211" y="4"/>
                  <a:pt x="198" y="16"/>
                </a:cubicBezTo>
                <a:cubicBezTo>
                  <a:pt x="171" y="30"/>
                  <a:pt x="157" y="30"/>
                  <a:pt x="130" y="43"/>
                </a:cubicBezTo>
                <a:cubicBezTo>
                  <a:pt x="91" y="70"/>
                  <a:pt x="64" y="97"/>
                  <a:pt x="23" y="123"/>
                </a:cubicBezTo>
                <a:cubicBezTo>
                  <a:pt x="0" y="135"/>
                  <a:pt x="17" y="167"/>
                  <a:pt x="39" y="167"/>
                </a:cubicBezTo>
                <a:cubicBezTo>
                  <a:pt x="43" y="167"/>
                  <a:pt x="46" y="166"/>
                  <a:pt x="50" y="164"/>
                </a:cubicBezTo>
                <a:cubicBezTo>
                  <a:pt x="91" y="137"/>
                  <a:pt x="118" y="111"/>
                  <a:pt x="157" y="97"/>
                </a:cubicBezTo>
                <a:cubicBezTo>
                  <a:pt x="184" y="84"/>
                  <a:pt x="198" y="84"/>
                  <a:pt x="225" y="70"/>
                </a:cubicBezTo>
                <a:cubicBezTo>
                  <a:pt x="237" y="70"/>
                  <a:pt x="251" y="57"/>
                  <a:pt x="278" y="43"/>
                </a:cubicBezTo>
                <a:cubicBezTo>
                  <a:pt x="301" y="32"/>
                  <a:pt x="294" y="1"/>
                  <a:pt x="275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8" name="Google Shape;238;p32"/>
          <p:cNvSpPr/>
          <p:nvPr/>
        </p:nvSpPr>
        <p:spPr>
          <a:xfrm>
            <a:off x="9395002" y="2443673"/>
            <a:ext cx="31199" cy="11019"/>
          </a:xfrm>
          <a:custGeom>
            <a:avLst/>
            <a:gdLst/>
            <a:ahLst/>
            <a:cxnLst/>
            <a:rect l="l" t="t" r="r" b="b"/>
            <a:pathLst>
              <a:path w="269" h="95" extrusionOk="0">
                <a:moveTo>
                  <a:pt x="121" y="0"/>
                </a:moveTo>
                <a:cubicBezTo>
                  <a:pt x="94" y="14"/>
                  <a:pt x="67" y="14"/>
                  <a:pt x="28" y="27"/>
                </a:cubicBezTo>
                <a:cubicBezTo>
                  <a:pt x="14" y="27"/>
                  <a:pt x="1" y="41"/>
                  <a:pt x="1" y="54"/>
                </a:cubicBezTo>
                <a:cubicBezTo>
                  <a:pt x="1" y="68"/>
                  <a:pt x="14" y="94"/>
                  <a:pt x="28" y="94"/>
                </a:cubicBezTo>
                <a:lnTo>
                  <a:pt x="188" y="94"/>
                </a:lnTo>
                <a:cubicBezTo>
                  <a:pt x="201" y="80"/>
                  <a:pt x="228" y="80"/>
                  <a:pt x="242" y="68"/>
                </a:cubicBezTo>
                <a:cubicBezTo>
                  <a:pt x="254" y="68"/>
                  <a:pt x="268" y="54"/>
                  <a:pt x="268" y="27"/>
                </a:cubicBezTo>
                <a:cubicBezTo>
                  <a:pt x="268" y="14"/>
                  <a:pt x="242" y="0"/>
                  <a:pt x="228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9" name="Google Shape;239;p32"/>
          <p:cNvSpPr/>
          <p:nvPr/>
        </p:nvSpPr>
        <p:spPr>
          <a:xfrm>
            <a:off x="6703338" y="1427282"/>
            <a:ext cx="4528671" cy="4061969"/>
          </a:xfrm>
          <a:custGeom>
            <a:avLst/>
            <a:gdLst/>
            <a:ahLst/>
            <a:cxnLst/>
            <a:rect l="l" t="t" r="r" b="b"/>
            <a:pathLst>
              <a:path w="39047" h="35021" extrusionOk="0">
                <a:moveTo>
                  <a:pt x="19616" y="0"/>
                </a:moveTo>
                <a:cubicBezTo>
                  <a:pt x="19587" y="0"/>
                  <a:pt x="19558" y="1"/>
                  <a:pt x="19530" y="2"/>
                </a:cubicBezTo>
                <a:cubicBezTo>
                  <a:pt x="17871" y="69"/>
                  <a:pt x="17912" y="925"/>
                  <a:pt x="17912" y="925"/>
                </a:cubicBezTo>
                <a:cubicBezTo>
                  <a:pt x="17912" y="925"/>
                  <a:pt x="17835" y="303"/>
                  <a:pt x="16791" y="303"/>
                </a:cubicBezTo>
                <a:cubicBezTo>
                  <a:pt x="16527" y="303"/>
                  <a:pt x="16201" y="343"/>
                  <a:pt x="15798" y="443"/>
                </a:cubicBezTo>
                <a:cubicBezTo>
                  <a:pt x="13805" y="951"/>
                  <a:pt x="9110" y="4215"/>
                  <a:pt x="8522" y="6931"/>
                </a:cubicBezTo>
                <a:cubicBezTo>
                  <a:pt x="7933" y="9633"/>
                  <a:pt x="8989" y="11626"/>
                  <a:pt x="7571" y="12883"/>
                </a:cubicBezTo>
                <a:cubicBezTo>
                  <a:pt x="6153" y="14140"/>
                  <a:pt x="3986" y="14729"/>
                  <a:pt x="2997" y="16842"/>
                </a:cubicBezTo>
                <a:cubicBezTo>
                  <a:pt x="1994" y="18956"/>
                  <a:pt x="3344" y="20923"/>
                  <a:pt x="2809" y="21899"/>
                </a:cubicBezTo>
                <a:cubicBezTo>
                  <a:pt x="2261" y="22862"/>
                  <a:pt x="0" y="24119"/>
                  <a:pt x="95" y="27424"/>
                </a:cubicBezTo>
                <a:cubicBezTo>
                  <a:pt x="190" y="30507"/>
                  <a:pt x="2454" y="33452"/>
                  <a:pt x="6456" y="33452"/>
                </a:cubicBezTo>
                <a:cubicBezTo>
                  <a:pt x="6933" y="33452"/>
                  <a:pt x="7435" y="33410"/>
                  <a:pt x="7960" y="33322"/>
                </a:cubicBezTo>
                <a:lnTo>
                  <a:pt x="8013" y="33282"/>
                </a:lnTo>
                <a:cubicBezTo>
                  <a:pt x="7010" y="32400"/>
                  <a:pt x="6234" y="31316"/>
                  <a:pt x="6007" y="30058"/>
                </a:cubicBezTo>
                <a:cubicBezTo>
                  <a:pt x="5217" y="25792"/>
                  <a:pt x="7999" y="23170"/>
                  <a:pt x="7999" y="23170"/>
                </a:cubicBezTo>
                <a:cubicBezTo>
                  <a:pt x="8976" y="19250"/>
                  <a:pt x="11557" y="16723"/>
                  <a:pt x="14461" y="15451"/>
                </a:cubicBezTo>
                <a:cubicBezTo>
                  <a:pt x="14461" y="15451"/>
                  <a:pt x="13872" y="14863"/>
                  <a:pt x="13551" y="13739"/>
                </a:cubicBezTo>
                <a:cubicBezTo>
                  <a:pt x="13230" y="12576"/>
                  <a:pt x="13391" y="11051"/>
                  <a:pt x="13391" y="11051"/>
                </a:cubicBezTo>
                <a:cubicBezTo>
                  <a:pt x="17724" y="7199"/>
                  <a:pt x="18126" y="1915"/>
                  <a:pt x="18126" y="1915"/>
                </a:cubicBezTo>
                <a:cubicBezTo>
                  <a:pt x="18126" y="1915"/>
                  <a:pt x="19851" y="6141"/>
                  <a:pt x="21871" y="7975"/>
                </a:cubicBezTo>
                <a:cubicBezTo>
                  <a:pt x="22674" y="8683"/>
                  <a:pt x="23476" y="9178"/>
                  <a:pt x="24225" y="9499"/>
                </a:cubicBezTo>
                <a:cubicBezTo>
                  <a:pt x="24225" y="9499"/>
                  <a:pt x="24078" y="11572"/>
                  <a:pt x="24225" y="11973"/>
                </a:cubicBezTo>
                <a:cubicBezTo>
                  <a:pt x="24372" y="12389"/>
                  <a:pt x="24854" y="13887"/>
                  <a:pt x="23690" y="15211"/>
                </a:cubicBezTo>
                <a:cubicBezTo>
                  <a:pt x="25028" y="15679"/>
                  <a:pt x="26164" y="16361"/>
                  <a:pt x="27101" y="17177"/>
                </a:cubicBezTo>
                <a:cubicBezTo>
                  <a:pt x="28626" y="18488"/>
                  <a:pt x="29656" y="20147"/>
                  <a:pt x="30258" y="21845"/>
                </a:cubicBezTo>
                <a:cubicBezTo>
                  <a:pt x="30258" y="21845"/>
                  <a:pt x="33027" y="25096"/>
                  <a:pt x="32665" y="29015"/>
                </a:cubicBezTo>
                <a:cubicBezTo>
                  <a:pt x="32438" y="31597"/>
                  <a:pt x="31033" y="33563"/>
                  <a:pt x="29362" y="34740"/>
                </a:cubicBezTo>
                <a:lnTo>
                  <a:pt x="29389" y="34767"/>
                </a:lnTo>
                <a:cubicBezTo>
                  <a:pt x="30158" y="34941"/>
                  <a:pt x="30878" y="35020"/>
                  <a:pt x="31552" y="35020"/>
                </a:cubicBezTo>
                <a:cubicBezTo>
                  <a:pt x="36675" y="35020"/>
                  <a:pt x="39047" y="30420"/>
                  <a:pt x="38952" y="27878"/>
                </a:cubicBezTo>
                <a:cubicBezTo>
                  <a:pt x="38845" y="24936"/>
                  <a:pt x="35822" y="23290"/>
                  <a:pt x="35007" y="22728"/>
                </a:cubicBezTo>
                <a:cubicBezTo>
                  <a:pt x="34190" y="22166"/>
                  <a:pt x="35394" y="20588"/>
                  <a:pt x="34472" y="18207"/>
                </a:cubicBezTo>
                <a:cubicBezTo>
                  <a:pt x="33548" y="15826"/>
                  <a:pt x="29776" y="14368"/>
                  <a:pt x="29348" y="13726"/>
                </a:cubicBezTo>
                <a:cubicBezTo>
                  <a:pt x="28920" y="13084"/>
                  <a:pt x="29496" y="12616"/>
                  <a:pt x="30352" y="9847"/>
                </a:cubicBezTo>
                <a:cubicBezTo>
                  <a:pt x="31194" y="7065"/>
                  <a:pt x="27823" y="4001"/>
                  <a:pt x="26111" y="3118"/>
                </a:cubicBezTo>
                <a:cubicBezTo>
                  <a:pt x="24428" y="2238"/>
                  <a:pt x="21298" y="0"/>
                  <a:pt x="196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" name="Google Shape;240;p32"/>
          <p:cNvSpPr/>
          <p:nvPr/>
        </p:nvSpPr>
        <p:spPr>
          <a:xfrm>
            <a:off x="7308406" y="4114578"/>
            <a:ext cx="1171399" cy="1446469"/>
          </a:xfrm>
          <a:custGeom>
            <a:avLst/>
            <a:gdLst/>
            <a:ahLst/>
            <a:cxnLst/>
            <a:rect l="l" t="t" r="r" b="b"/>
            <a:pathLst>
              <a:path w="10100" h="12471" extrusionOk="0">
                <a:moveTo>
                  <a:pt x="7839" y="10782"/>
                </a:moveTo>
                <a:cubicBezTo>
                  <a:pt x="7892" y="10795"/>
                  <a:pt x="8106" y="10809"/>
                  <a:pt x="8388" y="10849"/>
                </a:cubicBezTo>
                <a:cubicBezTo>
                  <a:pt x="8093" y="10822"/>
                  <a:pt x="7879" y="10795"/>
                  <a:pt x="7839" y="10782"/>
                </a:cubicBezTo>
                <a:close/>
                <a:moveTo>
                  <a:pt x="2782" y="1"/>
                </a:moveTo>
                <a:lnTo>
                  <a:pt x="2782" y="1"/>
                </a:lnTo>
                <a:cubicBezTo>
                  <a:pt x="2782" y="1"/>
                  <a:pt x="0" y="2623"/>
                  <a:pt x="790" y="6889"/>
                </a:cubicBezTo>
                <a:cubicBezTo>
                  <a:pt x="1017" y="8147"/>
                  <a:pt x="1793" y="9231"/>
                  <a:pt x="2796" y="10113"/>
                </a:cubicBezTo>
                <a:cubicBezTo>
                  <a:pt x="3906" y="11089"/>
                  <a:pt x="5311" y="11799"/>
                  <a:pt x="6515" y="12186"/>
                </a:cubicBezTo>
                <a:lnTo>
                  <a:pt x="6795" y="12266"/>
                </a:lnTo>
                <a:cubicBezTo>
                  <a:pt x="7330" y="12412"/>
                  <a:pt x="7790" y="12470"/>
                  <a:pt x="8160" y="12470"/>
                </a:cubicBezTo>
                <a:cubicBezTo>
                  <a:pt x="8846" y="12470"/>
                  <a:pt x="9220" y="12270"/>
                  <a:pt x="9176" y="12052"/>
                </a:cubicBezTo>
                <a:cubicBezTo>
                  <a:pt x="9137" y="11865"/>
                  <a:pt x="7906" y="11678"/>
                  <a:pt x="7651" y="11638"/>
                </a:cubicBezTo>
                <a:lnTo>
                  <a:pt x="7651" y="11638"/>
                </a:lnTo>
                <a:cubicBezTo>
                  <a:pt x="7816" y="11659"/>
                  <a:pt x="8383" y="11725"/>
                  <a:pt x="8911" y="11725"/>
                </a:cubicBezTo>
                <a:cubicBezTo>
                  <a:pt x="9410" y="11725"/>
                  <a:pt x="9873" y="11665"/>
                  <a:pt x="9925" y="11451"/>
                </a:cubicBezTo>
                <a:cubicBezTo>
                  <a:pt x="10006" y="11130"/>
                  <a:pt x="9030" y="10943"/>
                  <a:pt x="8388" y="10849"/>
                </a:cubicBezTo>
                <a:lnTo>
                  <a:pt x="8388" y="10849"/>
                </a:lnTo>
                <a:cubicBezTo>
                  <a:pt x="8605" y="10867"/>
                  <a:pt x="8863" y="10883"/>
                  <a:pt x="9110" y="10883"/>
                </a:cubicBezTo>
                <a:cubicBezTo>
                  <a:pt x="9592" y="10883"/>
                  <a:pt x="10033" y="10820"/>
                  <a:pt x="10059" y="10581"/>
                </a:cubicBezTo>
                <a:cubicBezTo>
                  <a:pt x="10100" y="10180"/>
                  <a:pt x="7960" y="9939"/>
                  <a:pt x="7505" y="9471"/>
                </a:cubicBezTo>
                <a:lnTo>
                  <a:pt x="7505" y="9471"/>
                </a:lnTo>
                <a:cubicBezTo>
                  <a:pt x="7505" y="9471"/>
                  <a:pt x="7851" y="9519"/>
                  <a:pt x="8235" y="9519"/>
                </a:cubicBezTo>
                <a:cubicBezTo>
                  <a:pt x="8666" y="9519"/>
                  <a:pt x="9145" y="9459"/>
                  <a:pt x="9230" y="9204"/>
                </a:cubicBezTo>
                <a:cubicBezTo>
                  <a:pt x="9390" y="8749"/>
                  <a:pt x="5672" y="8628"/>
                  <a:pt x="2475" y="5084"/>
                </a:cubicBezTo>
                <a:cubicBezTo>
                  <a:pt x="2381" y="4362"/>
                  <a:pt x="2354" y="3586"/>
                  <a:pt x="2395" y="2756"/>
                </a:cubicBezTo>
                <a:cubicBezTo>
                  <a:pt x="2435" y="1767"/>
                  <a:pt x="2568" y="843"/>
                  <a:pt x="2782" y="1"/>
                </a:cubicBezTo>
                <a:close/>
              </a:path>
            </a:pathLst>
          </a:custGeom>
          <a:solidFill>
            <a:srgbClr val="ADD3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1" name="Google Shape;241;p32"/>
          <p:cNvSpPr/>
          <p:nvPr/>
        </p:nvSpPr>
        <p:spPr>
          <a:xfrm>
            <a:off x="9523739" y="3961011"/>
            <a:ext cx="1010069" cy="1635412"/>
          </a:xfrm>
          <a:custGeom>
            <a:avLst/>
            <a:gdLst/>
            <a:ahLst/>
            <a:cxnLst/>
            <a:rect l="l" t="t" r="r" b="b"/>
            <a:pathLst>
              <a:path w="8709" h="14100" extrusionOk="0">
                <a:moveTo>
                  <a:pt x="5940" y="0"/>
                </a:moveTo>
                <a:lnTo>
                  <a:pt x="5940" y="0"/>
                </a:lnTo>
                <a:cubicBezTo>
                  <a:pt x="6382" y="1231"/>
                  <a:pt x="6622" y="2475"/>
                  <a:pt x="6662" y="3626"/>
                </a:cubicBezTo>
                <a:cubicBezTo>
                  <a:pt x="6715" y="4749"/>
                  <a:pt x="6649" y="5886"/>
                  <a:pt x="6462" y="6996"/>
                </a:cubicBezTo>
                <a:cubicBezTo>
                  <a:pt x="4161" y="10781"/>
                  <a:pt x="536" y="10528"/>
                  <a:pt x="750" y="10969"/>
                </a:cubicBezTo>
                <a:cubicBezTo>
                  <a:pt x="827" y="11133"/>
                  <a:pt x="1078" y="11186"/>
                  <a:pt x="1366" y="11186"/>
                </a:cubicBezTo>
                <a:cubicBezTo>
                  <a:pt x="1875" y="11186"/>
                  <a:pt x="2502" y="11022"/>
                  <a:pt x="2502" y="11022"/>
                </a:cubicBezTo>
                <a:lnTo>
                  <a:pt x="2502" y="11022"/>
                </a:lnTo>
                <a:cubicBezTo>
                  <a:pt x="2101" y="11544"/>
                  <a:pt x="0" y="12039"/>
                  <a:pt x="95" y="12427"/>
                </a:cubicBezTo>
                <a:cubicBezTo>
                  <a:pt x="132" y="12589"/>
                  <a:pt x="360" y="12644"/>
                  <a:pt x="659" y="12644"/>
                </a:cubicBezTo>
                <a:cubicBezTo>
                  <a:pt x="1002" y="12644"/>
                  <a:pt x="1437" y="12572"/>
                  <a:pt x="1780" y="12507"/>
                </a:cubicBezTo>
                <a:lnTo>
                  <a:pt x="1780" y="12507"/>
                </a:lnTo>
                <a:cubicBezTo>
                  <a:pt x="1138" y="12668"/>
                  <a:pt x="202" y="12975"/>
                  <a:pt x="322" y="13283"/>
                </a:cubicBezTo>
                <a:cubicBezTo>
                  <a:pt x="373" y="13417"/>
                  <a:pt x="596" y="13465"/>
                  <a:pt x="885" y="13465"/>
                </a:cubicBezTo>
                <a:cubicBezTo>
                  <a:pt x="1489" y="13465"/>
                  <a:pt x="2383" y="13257"/>
                  <a:pt x="2609" y="13203"/>
                </a:cubicBezTo>
                <a:lnTo>
                  <a:pt x="2609" y="13203"/>
                </a:lnTo>
                <a:cubicBezTo>
                  <a:pt x="2342" y="13269"/>
                  <a:pt x="1151" y="13590"/>
                  <a:pt x="1138" y="13792"/>
                </a:cubicBezTo>
                <a:cubicBezTo>
                  <a:pt x="1125" y="13970"/>
                  <a:pt x="1379" y="14100"/>
                  <a:pt x="1830" y="14100"/>
                </a:cubicBezTo>
                <a:cubicBezTo>
                  <a:pt x="1853" y="14100"/>
                  <a:pt x="1876" y="14099"/>
                  <a:pt x="1900" y="14099"/>
                </a:cubicBezTo>
                <a:cubicBezTo>
                  <a:pt x="2369" y="14086"/>
                  <a:pt x="3024" y="13952"/>
                  <a:pt x="3813" y="13604"/>
                </a:cubicBezTo>
                <a:cubicBezTo>
                  <a:pt x="4227" y="13417"/>
                  <a:pt x="4643" y="13176"/>
                  <a:pt x="5044" y="12895"/>
                </a:cubicBezTo>
                <a:cubicBezTo>
                  <a:pt x="6715" y="11718"/>
                  <a:pt x="8120" y="9752"/>
                  <a:pt x="8347" y="7170"/>
                </a:cubicBezTo>
                <a:cubicBezTo>
                  <a:pt x="8709" y="3251"/>
                  <a:pt x="5940" y="1"/>
                  <a:pt x="5940" y="0"/>
                </a:cubicBezTo>
                <a:close/>
              </a:path>
            </a:pathLst>
          </a:custGeom>
          <a:solidFill>
            <a:srgbClr val="ADD3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7581422" y="3143420"/>
            <a:ext cx="1486284" cy="2625243"/>
          </a:xfrm>
          <a:custGeom>
            <a:avLst/>
            <a:gdLst/>
            <a:ahLst/>
            <a:cxnLst/>
            <a:rect l="l" t="t" r="r" b="b"/>
            <a:pathLst>
              <a:path w="12815" h="22634" extrusionOk="0">
                <a:moveTo>
                  <a:pt x="8829" y="0"/>
                </a:moveTo>
                <a:cubicBezTo>
                  <a:pt x="8174" y="147"/>
                  <a:pt x="7518" y="375"/>
                  <a:pt x="6890" y="655"/>
                </a:cubicBezTo>
                <a:cubicBezTo>
                  <a:pt x="3986" y="1927"/>
                  <a:pt x="1405" y="4454"/>
                  <a:pt x="428" y="8374"/>
                </a:cubicBezTo>
                <a:cubicBezTo>
                  <a:pt x="214" y="9216"/>
                  <a:pt x="81" y="10140"/>
                  <a:pt x="41" y="11129"/>
                </a:cubicBezTo>
                <a:cubicBezTo>
                  <a:pt x="0" y="11959"/>
                  <a:pt x="27" y="12735"/>
                  <a:pt x="121" y="13457"/>
                </a:cubicBezTo>
                <a:cubicBezTo>
                  <a:pt x="3318" y="17001"/>
                  <a:pt x="7036" y="17122"/>
                  <a:pt x="6876" y="17577"/>
                </a:cubicBezTo>
                <a:cubicBezTo>
                  <a:pt x="6791" y="17832"/>
                  <a:pt x="6312" y="17892"/>
                  <a:pt x="5881" y="17892"/>
                </a:cubicBezTo>
                <a:cubicBezTo>
                  <a:pt x="5497" y="17892"/>
                  <a:pt x="5151" y="17844"/>
                  <a:pt x="5151" y="17844"/>
                </a:cubicBezTo>
                <a:lnTo>
                  <a:pt x="5151" y="17844"/>
                </a:lnTo>
                <a:cubicBezTo>
                  <a:pt x="5606" y="18312"/>
                  <a:pt x="7746" y="18553"/>
                  <a:pt x="7705" y="18954"/>
                </a:cubicBezTo>
                <a:cubicBezTo>
                  <a:pt x="7679" y="19193"/>
                  <a:pt x="7238" y="19256"/>
                  <a:pt x="6756" y="19256"/>
                </a:cubicBezTo>
                <a:cubicBezTo>
                  <a:pt x="6509" y="19256"/>
                  <a:pt x="6251" y="19240"/>
                  <a:pt x="6034" y="19222"/>
                </a:cubicBezTo>
                <a:lnTo>
                  <a:pt x="6034" y="19222"/>
                </a:lnTo>
                <a:cubicBezTo>
                  <a:pt x="6676" y="19316"/>
                  <a:pt x="7652" y="19503"/>
                  <a:pt x="7571" y="19824"/>
                </a:cubicBezTo>
                <a:cubicBezTo>
                  <a:pt x="7519" y="20038"/>
                  <a:pt x="7056" y="20098"/>
                  <a:pt x="6557" y="20098"/>
                </a:cubicBezTo>
                <a:cubicBezTo>
                  <a:pt x="6029" y="20098"/>
                  <a:pt x="5462" y="20032"/>
                  <a:pt x="5297" y="20011"/>
                </a:cubicBezTo>
                <a:lnTo>
                  <a:pt x="5297" y="20011"/>
                </a:lnTo>
                <a:cubicBezTo>
                  <a:pt x="5552" y="20051"/>
                  <a:pt x="6783" y="20238"/>
                  <a:pt x="6822" y="20425"/>
                </a:cubicBezTo>
                <a:cubicBezTo>
                  <a:pt x="6866" y="20643"/>
                  <a:pt x="6492" y="20843"/>
                  <a:pt x="5806" y="20843"/>
                </a:cubicBezTo>
                <a:cubicBezTo>
                  <a:pt x="5436" y="20843"/>
                  <a:pt x="4976" y="20785"/>
                  <a:pt x="4441" y="20639"/>
                </a:cubicBezTo>
                <a:lnTo>
                  <a:pt x="4441" y="20639"/>
                </a:lnTo>
                <a:cubicBezTo>
                  <a:pt x="6114" y="21750"/>
                  <a:pt x="8120" y="22392"/>
                  <a:pt x="10193" y="22633"/>
                </a:cubicBezTo>
                <a:cubicBezTo>
                  <a:pt x="10193" y="22633"/>
                  <a:pt x="11170" y="21055"/>
                  <a:pt x="11197" y="19958"/>
                </a:cubicBezTo>
                <a:cubicBezTo>
                  <a:pt x="11224" y="18847"/>
                  <a:pt x="9966" y="18888"/>
                  <a:pt x="9645" y="18499"/>
                </a:cubicBezTo>
                <a:cubicBezTo>
                  <a:pt x="9324" y="18112"/>
                  <a:pt x="9712" y="16747"/>
                  <a:pt x="9176" y="16252"/>
                </a:cubicBezTo>
                <a:cubicBezTo>
                  <a:pt x="9034" y="16123"/>
                  <a:pt x="8896" y="16073"/>
                  <a:pt x="8752" y="16073"/>
                </a:cubicBezTo>
                <a:cubicBezTo>
                  <a:pt x="8345" y="16073"/>
                  <a:pt x="7896" y="16475"/>
                  <a:pt x="7184" y="16614"/>
                </a:cubicBezTo>
                <a:cubicBezTo>
                  <a:pt x="7108" y="16628"/>
                  <a:pt x="7032" y="16634"/>
                  <a:pt x="6959" y="16634"/>
                </a:cubicBezTo>
                <a:cubicBezTo>
                  <a:pt x="6121" y="16634"/>
                  <a:pt x="5524" y="15751"/>
                  <a:pt x="5980" y="14607"/>
                </a:cubicBezTo>
                <a:cubicBezTo>
                  <a:pt x="6177" y="14118"/>
                  <a:pt x="6379" y="13978"/>
                  <a:pt x="6574" y="13978"/>
                </a:cubicBezTo>
                <a:cubicBezTo>
                  <a:pt x="6710" y="13978"/>
                  <a:pt x="6843" y="14046"/>
                  <a:pt x="6970" y="14112"/>
                </a:cubicBezTo>
                <a:cubicBezTo>
                  <a:pt x="7091" y="14187"/>
                  <a:pt x="7203" y="14259"/>
                  <a:pt x="7299" y="14259"/>
                </a:cubicBezTo>
                <a:cubicBezTo>
                  <a:pt x="7374" y="14259"/>
                  <a:pt x="7439" y="14216"/>
                  <a:pt x="7491" y="14099"/>
                </a:cubicBezTo>
                <a:cubicBezTo>
                  <a:pt x="7906" y="13243"/>
                  <a:pt x="7304" y="12159"/>
                  <a:pt x="7518" y="11129"/>
                </a:cubicBezTo>
                <a:cubicBezTo>
                  <a:pt x="7732" y="10099"/>
                  <a:pt x="9217" y="9070"/>
                  <a:pt x="10220" y="8788"/>
                </a:cubicBezTo>
                <a:cubicBezTo>
                  <a:pt x="11210" y="8494"/>
                  <a:pt x="11384" y="8173"/>
                  <a:pt x="11197" y="7049"/>
                </a:cubicBezTo>
                <a:cubicBezTo>
                  <a:pt x="11010" y="5926"/>
                  <a:pt x="11959" y="5899"/>
                  <a:pt x="12387" y="4441"/>
                </a:cubicBezTo>
                <a:cubicBezTo>
                  <a:pt x="12815" y="2983"/>
                  <a:pt x="11598" y="2729"/>
                  <a:pt x="11197" y="2381"/>
                </a:cubicBezTo>
                <a:cubicBezTo>
                  <a:pt x="10796" y="2020"/>
                  <a:pt x="11143" y="1913"/>
                  <a:pt x="10755" y="990"/>
                </a:cubicBezTo>
                <a:cubicBezTo>
                  <a:pt x="10380" y="67"/>
                  <a:pt x="8829" y="0"/>
                  <a:pt x="8829" y="0"/>
                </a:cubicBezTo>
                <a:close/>
              </a:path>
            </a:pathLst>
          </a:custGeom>
          <a:solidFill>
            <a:srgbClr val="4A9A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9154460" y="3406943"/>
            <a:ext cx="1148201" cy="2284125"/>
          </a:xfrm>
          <a:custGeom>
            <a:avLst/>
            <a:gdLst/>
            <a:ahLst/>
            <a:cxnLst/>
            <a:rect l="l" t="t" r="r" b="b"/>
            <a:pathLst>
              <a:path w="9900" h="19693" extrusionOk="0">
                <a:moveTo>
                  <a:pt x="5040" y="1"/>
                </a:moveTo>
                <a:cubicBezTo>
                  <a:pt x="4297" y="1"/>
                  <a:pt x="3306" y="160"/>
                  <a:pt x="2690" y="751"/>
                </a:cubicBezTo>
                <a:cubicBezTo>
                  <a:pt x="1713" y="1674"/>
                  <a:pt x="2730" y="2904"/>
                  <a:pt x="2931" y="3400"/>
                </a:cubicBezTo>
                <a:cubicBezTo>
                  <a:pt x="3118" y="3894"/>
                  <a:pt x="2623" y="4215"/>
                  <a:pt x="2690" y="4777"/>
                </a:cubicBezTo>
                <a:cubicBezTo>
                  <a:pt x="2756" y="5353"/>
                  <a:pt x="3586" y="6249"/>
                  <a:pt x="2997" y="6771"/>
                </a:cubicBezTo>
                <a:cubicBezTo>
                  <a:pt x="2409" y="7292"/>
                  <a:pt x="1044" y="6917"/>
                  <a:pt x="523" y="8028"/>
                </a:cubicBezTo>
                <a:cubicBezTo>
                  <a:pt x="1" y="9138"/>
                  <a:pt x="723" y="10235"/>
                  <a:pt x="523" y="10663"/>
                </a:cubicBezTo>
                <a:cubicBezTo>
                  <a:pt x="336" y="11091"/>
                  <a:pt x="42" y="11265"/>
                  <a:pt x="336" y="11827"/>
                </a:cubicBezTo>
                <a:cubicBezTo>
                  <a:pt x="446" y="12038"/>
                  <a:pt x="693" y="12117"/>
                  <a:pt x="998" y="12117"/>
                </a:cubicBezTo>
                <a:cubicBezTo>
                  <a:pt x="1507" y="12117"/>
                  <a:pt x="2179" y="11899"/>
                  <a:pt x="2663" y="11706"/>
                </a:cubicBezTo>
                <a:cubicBezTo>
                  <a:pt x="2778" y="11661"/>
                  <a:pt x="2882" y="11641"/>
                  <a:pt x="2977" y="11641"/>
                </a:cubicBezTo>
                <a:cubicBezTo>
                  <a:pt x="3533" y="11641"/>
                  <a:pt x="3747" y="12337"/>
                  <a:pt x="3666" y="12817"/>
                </a:cubicBezTo>
                <a:cubicBezTo>
                  <a:pt x="3559" y="13391"/>
                  <a:pt x="3733" y="13766"/>
                  <a:pt x="4376" y="13820"/>
                </a:cubicBezTo>
                <a:cubicBezTo>
                  <a:pt x="5018" y="13860"/>
                  <a:pt x="5606" y="13887"/>
                  <a:pt x="5485" y="14261"/>
                </a:cubicBezTo>
                <a:cubicBezTo>
                  <a:pt x="5365" y="14649"/>
                  <a:pt x="3399" y="14408"/>
                  <a:pt x="2824" y="15385"/>
                </a:cubicBezTo>
                <a:cubicBezTo>
                  <a:pt x="2262" y="16361"/>
                  <a:pt x="2503" y="16669"/>
                  <a:pt x="2730" y="17070"/>
                </a:cubicBezTo>
                <a:cubicBezTo>
                  <a:pt x="2970" y="17472"/>
                  <a:pt x="2435" y="17993"/>
                  <a:pt x="2409" y="18367"/>
                </a:cubicBezTo>
                <a:cubicBezTo>
                  <a:pt x="2328" y="19104"/>
                  <a:pt x="2944" y="19478"/>
                  <a:pt x="3399" y="19692"/>
                </a:cubicBezTo>
                <a:cubicBezTo>
                  <a:pt x="4014" y="19464"/>
                  <a:pt x="4576" y="19197"/>
                  <a:pt x="5084" y="18876"/>
                </a:cubicBezTo>
                <a:lnTo>
                  <a:pt x="5084" y="18876"/>
                </a:lnTo>
                <a:cubicBezTo>
                  <a:pt x="5060" y="18876"/>
                  <a:pt x="5037" y="18877"/>
                  <a:pt x="5014" y="18877"/>
                </a:cubicBezTo>
                <a:cubicBezTo>
                  <a:pt x="4563" y="18877"/>
                  <a:pt x="4309" y="18747"/>
                  <a:pt x="4322" y="18569"/>
                </a:cubicBezTo>
                <a:cubicBezTo>
                  <a:pt x="4335" y="18367"/>
                  <a:pt x="5526" y="18046"/>
                  <a:pt x="5793" y="17980"/>
                </a:cubicBezTo>
                <a:lnTo>
                  <a:pt x="5793" y="17980"/>
                </a:lnTo>
                <a:cubicBezTo>
                  <a:pt x="5567" y="18034"/>
                  <a:pt x="4673" y="18242"/>
                  <a:pt x="4069" y="18242"/>
                </a:cubicBezTo>
                <a:cubicBezTo>
                  <a:pt x="3780" y="18242"/>
                  <a:pt x="3557" y="18194"/>
                  <a:pt x="3506" y="18060"/>
                </a:cubicBezTo>
                <a:cubicBezTo>
                  <a:pt x="3386" y="17752"/>
                  <a:pt x="4322" y="17445"/>
                  <a:pt x="4964" y="17284"/>
                </a:cubicBezTo>
                <a:lnTo>
                  <a:pt x="4964" y="17284"/>
                </a:lnTo>
                <a:cubicBezTo>
                  <a:pt x="4621" y="17349"/>
                  <a:pt x="4186" y="17421"/>
                  <a:pt x="3843" y="17421"/>
                </a:cubicBezTo>
                <a:cubicBezTo>
                  <a:pt x="3544" y="17421"/>
                  <a:pt x="3316" y="17366"/>
                  <a:pt x="3279" y="17204"/>
                </a:cubicBezTo>
                <a:cubicBezTo>
                  <a:pt x="3184" y="16816"/>
                  <a:pt x="5285" y="16321"/>
                  <a:pt x="5686" y="15799"/>
                </a:cubicBezTo>
                <a:lnTo>
                  <a:pt x="5686" y="15799"/>
                </a:lnTo>
                <a:cubicBezTo>
                  <a:pt x="5686" y="15799"/>
                  <a:pt x="5059" y="15963"/>
                  <a:pt x="4550" y="15963"/>
                </a:cubicBezTo>
                <a:cubicBezTo>
                  <a:pt x="4262" y="15963"/>
                  <a:pt x="4011" y="15910"/>
                  <a:pt x="3934" y="15746"/>
                </a:cubicBezTo>
                <a:cubicBezTo>
                  <a:pt x="3720" y="15305"/>
                  <a:pt x="7345" y="15558"/>
                  <a:pt x="9646" y="11773"/>
                </a:cubicBezTo>
                <a:cubicBezTo>
                  <a:pt x="9833" y="10663"/>
                  <a:pt x="9899" y="9526"/>
                  <a:pt x="9846" y="8403"/>
                </a:cubicBezTo>
                <a:cubicBezTo>
                  <a:pt x="9806" y="7252"/>
                  <a:pt x="9566" y="6008"/>
                  <a:pt x="9124" y="4777"/>
                </a:cubicBezTo>
                <a:cubicBezTo>
                  <a:pt x="8522" y="3079"/>
                  <a:pt x="7492" y="1420"/>
                  <a:pt x="5967" y="109"/>
                </a:cubicBezTo>
                <a:cubicBezTo>
                  <a:pt x="5824" y="55"/>
                  <a:pt x="5474" y="1"/>
                  <a:pt x="5040" y="1"/>
                </a:cubicBezTo>
                <a:close/>
              </a:path>
            </a:pathLst>
          </a:custGeom>
          <a:solidFill>
            <a:srgbClr val="4A9A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4" name="Google Shape;244;p32"/>
          <p:cNvSpPr/>
          <p:nvPr/>
        </p:nvSpPr>
        <p:spPr>
          <a:xfrm>
            <a:off x="8222095" y="3106190"/>
            <a:ext cx="1624416" cy="2675580"/>
          </a:xfrm>
          <a:custGeom>
            <a:avLst/>
            <a:gdLst/>
            <a:ahLst/>
            <a:cxnLst/>
            <a:rect l="l" t="t" r="r" b="b"/>
            <a:pathLst>
              <a:path w="14006" h="23068" extrusionOk="0">
                <a:moveTo>
                  <a:pt x="5940" y="0"/>
                </a:moveTo>
                <a:cubicBezTo>
                  <a:pt x="5084" y="0"/>
                  <a:pt x="4188" y="93"/>
                  <a:pt x="3305" y="321"/>
                </a:cubicBezTo>
                <a:cubicBezTo>
                  <a:pt x="3305" y="321"/>
                  <a:pt x="4856" y="388"/>
                  <a:pt x="5231" y="1311"/>
                </a:cubicBezTo>
                <a:cubicBezTo>
                  <a:pt x="5619" y="2234"/>
                  <a:pt x="5272" y="2341"/>
                  <a:pt x="5673" y="2702"/>
                </a:cubicBezTo>
                <a:cubicBezTo>
                  <a:pt x="6074" y="3050"/>
                  <a:pt x="7291" y="3304"/>
                  <a:pt x="6863" y="4762"/>
                </a:cubicBezTo>
                <a:cubicBezTo>
                  <a:pt x="6435" y="6220"/>
                  <a:pt x="5486" y="6247"/>
                  <a:pt x="5673" y="7370"/>
                </a:cubicBezTo>
                <a:cubicBezTo>
                  <a:pt x="5860" y="8494"/>
                  <a:pt x="5686" y="8815"/>
                  <a:pt x="4696" y="9109"/>
                </a:cubicBezTo>
                <a:cubicBezTo>
                  <a:pt x="3693" y="9391"/>
                  <a:pt x="2208" y="10420"/>
                  <a:pt x="1994" y="11450"/>
                </a:cubicBezTo>
                <a:cubicBezTo>
                  <a:pt x="1780" y="12480"/>
                  <a:pt x="2382" y="13564"/>
                  <a:pt x="1967" y="14420"/>
                </a:cubicBezTo>
                <a:cubicBezTo>
                  <a:pt x="1915" y="14537"/>
                  <a:pt x="1850" y="14580"/>
                  <a:pt x="1775" y="14580"/>
                </a:cubicBezTo>
                <a:cubicBezTo>
                  <a:pt x="1679" y="14580"/>
                  <a:pt x="1567" y="14508"/>
                  <a:pt x="1446" y="14433"/>
                </a:cubicBezTo>
                <a:cubicBezTo>
                  <a:pt x="1319" y="14367"/>
                  <a:pt x="1186" y="14299"/>
                  <a:pt x="1050" y="14299"/>
                </a:cubicBezTo>
                <a:cubicBezTo>
                  <a:pt x="855" y="14299"/>
                  <a:pt x="653" y="14439"/>
                  <a:pt x="456" y="14928"/>
                </a:cubicBezTo>
                <a:cubicBezTo>
                  <a:pt x="0" y="16072"/>
                  <a:pt x="597" y="16955"/>
                  <a:pt x="1435" y="16955"/>
                </a:cubicBezTo>
                <a:cubicBezTo>
                  <a:pt x="1508" y="16955"/>
                  <a:pt x="1584" y="16949"/>
                  <a:pt x="1660" y="16935"/>
                </a:cubicBezTo>
                <a:cubicBezTo>
                  <a:pt x="2372" y="16796"/>
                  <a:pt x="2821" y="16394"/>
                  <a:pt x="3228" y="16394"/>
                </a:cubicBezTo>
                <a:cubicBezTo>
                  <a:pt x="3372" y="16394"/>
                  <a:pt x="3510" y="16444"/>
                  <a:pt x="3652" y="16573"/>
                </a:cubicBezTo>
                <a:cubicBezTo>
                  <a:pt x="4188" y="17068"/>
                  <a:pt x="3800" y="18433"/>
                  <a:pt x="4121" y="18820"/>
                </a:cubicBezTo>
                <a:cubicBezTo>
                  <a:pt x="4442" y="19209"/>
                  <a:pt x="5700" y="19168"/>
                  <a:pt x="5673" y="20279"/>
                </a:cubicBezTo>
                <a:cubicBezTo>
                  <a:pt x="5646" y="21376"/>
                  <a:pt x="4669" y="22954"/>
                  <a:pt x="4669" y="22954"/>
                </a:cubicBezTo>
                <a:cubicBezTo>
                  <a:pt x="5309" y="23031"/>
                  <a:pt x="5955" y="23068"/>
                  <a:pt x="6602" y="23068"/>
                </a:cubicBezTo>
                <a:cubicBezTo>
                  <a:pt x="7186" y="23068"/>
                  <a:pt x="7770" y="23038"/>
                  <a:pt x="8348" y="22981"/>
                </a:cubicBezTo>
                <a:cubicBezTo>
                  <a:pt x="9498" y="22874"/>
                  <a:pt x="10515" y="22633"/>
                  <a:pt x="11438" y="22285"/>
                </a:cubicBezTo>
                <a:cubicBezTo>
                  <a:pt x="10983" y="22071"/>
                  <a:pt x="10367" y="21697"/>
                  <a:pt x="10448" y="20960"/>
                </a:cubicBezTo>
                <a:cubicBezTo>
                  <a:pt x="10474" y="20586"/>
                  <a:pt x="11009" y="20065"/>
                  <a:pt x="10769" y="19663"/>
                </a:cubicBezTo>
                <a:cubicBezTo>
                  <a:pt x="10542" y="19262"/>
                  <a:pt x="10301" y="18954"/>
                  <a:pt x="10863" y="17978"/>
                </a:cubicBezTo>
                <a:cubicBezTo>
                  <a:pt x="11438" y="17001"/>
                  <a:pt x="13404" y="17242"/>
                  <a:pt x="13524" y="16854"/>
                </a:cubicBezTo>
                <a:cubicBezTo>
                  <a:pt x="13645" y="16480"/>
                  <a:pt x="13057" y="16453"/>
                  <a:pt x="12415" y="16413"/>
                </a:cubicBezTo>
                <a:cubicBezTo>
                  <a:pt x="11772" y="16359"/>
                  <a:pt x="11598" y="15984"/>
                  <a:pt x="11705" y="15410"/>
                </a:cubicBezTo>
                <a:cubicBezTo>
                  <a:pt x="11786" y="14930"/>
                  <a:pt x="11572" y="14234"/>
                  <a:pt x="11016" y="14234"/>
                </a:cubicBezTo>
                <a:cubicBezTo>
                  <a:pt x="10921" y="14234"/>
                  <a:pt x="10817" y="14254"/>
                  <a:pt x="10702" y="14299"/>
                </a:cubicBezTo>
                <a:cubicBezTo>
                  <a:pt x="10218" y="14492"/>
                  <a:pt x="9546" y="14710"/>
                  <a:pt x="9037" y="14710"/>
                </a:cubicBezTo>
                <a:cubicBezTo>
                  <a:pt x="8732" y="14710"/>
                  <a:pt x="8485" y="14631"/>
                  <a:pt x="8375" y="14420"/>
                </a:cubicBezTo>
                <a:cubicBezTo>
                  <a:pt x="8081" y="13858"/>
                  <a:pt x="8375" y="13684"/>
                  <a:pt x="8562" y="13256"/>
                </a:cubicBezTo>
                <a:cubicBezTo>
                  <a:pt x="8762" y="12828"/>
                  <a:pt x="8040" y="11731"/>
                  <a:pt x="8562" y="10621"/>
                </a:cubicBezTo>
                <a:cubicBezTo>
                  <a:pt x="9083" y="9510"/>
                  <a:pt x="10448" y="9885"/>
                  <a:pt x="11036" y="9364"/>
                </a:cubicBezTo>
                <a:cubicBezTo>
                  <a:pt x="11625" y="8842"/>
                  <a:pt x="10795" y="7946"/>
                  <a:pt x="10729" y="7370"/>
                </a:cubicBezTo>
                <a:cubicBezTo>
                  <a:pt x="10662" y="6808"/>
                  <a:pt x="11157" y="6487"/>
                  <a:pt x="10970" y="5993"/>
                </a:cubicBezTo>
                <a:cubicBezTo>
                  <a:pt x="10769" y="5497"/>
                  <a:pt x="9752" y="4267"/>
                  <a:pt x="10729" y="3344"/>
                </a:cubicBezTo>
                <a:cubicBezTo>
                  <a:pt x="11345" y="2753"/>
                  <a:pt x="12336" y="2594"/>
                  <a:pt x="13079" y="2594"/>
                </a:cubicBezTo>
                <a:cubicBezTo>
                  <a:pt x="13513" y="2594"/>
                  <a:pt x="13863" y="2648"/>
                  <a:pt x="14006" y="2702"/>
                </a:cubicBezTo>
                <a:cubicBezTo>
                  <a:pt x="13069" y="1886"/>
                  <a:pt x="11933" y="1204"/>
                  <a:pt x="10595" y="736"/>
                </a:cubicBezTo>
                <a:cubicBezTo>
                  <a:pt x="9258" y="268"/>
                  <a:pt x="7719" y="0"/>
                  <a:pt x="59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2"/>
          <p:cNvSpPr/>
          <p:nvPr/>
        </p:nvSpPr>
        <p:spPr>
          <a:xfrm>
            <a:off x="8091850" y="5330930"/>
            <a:ext cx="383313" cy="52541"/>
          </a:xfrm>
          <a:custGeom>
            <a:avLst/>
            <a:gdLst/>
            <a:ahLst/>
            <a:cxnLst/>
            <a:rect l="l" t="t" r="r" b="b"/>
            <a:pathLst>
              <a:path w="3305" h="453" extrusionOk="0">
                <a:moveTo>
                  <a:pt x="14" y="1"/>
                </a:moveTo>
                <a:lnTo>
                  <a:pt x="1" y="14"/>
                </a:lnTo>
                <a:cubicBezTo>
                  <a:pt x="1" y="14"/>
                  <a:pt x="1" y="28"/>
                  <a:pt x="14" y="28"/>
                </a:cubicBezTo>
                <a:cubicBezTo>
                  <a:pt x="281" y="135"/>
                  <a:pt x="562" y="215"/>
                  <a:pt x="843" y="281"/>
                </a:cubicBezTo>
                <a:cubicBezTo>
                  <a:pt x="1124" y="349"/>
                  <a:pt x="1405" y="388"/>
                  <a:pt x="1699" y="415"/>
                </a:cubicBezTo>
                <a:cubicBezTo>
                  <a:pt x="1898" y="434"/>
                  <a:pt x="2103" y="453"/>
                  <a:pt x="2311" y="453"/>
                </a:cubicBezTo>
                <a:cubicBezTo>
                  <a:pt x="2397" y="453"/>
                  <a:pt x="2483" y="450"/>
                  <a:pt x="2569" y="442"/>
                </a:cubicBezTo>
                <a:cubicBezTo>
                  <a:pt x="2716" y="429"/>
                  <a:pt x="2849" y="415"/>
                  <a:pt x="2997" y="362"/>
                </a:cubicBezTo>
                <a:cubicBezTo>
                  <a:pt x="3063" y="349"/>
                  <a:pt x="3131" y="322"/>
                  <a:pt x="3197" y="268"/>
                </a:cubicBezTo>
                <a:cubicBezTo>
                  <a:pt x="3265" y="228"/>
                  <a:pt x="3304" y="161"/>
                  <a:pt x="3304" y="81"/>
                </a:cubicBezTo>
                <a:lnTo>
                  <a:pt x="3304" y="67"/>
                </a:lnTo>
                <a:cubicBezTo>
                  <a:pt x="3291" y="67"/>
                  <a:pt x="3291" y="67"/>
                  <a:pt x="3291" y="81"/>
                </a:cubicBezTo>
                <a:cubicBezTo>
                  <a:pt x="3277" y="148"/>
                  <a:pt x="3238" y="201"/>
                  <a:pt x="3170" y="242"/>
                </a:cubicBezTo>
                <a:cubicBezTo>
                  <a:pt x="3117" y="268"/>
                  <a:pt x="3050" y="295"/>
                  <a:pt x="2983" y="308"/>
                </a:cubicBezTo>
                <a:cubicBezTo>
                  <a:pt x="2849" y="349"/>
                  <a:pt x="2703" y="362"/>
                  <a:pt x="2555" y="362"/>
                </a:cubicBezTo>
                <a:cubicBezTo>
                  <a:pt x="2275" y="362"/>
                  <a:pt x="1993" y="349"/>
                  <a:pt x="1713" y="322"/>
                </a:cubicBezTo>
                <a:cubicBezTo>
                  <a:pt x="1419" y="295"/>
                  <a:pt x="1137" y="255"/>
                  <a:pt x="857" y="201"/>
                </a:cubicBezTo>
                <a:cubicBezTo>
                  <a:pt x="575" y="148"/>
                  <a:pt x="295" y="81"/>
                  <a:pt x="14" y="1"/>
                </a:cubicBezTo>
                <a:close/>
              </a:path>
            </a:pathLst>
          </a:custGeom>
          <a:solidFill>
            <a:srgbClr val="6791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2"/>
          <p:cNvSpPr/>
          <p:nvPr/>
        </p:nvSpPr>
        <p:spPr>
          <a:xfrm>
            <a:off x="8087211" y="5434854"/>
            <a:ext cx="375543" cy="44191"/>
          </a:xfrm>
          <a:custGeom>
            <a:avLst/>
            <a:gdLst/>
            <a:ahLst/>
            <a:cxnLst/>
            <a:rect l="l" t="t" r="r" b="b"/>
            <a:pathLst>
              <a:path w="3238" h="381" extrusionOk="0">
                <a:moveTo>
                  <a:pt x="3210" y="1"/>
                </a:moveTo>
                <a:lnTo>
                  <a:pt x="3210" y="15"/>
                </a:lnTo>
                <a:cubicBezTo>
                  <a:pt x="3210" y="81"/>
                  <a:pt x="3157" y="134"/>
                  <a:pt x="3103" y="161"/>
                </a:cubicBezTo>
                <a:cubicBezTo>
                  <a:pt x="3050" y="202"/>
                  <a:pt x="2983" y="229"/>
                  <a:pt x="2916" y="241"/>
                </a:cubicBezTo>
                <a:cubicBezTo>
                  <a:pt x="2782" y="268"/>
                  <a:pt x="2649" y="282"/>
                  <a:pt x="2502" y="282"/>
                </a:cubicBezTo>
                <a:cubicBezTo>
                  <a:pt x="2431" y="285"/>
                  <a:pt x="2358" y="287"/>
                  <a:pt x="2286" y="287"/>
                </a:cubicBezTo>
                <a:cubicBezTo>
                  <a:pt x="2085" y="287"/>
                  <a:pt x="1878" y="275"/>
                  <a:pt x="1673" y="255"/>
                </a:cubicBezTo>
                <a:cubicBezTo>
                  <a:pt x="1391" y="229"/>
                  <a:pt x="1124" y="188"/>
                  <a:pt x="843" y="148"/>
                </a:cubicBezTo>
                <a:lnTo>
                  <a:pt x="14" y="27"/>
                </a:lnTo>
                <a:cubicBezTo>
                  <a:pt x="0" y="27"/>
                  <a:pt x="0" y="27"/>
                  <a:pt x="0" y="41"/>
                </a:cubicBezTo>
                <a:lnTo>
                  <a:pt x="0" y="54"/>
                </a:lnTo>
                <a:cubicBezTo>
                  <a:pt x="281" y="122"/>
                  <a:pt x="549" y="188"/>
                  <a:pt x="829" y="229"/>
                </a:cubicBezTo>
                <a:cubicBezTo>
                  <a:pt x="1111" y="282"/>
                  <a:pt x="1378" y="322"/>
                  <a:pt x="1659" y="348"/>
                </a:cubicBezTo>
                <a:cubicBezTo>
                  <a:pt x="1864" y="368"/>
                  <a:pt x="2077" y="381"/>
                  <a:pt x="2286" y="381"/>
                </a:cubicBezTo>
                <a:cubicBezTo>
                  <a:pt x="2363" y="381"/>
                  <a:pt x="2439" y="379"/>
                  <a:pt x="2515" y="375"/>
                </a:cubicBezTo>
                <a:cubicBezTo>
                  <a:pt x="2649" y="362"/>
                  <a:pt x="2796" y="336"/>
                  <a:pt x="2930" y="295"/>
                </a:cubicBezTo>
                <a:cubicBezTo>
                  <a:pt x="2996" y="268"/>
                  <a:pt x="3064" y="241"/>
                  <a:pt x="3130" y="202"/>
                </a:cubicBezTo>
                <a:cubicBezTo>
                  <a:pt x="3157" y="175"/>
                  <a:pt x="3184" y="148"/>
                  <a:pt x="3197" y="122"/>
                </a:cubicBezTo>
                <a:cubicBezTo>
                  <a:pt x="3224" y="81"/>
                  <a:pt x="3237" y="41"/>
                  <a:pt x="3224" y="15"/>
                </a:cubicBezTo>
                <a:cubicBezTo>
                  <a:pt x="3224" y="1"/>
                  <a:pt x="3224" y="1"/>
                  <a:pt x="3210" y="1"/>
                </a:cubicBezTo>
                <a:close/>
              </a:path>
            </a:pathLst>
          </a:custGeom>
          <a:solidFill>
            <a:srgbClr val="6791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2"/>
          <p:cNvSpPr/>
          <p:nvPr/>
        </p:nvSpPr>
        <p:spPr>
          <a:xfrm>
            <a:off x="9533018" y="5349603"/>
            <a:ext cx="361625" cy="83859"/>
          </a:xfrm>
          <a:custGeom>
            <a:avLst/>
            <a:gdLst/>
            <a:ahLst/>
            <a:cxnLst/>
            <a:rect l="l" t="t" r="r" b="b"/>
            <a:pathLst>
              <a:path w="3118" h="723" extrusionOk="0">
                <a:moveTo>
                  <a:pt x="3091" y="0"/>
                </a:moveTo>
                <a:cubicBezTo>
                  <a:pt x="2970" y="67"/>
                  <a:pt x="2850" y="120"/>
                  <a:pt x="2717" y="161"/>
                </a:cubicBezTo>
                <a:cubicBezTo>
                  <a:pt x="2596" y="214"/>
                  <a:pt x="2462" y="268"/>
                  <a:pt x="2328" y="308"/>
                </a:cubicBezTo>
                <a:cubicBezTo>
                  <a:pt x="2075" y="388"/>
                  <a:pt x="1807" y="468"/>
                  <a:pt x="1540" y="522"/>
                </a:cubicBezTo>
                <a:cubicBezTo>
                  <a:pt x="1285" y="589"/>
                  <a:pt x="1004" y="629"/>
                  <a:pt x="737" y="643"/>
                </a:cubicBezTo>
                <a:cubicBezTo>
                  <a:pt x="682" y="648"/>
                  <a:pt x="627" y="651"/>
                  <a:pt x="573" y="651"/>
                </a:cubicBezTo>
                <a:cubicBezTo>
                  <a:pt x="494" y="651"/>
                  <a:pt x="415" y="644"/>
                  <a:pt x="336" y="629"/>
                </a:cubicBezTo>
                <a:cubicBezTo>
                  <a:pt x="268" y="629"/>
                  <a:pt x="202" y="602"/>
                  <a:pt x="148" y="575"/>
                </a:cubicBezTo>
                <a:cubicBezTo>
                  <a:pt x="95" y="548"/>
                  <a:pt x="41" y="495"/>
                  <a:pt x="27" y="428"/>
                </a:cubicBezTo>
                <a:lnTo>
                  <a:pt x="15" y="428"/>
                </a:lnTo>
                <a:cubicBezTo>
                  <a:pt x="15" y="428"/>
                  <a:pt x="1" y="428"/>
                  <a:pt x="1" y="441"/>
                </a:cubicBezTo>
                <a:cubicBezTo>
                  <a:pt x="15" y="509"/>
                  <a:pt x="68" y="575"/>
                  <a:pt x="122" y="616"/>
                </a:cubicBezTo>
                <a:cubicBezTo>
                  <a:pt x="188" y="655"/>
                  <a:pt x="255" y="669"/>
                  <a:pt x="322" y="696"/>
                </a:cubicBezTo>
                <a:cubicBezTo>
                  <a:pt x="469" y="723"/>
                  <a:pt x="603" y="723"/>
                  <a:pt x="737" y="723"/>
                </a:cubicBezTo>
                <a:cubicBezTo>
                  <a:pt x="1017" y="723"/>
                  <a:pt x="1299" y="682"/>
                  <a:pt x="1566" y="616"/>
                </a:cubicBezTo>
                <a:cubicBezTo>
                  <a:pt x="1834" y="562"/>
                  <a:pt x="2101" y="482"/>
                  <a:pt x="2369" y="388"/>
                </a:cubicBezTo>
                <a:cubicBezTo>
                  <a:pt x="2622" y="281"/>
                  <a:pt x="2877" y="174"/>
                  <a:pt x="3104" y="13"/>
                </a:cubicBezTo>
                <a:cubicBezTo>
                  <a:pt x="3104" y="13"/>
                  <a:pt x="3118" y="13"/>
                  <a:pt x="3104" y="0"/>
                </a:cubicBezTo>
                <a:close/>
              </a:path>
            </a:pathLst>
          </a:custGeom>
          <a:solidFill>
            <a:srgbClr val="6791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2"/>
          <p:cNvSpPr/>
          <p:nvPr/>
        </p:nvSpPr>
        <p:spPr>
          <a:xfrm>
            <a:off x="9559461" y="5448888"/>
            <a:ext cx="381807" cy="82235"/>
          </a:xfrm>
          <a:custGeom>
            <a:avLst/>
            <a:gdLst/>
            <a:ahLst/>
            <a:cxnLst/>
            <a:rect l="l" t="t" r="r" b="b"/>
            <a:pathLst>
              <a:path w="3292" h="709" extrusionOk="0">
                <a:moveTo>
                  <a:pt x="3277" y="1"/>
                </a:moveTo>
                <a:cubicBezTo>
                  <a:pt x="3010" y="108"/>
                  <a:pt x="2742" y="201"/>
                  <a:pt x="2462" y="281"/>
                </a:cubicBezTo>
                <a:cubicBezTo>
                  <a:pt x="2194" y="375"/>
                  <a:pt x="1913" y="455"/>
                  <a:pt x="1645" y="509"/>
                </a:cubicBezTo>
                <a:cubicBezTo>
                  <a:pt x="1365" y="575"/>
                  <a:pt x="1084" y="616"/>
                  <a:pt x="803" y="629"/>
                </a:cubicBezTo>
                <a:cubicBezTo>
                  <a:pt x="741" y="635"/>
                  <a:pt x="680" y="638"/>
                  <a:pt x="619" y="638"/>
                </a:cubicBezTo>
                <a:cubicBezTo>
                  <a:pt x="535" y="638"/>
                  <a:pt x="453" y="631"/>
                  <a:pt x="375" y="616"/>
                </a:cubicBezTo>
                <a:cubicBezTo>
                  <a:pt x="308" y="616"/>
                  <a:pt x="241" y="602"/>
                  <a:pt x="174" y="575"/>
                </a:cubicBezTo>
                <a:cubicBezTo>
                  <a:pt x="108" y="548"/>
                  <a:pt x="40" y="522"/>
                  <a:pt x="27" y="455"/>
                </a:cubicBezTo>
                <a:cubicBezTo>
                  <a:pt x="27" y="441"/>
                  <a:pt x="14" y="441"/>
                  <a:pt x="14" y="441"/>
                </a:cubicBezTo>
                <a:cubicBezTo>
                  <a:pt x="14" y="441"/>
                  <a:pt x="1" y="441"/>
                  <a:pt x="1" y="455"/>
                </a:cubicBezTo>
                <a:cubicBezTo>
                  <a:pt x="1" y="495"/>
                  <a:pt x="27" y="522"/>
                  <a:pt x="54" y="548"/>
                </a:cubicBezTo>
                <a:cubicBezTo>
                  <a:pt x="94" y="575"/>
                  <a:pt x="121" y="602"/>
                  <a:pt x="161" y="616"/>
                </a:cubicBezTo>
                <a:cubicBezTo>
                  <a:pt x="228" y="643"/>
                  <a:pt x="295" y="655"/>
                  <a:pt x="361" y="682"/>
                </a:cubicBezTo>
                <a:cubicBezTo>
                  <a:pt x="509" y="709"/>
                  <a:pt x="656" y="709"/>
                  <a:pt x="803" y="709"/>
                </a:cubicBezTo>
                <a:cubicBezTo>
                  <a:pt x="1098" y="709"/>
                  <a:pt x="1378" y="669"/>
                  <a:pt x="1659" y="602"/>
                </a:cubicBezTo>
                <a:cubicBezTo>
                  <a:pt x="1940" y="536"/>
                  <a:pt x="2221" y="455"/>
                  <a:pt x="2489" y="361"/>
                </a:cubicBezTo>
                <a:cubicBezTo>
                  <a:pt x="2769" y="268"/>
                  <a:pt x="3024" y="161"/>
                  <a:pt x="3291" y="27"/>
                </a:cubicBezTo>
                <a:lnTo>
                  <a:pt x="3291" y="13"/>
                </a:lnTo>
                <a:lnTo>
                  <a:pt x="3277" y="1"/>
                </a:lnTo>
                <a:close/>
              </a:path>
            </a:pathLst>
          </a:custGeom>
          <a:solidFill>
            <a:srgbClr val="6791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2"/>
          <p:cNvSpPr/>
          <p:nvPr/>
        </p:nvSpPr>
        <p:spPr>
          <a:xfrm>
            <a:off x="8028177" y="1639654"/>
            <a:ext cx="1878876" cy="1241057"/>
          </a:xfrm>
          <a:custGeom>
            <a:avLst/>
            <a:gdLst/>
            <a:ahLst/>
            <a:cxnLst/>
            <a:rect l="l" t="t" r="r" b="b"/>
            <a:pathLst>
              <a:path w="16200" h="10700" extrusionOk="0">
                <a:moveTo>
                  <a:pt x="6696" y="1"/>
                </a:moveTo>
                <a:cubicBezTo>
                  <a:pt x="6653" y="1"/>
                  <a:pt x="6623" y="37"/>
                  <a:pt x="6623" y="84"/>
                </a:cubicBezTo>
                <a:cubicBezTo>
                  <a:pt x="6502" y="1141"/>
                  <a:pt x="6234" y="2184"/>
                  <a:pt x="5886" y="3201"/>
                </a:cubicBezTo>
                <a:cubicBezTo>
                  <a:pt x="5526" y="4217"/>
                  <a:pt x="5057" y="5180"/>
                  <a:pt x="4495" y="6090"/>
                </a:cubicBezTo>
                <a:cubicBezTo>
                  <a:pt x="3933" y="7000"/>
                  <a:pt x="3265" y="7856"/>
                  <a:pt x="2515" y="8605"/>
                </a:cubicBezTo>
                <a:cubicBezTo>
                  <a:pt x="1766" y="9381"/>
                  <a:pt x="924" y="10049"/>
                  <a:pt x="27" y="10638"/>
                </a:cubicBezTo>
                <a:cubicBezTo>
                  <a:pt x="15" y="10651"/>
                  <a:pt x="1" y="10665"/>
                  <a:pt x="15" y="10678"/>
                </a:cubicBezTo>
                <a:cubicBezTo>
                  <a:pt x="22" y="10693"/>
                  <a:pt x="30" y="10700"/>
                  <a:pt x="38" y="10700"/>
                </a:cubicBezTo>
                <a:cubicBezTo>
                  <a:pt x="44" y="10700"/>
                  <a:pt x="49" y="10697"/>
                  <a:pt x="54" y="10691"/>
                </a:cubicBezTo>
                <a:cubicBezTo>
                  <a:pt x="991" y="10142"/>
                  <a:pt x="1847" y="9474"/>
                  <a:pt x="2610" y="8712"/>
                </a:cubicBezTo>
                <a:cubicBezTo>
                  <a:pt x="3385" y="7949"/>
                  <a:pt x="4054" y="7093"/>
                  <a:pt x="4629" y="6170"/>
                </a:cubicBezTo>
                <a:cubicBezTo>
                  <a:pt x="5191" y="5247"/>
                  <a:pt x="5646" y="4271"/>
                  <a:pt x="6020" y="3254"/>
                </a:cubicBezTo>
                <a:cubicBezTo>
                  <a:pt x="6356" y="2330"/>
                  <a:pt x="6617" y="1395"/>
                  <a:pt x="6754" y="431"/>
                </a:cubicBezTo>
                <a:lnTo>
                  <a:pt x="6754" y="431"/>
                </a:lnTo>
                <a:cubicBezTo>
                  <a:pt x="7159" y="1364"/>
                  <a:pt x="7600" y="2266"/>
                  <a:pt x="8107" y="3147"/>
                </a:cubicBezTo>
                <a:cubicBezTo>
                  <a:pt x="8374" y="3642"/>
                  <a:pt x="8682" y="4123"/>
                  <a:pt x="9004" y="4578"/>
                </a:cubicBezTo>
                <a:cubicBezTo>
                  <a:pt x="9325" y="5047"/>
                  <a:pt x="9685" y="5488"/>
                  <a:pt x="10074" y="5903"/>
                </a:cubicBezTo>
                <a:cubicBezTo>
                  <a:pt x="10461" y="6304"/>
                  <a:pt x="10916" y="6665"/>
                  <a:pt x="11384" y="6973"/>
                </a:cubicBezTo>
                <a:cubicBezTo>
                  <a:pt x="11852" y="7294"/>
                  <a:pt x="12348" y="7574"/>
                  <a:pt x="12869" y="7788"/>
                </a:cubicBezTo>
                <a:cubicBezTo>
                  <a:pt x="13391" y="8002"/>
                  <a:pt x="13939" y="8177"/>
                  <a:pt x="14488" y="8284"/>
                </a:cubicBezTo>
                <a:cubicBezTo>
                  <a:pt x="14768" y="8337"/>
                  <a:pt x="15050" y="8377"/>
                  <a:pt x="15330" y="8391"/>
                </a:cubicBezTo>
                <a:cubicBezTo>
                  <a:pt x="15471" y="8404"/>
                  <a:pt x="15611" y="8411"/>
                  <a:pt x="15752" y="8411"/>
                </a:cubicBezTo>
                <a:cubicBezTo>
                  <a:pt x="15892" y="8411"/>
                  <a:pt x="16032" y="8404"/>
                  <a:pt x="16173" y="8391"/>
                </a:cubicBezTo>
                <a:cubicBezTo>
                  <a:pt x="16186" y="8391"/>
                  <a:pt x="16200" y="8377"/>
                  <a:pt x="16200" y="8364"/>
                </a:cubicBezTo>
                <a:cubicBezTo>
                  <a:pt x="16200" y="8350"/>
                  <a:pt x="16186" y="8337"/>
                  <a:pt x="16173" y="8337"/>
                </a:cubicBezTo>
                <a:cubicBezTo>
                  <a:pt x="16104" y="8340"/>
                  <a:pt x="16034" y="8342"/>
                  <a:pt x="15964" y="8342"/>
                </a:cubicBezTo>
                <a:cubicBezTo>
                  <a:pt x="15753" y="8342"/>
                  <a:pt x="15542" y="8327"/>
                  <a:pt x="15330" y="8297"/>
                </a:cubicBezTo>
                <a:cubicBezTo>
                  <a:pt x="15062" y="8270"/>
                  <a:pt x="14782" y="8230"/>
                  <a:pt x="14515" y="8163"/>
                </a:cubicBezTo>
                <a:cubicBezTo>
                  <a:pt x="13966" y="8043"/>
                  <a:pt x="13444" y="7869"/>
                  <a:pt x="12936" y="7642"/>
                </a:cubicBezTo>
                <a:cubicBezTo>
                  <a:pt x="12428" y="7428"/>
                  <a:pt x="11932" y="7146"/>
                  <a:pt x="11478" y="6839"/>
                </a:cubicBezTo>
                <a:cubicBezTo>
                  <a:pt x="11023" y="6518"/>
                  <a:pt x="10595" y="6156"/>
                  <a:pt x="10207" y="5769"/>
                </a:cubicBezTo>
                <a:cubicBezTo>
                  <a:pt x="9444" y="4966"/>
                  <a:pt x="8829" y="4016"/>
                  <a:pt x="8281" y="3053"/>
                </a:cubicBezTo>
                <a:cubicBezTo>
                  <a:pt x="7719" y="2090"/>
                  <a:pt x="7224" y="1087"/>
                  <a:pt x="6783" y="57"/>
                </a:cubicBezTo>
                <a:cubicBezTo>
                  <a:pt x="6769" y="30"/>
                  <a:pt x="6742" y="3"/>
                  <a:pt x="6716" y="3"/>
                </a:cubicBezTo>
                <a:cubicBezTo>
                  <a:pt x="6709" y="2"/>
                  <a:pt x="6702" y="1"/>
                  <a:pt x="6696" y="1"/>
                </a:cubicBezTo>
                <a:close/>
              </a:path>
            </a:pathLst>
          </a:custGeom>
          <a:solidFill>
            <a:srgbClr val="0035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2"/>
          <p:cNvSpPr/>
          <p:nvPr/>
        </p:nvSpPr>
        <p:spPr>
          <a:xfrm>
            <a:off x="8799328" y="4320106"/>
            <a:ext cx="388301" cy="271177"/>
          </a:xfrm>
          <a:custGeom>
            <a:avLst/>
            <a:gdLst/>
            <a:ahLst/>
            <a:cxnLst/>
            <a:rect l="l" t="t" r="r" b="b"/>
            <a:pathLst>
              <a:path w="3348" h="2338" extrusionOk="0">
                <a:moveTo>
                  <a:pt x="665" y="1"/>
                </a:moveTo>
                <a:cubicBezTo>
                  <a:pt x="640" y="1"/>
                  <a:pt x="614" y="3"/>
                  <a:pt x="589" y="7"/>
                </a:cubicBezTo>
                <a:cubicBezTo>
                  <a:pt x="27" y="102"/>
                  <a:pt x="0" y="770"/>
                  <a:pt x="441" y="1452"/>
                </a:cubicBezTo>
                <a:cubicBezTo>
                  <a:pt x="830" y="2055"/>
                  <a:pt x="1365" y="2281"/>
                  <a:pt x="1565" y="2335"/>
                </a:cubicBezTo>
                <a:cubicBezTo>
                  <a:pt x="1571" y="2337"/>
                  <a:pt x="1579" y="2337"/>
                  <a:pt x="1587" y="2337"/>
                </a:cubicBezTo>
                <a:cubicBezTo>
                  <a:pt x="1780" y="2337"/>
                  <a:pt x="2401" y="1895"/>
                  <a:pt x="2849" y="1292"/>
                </a:cubicBezTo>
                <a:cubicBezTo>
                  <a:pt x="3347" y="619"/>
                  <a:pt x="3080" y="39"/>
                  <a:pt x="2598" y="39"/>
                </a:cubicBezTo>
                <a:cubicBezTo>
                  <a:pt x="2562" y="39"/>
                  <a:pt x="2526" y="42"/>
                  <a:pt x="2488" y="48"/>
                </a:cubicBezTo>
                <a:cubicBezTo>
                  <a:pt x="1886" y="155"/>
                  <a:pt x="1552" y="864"/>
                  <a:pt x="1552" y="864"/>
                </a:cubicBezTo>
                <a:cubicBezTo>
                  <a:pt x="1539" y="611"/>
                  <a:pt x="1097" y="1"/>
                  <a:pt x="6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32"/>
          <p:cNvSpPr/>
          <p:nvPr/>
        </p:nvSpPr>
        <p:spPr>
          <a:xfrm>
            <a:off x="8389687" y="3822639"/>
            <a:ext cx="265363" cy="230581"/>
          </a:xfrm>
          <a:custGeom>
            <a:avLst/>
            <a:gdLst/>
            <a:ahLst/>
            <a:cxnLst/>
            <a:rect l="l" t="t" r="r" b="b"/>
            <a:pathLst>
              <a:path w="2288" h="1988" extrusionOk="0">
                <a:moveTo>
                  <a:pt x="1132" y="0"/>
                </a:moveTo>
                <a:cubicBezTo>
                  <a:pt x="555" y="0"/>
                  <a:pt x="79" y="389"/>
                  <a:pt x="41" y="913"/>
                </a:cubicBezTo>
                <a:cubicBezTo>
                  <a:pt x="1" y="1461"/>
                  <a:pt x="469" y="1942"/>
                  <a:pt x="1071" y="1983"/>
                </a:cubicBezTo>
                <a:cubicBezTo>
                  <a:pt x="1107" y="1986"/>
                  <a:pt x="1142" y="1988"/>
                  <a:pt x="1178" y="1988"/>
                </a:cubicBezTo>
                <a:cubicBezTo>
                  <a:pt x="1745" y="1988"/>
                  <a:pt x="2210" y="1589"/>
                  <a:pt x="2248" y="1073"/>
                </a:cubicBezTo>
                <a:cubicBezTo>
                  <a:pt x="2288" y="524"/>
                  <a:pt x="1820" y="43"/>
                  <a:pt x="1218" y="3"/>
                </a:cubicBezTo>
                <a:cubicBezTo>
                  <a:pt x="1189" y="1"/>
                  <a:pt x="1160" y="0"/>
                  <a:pt x="11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9351624" y="3796426"/>
            <a:ext cx="273133" cy="231509"/>
          </a:xfrm>
          <a:custGeom>
            <a:avLst/>
            <a:gdLst/>
            <a:ahLst/>
            <a:cxnLst/>
            <a:rect l="l" t="t" r="r" b="b"/>
            <a:pathLst>
              <a:path w="2355" h="1996" extrusionOk="0">
                <a:moveTo>
                  <a:pt x="1208" y="0"/>
                </a:moveTo>
                <a:cubicBezTo>
                  <a:pt x="1145" y="0"/>
                  <a:pt x="1081" y="5"/>
                  <a:pt x="1017" y="15"/>
                </a:cubicBezTo>
                <a:cubicBezTo>
                  <a:pt x="428" y="108"/>
                  <a:pt x="0" y="630"/>
                  <a:pt x="93" y="1166"/>
                </a:cubicBezTo>
                <a:cubicBezTo>
                  <a:pt x="165" y="1655"/>
                  <a:pt x="621" y="1996"/>
                  <a:pt x="1147" y="1996"/>
                </a:cubicBezTo>
                <a:cubicBezTo>
                  <a:pt x="1210" y="1996"/>
                  <a:pt x="1274" y="1991"/>
                  <a:pt x="1338" y="1981"/>
                </a:cubicBezTo>
                <a:cubicBezTo>
                  <a:pt x="1939" y="1888"/>
                  <a:pt x="2354" y="1366"/>
                  <a:pt x="2274" y="818"/>
                </a:cubicBezTo>
                <a:cubicBezTo>
                  <a:pt x="2190" y="340"/>
                  <a:pt x="1733" y="0"/>
                  <a:pt x="12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8485949" y="3644483"/>
            <a:ext cx="234280" cy="125845"/>
          </a:xfrm>
          <a:custGeom>
            <a:avLst/>
            <a:gdLst/>
            <a:ahLst/>
            <a:cxnLst/>
            <a:rect l="l" t="t" r="r" b="b"/>
            <a:pathLst>
              <a:path w="2020" h="1085" extrusionOk="0">
                <a:moveTo>
                  <a:pt x="93" y="0"/>
                </a:moveTo>
                <a:cubicBezTo>
                  <a:pt x="40" y="14"/>
                  <a:pt x="0" y="54"/>
                  <a:pt x="13" y="121"/>
                </a:cubicBezTo>
                <a:cubicBezTo>
                  <a:pt x="40" y="348"/>
                  <a:pt x="134" y="576"/>
                  <a:pt x="307" y="763"/>
                </a:cubicBezTo>
                <a:cubicBezTo>
                  <a:pt x="468" y="951"/>
                  <a:pt x="735" y="1071"/>
                  <a:pt x="990" y="1084"/>
                </a:cubicBezTo>
                <a:cubicBezTo>
                  <a:pt x="1056" y="1084"/>
                  <a:pt x="1124" y="1084"/>
                  <a:pt x="1190" y="1071"/>
                </a:cubicBezTo>
                <a:cubicBezTo>
                  <a:pt x="1258" y="1058"/>
                  <a:pt x="1324" y="1044"/>
                  <a:pt x="1377" y="1017"/>
                </a:cubicBezTo>
                <a:cubicBezTo>
                  <a:pt x="1498" y="963"/>
                  <a:pt x="1618" y="897"/>
                  <a:pt x="1712" y="803"/>
                </a:cubicBezTo>
                <a:cubicBezTo>
                  <a:pt x="1886" y="616"/>
                  <a:pt x="1980" y="402"/>
                  <a:pt x="2007" y="161"/>
                </a:cubicBezTo>
                <a:cubicBezTo>
                  <a:pt x="2020" y="121"/>
                  <a:pt x="1993" y="81"/>
                  <a:pt x="1966" y="68"/>
                </a:cubicBezTo>
                <a:cubicBezTo>
                  <a:pt x="1947" y="58"/>
                  <a:pt x="1928" y="54"/>
                  <a:pt x="1910" y="54"/>
                </a:cubicBezTo>
                <a:cubicBezTo>
                  <a:pt x="1878" y="54"/>
                  <a:pt x="1849" y="68"/>
                  <a:pt x="1832" y="95"/>
                </a:cubicBezTo>
                <a:lnTo>
                  <a:pt x="1819" y="107"/>
                </a:lnTo>
                <a:cubicBezTo>
                  <a:pt x="1725" y="268"/>
                  <a:pt x="1605" y="442"/>
                  <a:pt x="1472" y="535"/>
                </a:cubicBezTo>
                <a:cubicBezTo>
                  <a:pt x="1324" y="642"/>
                  <a:pt x="1177" y="683"/>
                  <a:pt x="1003" y="683"/>
                </a:cubicBezTo>
                <a:cubicBezTo>
                  <a:pt x="963" y="683"/>
                  <a:pt x="923" y="669"/>
                  <a:pt x="883" y="669"/>
                </a:cubicBezTo>
                <a:cubicBezTo>
                  <a:pt x="842" y="656"/>
                  <a:pt x="803" y="642"/>
                  <a:pt x="776" y="630"/>
                </a:cubicBezTo>
                <a:cubicBezTo>
                  <a:pt x="696" y="603"/>
                  <a:pt x="628" y="549"/>
                  <a:pt x="548" y="496"/>
                </a:cubicBezTo>
                <a:cubicBezTo>
                  <a:pt x="414" y="389"/>
                  <a:pt x="295" y="228"/>
                  <a:pt x="200" y="68"/>
                </a:cubicBezTo>
                <a:lnTo>
                  <a:pt x="188" y="54"/>
                </a:lnTo>
                <a:cubicBezTo>
                  <a:pt x="174" y="14"/>
                  <a:pt x="134" y="0"/>
                  <a:pt x="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9244459" y="3644483"/>
            <a:ext cx="232888" cy="125845"/>
          </a:xfrm>
          <a:custGeom>
            <a:avLst/>
            <a:gdLst/>
            <a:ahLst/>
            <a:cxnLst/>
            <a:rect l="l" t="t" r="r" b="b"/>
            <a:pathLst>
              <a:path w="2008" h="1085" extrusionOk="0">
                <a:moveTo>
                  <a:pt x="81" y="0"/>
                </a:moveTo>
                <a:cubicBezTo>
                  <a:pt x="27" y="14"/>
                  <a:pt x="1" y="54"/>
                  <a:pt x="1" y="121"/>
                </a:cubicBezTo>
                <a:cubicBezTo>
                  <a:pt x="27" y="348"/>
                  <a:pt x="122" y="576"/>
                  <a:pt x="295" y="763"/>
                </a:cubicBezTo>
                <a:cubicBezTo>
                  <a:pt x="456" y="951"/>
                  <a:pt x="723" y="1071"/>
                  <a:pt x="991" y="1084"/>
                </a:cubicBezTo>
                <a:cubicBezTo>
                  <a:pt x="1044" y="1084"/>
                  <a:pt x="1112" y="1084"/>
                  <a:pt x="1178" y="1071"/>
                </a:cubicBezTo>
                <a:cubicBezTo>
                  <a:pt x="1245" y="1058"/>
                  <a:pt x="1312" y="1044"/>
                  <a:pt x="1379" y="1017"/>
                </a:cubicBezTo>
                <a:cubicBezTo>
                  <a:pt x="1499" y="963"/>
                  <a:pt x="1606" y="897"/>
                  <a:pt x="1700" y="803"/>
                </a:cubicBezTo>
                <a:cubicBezTo>
                  <a:pt x="1873" y="616"/>
                  <a:pt x="1980" y="402"/>
                  <a:pt x="2007" y="161"/>
                </a:cubicBezTo>
                <a:cubicBezTo>
                  <a:pt x="2007" y="121"/>
                  <a:pt x="1994" y="81"/>
                  <a:pt x="1954" y="68"/>
                </a:cubicBezTo>
                <a:cubicBezTo>
                  <a:pt x="1940" y="58"/>
                  <a:pt x="1922" y="54"/>
                  <a:pt x="1904" y="54"/>
                </a:cubicBezTo>
                <a:cubicBezTo>
                  <a:pt x="1871" y="54"/>
                  <a:pt x="1837" y="68"/>
                  <a:pt x="1820" y="95"/>
                </a:cubicBezTo>
                <a:lnTo>
                  <a:pt x="1820" y="107"/>
                </a:lnTo>
                <a:cubicBezTo>
                  <a:pt x="1713" y="268"/>
                  <a:pt x="1593" y="442"/>
                  <a:pt x="1459" y="535"/>
                </a:cubicBezTo>
                <a:cubicBezTo>
                  <a:pt x="1326" y="642"/>
                  <a:pt x="1165" y="683"/>
                  <a:pt x="1005" y="683"/>
                </a:cubicBezTo>
                <a:cubicBezTo>
                  <a:pt x="964" y="683"/>
                  <a:pt x="924" y="669"/>
                  <a:pt x="884" y="669"/>
                </a:cubicBezTo>
                <a:lnTo>
                  <a:pt x="764" y="630"/>
                </a:lnTo>
                <a:cubicBezTo>
                  <a:pt x="683" y="603"/>
                  <a:pt x="616" y="549"/>
                  <a:pt x="550" y="496"/>
                </a:cubicBezTo>
                <a:cubicBezTo>
                  <a:pt x="416" y="389"/>
                  <a:pt x="295" y="228"/>
                  <a:pt x="188" y="68"/>
                </a:cubicBezTo>
                <a:lnTo>
                  <a:pt x="188" y="54"/>
                </a:lnTo>
                <a:cubicBezTo>
                  <a:pt x="161" y="14"/>
                  <a:pt x="122" y="0"/>
                  <a:pt x="8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5" name="Google Shape;255;p32"/>
          <p:cNvSpPr/>
          <p:nvPr/>
        </p:nvSpPr>
        <p:spPr>
          <a:xfrm>
            <a:off x="8836558" y="3689718"/>
            <a:ext cx="313493" cy="137908"/>
          </a:xfrm>
          <a:custGeom>
            <a:avLst/>
            <a:gdLst/>
            <a:ahLst/>
            <a:cxnLst/>
            <a:rect l="l" t="t" r="r" b="b"/>
            <a:pathLst>
              <a:path w="2703" h="1189" extrusionOk="0">
                <a:moveTo>
                  <a:pt x="2627" y="1"/>
                </a:moveTo>
                <a:cubicBezTo>
                  <a:pt x="2599" y="1"/>
                  <a:pt x="2574" y="20"/>
                  <a:pt x="2555" y="38"/>
                </a:cubicBezTo>
                <a:lnTo>
                  <a:pt x="2555" y="52"/>
                </a:lnTo>
                <a:cubicBezTo>
                  <a:pt x="2462" y="293"/>
                  <a:pt x="2301" y="520"/>
                  <a:pt x="2114" y="668"/>
                </a:cubicBezTo>
                <a:cubicBezTo>
                  <a:pt x="1942" y="815"/>
                  <a:pt x="1724" y="883"/>
                  <a:pt x="1492" y="883"/>
                </a:cubicBezTo>
                <a:cubicBezTo>
                  <a:pt x="1472" y="883"/>
                  <a:pt x="1452" y="883"/>
                  <a:pt x="1431" y="882"/>
                </a:cubicBezTo>
                <a:cubicBezTo>
                  <a:pt x="1412" y="885"/>
                  <a:pt x="1394" y="887"/>
                  <a:pt x="1376" y="887"/>
                </a:cubicBezTo>
                <a:cubicBezTo>
                  <a:pt x="1332" y="887"/>
                  <a:pt x="1292" y="878"/>
                  <a:pt x="1244" y="868"/>
                </a:cubicBezTo>
                <a:cubicBezTo>
                  <a:pt x="1190" y="855"/>
                  <a:pt x="1124" y="855"/>
                  <a:pt x="1070" y="828"/>
                </a:cubicBezTo>
                <a:cubicBezTo>
                  <a:pt x="937" y="801"/>
                  <a:pt x="830" y="734"/>
                  <a:pt x="723" y="668"/>
                </a:cubicBezTo>
                <a:cubicBezTo>
                  <a:pt x="495" y="534"/>
                  <a:pt x="307" y="347"/>
                  <a:pt x="147" y="133"/>
                </a:cubicBezTo>
                <a:cubicBezTo>
                  <a:pt x="127" y="113"/>
                  <a:pt x="108" y="100"/>
                  <a:pt x="83" y="100"/>
                </a:cubicBezTo>
                <a:cubicBezTo>
                  <a:pt x="74" y="100"/>
                  <a:pt x="64" y="102"/>
                  <a:pt x="54" y="106"/>
                </a:cubicBezTo>
                <a:cubicBezTo>
                  <a:pt x="27" y="119"/>
                  <a:pt x="0" y="159"/>
                  <a:pt x="27" y="199"/>
                </a:cubicBezTo>
                <a:cubicBezTo>
                  <a:pt x="134" y="480"/>
                  <a:pt x="321" y="721"/>
                  <a:pt x="562" y="895"/>
                </a:cubicBezTo>
                <a:cubicBezTo>
                  <a:pt x="816" y="1082"/>
                  <a:pt x="1110" y="1189"/>
                  <a:pt x="1418" y="1189"/>
                </a:cubicBezTo>
                <a:cubicBezTo>
                  <a:pt x="1498" y="1189"/>
                  <a:pt x="1579" y="1189"/>
                  <a:pt x="1659" y="1176"/>
                </a:cubicBezTo>
                <a:cubicBezTo>
                  <a:pt x="1739" y="1176"/>
                  <a:pt x="1819" y="1149"/>
                  <a:pt x="1886" y="1122"/>
                </a:cubicBezTo>
                <a:cubicBezTo>
                  <a:pt x="2034" y="1069"/>
                  <a:pt x="2180" y="989"/>
                  <a:pt x="2287" y="882"/>
                </a:cubicBezTo>
                <a:cubicBezTo>
                  <a:pt x="2515" y="654"/>
                  <a:pt x="2649" y="386"/>
                  <a:pt x="2702" y="79"/>
                </a:cubicBezTo>
                <a:cubicBezTo>
                  <a:pt x="2702" y="52"/>
                  <a:pt x="2688" y="26"/>
                  <a:pt x="2662" y="12"/>
                </a:cubicBezTo>
                <a:cubicBezTo>
                  <a:pt x="2650" y="4"/>
                  <a:pt x="2638" y="1"/>
                  <a:pt x="262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6" name="Google Shape;256;p32"/>
          <p:cNvSpPr/>
          <p:nvPr/>
        </p:nvSpPr>
        <p:spPr>
          <a:xfrm>
            <a:off x="9073852" y="2559776"/>
            <a:ext cx="315117" cy="153915"/>
          </a:xfrm>
          <a:custGeom>
            <a:avLst/>
            <a:gdLst/>
            <a:ahLst/>
            <a:cxnLst/>
            <a:rect l="l" t="t" r="r" b="b"/>
            <a:pathLst>
              <a:path w="2717" h="1327" extrusionOk="0">
                <a:moveTo>
                  <a:pt x="2567" y="0"/>
                </a:moveTo>
                <a:cubicBezTo>
                  <a:pt x="2407" y="0"/>
                  <a:pt x="1984" y="742"/>
                  <a:pt x="1298" y="872"/>
                </a:cubicBezTo>
                <a:cubicBezTo>
                  <a:pt x="1275" y="876"/>
                  <a:pt x="1250" y="877"/>
                  <a:pt x="1225" y="877"/>
                </a:cubicBezTo>
                <a:cubicBezTo>
                  <a:pt x="832" y="877"/>
                  <a:pt x="293" y="447"/>
                  <a:pt x="160" y="447"/>
                </a:cubicBezTo>
                <a:cubicBezTo>
                  <a:pt x="148" y="447"/>
                  <a:pt x="139" y="451"/>
                  <a:pt x="134" y="458"/>
                </a:cubicBezTo>
                <a:cubicBezTo>
                  <a:pt x="0" y="618"/>
                  <a:pt x="630" y="1327"/>
                  <a:pt x="1298" y="1327"/>
                </a:cubicBezTo>
                <a:cubicBezTo>
                  <a:pt x="2128" y="1327"/>
                  <a:pt x="2716" y="56"/>
                  <a:pt x="2583" y="3"/>
                </a:cubicBezTo>
                <a:cubicBezTo>
                  <a:pt x="2578" y="1"/>
                  <a:pt x="2573" y="0"/>
                  <a:pt x="25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7" name="Google Shape;257;p32"/>
          <p:cNvSpPr/>
          <p:nvPr/>
        </p:nvSpPr>
        <p:spPr>
          <a:xfrm>
            <a:off x="9171624" y="2667064"/>
            <a:ext cx="88493" cy="110072"/>
          </a:xfrm>
          <a:custGeom>
            <a:avLst/>
            <a:gdLst/>
            <a:ahLst/>
            <a:cxnLst/>
            <a:rect l="l" t="t" r="r" b="b"/>
            <a:pathLst>
              <a:path w="763" h="949" extrusionOk="0">
                <a:moveTo>
                  <a:pt x="94" y="0"/>
                </a:moveTo>
                <a:cubicBezTo>
                  <a:pt x="1" y="0"/>
                  <a:pt x="13" y="309"/>
                  <a:pt x="174" y="576"/>
                </a:cubicBezTo>
                <a:cubicBezTo>
                  <a:pt x="311" y="816"/>
                  <a:pt x="585" y="948"/>
                  <a:pt x="687" y="948"/>
                </a:cubicBezTo>
                <a:cubicBezTo>
                  <a:pt x="705" y="948"/>
                  <a:pt x="717" y="944"/>
                  <a:pt x="723" y="937"/>
                </a:cubicBezTo>
                <a:cubicBezTo>
                  <a:pt x="763" y="870"/>
                  <a:pt x="536" y="817"/>
                  <a:pt x="388" y="469"/>
                </a:cubicBezTo>
                <a:cubicBezTo>
                  <a:pt x="241" y="107"/>
                  <a:pt x="322" y="0"/>
                  <a:pt x="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32"/>
          <p:cNvSpPr/>
          <p:nvPr/>
        </p:nvSpPr>
        <p:spPr>
          <a:xfrm>
            <a:off x="9241329" y="2664281"/>
            <a:ext cx="105657" cy="97313"/>
          </a:xfrm>
          <a:custGeom>
            <a:avLst/>
            <a:gdLst/>
            <a:ahLst/>
            <a:cxnLst/>
            <a:rect l="l" t="t" r="r" b="b"/>
            <a:pathLst>
              <a:path w="911" h="839" extrusionOk="0">
                <a:moveTo>
                  <a:pt x="171" y="0"/>
                </a:moveTo>
                <a:cubicBezTo>
                  <a:pt x="151" y="0"/>
                  <a:pt x="126" y="4"/>
                  <a:pt x="95" y="12"/>
                </a:cubicBezTo>
                <a:cubicBezTo>
                  <a:pt x="1" y="24"/>
                  <a:pt x="68" y="333"/>
                  <a:pt x="282" y="573"/>
                </a:cubicBezTo>
                <a:cubicBezTo>
                  <a:pt x="434" y="756"/>
                  <a:pt x="687" y="838"/>
                  <a:pt x="811" y="838"/>
                </a:cubicBezTo>
                <a:cubicBezTo>
                  <a:pt x="851" y="838"/>
                  <a:pt x="877" y="830"/>
                  <a:pt x="884" y="814"/>
                </a:cubicBezTo>
                <a:cubicBezTo>
                  <a:pt x="911" y="747"/>
                  <a:pt x="670" y="734"/>
                  <a:pt x="456" y="413"/>
                </a:cubicBezTo>
                <a:cubicBezTo>
                  <a:pt x="272" y="138"/>
                  <a:pt x="296" y="0"/>
                  <a:pt x="17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32"/>
          <p:cNvSpPr/>
          <p:nvPr/>
        </p:nvSpPr>
        <p:spPr>
          <a:xfrm>
            <a:off x="9289575" y="2635747"/>
            <a:ext cx="121083" cy="80959"/>
          </a:xfrm>
          <a:custGeom>
            <a:avLst/>
            <a:gdLst/>
            <a:ahLst/>
            <a:cxnLst/>
            <a:rect l="l" t="t" r="r" b="b"/>
            <a:pathLst>
              <a:path w="1044" h="698" extrusionOk="0">
                <a:moveTo>
                  <a:pt x="194" y="0"/>
                </a:moveTo>
                <a:cubicBezTo>
                  <a:pt x="168" y="0"/>
                  <a:pt x="136" y="10"/>
                  <a:pt x="93" y="30"/>
                </a:cubicBezTo>
                <a:cubicBezTo>
                  <a:pt x="0" y="70"/>
                  <a:pt x="134" y="338"/>
                  <a:pt x="388" y="538"/>
                </a:cubicBezTo>
                <a:cubicBezTo>
                  <a:pt x="540" y="659"/>
                  <a:pt x="737" y="697"/>
                  <a:pt x="872" y="697"/>
                </a:cubicBezTo>
                <a:cubicBezTo>
                  <a:pt x="962" y="697"/>
                  <a:pt x="1025" y="680"/>
                  <a:pt x="1030" y="659"/>
                </a:cubicBezTo>
                <a:cubicBezTo>
                  <a:pt x="1044" y="579"/>
                  <a:pt x="816" y="618"/>
                  <a:pt x="535" y="351"/>
                </a:cubicBezTo>
                <a:cubicBezTo>
                  <a:pt x="314" y="130"/>
                  <a:pt x="292" y="0"/>
                  <a:pt x="1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32"/>
          <p:cNvSpPr/>
          <p:nvPr/>
        </p:nvSpPr>
        <p:spPr>
          <a:xfrm>
            <a:off x="8419146" y="2567431"/>
            <a:ext cx="315117" cy="154147"/>
          </a:xfrm>
          <a:custGeom>
            <a:avLst/>
            <a:gdLst/>
            <a:ahLst/>
            <a:cxnLst/>
            <a:rect l="l" t="t" r="r" b="b"/>
            <a:pathLst>
              <a:path w="2717" h="1329" extrusionOk="0">
                <a:moveTo>
                  <a:pt x="148" y="1"/>
                </a:moveTo>
                <a:cubicBezTo>
                  <a:pt x="143" y="1"/>
                  <a:pt x="139" y="2"/>
                  <a:pt x="134" y="3"/>
                </a:cubicBezTo>
                <a:cubicBezTo>
                  <a:pt x="1" y="57"/>
                  <a:pt x="589" y="1328"/>
                  <a:pt x="1418" y="1328"/>
                </a:cubicBezTo>
                <a:cubicBezTo>
                  <a:pt x="2087" y="1328"/>
                  <a:pt x="2716" y="619"/>
                  <a:pt x="2583" y="458"/>
                </a:cubicBezTo>
                <a:cubicBezTo>
                  <a:pt x="2578" y="451"/>
                  <a:pt x="2569" y="448"/>
                  <a:pt x="2557" y="448"/>
                </a:cubicBezTo>
                <a:cubicBezTo>
                  <a:pt x="2424" y="448"/>
                  <a:pt x="1886" y="867"/>
                  <a:pt x="1493" y="867"/>
                </a:cubicBezTo>
                <a:cubicBezTo>
                  <a:pt x="1463" y="867"/>
                  <a:pt x="1434" y="865"/>
                  <a:pt x="1406" y="859"/>
                </a:cubicBezTo>
                <a:cubicBezTo>
                  <a:pt x="733" y="743"/>
                  <a:pt x="297" y="1"/>
                  <a:pt x="1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32"/>
          <p:cNvSpPr/>
          <p:nvPr/>
        </p:nvSpPr>
        <p:spPr>
          <a:xfrm>
            <a:off x="8546376" y="2674719"/>
            <a:ext cx="88609" cy="110187"/>
          </a:xfrm>
          <a:custGeom>
            <a:avLst/>
            <a:gdLst/>
            <a:ahLst/>
            <a:cxnLst/>
            <a:rect l="l" t="t" r="r" b="b"/>
            <a:pathLst>
              <a:path w="764" h="950" extrusionOk="0">
                <a:moveTo>
                  <a:pt x="639" y="1"/>
                </a:moveTo>
                <a:cubicBezTo>
                  <a:pt x="463" y="1"/>
                  <a:pt x="528" y="127"/>
                  <a:pt x="389" y="469"/>
                </a:cubicBezTo>
                <a:cubicBezTo>
                  <a:pt x="241" y="817"/>
                  <a:pt x="0" y="871"/>
                  <a:pt x="54" y="938"/>
                </a:cubicBezTo>
                <a:cubicBezTo>
                  <a:pt x="60" y="946"/>
                  <a:pt x="72" y="950"/>
                  <a:pt x="89" y="950"/>
                </a:cubicBezTo>
                <a:cubicBezTo>
                  <a:pt x="192" y="950"/>
                  <a:pt x="466" y="817"/>
                  <a:pt x="603" y="576"/>
                </a:cubicBezTo>
                <a:cubicBezTo>
                  <a:pt x="749" y="309"/>
                  <a:pt x="763" y="2"/>
                  <a:pt x="669" y="2"/>
                </a:cubicBezTo>
                <a:cubicBezTo>
                  <a:pt x="658" y="1"/>
                  <a:pt x="648" y="1"/>
                  <a:pt x="63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32"/>
          <p:cNvSpPr/>
          <p:nvPr/>
        </p:nvSpPr>
        <p:spPr>
          <a:xfrm>
            <a:off x="8459507" y="2671820"/>
            <a:ext cx="107165" cy="96849"/>
          </a:xfrm>
          <a:custGeom>
            <a:avLst/>
            <a:gdLst/>
            <a:ahLst/>
            <a:cxnLst/>
            <a:rect l="l" t="t" r="r" b="b"/>
            <a:pathLst>
              <a:path w="924" h="835" extrusionOk="0">
                <a:moveTo>
                  <a:pt x="749" y="1"/>
                </a:moveTo>
                <a:cubicBezTo>
                  <a:pt x="626" y="1"/>
                  <a:pt x="637" y="131"/>
                  <a:pt x="455" y="414"/>
                </a:cubicBezTo>
                <a:cubicBezTo>
                  <a:pt x="241" y="735"/>
                  <a:pt x="0" y="749"/>
                  <a:pt x="41" y="815"/>
                </a:cubicBezTo>
                <a:cubicBezTo>
                  <a:pt x="47" y="828"/>
                  <a:pt x="71" y="834"/>
                  <a:pt x="107" y="834"/>
                </a:cubicBezTo>
                <a:cubicBezTo>
                  <a:pt x="226" y="834"/>
                  <a:pt x="478" y="760"/>
                  <a:pt x="642" y="575"/>
                </a:cubicBezTo>
                <a:cubicBezTo>
                  <a:pt x="856" y="321"/>
                  <a:pt x="924" y="27"/>
                  <a:pt x="830" y="13"/>
                </a:cubicBezTo>
                <a:cubicBezTo>
                  <a:pt x="797" y="5"/>
                  <a:pt x="771" y="1"/>
                  <a:pt x="74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32"/>
          <p:cNvSpPr/>
          <p:nvPr/>
        </p:nvSpPr>
        <p:spPr>
          <a:xfrm>
            <a:off x="8395949" y="2643519"/>
            <a:ext cx="121083" cy="80495"/>
          </a:xfrm>
          <a:custGeom>
            <a:avLst/>
            <a:gdLst/>
            <a:ahLst/>
            <a:cxnLst/>
            <a:rect l="l" t="t" r="r" b="b"/>
            <a:pathLst>
              <a:path w="1044" h="694" extrusionOk="0">
                <a:moveTo>
                  <a:pt x="860" y="0"/>
                </a:moveTo>
                <a:cubicBezTo>
                  <a:pt x="760" y="0"/>
                  <a:pt x="729" y="130"/>
                  <a:pt x="509" y="351"/>
                </a:cubicBezTo>
                <a:cubicBezTo>
                  <a:pt x="241" y="619"/>
                  <a:pt x="0" y="578"/>
                  <a:pt x="27" y="658"/>
                </a:cubicBezTo>
                <a:cubicBezTo>
                  <a:pt x="32" y="679"/>
                  <a:pt x="87" y="693"/>
                  <a:pt x="168" y="693"/>
                </a:cubicBezTo>
                <a:cubicBezTo>
                  <a:pt x="300" y="693"/>
                  <a:pt x="498" y="654"/>
                  <a:pt x="655" y="538"/>
                </a:cubicBezTo>
                <a:cubicBezTo>
                  <a:pt x="910" y="337"/>
                  <a:pt x="1044" y="70"/>
                  <a:pt x="964" y="30"/>
                </a:cubicBezTo>
                <a:cubicBezTo>
                  <a:pt x="920" y="10"/>
                  <a:pt x="888" y="0"/>
                  <a:pt x="86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32"/>
          <p:cNvSpPr/>
          <p:nvPr/>
        </p:nvSpPr>
        <p:spPr>
          <a:xfrm>
            <a:off x="8819392" y="2705803"/>
            <a:ext cx="212592" cy="155307"/>
          </a:xfrm>
          <a:custGeom>
            <a:avLst/>
            <a:gdLst/>
            <a:ahLst/>
            <a:cxnLst/>
            <a:rect l="l" t="t" r="r" b="b"/>
            <a:pathLst>
              <a:path w="1833" h="1339" extrusionOk="0">
                <a:moveTo>
                  <a:pt x="853" y="0"/>
                </a:moveTo>
                <a:cubicBezTo>
                  <a:pt x="841" y="0"/>
                  <a:pt x="829" y="1"/>
                  <a:pt x="817" y="1"/>
                </a:cubicBezTo>
                <a:cubicBezTo>
                  <a:pt x="509" y="14"/>
                  <a:pt x="1" y="469"/>
                  <a:pt x="27" y="843"/>
                </a:cubicBezTo>
                <a:cubicBezTo>
                  <a:pt x="41" y="1125"/>
                  <a:pt x="562" y="1339"/>
                  <a:pt x="924" y="1339"/>
                </a:cubicBezTo>
                <a:cubicBezTo>
                  <a:pt x="1299" y="1325"/>
                  <a:pt x="1700" y="1071"/>
                  <a:pt x="1766" y="817"/>
                </a:cubicBezTo>
                <a:cubicBezTo>
                  <a:pt x="1832" y="569"/>
                  <a:pt x="1373" y="0"/>
                  <a:pt x="8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32"/>
          <p:cNvSpPr/>
          <p:nvPr/>
        </p:nvSpPr>
        <p:spPr>
          <a:xfrm>
            <a:off x="8822061" y="2820281"/>
            <a:ext cx="60889" cy="33520"/>
          </a:xfrm>
          <a:custGeom>
            <a:avLst/>
            <a:gdLst/>
            <a:ahLst/>
            <a:cxnLst/>
            <a:rect l="l" t="t" r="r" b="b"/>
            <a:pathLst>
              <a:path w="525" h="289" extrusionOk="0">
                <a:moveTo>
                  <a:pt x="141" y="0"/>
                </a:moveTo>
                <a:cubicBezTo>
                  <a:pt x="135" y="0"/>
                  <a:pt x="129" y="2"/>
                  <a:pt x="125" y="4"/>
                </a:cubicBezTo>
                <a:cubicBezTo>
                  <a:pt x="1" y="54"/>
                  <a:pt x="304" y="289"/>
                  <a:pt x="455" y="289"/>
                </a:cubicBezTo>
                <a:cubicBezTo>
                  <a:pt x="466" y="289"/>
                  <a:pt x="477" y="287"/>
                  <a:pt x="486" y="285"/>
                </a:cubicBezTo>
                <a:cubicBezTo>
                  <a:pt x="524" y="272"/>
                  <a:pt x="232" y="0"/>
                  <a:pt x="141" y="0"/>
                </a:cubicBezTo>
                <a:close/>
              </a:path>
            </a:pathLst>
          </a:custGeom>
          <a:solidFill>
            <a:srgbClr val="3C4D3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6" name="Google Shape;266;p32"/>
          <p:cNvSpPr/>
          <p:nvPr/>
        </p:nvSpPr>
        <p:spPr>
          <a:xfrm>
            <a:off x="8960889" y="2820281"/>
            <a:ext cx="60889" cy="33520"/>
          </a:xfrm>
          <a:custGeom>
            <a:avLst/>
            <a:gdLst/>
            <a:ahLst/>
            <a:cxnLst/>
            <a:rect l="l" t="t" r="r" b="b"/>
            <a:pathLst>
              <a:path w="525" h="289" extrusionOk="0">
                <a:moveTo>
                  <a:pt x="382" y="0"/>
                </a:moveTo>
                <a:cubicBezTo>
                  <a:pt x="281" y="0"/>
                  <a:pt x="1" y="272"/>
                  <a:pt x="38" y="285"/>
                </a:cubicBezTo>
                <a:cubicBezTo>
                  <a:pt x="46" y="287"/>
                  <a:pt x="56" y="289"/>
                  <a:pt x="67" y="289"/>
                </a:cubicBezTo>
                <a:cubicBezTo>
                  <a:pt x="209" y="289"/>
                  <a:pt x="524" y="54"/>
                  <a:pt x="400" y="4"/>
                </a:cubicBezTo>
                <a:cubicBezTo>
                  <a:pt x="395" y="2"/>
                  <a:pt x="389" y="0"/>
                  <a:pt x="382" y="0"/>
                </a:cubicBezTo>
                <a:close/>
              </a:path>
            </a:pathLst>
          </a:custGeom>
          <a:solidFill>
            <a:srgbClr val="3C4D3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267;p32"/>
          <p:cNvSpPr/>
          <p:nvPr/>
        </p:nvSpPr>
        <p:spPr>
          <a:xfrm>
            <a:off x="8658065" y="2882567"/>
            <a:ext cx="515183" cy="172588"/>
          </a:xfrm>
          <a:custGeom>
            <a:avLst/>
            <a:gdLst/>
            <a:ahLst/>
            <a:cxnLst/>
            <a:rect l="l" t="t" r="r" b="b"/>
            <a:pathLst>
              <a:path w="4442" h="1488" extrusionOk="0">
                <a:moveTo>
                  <a:pt x="4357" y="1"/>
                </a:moveTo>
                <a:cubicBezTo>
                  <a:pt x="4333" y="1"/>
                  <a:pt x="4311" y="12"/>
                  <a:pt x="4295" y="29"/>
                </a:cubicBezTo>
                <a:lnTo>
                  <a:pt x="4295" y="42"/>
                </a:lnTo>
                <a:cubicBezTo>
                  <a:pt x="4067" y="377"/>
                  <a:pt x="3773" y="671"/>
                  <a:pt x="3439" y="885"/>
                </a:cubicBezTo>
                <a:cubicBezTo>
                  <a:pt x="3264" y="978"/>
                  <a:pt x="3077" y="1072"/>
                  <a:pt x="2890" y="1112"/>
                </a:cubicBezTo>
                <a:cubicBezTo>
                  <a:pt x="2850" y="1126"/>
                  <a:pt x="2797" y="1139"/>
                  <a:pt x="2756" y="1153"/>
                </a:cubicBezTo>
                <a:cubicBezTo>
                  <a:pt x="2703" y="1153"/>
                  <a:pt x="2649" y="1165"/>
                  <a:pt x="2609" y="1179"/>
                </a:cubicBezTo>
                <a:cubicBezTo>
                  <a:pt x="2502" y="1179"/>
                  <a:pt x="2408" y="1192"/>
                  <a:pt x="2315" y="1192"/>
                </a:cubicBezTo>
                <a:lnTo>
                  <a:pt x="2167" y="1179"/>
                </a:lnTo>
                <a:lnTo>
                  <a:pt x="2021" y="1165"/>
                </a:lnTo>
                <a:cubicBezTo>
                  <a:pt x="1967" y="1153"/>
                  <a:pt x="1914" y="1153"/>
                  <a:pt x="1873" y="1139"/>
                </a:cubicBezTo>
                <a:lnTo>
                  <a:pt x="1727" y="1112"/>
                </a:lnTo>
                <a:cubicBezTo>
                  <a:pt x="1525" y="1058"/>
                  <a:pt x="1338" y="978"/>
                  <a:pt x="1151" y="898"/>
                </a:cubicBezTo>
                <a:cubicBezTo>
                  <a:pt x="790" y="725"/>
                  <a:pt x="442" y="497"/>
                  <a:pt x="134" y="229"/>
                </a:cubicBezTo>
                <a:lnTo>
                  <a:pt x="134" y="216"/>
                </a:lnTo>
                <a:cubicBezTo>
                  <a:pt x="121" y="209"/>
                  <a:pt x="104" y="206"/>
                  <a:pt x="86" y="206"/>
                </a:cubicBezTo>
                <a:cubicBezTo>
                  <a:pt x="68" y="206"/>
                  <a:pt x="48" y="209"/>
                  <a:pt x="27" y="216"/>
                </a:cubicBezTo>
                <a:cubicBezTo>
                  <a:pt x="1" y="243"/>
                  <a:pt x="1" y="296"/>
                  <a:pt x="27" y="323"/>
                </a:cubicBezTo>
                <a:cubicBezTo>
                  <a:pt x="309" y="657"/>
                  <a:pt x="643" y="925"/>
                  <a:pt x="1031" y="1139"/>
                </a:cubicBezTo>
                <a:cubicBezTo>
                  <a:pt x="1231" y="1246"/>
                  <a:pt x="1432" y="1326"/>
                  <a:pt x="1646" y="1393"/>
                </a:cubicBezTo>
                <a:lnTo>
                  <a:pt x="1807" y="1433"/>
                </a:lnTo>
                <a:cubicBezTo>
                  <a:pt x="1860" y="1447"/>
                  <a:pt x="1914" y="1460"/>
                  <a:pt x="1967" y="1460"/>
                </a:cubicBezTo>
                <a:lnTo>
                  <a:pt x="2141" y="1486"/>
                </a:lnTo>
                <a:lnTo>
                  <a:pt x="2301" y="1486"/>
                </a:lnTo>
                <a:cubicBezTo>
                  <a:pt x="2323" y="1487"/>
                  <a:pt x="2344" y="1487"/>
                  <a:pt x="2366" y="1487"/>
                </a:cubicBezTo>
                <a:cubicBezTo>
                  <a:pt x="2799" y="1487"/>
                  <a:pt x="3228" y="1354"/>
                  <a:pt x="3585" y="1099"/>
                </a:cubicBezTo>
                <a:cubicBezTo>
                  <a:pt x="3947" y="844"/>
                  <a:pt x="4227" y="497"/>
                  <a:pt x="4429" y="95"/>
                </a:cubicBezTo>
                <a:cubicBezTo>
                  <a:pt x="4441" y="69"/>
                  <a:pt x="4429" y="29"/>
                  <a:pt x="4402" y="15"/>
                </a:cubicBezTo>
                <a:cubicBezTo>
                  <a:pt x="4386" y="5"/>
                  <a:pt x="4371" y="1"/>
                  <a:pt x="435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32"/>
          <p:cNvSpPr/>
          <p:nvPr/>
        </p:nvSpPr>
        <p:spPr>
          <a:xfrm>
            <a:off x="8341555" y="2802073"/>
            <a:ext cx="277888" cy="277788"/>
          </a:xfrm>
          <a:custGeom>
            <a:avLst/>
            <a:gdLst/>
            <a:ahLst/>
            <a:cxnLst/>
            <a:rect l="l" t="t" r="r" b="b"/>
            <a:pathLst>
              <a:path w="2396" h="2395" extrusionOk="0">
                <a:moveTo>
                  <a:pt x="1192" y="1"/>
                </a:moveTo>
                <a:cubicBezTo>
                  <a:pt x="536" y="1"/>
                  <a:pt x="1" y="536"/>
                  <a:pt x="1" y="1204"/>
                </a:cubicBezTo>
                <a:cubicBezTo>
                  <a:pt x="1" y="1859"/>
                  <a:pt x="536" y="2394"/>
                  <a:pt x="1192" y="2394"/>
                </a:cubicBezTo>
                <a:cubicBezTo>
                  <a:pt x="1861" y="2394"/>
                  <a:pt x="2396" y="1859"/>
                  <a:pt x="2396" y="1204"/>
                </a:cubicBezTo>
                <a:cubicBezTo>
                  <a:pt x="2396" y="536"/>
                  <a:pt x="1861" y="1"/>
                  <a:pt x="1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32"/>
          <p:cNvSpPr/>
          <p:nvPr/>
        </p:nvSpPr>
        <p:spPr>
          <a:xfrm>
            <a:off x="9176263" y="2802073"/>
            <a:ext cx="277888" cy="277788"/>
          </a:xfrm>
          <a:custGeom>
            <a:avLst/>
            <a:gdLst/>
            <a:ahLst/>
            <a:cxnLst/>
            <a:rect l="l" t="t" r="r" b="b"/>
            <a:pathLst>
              <a:path w="2396" h="2395" extrusionOk="0">
                <a:moveTo>
                  <a:pt x="1204" y="1"/>
                </a:moveTo>
                <a:cubicBezTo>
                  <a:pt x="535" y="1"/>
                  <a:pt x="0" y="536"/>
                  <a:pt x="0" y="1204"/>
                </a:cubicBezTo>
                <a:cubicBezTo>
                  <a:pt x="0" y="1859"/>
                  <a:pt x="535" y="2394"/>
                  <a:pt x="1204" y="2394"/>
                </a:cubicBezTo>
                <a:cubicBezTo>
                  <a:pt x="1860" y="2394"/>
                  <a:pt x="2395" y="1859"/>
                  <a:pt x="2395" y="1204"/>
                </a:cubicBezTo>
                <a:cubicBezTo>
                  <a:pt x="2395" y="536"/>
                  <a:pt x="1860" y="1"/>
                  <a:pt x="1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32"/>
          <p:cNvSpPr/>
          <p:nvPr/>
        </p:nvSpPr>
        <p:spPr>
          <a:xfrm>
            <a:off x="7750521" y="2158926"/>
            <a:ext cx="735545" cy="714825"/>
          </a:xfrm>
          <a:custGeom>
            <a:avLst/>
            <a:gdLst/>
            <a:ahLst/>
            <a:cxnLst/>
            <a:rect l="l" t="t" r="r" b="b"/>
            <a:pathLst>
              <a:path w="6342" h="6163" extrusionOk="0">
                <a:moveTo>
                  <a:pt x="5064" y="1"/>
                </a:moveTo>
                <a:cubicBezTo>
                  <a:pt x="4149" y="1"/>
                  <a:pt x="2642" y="650"/>
                  <a:pt x="2435" y="998"/>
                </a:cubicBezTo>
                <a:cubicBezTo>
                  <a:pt x="2168" y="1412"/>
                  <a:pt x="2582" y="1947"/>
                  <a:pt x="2582" y="1947"/>
                </a:cubicBezTo>
                <a:cubicBezTo>
                  <a:pt x="2582" y="1947"/>
                  <a:pt x="1432" y="2428"/>
                  <a:pt x="1339" y="3017"/>
                </a:cubicBezTo>
                <a:cubicBezTo>
                  <a:pt x="1244" y="3606"/>
                  <a:pt x="1499" y="3940"/>
                  <a:pt x="1499" y="3940"/>
                </a:cubicBezTo>
                <a:cubicBezTo>
                  <a:pt x="1499" y="3940"/>
                  <a:pt x="1" y="5558"/>
                  <a:pt x="482" y="6054"/>
                </a:cubicBezTo>
                <a:cubicBezTo>
                  <a:pt x="557" y="6130"/>
                  <a:pt x="660" y="6163"/>
                  <a:pt x="781" y="6163"/>
                </a:cubicBezTo>
                <a:cubicBezTo>
                  <a:pt x="1441" y="6163"/>
                  <a:pt x="2635" y="5198"/>
                  <a:pt x="2635" y="5198"/>
                </a:cubicBezTo>
                <a:lnTo>
                  <a:pt x="2635" y="5198"/>
                </a:lnTo>
                <a:cubicBezTo>
                  <a:pt x="2635" y="5198"/>
                  <a:pt x="2567" y="5503"/>
                  <a:pt x="2815" y="5503"/>
                </a:cubicBezTo>
                <a:cubicBezTo>
                  <a:pt x="2896" y="5503"/>
                  <a:pt x="3010" y="5470"/>
                  <a:pt x="3171" y="5385"/>
                </a:cubicBezTo>
                <a:cubicBezTo>
                  <a:pt x="3827" y="5023"/>
                  <a:pt x="4201" y="4114"/>
                  <a:pt x="4201" y="4114"/>
                </a:cubicBezTo>
                <a:cubicBezTo>
                  <a:pt x="4201" y="4114"/>
                  <a:pt x="4226" y="4122"/>
                  <a:pt x="4274" y="4122"/>
                </a:cubicBezTo>
                <a:cubicBezTo>
                  <a:pt x="4387" y="4122"/>
                  <a:pt x="4625" y="4076"/>
                  <a:pt x="4963" y="3766"/>
                </a:cubicBezTo>
                <a:cubicBezTo>
                  <a:pt x="5445" y="3325"/>
                  <a:pt x="6341" y="596"/>
                  <a:pt x="5578" y="115"/>
                </a:cubicBezTo>
                <a:cubicBezTo>
                  <a:pt x="5453" y="35"/>
                  <a:pt x="5274" y="1"/>
                  <a:pt x="50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32"/>
          <p:cNvSpPr/>
          <p:nvPr/>
        </p:nvSpPr>
        <p:spPr>
          <a:xfrm>
            <a:off x="7910341" y="2023222"/>
            <a:ext cx="563315" cy="741735"/>
          </a:xfrm>
          <a:custGeom>
            <a:avLst/>
            <a:gdLst/>
            <a:ahLst/>
            <a:cxnLst/>
            <a:rect l="l" t="t" r="r" b="b"/>
            <a:pathLst>
              <a:path w="4857" h="6395" extrusionOk="0">
                <a:moveTo>
                  <a:pt x="4842" y="1"/>
                </a:moveTo>
                <a:cubicBezTo>
                  <a:pt x="4830" y="1"/>
                  <a:pt x="4816" y="1"/>
                  <a:pt x="4803" y="14"/>
                </a:cubicBezTo>
                <a:cubicBezTo>
                  <a:pt x="4735" y="174"/>
                  <a:pt x="4669" y="322"/>
                  <a:pt x="4602" y="482"/>
                </a:cubicBezTo>
                <a:lnTo>
                  <a:pt x="4508" y="709"/>
                </a:lnTo>
                <a:lnTo>
                  <a:pt x="4455" y="830"/>
                </a:lnTo>
                <a:lnTo>
                  <a:pt x="4401" y="937"/>
                </a:lnTo>
                <a:cubicBezTo>
                  <a:pt x="4254" y="1244"/>
                  <a:pt x="4120" y="1552"/>
                  <a:pt x="3947" y="1847"/>
                </a:cubicBezTo>
                <a:cubicBezTo>
                  <a:pt x="3866" y="1993"/>
                  <a:pt x="3799" y="2141"/>
                  <a:pt x="3719" y="2288"/>
                </a:cubicBezTo>
                <a:lnTo>
                  <a:pt x="3451" y="2716"/>
                </a:lnTo>
                <a:cubicBezTo>
                  <a:pt x="3412" y="2783"/>
                  <a:pt x="3371" y="2863"/>
                  <a:pt x="3317" y="2930"/>
                </a:cubicBezTo>
                <a:lnTo>
                  <a:pt x="3184" y="3144"/>
                </a:lnTo>
                <a:cubicBezTo>
                  <a:pt x="3077" y="3277"/>
                  <a:pt x="2996" y="3425"/>
                  <a:pt x="2889" y="3559"/>
                </a:cubicBezTo>
                <a:lnTo>
                  <a:pt x="2595" y="3960"/>
                </a:lnTo>
                <a:cubicBezTo>
                  <a:pt x="2488" y="4094"/>
                  <a:pt x="2381" y="4214"/>
                  <a:pt x="2274" y="4348"/>
                </a:cubicBezTo>
                <a:cubicBezTo>
                  <a:pt x="2167" y="4481"/>
                  <a:pt x="2047" y="4602"/>
                  <a:pt x="1940" y="4722"/>
                </a:cubicBezTo>
                <a:cubicBezTo>
                  <a:pt x="1873" y="4776"/>
                  <a:pt x="1819" y="4843"/>
                  <a:pt x="1766" y="4896"/>
                </a:cubicBezTo>
                <a:lnTo>
                  <a:pt x="1579" y="5070"/>
                </a:lnTo>
                <a:cubicBezTo>
                  <a:pt x="1084" y="5525"/>
                  <a:pt x="562" y="5953"/>
                  <a:pt x="14" y="6341"/>
                </a:cubicBezTo>
                <a:cubicBezTo>
                  <a:pt x="0" y="6354"/>
                  <a:pt x="0" y="6368"/>
                  <a:pt x="0" y="6381"/>
                </a:cubicBezTo>
                <a:cubicBezTo>
                  <a:pt x="14" y="6395"/>
                  <a:pt x="27" y="6395"/>
                  <a:pt x="41" y="6395"/>
                </a:cubicBezTo>
                <a:cubicBezTo>
                  <a:pt x="656" y="6086"/>
                  <a:pt x="1191" y="5658"/>
                  <a:pt x="1673" y="5177"/>
                </a:cubicBezTo>
                <a:cubicBezTo>
                  <a:pt x="2167" y="4695"/>
                  <a:pt x="2622" y="4201"/>
                  <a:pt x="3037" y="3666"/>
                </a:cubicBezTo>
                <a:cubicBezTo>
                  <a:pt x="3451" y="3117"/>
                  <a:pt x="3826" y="2542"/>
                  <a:pt x="4120" y="1927"/>
                </a:cubicBezTo>
                <a:cubicBezTo>
                  <a:pt x="4200" y="1779"/>
                  <a:pt x="4281" y="1633"/>
                  <a:pt x="4334" y="1472"/>
                </a:cubicBezTo>
                <a:lnTo>
                  <a:pt x="4535" y="1003"/>
                </a:lnTo>
                <a:cubicBezTo>
                  <a:pt x="4615" y="843"/>
                  <a:pt x="4655" y="682"/>
                  <a:pt x="4709" y="522"/>
                </a:cubicBezTo>
                <a:cubicBezTo>
                  <a:pt x="4762" y="361"/>
                  <a:pt x="4816" y="201"/>
                  <a:pt x="4856" y="40"/>
                </a:cubicBezTo>
                <a:cubicBezTo>
                  <a:pt x="4856" y="28"/>
                  <a:pt x="4856" y="14"/>
                  <a:pt x="4842" y="1"/>
                </a:cubicBezTo>
                <a:close/>
              </a:path>
            </a:pathLst>
          </a:custGeom>
          <a:solidFill>
            <a:srgbClr val="0023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32"/>
          <p:cNvSpPr/>
          <p:nvPr/>
        </p:nvSpPr>
        <p:spPr>
          <a:xfrm>
            <a:off x="7984801" y="2454461"/>
            <a:ext cx="263855" cy="232089"/>
          </a:xfrm>
          <a:custGeom>
            <a:avLst/>
            <a:gdLst/>
            <a:ahLst/>
            <a:cxnLst/>
            <a:rect l="l" t="t" r="r" b="b"/>
            <a:pathLst>
              <a:path w="2275" h="2001" extrusionOk="0">
                <a:moveTo>
                  <a:pt x="2163" y="0"/>
                </a:moveTo>
                <a:cubicBezTo>
                  <a:pt x="2145" y="0"/>
                  <a:pt x="2128" y="5"/>
                  <a:pt x="2114" y="14"/>
                </a:cubicBezTo>
                <a:cubicBezTo>
                  <a:pt x="1980" y="121"/>
                  <a:pt x="1819" y="189"/>
                  <a:pt x="1646" y="255"/>
                </a:cubicBezTo>
                <a:cubicBezTo>
                  <a:pt x="1472" y="308"/>
                  <a:pt x="1298" y="349"/>
                  <a:pt x="1124" y="376"/>
                </a:cubicBezTo>
                <a:cubicBezTo>
                  <a:pt x="937" y="403"/>
                  <a:pt x="763" y="415"/>
                  <a:pt x="576" y="442"/>
                </a:cubicBezTo>
                <a:cubicBezTo>
                  <a:pt x="389" y="456"/>
                  <a:pt x="214" y="469"/>
                  <a:pt x="27" y="496"/>
                </a:cubicBezTo>
                <a:lnTo>
                  <a:pt x="27" y="510"/>
                </a:lnTo>
                <a:cubicBezTo>
                  <a:pt x="14" y="510"/>
                  <a:pt x="0" y="510"/>
                  <a:pt x="0" y="522"/>
                </a:cubicBezTo>
                <a:cubicBezTo>
                  <a:pt x="0" y="549"/>
                  <a:pt x="14" y="563"/>
                  <a:pt x="27" y="563"/>
                </a:cubicBezTo>
                <a:cubicBezTo>
                  <a:pt x="214" y="590"/>
                  <a:pt x="401" y="590"/>
                  <a:pt x="589" y="590"/>
                </a:cubicBezTo>
                <a:cubicBezTo>
                  <a:pt x="776" y="576"/>
                  <a:pt x="963" y="549"/>
                  <a:pt x="1138" y="522"/>
                </a:cubicBezTo>
                <a:cubicBezTo>
                  <a:pt x="1325" y="483"/>
                  <a:pt x="1512" y="456"/>
                  <a:pt x="1686" y="403"/>
                </a:cubicBezTo>
                <a:cubicBezTo>
                  <a:pt x="1800" y="370"/>
                  <a:pt x="1914" y="332"/>
                  <a:pt x="2022" y="284"/>
                </a:cubicBezTo>
                <a:lnTo>
                  <a:pt x="2022" y="284"/>
                </a:lnTo>
                <a:lnTo>
                  <a:pt x="1953" y="549"/>
                </a:lnTo>
                <a:cubicBezTo>
                  <a:pt x="1914" y="710"/>
                  <a:pt x="1873" y="870"/>
                  <a:pt x="1819" y="1031"/>
                </a:cubicBezTo>
                <a:cubicBezTo>
                  <a:pt x="1780" y="1178"/>
                  <a:pt x="1726" y="1339"/>
                  <a:pt x="1673" y="1499"/>
                </a:cubicBezTo>
                <a:lnTo>
                  <a:pt x="1512" y="1967"/>
                </a:lnTo>
                <a:cubicBezTo>
                  <a:pt x="1512" y="1967"/>
                  <a:pt x="1512" y="1981"/>
                  <a:pt x="1525" y="1994"/>
                </a:cubicBezTo>
                <a:cubicBezTo>
                  <a:pt x="1530" y="1999"/>
                  <a:pt x="1534" y="2000"/>
                  <a:pt x="1539" y="2000"/>
                </a:cubicBezTo>
                <a:cubicBezTo>
                  <a:pt x="1548" y="2000"/>
                  <a:pt x="1556" y="1994"/>
                  <a:pt x="1566" y="1994"/>
                </a:cubicBezTo>
                <a:cubicBezTo>
                  <a:pt x="1673" y="1860"/>
                  <a:pt x="1753" y="1700"/>
                  <a:pt x="1819" y="1553"/>
                </a:cubicBezTo>
                <a:cubicBezTo>
                  <a:pt x="1887" y="1392"/>
                  <a:pt x="1940" y="1245"/>
                  <a:pt x="2007" y="1084"/>
                </a:cubicBezTo>
                <a:cubicBezTo>
                  <a:pt x="2060" y="924"/>
                  <a:pt x="2101" y="763"/>
                  <a:pt x="2154" y="603"/>
                </a:cubicBezTo>
                <a:cubicBezTo>
                  <a:pt x="2194" y="442"/>
                  <a:pt x="2235" y="282"/>
                  <a:pt x="2261" y="121"/>
                </a:cubicBezTo>
                <a:lnTo>
                  <a:pt x="2261" y="108"/>
                </a:lnTo>
                <a:cubicBezTo>
                  <a:pt x="2274" y="94"/>
                  <a:pt x="2261" y="68"/>
                  <a:pt x="2247" y="41"/>
                </a:cubicBezTo>
                <a:cubicBezTo>
                  <a:pt x="2230" y="15"/>
                  <a:pt x="2196" y="0"/>
                  <a:pt x="2163" y="0"/>
                </a:cubicBezTo>
                <a:close/>
              </a:path>
            </a:pathLst>
          </a:custGeom>
          <a:solidFill>
            <a:srgbClr val="0023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32"/>
          <p:cNvSpPr/>
          <p:nvPr/>
        </p:nvSpPr>
        <p:spPr>
          <a:xfrm>
            <a:off x="7910342" y="2645606"/>
            <a:ext cx="158313" cy="126193"/>
          </a:xfrm>
          <a:custGeom>
            <a:avLst/>
            <a:gdLst/>
            <a:ahLst/>
            <a:cxnLst/>
            <a:rect l="l" t="t" r="r" b="b"/>
            <a:pathLst>
              <a:path w="1365" h="1088" extrusionOk="0">
                <a:moveTo>
                  <a:pt x="1260" y="1"/>
                </a:moveTo>
                <a:cubicBezTo>
                  <a:pt x="1240" y="1"/>
                  <a:pt x="1221" y="8"/>
                  <a:pt x="1204" y="25"/>
                </a:cubicBezTo>
                <a:cubicBezTo>
                  <a:pt x="1124" y="92"/>
                  <a:pt x="1043" y="146"/>
                  <a:pt x="950" y="199"/>
                </a:cubicBezTo>
                <a:cubicBezTo>
                  <a:pt x="856" y="239"/>
                  <a:pt x="763" y="280"/>
                  <a:pt x="656" y="306"/>
                </a:cubicBezTo>
                <a:cubicBezTo>
                  <a:pt x="455" y="346"/>
                  <a:pt x="241" y="373"/>
                  <a:pt x="27" y="426"/>
                </a:cubicBezTo>
                <a:cubicBezTo>
                  <a:pt x="14" y="426"/>
                  <a:pt x="14" y="440"/>
                  <a:pt x="14" y="440"/>
                </a:cubicBezTo>
                <a:cubicBezTo>
                  <a:pt x="0" y="467"/>
                  <a:pt x="14" y="480"/>
                  <a:pt x="27" y="480"/>
                </a:cubicBezTo>
                <a:cubicBezTo>
                  <a:pt x="94" y="505"/>
                  <a:pt x="167" y="515"/>
                  <a:pt x="239" y="515"/>
                </a:cubicBezTo>
                <a:cubicBezTo>
                  <a:pt x="281" y="515"/>
                  <a:pt x="322" y="512"/>
                  <a:pt x="362" y="506"/>
                </a:cubicBezTo>
                <a:cubicBezTo>
                  <a:pt x="469" y="506"/>
                  <a:pt x="589" y="480"/>
                  <a:pt x="696" y="440"/>
                </a:cubicBezTo>
                <a:cubicBezTo>
                  <a:pt x="803" y="413"/>
                  <a:pt x="910" y="387"/>
                  <a:pt x="1017" y="333"/>
                </a:cubicBezTo>
                <a:cubicBezTo>
                  <a:pt x="1028" y="329"/>
                  <a:pt x="1039" y="324"/>
                  <a:pt x="1050" y="320"/>
                </a:cubicBezTo>
                <a:lnTo>
                  <a:pt x="1050" y="320"/>
                </a:lnTo>
                <a:cubicBezTo>
                  <a:pt x="1013" y="398"/>
                  <a:pt x="975" y="477"/>
                  <a:pt x="936" y="560"/>
                </a:cubicBezTo>
                <a:cubicBezTo>
                  <a:pt x="910" y="640"/>
                  <a:pt x="870" y="720"/>
                  <a:pt x="829" y="801"/>
                </a:cubicBezTo>
                <a:lnTo>
                  <a:pt x="710" y="1041"/>
                </a:lnTo>
                <a:cubicBezTo>
                  <a:pt x="710" y="1055"/>
                  <a:pt x="710" y="1068"/>
                  <a:pt x="722" y="1068"/>
                </a:cubicBezTo>
                <a:cubicBezTo>
                  <a:pt x="722" y="1078"/>
                  <a:pt x="729" y="1087"/>
                  <a:pt x="738" y="1087"/>
                </a:cubicBezTo>
                <a:cubicBezTo>
                  <a:pt x="742" y="1087"/>
                  <a:pt x="745" y="1086"/>
                  <a:pt x="749" y="1082"/>
                </a:cubicBezTo>
                <a:cubicBezTo>
                  <a:pt x="843" y="1029"/>
                  <a:pt x="897" y="948"/>
                  <a:pt x="963" y="881"/>
                </a:cubicBezTo>
                <a:cubicBezTo>
                  <a:pt x="1017" y="801"/>
                  <a:pt x="1057" y="720"/>
                  <a:pt x="1111" y="640"/>
                </a:cubicBezTo>
                <a:cubicBezTo>
                  <a:pt x="1204" y="480"/>
                  <a:pt x="1284" y="306"/>
                  <a:pt x="1352" y="132"/>
                </a:cubicBezTo>
                <a:cubicBezTo>
                  <a:pt x="1365" y="105"/>
                  <a:pt x="1352" y="66"/>
                  <a:pt x="1338" y="39"/>
                </a:cubicBezTo>
                <a:cubicBezTo>
                  <a:pt x="1315" y="15"/>
                  <a:pt x="1287" y="1"/>
                  <a:pt x="1260" y="1"/>
                </a:cubicBezTo>
                <a:close/>
              </a:path>
            </a:pathLst>
          </a:custGeom>
          <a:solidFill>
            <a:srgbClr val="0023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32"/>
          <p:cNvSpPr/>
          <p:nvPr/>
        </p:nvSpPr>
        <p:spPr>
          <a:xfrm>
            <a:off x="8110524" y="2293471"/>
            <a:ext cx="246689" cy="246472"/>
          </a:xfrm>
          <a:custGeom>
            <a:avLst/>
            <a:gdLst/>
            <a:ahLst/>
            <a:cxnLst/>
            <a:rect l="l" t="t" r="r" b="b"/>
            <a:pathLst>
              <a:path w="2127" h="2125" extrusionOk="0">
                <a:moveTo>
                  <a:pt x="2022" y="0"/>
                </a:moveTo>
                <a:cubicBezTo>
                  <a:pt x="2002" y="0"/>
                  <a:pt x="1983" y="8"/>
                  <a:pt x="1966" y="25"/>
                </a:cubicBezTo>
                <a:cubicBezTo>
                  <a:pt x="1846" y="118"/>
                  <a:pt x="1698" y="185"/>
                  <a:pt x="1538" y="239"/>
                </a:cubicBezTo>
                <a:lnTo>
                  <a:pt x="1418" y="266"/>
                </a:lnTo>
                <a:cubicBezTo>
                  <a:pt x="1377" y="279"/>
                  <a:pt x="1338" y="279"/>
                  <a:pt x="1297" y="292"/>
                </a:cubicBezTo>
                <a:cubicBezTo>
                  <a:pt x="1217" y="305"/>
                  <a:pt x="1137" y="319"/>
                  <a:pt x="1044" y="319"/>
                </a:cubicBezTo>
                <a:cubicBezTo>
                  <a:pt x="963" y="319"/>
                  <a:pt x="883" y="332"/>
                  <a:pt x="789" y="332"/>
                </a:cubicBezTo>
                <a:lnTo>
                  <a:pt x="40" y="332"/>
                </a:lnTo>
                <a:cubicBezTo>
                  <a:pt x="27" y="332"/>
                  <a:pt x="13" y="332"/>
                  <a:pt x="0" y="346"/>
                </a:cubicBezTo>
                <a:cubicBezTo>
                  <a:pt x="0" y="373"/>
                  <a:pt x="13" y="386"/>
                  <a:pt x="27" y="386"/>
                </a:cubicBezTo>
                <a:cubicBezTo>
                  <a:pt x="187" y="439"/>
                  <a:pt x="361" y="466"/>
                  <a:pt x="535" y="480"/>
                </a:cubicBezTo>
                <a:cubicBezTo>
                  <a:pt x="606" y="485"/>
                  <a:pt x="677" y="488"/>
                  <a:pt x="748" y="488"/>
                </a:cubicBezTo>
                <a:cubicBezTo>
                  <a:pt x="851" y="488"/>
                  <a:pt x="954" y="482"/>
                  <a:pt x="1056" y="466"/>
                </a:cubicBezTo>
                <a:cubicBezTo>
                  <a:pt x="1231" y="439"/>
                  <a:pt x="1404" y="426"/>
                  <a:pt x="1579" y="373"/>
                </a:cubicBezTo>
                <a:cubicBezTo>
                  <a:pt x="1701" y="344"/>
                  <a:pt x="1823" y="303"/>
                  <a:pt x="1936" y="248"/>
                </a:cubicBezTo>
                <a:lnTo>
                  <a:pt x="1936" y="248"/>
                </a:lnTo>
                <a:cubicBezTo>
                  <a:pt x="1932" y="366"/>
                  <a:pt x="1922" y="486"/>
                  <a:pt x="1912" y="600"/>
                </a:cubicBezTo>
                <a:cubicBezTo>
                  <a:pt x="1900" y="774"/>
                  <a:pt x="1886" y="935"/>
                  <a:pt x="1859" y="1108"/>
                </a:cubicBezTo>
                <a:cubicBezTo>
                  <a:pt x="1846" y="1268"/>
                  <a:pt x="1805" y="1429"/>
                  <a:pt x="1766" y="1603"/>
                </a:cubicBezTo>
                <a:lnTo>
                  <a:pt x="1645" y="2085"/>
                </a:lnTo>
                <a:lnTo>
                  <a:pt x="1645" y="2098"/>
                </a:lnTo>
                <a:cubicBezTo>
                  <a:pt x="1645" y="2098"/>
                  <a:pt x="1645" y="2112"/>
                  <a:pt x="1659" y="2125"/>
                </a:cubicBezTo>
                <a:cubicBezTo>
                  <a:pt x="1672" y="2125"/>
                  <a:pt x="1686" y="2125"/>
                  <a:pt x="1686" y="2112"/>
                </a:cubicBezTo>
                <a:cubicBezTo>
                  <a:pt x="1793" y="1964"/>
                  <a:pt x="1859" y="1803"/>
                  <a:pt x="1912" y="1643"/>
                </a:cubicBezTo>
                <a:cubicBezTo>
                  <a:pt x="1966" y="1470"/>
                  <a:pt x="2019" y="1309"/>
                  <a:pt x="2046" y="1135"/>
                </a:cubicBezTo>
                <a:cubicBezTo>
                  <a:pt x="2087" y="961"/>
                  <a:pt x="2100" y="787"/>
                  <a:pt x="2114" y="614"/>
                </a:cubicBezTo>
                <a:cubicBezTo>
                  <a:pt x="2126" y="439"/>
                  <a:pt x="2126" y="266"/>
                  <a:pt x="2114" y="91"/>
                </a:cubicBezTo>
                <a:lnTo>
                  <a:pt x="2114" y="78"/>
                </a:lnTo>
                <a:cubicBezTo>
                  <a:pt x="2114" y="65"/>
                  <a:pt x="2100" y="52"/>
                  <a:pt x="2100" y="38"/>
                </a:cubicBezTo>
                <a:cubicBezTo>
                  <a:pt x="2077" y="15"/>
                  <a:pt x="2049" y="0"/>
                  <a:pt x="2022" y="0"/>
                </a:cubicBezTo>
                <a:close/>
              </a:path>
            </a:pathLst>
          </a:custGeom>
          <a:solidFill>
            <a:srgbClr val="0023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32"/>
          <p:cNvSpPr/>
          <p:nvPr/>
        </p:nvSpPr>
        <p:spPr>
          <a:xfrm>
            <a:off x="9313583" y="1969057"/>
            <a:ext cx="761061" cy="586660"/>
          </a:xfrm>
          <a:custGeom>
            <a:avLst/>
            <a:gdLst/>
            <a:ahLst/>
            <a:cxnLst/>
            <a:rect l="l" t="t" r="r" b="b"/>
            <a:pathLst>
              <a:path w="6562" h="5058" extrusionOk="0">
                <a:moveTo>
                  <a:pt x="234" y="1"/>
                </a:moveTo>
                <a:cubicBezTo>
                  <a:pt x="0" y="1"/>
                  <a:pt x="297" y="3179"/>
                  <a:pt x="1666" y="4199"/>
                </a:cubicBezTo>
                <a:cubicBezTo>
                  <a:pt x="2467" y="4788"/>
                  <a:pt x="3630" y="5058"/>
                  <a:pt x="4572" y="5058"/>
                </a:cubicBezTo>
                <a:cubicBezTo>
                  <a:pt x="5299" y="5058"/>
                  <a:pt x="5895" y="4898"/>
                  <a:pt x="6093" y="4600"/>
                </a:cubicBezTo>
                <a:cubicBezTo>
                  <a:pt x="6562" y="3919"/>
                  <a:pt x="5706" y="2541"/>
                  <a:pt x="5210" y="2233"/>
                </a:cubicBezTo>
                <a:cubicBezTo>
                  <a:pt x="4140" y="1577"/>
                  <a:pt x="1746" y="1324"/>
                  <a:pt x="261" y="13"/>
                </a:cubicBezTo>
                <a:cubicBezTo>
                  <a:pt x="251" y="5"/>
                  <a:pt x="242" y="1"/>
                  <a:pt x="23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276;p32"/>
          <p:cNvSpPr/>
          <p:nvPr/>
        </p:nvSpPr>
        <p:spPr>
          <a:xfrm>
            <a:off x="9298854" y="1892156"/>
            <a:ext cx="684167" cy="618325"/>
          </a:xfrm>
          <a:custGeom>
            <a:avLst/>
            <a:gdLst/>
            <a:ahLst/>
            <a:cxnLst/>
            <a:rect l="l" t="t" r="r" b="b"/>
            <a:pathLst>
              <a:path w="5899" h="5331" extrusionOk="0">
                <a:moveTo>
                  <a:pt x="27" y="1"/>
                </a:moveTo>
                <a:cubicBezTo>
                  <a:pt x="22" y="1"/>
                  <a:pt x="18" y="3"/>
                  <a:pt x="13" y="7"/>
                </a:cubicBezTo>
                <a:cubicBezTo>
                  <a:pt x="0" y="7"/>
                  <a:pt x="0" y="20"/>
                  <a:pt x="0" y="34"/>
                </a:cubicBezTo>
                <a:cubicBezTo>
                  <a:pt x="120" y="355"/>
                  <a:pt x="254" y="676"/>
                  <a:pt x="415" y="983"/>
                </a:cubicBezTo>
                <a:lnTo>
                  <a:pt x="655" y="1425"/>
                </a:lnTo>
                <a:lnTo>
                  <a:pt x="789" y="1652"/>
                </a:lnTo>
                <a:cubicBezTo>
                  <a:pt x="830" y="1732"/>
                  <a:pt x="883" y="1800"/>
                  <a:pt x="923" y="1866"/>
                </a:cubicBezTo>
                <a:lnTo>
                  <a:pt x="1217" y="2294"/>
                </a:lnTo>
                <a:cubicBezTo>
                  <a:pt x="1271" y="2374"/>
                  <a:pt x="1324" y="2442"/>
                  <a:pt x="1378" y="2508"/>
                </a:cubicBezTo>
                <a:lnTo>
                  <a:pt x="1538" y="2695"/>
                </a:lnTo>
                <a:cubicBezTo>
                  <a:pt x="1752" y="2977"/>
                  <a:pt x="2007" y="3217"/>
                  <a:pt x="2248" y="3458"/>
                </a:cubicBezTo>
                <a:cubicBezTo>
                  <a:pt x="2769" y="3913"/>
                  <a:pt x="3318" y="4327"/>
                  <a:pt x="3919" y="4662"/>
                </a:cubicBezTo>
                <a:cubicBezTo>
                  <a:pt x="4522" y="5010"/>
                  <a:pt x="5177" y="5263"/>
                  <a:pt x="5859" y="5331"/>
                </a:cubicBezTo>
                <a:cubicBezTo>
                  <a:pt x="5872" y="5331"/>
                  <a:pt x="5886" y="5317"/>
                  <a:pt x="5899" y="5304"/>
                </a:cubicBezTo>
                <a:cubicBezTo>
                  <a:pt x="5899" y="5290"/>
                  <a:pt x="5886" y="5277"/>
                  <a:pt x="5872" y="5277"/>
                </a:cubicBezTo>
                <a:cubicBezTo>
                  <a:pt x="5217" y="5117"/>
                  <a:pt x="4588" y="4849"/>
                  <a:pt x="3987" y="4541"/>
                </a:cubicBezTo>
                <a:cubicBezTo>
                  <a:pt x="3398" y="4220"/>
                  <a:pt x="2863" y="3792"/>
                  <a:pt x="2381" y="3324"/>
                </a:cubicBezTo>
                <a:cubicBezTo>
                  <a:pt x="2154" y="3070"/>
                  <a:pt x="1900" y="2843"/>
                  <a:pt x="1699" y="2575"/>
                </a:cubicBezTo>
                <a:lnTo>
                  <a:pt x="1538" y="2374"/>
                </a:lnTo>
                <a:cubicBezTo>
                  <a:pt x="1485" y="2308"/>
                  <a:pt x="1431" y="2254"/>
                  <a:pt x="1378" y="2174"/>
                </a:cubicBezTo>
                <a:lnTo>
                  <a:pt x="1083" y="1759"/>
                </a:lnTo>
                <a:cubicBezTo>
                  <a:pt x="1044" y="1693"/>
                  <a:pt x="990" y="1625"/>
                  <a:pt x="950" y="1559"/>
                </a:cubicBezTo>
                <a:lnTo>
                  <a:pt x="816" y="1345"/>
                </a:lnTo>
                <a:lnTo>
                  <a:pt x="548" y="903"/>
                </a:lnTo>
                <a:cubicBezTo>
                  <a:pt x="388" y="609"/>
                  <a:pt x="227" y="301"/>
                  <a:pt x="54" y="20"/>
                </a:cubicBezTo>
                <a:lnTo>
                  <a:pt x="54" y="7"/>
                </a:lnTo>
                <a:cubicBezTo>
                  <a:pt x="45" y="7"/>
                  <a:pt x="36" y="1"/>
                  <a:pt x="27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7" name="Google Shape;277;p32"/>
          <p:cNvSpPr/>
          <p:nvPr/>
        </p:nvSpPr>
        <p:spPr>
          <a:xfrm>
            <a:off x="9477232" y="2186067"/>
            <a:ext cx="360001" cy="256215"/>
          </a:xfrm>
          <a:custGeom>
            <a:avLst/>
            <a:gdLst/>
            <a:ahLst/>
            <a:cxnLst/>
            <a:rect l="l" t="t" r="r" b="b"/>
            <a:pathLst>
              <a:path w="3104" h="2209" extrusionOk="0">
                <a:moveTo>
                  <a:pt x="3064" y="1"/>
                </a:moveTo>
                <a:cubicBezTo>
                  <a:pt x="2823" y="41"/>
                  <a:pt x="2568" y="68"/>
                  <a:pt x="2328" y="81"/>
                </a:cubicBezTo>
                <a:cubicBezTo>
                  <a:pt x="2074" y="108"/>
                  <a:pt x="1833" y="108"/>
                  <a:pt x="1579" y="108"/>
                </a:cubicBezTo>
                <a:cubicBezTo>
                  <a:pt x="1338" y="108"/>
                  <a:pt x="1084" y="95"/>
                  <a:pt x="830" y="95"/>
                </a:cubicBezTo>
                <a:cubicBezTo>
                  <a:pt x="589" y="81"/>
                  <a:pt x="335" y="68"/>
                  <a:pt x="94" y="54"/>
                </a:cubicBezTo>
                <a:lnTo>
                  <a:pt x="68" y="54"/>
                </a:lnTo>
                <a:cubicBezTo>
                  <a:pt x="27" y="68"/>
                  <a:pt x="0" y="108"/>
                  <a:pt x="0" y="148"/>
                </a:cubicBezTo>
                <a:cubicBezTo>
                  <a:pt x="41" y="295"/>
                  <a:pt x="54" y="469"/>
                  <a:pt x="54" y="643"/>
                </a:cubicBezTo>
                <a:cubicBezTo>
                  <a:pt x="54" y="817"/>
                  <a:pt x="54" y="978"/>
                  <a:pt x="41" y="1151"/>
                </a:cubicBezTo>
                <a:cubicBezTo>
                  <a:pt x="41" y="1486"/>
                  <a:pt x="27" y="1834"/>
                  <a:pt x="54" y="2168"/>
                </a:cubicBezTo>
                <a:cubicBezTo>
                  <a:pt x="54" y="2182"/>
                  <a:pt x="54" y="2194"/>
                  <a:pt x="68" y="2208"/>
                </a:cubicBezTo>
                <a:cubicBezTo>
                  <a:pt x="94" y="2208"/>
                  <a:pt x="107" y="2194"/>
                  <a:pt x="107" y="2182"/>
                </a:cubicBezTo>
                <a:cubicBezTo>
                  <a:pt x="175" y="1834"/>
                  <a:pt x="201" y="1499"/>
                  <a:pt x="201" y="1151"/>
                </a:cubicBezTo>
                <a:lnTo>
                  <a:pt x="201" y="643"/>
                </a:lnTo>
                <a:cubicBezTo>
                  <a:pt x="190" y="504"/>
                  <a:pt x="188" y="364"/>
                  <a:pt x="174" y="218"/>
                </a:cubicBezTo>
                <a:lnTo>
                  <a:pt x="174" y="218"/>
                </a:lnTo>
                <a:cubicBezTo>
                  <a:pt x="392" y="249"/>
                  <a:pt x="611" y="270"/>
                  <a:pt x="830" y="282"/>
                </a:cubicBezTo>
                <a:cubicBezTo>
                  <a:pt x="1084" y="295"/>
                  <a:pt x="1325" y="309"/>
                  <a:pt x="1579" y="309"/>
                </a:cubicBezTo>
                <a:cubicBezTo>
                  <a:pt x="1833" y="295"/>
                  <a:pt x="2087" y="282"/>
                  <a:pt x="2342" y="241"/>
                </a:cubicBezTo>
                <a:cubicBezTo>
                  <a:pt x="2595" y="215"/>
                  <a:pt x="2850" y="161"/>
                  <a:pt x="3077" y="54"/>
                </a:cubicBezTo>
                <a:cubicBezTo>
                  <a:pt x="3091" y="54"/>
                  <a:pt x="3103" y="41"/>
                  <a:pt x="3103" y="27"/>
                </a:cubicBezTo>
                <a:cubicBezTo>
                  <a:pt x="3091" y="15"/>
                  <a:pt x="3077" y="1"/>
                  <a:pt x="3064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8" name="Google Shape;278;p32"/>
          <p:cNvSpPr/>
          <p:nvPr/>
        </p:nvSpPr>
        <p:spPr>
          <a:xfrm>
            <a:off x="9554822" y="2240465"/>
            <a:ext cx="386445" cy="273148"/>
          </a:xfrm>
          <a:custGeom>
            <a:avLst/>
            <a:gdLst/>
            <a:ahLst/>
            <a:cxnLst/>
            <a:rect l="l" t="t" r="r" b="b"/>
            <a:pathLst>
              <a:path w="3332" h="2355" extrusionOk="0">
                <a:moveTo>
                  <a:pt x="3278" y="0"/>
                </a:moveTo>
                <a:cubicBezTo>
                  <a:pt x="3023" y="94"/>
                  <a:pt x="2769" y="161"/>
                  <a:pt x="2515" y="227"/>
                </a:cubicBezTo>
                <a:cubicBezTo>
                  <a:pt x="2247" y="295"/>
                  <a:pt x="1994" y="348"/>
                  <a:pt x="1726" y="375"/>
                </a:cubicBezTo>
                <a:cubicBezTo>
                  <a:pt x="1659" y="388"/>
                  <a:pt x="1592" y="388"/>
                  <a:pt x="1525" y="388"/>
                </a:cubicBezTo>
                <a:cubicBezTo>
                  <a:pt x="1459" y="402"/>
                  <a:pt x="1391" y="402"/>
                  <a:pt x="1325" y="402"/>
                </a:cubicBezTo>
                <a:lnTo>
                  <a:pt x="1124" y="402"/>
                </a:lnTo>
                <a:lnTo>
                  <a:pt x="924" y="388"/>
                </a:lnTo>
                <a:cubicBezTo>
                  <a:pt x="656" y="375"/>
                  <a:pt x="401" y="334"/>
                  <a:pt x="134" y="295"/>
                </a:cubicBezTo>
                <a:lnTo>
                  <a:pt x="94" y="295"/>
                </a:lnTo>
                <a:cubicBezTo>
                  <a:pt x="41" y="308"/>
                  <a:pt x="0" y="375"/>
                  <a:pt x="14" y="428"/>
                </a:cubicBezTo>
                <a:cubicBezTo>
                  <a:pt x="54" y="575"/>
                  <a:pt x="94" y="736"/>
                  <a:pt x="134" y="896"/>
                </a:cubicBezTo>
                <a:lnTo>
                  <a:pt x="241" y="1365"/>
                </a:lnTo>
                <a:cubicBezTo>
                  <a:pt x="321" y="1686"/>
                  <a:pt x="362" y="2007"/>
                  <a:pt x="428" y="2328"/>
                </a:cubicBezTo>
                <a:cubicBezTo>
                  <a:pt x="428" y="2341"/>
                  <a:pt x="442" y="2355"/>
                  <a:pt x="455" y="2355"/>
                </a:cubicBezTo>
                <a:cubicBezTo>
                  <a:pt x="469" y="2355"/>
                  <a:pt x="482" y="2341"/>
                  <a:pt x="482" y="2328"/>
                </a:cubicBezTo>
                <a:cubicBezTo>
                  <a:pt x="495" y="2153"/>
                  <a:pt x="495" y="1993"/>
                  <a:pt x="482" y="1832"/>
                </a:cubicBezTo>
                <a:cubicBezTo>
                  <a:pt x="469" y="1659"/>
                  <a:pt x="442" y="1499"/>
                  <a:pt x="415" y="1338"/>
                </a:cubicBezTo>
                <a:cubicBezTo>
                  <a:pt x="388" y="1178"/>
                  <a:pt x="362" y="1017"/>
                  <a:pt x="321" y="857"/>
                </a:cubicBezTo>
                <a:cubicBezTo>
                  <a:pt x="302" y="742"/>
                  <a:pt x="276" y="628"/>
                  <a:pt x="249" y="514"/>
                </a:cubicBezTo>
                <a:lnTo>
                  <a:pt x="249" y="514"/>
                </a:lnTo>
                <a:cubicBezTo>
                  <a:pt x="337" y="526"/>
                  <a:pt x="423" y="540"/>
                  <a:pt x="508" y="548"/>
                </a:cubicBezTo>
                <a:cubicBezTo>
                  <a:pt x="642" y="548"/>
                  <a:pt x="776" y="562"/>
                  <a:pt x="924" y="562"/>
                </a:cubicBezTo>
                <a:cubicBezTo>
                  <a:pt x="1191" y="562"/>
                  <a:pt x="1471" y="548"/>
                  <a:pt x="1739" y="522"/>
                </a:cubicBezTo>
                <a:cubicBezTo>
                  <a:pt x="2020" y="495"/>
                  <a:pt x="2288" y="455"/>
                  <a:pt x="2555" y="375"/>
                </a:cubicBezTo>
                <a:cubicBezTo>
                  <a:pt x="2823" y="308"/>
                  <a:pt x="3077" y="214"/>
                  <a:pt x="3304" y="54"/>
                </a:cubicBezTo>
                <a:cubicBezTo>
                  <a:pt x="3317" y="54"/>
                  <a:pt x="3331" y="40"/>
                  <a:pt x="3317" y="27"/>
                </a:cubicBezTo>
                <a:cubicBezTo>
                  <a:pt x="3317" y="0"/>
                  <a:pt x="3304" y="0"/>
                  <a:pt x="3278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9" name="Google Shape;279;p32"/>
          <p:cNvSpPr/>
          <p:nvPr/>
        </p:nvSpPr>
        <p:spPr>
          <a:xfrm>
            <a:off x="9694345" y="2366078"/>
            <a:ext cx="327528" cy="184767"/>
          </a:xfrm>
          <a:custGeom>
            <a:avLst/>
            <a:gdLst/>
            <a:ahLst/>
            <a:cxnLst/>
            <a:rect l="l" t="t" r="r" b="b"/>
            <a:pathLst>
              <a:path w="2824" h="1593" extrusionOk="0">
                <a:moveTo>
                  <a:pt x="2783" y="0"/>
                </a:moveTo>
                <a:cubicBezTo>
                  <a:pt x="2569" y="54"/>
                  <a:pt x="2355" y="95"/>
                  <a:pt x="2128" y="148"/>
                </a:cubicBezTo>
                <a:cubicBezTo>
                  <a:pt x="1914" y="188"/>
                  <a:pt x="1686" y="241"/>
                  <a:pt x="1472" y="255"/>
                </a:cubicBezTo>
                <a:cubicBezTo>
                  <a:pt x="1359" y="261"/>
                  <a:pt x="1245" y="265"/>
                  <a:pt x="1131" y="265"/>
                </a:cubicBezTo>
                <a:cubicBezTo>
                  <a:pt x="1018" y="265"/>
                  <a:pt x="904" y="261"/>
                  <a:pt x="791" y="255"/>
                </a:cubicBezTo>
                <a:cubicBezTo>
                  <a:pt x="577" y="241"/>
                  <a:pt x="349" y="202"/>
                  <a:pt x="135" y="161"/>
                </a:cubicBezTo>
                <a:cubicBezTo>
                  <a:pt x="108" y="161"/>
                  <a:pt x="95" y="161"/>
                  <a:pt x="68" y="175"/>
                </a:cubicBezTo>
                <a:cubicBezTo>
                  <a:pt x="15" y="202"/>
                  <a:pt x="1" y="268"/>
                  <a:pt x="28" y="309"/>
                </a:cubicBezTo>
                <a:cubicBezTo>
                  <a:pt x="95" y="442"/>
                  <a:pt x="175" y="562"/>
                  <a:pt x="256" y="683"/>
                </a:cubicBezTo>
                <a:cubicBezTo>
                  <a:pt x="336" y="803"/>
                  <a:pt x="416" y="924"/>
                  <a:pt x="509" y="1031"/>
                </a:cubicBezTo>
                <a:cubicBezTo>
                  <a:pt x="603" y="1151"/>
                  <a:pt x="710" y="1258"/>
                  <a:pt x="817" y="1352"/>
                </a:cubicBezTo>
                <a:cubicBezTo>
                  <a:pt x="924" y="1459"/>
                  <a:pt x="1044" y="1552"/>
                  <a:pt x="1192" y="1593"/>
                </a:cubicBezTo>
                <a:lnTo>
                  <a:pt x="1219" y="1593"/>
                </a:lnTo>
                <a:cubicBezTo>
                  <a:pt x="1231" y="1579"/>
                  <a:pt x="1231" y="1552"/>
                  <a:pt x="1219" y="1552"/>
                </a:cubicBezTo>
                <a:cubicBezTo>
                  <a:pt x="1098" y="1459"/>
                  <a:pt x="1005" y="1365"/>
                  <a:pt x="910" y="1258"/>
                </a:cubicBezTo>
                <a:cubicBezTo>
                  <a:pt x="817" y="1151"/>
                  <a:pt x="737" y="1044"/>
                  <a:pt x="657" y="924"/>
                </a:cubicBezTo>
                <a:cubicBezTo>
                  <a:pt x="577" y="817"/>
                  <a:pt x="496" y="696"/>
                  <a:pt x="416" y="576"/>
                </a:cubicBezTo>
                <a:cubicBezTo>
                  <a:pt x="382" y="515"/>
                  <a:pt x="345" y="455"/>
                  <a:pt x="308" y="395"/>
                </a:cubicBezTo>
                <a:lnTo>
                  <a:pt x="308" y="395"/>
                </a:lnTo>
                <a:cubicBezTo>
                  <a:pt x="469" y="416"/>
                  <a:pt x="633" y="428"/>
                  <a:pt x="791" y="428"/>
                </a:cubicBezTo>
                <a:cubicBezTo>
                  <a:pt x="910" y="428"/>
                  <a:pt x="1017" y="416"/>
                  <a:pt x="1138" y="416"/>
                </a:cubicBezTo>
                <a:cubicBezTo>
                  <a:pt x="1245" y="416"/>
                  <a:pt x="1365" y="402"/>
                  <a:pt x="1486" y="389"/>
                </a:cubicBezTo>
                <a:cubicBezTo>
                  <a:pt x="1713" y="375"/>
                  <a:pt x="1941" y="348"/>
                  <a:pt x="2168" y="295"/>
                </a:cubicBezTo>
                <a:cubicBezTo>
                  <a:pt x="2382" y="241"/>
                  <a:pt x="2610" y="175"/>
                  <a:pt x="2810" y="54"/>
                </a:cubicBezTo>
                <a:cubicBezTo>
                  <a:pt x="2824" y="41"/>
                  <a:pt x="2824" y="27"/>
                  <a:pt x="2824" y="14"/>
                </a:cubicBezTo>
                <a:cubicBezTo>
                  <a:pt x="2824" y="0"/>
                  <a:pt x="2810" y="0"/>
                  <a:pt x="2797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0" name="Google Shape;280;p32"/>
          <p:cNvSpPr/>
          <p:nvPr/>
        </p:nvSpPr>
        <p:spPr>
          <a:xfrm>
            <a:off x="9553313" y="2753358"/>
            <a:ext cx="633019" cy="534815"/>
          </a:xfrm>
          <a:custGeom>
            <a:avLst/>
            <a:gdLst/>
            <a:ahLst/>
            <a:cxnLst/>
            <a:rect l="l" t="t" r="r" b="b"/>
            <a:pathLst>
              <a:path w="5458" h="4611" extrusionOk="0">
                <a:moveTo>
                  <a:pt x="1510" y="1"/>
                </a:moveTo>
                <a:cubicBezTo>
                  <a:pt x="1482" y="1"/>
                  <a:pt x="1456" y="2"/>
                  <a:pt x="1431" y="5"/>
                </a:cubicBezTo>
                <a:cubicBezTo>
                  <a:pt x="990" y="59"/>
                  <a:pt x="0" y="1557"/>
                  <a:pt x="187" y="2374"/>
                </a:cubicBezTo>
                <a:cubicBezTo>
                  <a:pt x="313" y="2921"/>
                  <a:pt x="673" y="3011"/>
                  <a:pt x="897" y="3011"/>
                </a:cubicBezTo>
                <a:cubicBezTo>
                  <a:pt x="1006" y="3011"/>
                  <a:pt x="1083" y="2989"/>
                  <a:pt x="1083" y="2989"/>
                </a:cubicBezTo>
                <a:cubicBezTo>
                  <a:pt x="1083" y="2989"/>
                  <a:pt x="1445" y="4179"/>
                  <a:pt x="1912" y="4380"/>
                </a:cubicBezTo>
                <a:cubicBezTo>
                  <a:pt x="1984" y="4412"/>
                  <a:pt x="2049" y="4425"/>
                  <a:pt x="2107" y="4425"/>
                </a:cubicBezTo>
                <a:cubicBezTo>
                  <a:pt x="2418" y="4425"/>
                  <a:pt x="2542" y="4045"/>
                  <a:pt x="2542" y="4045"/>
                </a:cubicBezTo>
                <a:cubicBezTo>
                  <a:pt x="2542" y="4045"/>
                  <a:pt x="3020" y="4610"/>
                  <a:pt x="3695" y="4610"/>
                </a:cubicBezTo>
                <a:cubicBezTo>
                  <a:pt x="3901" y="4610"/>
                  <a:pt x="4126" y="4557"/>
                  <a:pt x="4361" y="4420"/>
                </a:cubicBezTo>
                <a:cubicBezTo>
                  <a:pt x="5458" y="3791"/>
                  <a:pt x="3291" y="2186"/>
                  <a:pt x="3291" y="2186"/>
                </a:cubicBezTo>
                <a:lnTo>
                  <a:pt x="3291" y="2186"/>
                </a:lnTo>
                <a:cubicBezTo>
                  <a:pt x="3291" y="2186"/>
                  <a:pt x="3313" y="2188"/>
                  <a:pt x="3349" y="2188"/>
                </a:cubicBezTo>
                <a:cubicBezTo>
                  <a:pt x="3537" y="2188"/>
                  <a:pt x="4108" y="2141"/>
                  <a:pt x="3906" y="1557"/>
                </a:cubicBezTo>
                <a:cubicBezTo>
                  <a:pt x="3687" y="890"/>
                  <a:pt x="2176" y="1"/>
                  <a:pt x="15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32"/>
          <p:cNvSpPr/>
          <p:nvPr/>
        </p:nvSpPr>
        <p:spPr>
          <a:xfrm>
            <a:off x="9652592" y="2632964"/>
            <a:ext cx="369280" cy="577265"/>
          </a:xfrm>
          <a:custGeom>
            <a:avLst/>
            <a:gdLst/>
            <a:ahLst/>
            <a:cxnLst/>
            <a:rect l="l" t="t" r="r" b="b"/>
            <a:pathLst>
              <a:path w="3184" h="4977" extrusionOk="0">
                <a:moveTo>
                  <a:pt x="40" y="0"/>
                </a:moveTo>
                <a:cubicBezTo>
                  <a:pt x="27" y="0"/>
                  <a:pt x="13" y="0"/>
                  <a:pt x="0" y="14"/>
                </a:cubicBezTo>
                <a:cubicBezTo>
                  <a:pt x="0" y="27"/>
                  <a:pt x="0" y="41"/>
                  <a:pt x="13" y="54"/>
                </a:cubicBezTo>
                <a:cubicBezTo>
                  <a:pt x="428" y="362"/>
                  <a:pt x="682" y="817"/>
                  <a:pt x="735" y="1325"/>
                </a:cubicBezTo>
                <a:cubicBezTo>
                  <a:pt x="762" y="1445"/>
                  <a:pt x="762" y="1578"/>
                  <a:pt x="776" y="1712"/>
                </a:cubicBezTo>
                <a:cubicBezTo>
                  <a:pt x="789" y="1833"/>
                  <a:pt x="803" y="1967"/>
                  <a:pt x="816" y="2101"/>
                </a:cubicBezTo>
                <a:cubicBezTo>
                  <a:pt x="842" y="2234"/>
                  <a:pt x="856" y="2354"/>
                  <a:pt x="883" y="2488"/>
                </a:cubicBezTo>
                <a:lnTo>
                  <a:pt x="923" y="2689"/>
                </a:lnTo>
                <a:lnTo>
                  <a:pt x="976" y="2877"/>
                </a:lnTo>
                <a:cubicBezTo>
                  <a:pt x="1003" y="2943"/>
                  <a:pt x="1017" y="2996"/>
                  <a:pt x="1044" y="3064"/>
                </a:cubicBezTo>
                <a:cubicBezTo>
                  <a:pt x="1070" y="3130"/>
                  <a:pt x="1083" y="3184"/>
                  <a:pt x="1110" y="3251"/>
                </a:cubicBezTo>
                <a:cubicBezTo>
                  <a:pt x="1163" y="3371"/>
                  <a:pt x="1217" y="3492"/>
                  <a:pt x="1284" y="3612"/>
                </a:cubicBezTo>
                <a:cubicBezTo>
                  <a:pt x="1404" y="3852"/>
                  <a:pt x="1565" y="4066"/>
                  <a:pt x="1752" y="4268"/>
                </a:cubicBezTo>
                <a:lnTo>
                  <a:pt x="1886" y="4414"/>
                </a:lnTo>
                <a:lnTo>
                  <a:pt x="2046" y="4535"/>
                </a:lnTo>
                <a:cubicBezTo>
                  <a:pt x="2073" y="4562"/>
                  <a:pt x="2100" y="4575"/>
                  <a:pt x="2127" y="4602"/>
                </a:cubicBezTo>
                <a:lnTo>
                  <a:pt x="2221" y="4655"/>
                </a:lnTo>
                <a:cubicBezTo>
                  <a:pt x="2274" y="4682"/>
                  <a:pt x="2328" y="4722"/>
                  <a:pt x="2394" y="4749"/>
                </a:cubicBezTo>
                <a:cubicBezTo>
                  <a:pt x="2622" y="4883"/>
                  <a:pt x="2890" y="4949"/>
                  <a:pt x="3157" y="4976"/>
                </a:cubicBezTo>
                <a:cubicBezTo>
                  <a:pt x="3170" y="4976"/>
                  <a:pt x="3184" y="4963"/>
                  <a:pt x="3184" y="4949"/>
                </a:cubicBezTo>
                <a:cubicBezTo>
                  <a:pt x="3184" y="4936"/>
                  <a:pt x="3184" y="4923"/>
                  <a:pt x="3170" y="4923"/>
                </a:cubicBezTo>
                <a:lnTo>
                  <a:pt x="3157" y="4923"/>
                </a:lnTo>
                <a:cubicBezTo>
                  <a:pt x="2916" y="4842"/>
                  <a:pt x="2676" y="4749"/>
                  <a:pt x="2461" y="4628"/>
                </a:cubicBezTo>
                <a:cubicBezTo>
                  <a:pt x="2247" y="4495"/>
                  <a:pt x="2046" y="4334"/>
                  <a:pt x="1886" y="4134"/>
                </a:cubicBezTo>
                <a:cubicBezTo>
                  <a:pt x="1725" y="3947"/>
                  <a:pt x="1579" y="3745"/>
                  <a:pt x="1458" y="3519"/>
                </a:cubicBezTo>
                <a:cubicBezTo>
                  <a:pt x="1391" y="3412"/>
                  <a:pt x="1351" y="3291"/>
                  <a:pt x="1297" y="3171"/>
                </a:cubicBezTo>
                <a:cubicBezTo>
                  <a:pt x="1244" y="3064"/>
                  <a:pt x="1190" y="2943"/>
                  <a:pt x="1151" y="2823"/>
                </a:cubicBezTo>
                <a:lnTo>
                  <a:pt x="1097" y="2636"/>
                </a:lnTo>
                <a:cubicBezTo>
                  <a:pt x="1070" y="2582"/>
                  <a:pt x="1056" y="2515"/>
                  <a:pt x="1044" y="2448"/>
                </a:cubicBezTo>
                <a:cubicBezTo>
                  <a:pt x="1003" y="2328"/>
                  <a:pt x="990" y="2208"/>
                  <a:pt x="963" y="2074"/>
                </a:cubicBezTo>
                <a:cubicBezTo>
                  <a:pt x="949" y="1953"/>
                  <a:pt x="923" y="1819"/>
                  <a:pt x="910" y="1699"/>
                </a:cubicBezTo>
                <a:lnTo>
                  <a:pt x="896" y="1298"/>
                </a:lnTo>
                <a:cubicBezTo>
                  <a:pt x="856" y="763"/>
                  <a:pt x="535" y="228"/>
                  <a:pt x="40" y="0"/>
                </a:cubicBezTo>
                <a:close/>
              </a:path>
            </a:pathLst>
          </a:custGeom>
          <a:solidFill>
            <a:srgbClr val="0023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2" name="Google Shape;282;p32"/>
          <p:cNvSpPr/>
          <p:nvPr/>
        </p:nvSpPr>
        <p:spPr>
          <a:xfrm>
            <a:off x="7313044" y="3047268"/>
            <a:ext cx="712117" cy="1245581"/>
          </a:xfrm>
          <a:custGeom>
            <a:avLst/>
            <a:gdLst/>
            <a:ahLst/>
            <a:cxnLst/>
            <a:rect l="l" t="t" r="r" b="b"/>
            <a:pathLst>
              <a:path w="6140" h="10739" extrusionOk="0">
                <a:moveTo>
                  <a:pt x="6140" y="0"/>
                </a:moveTo>
                <a:cubicBezTo>
                  <a:pt x="6140" y="0"/>
                  <a:pt x="2796" y="723"/>
                  <a:pt x="1833" y="3036"/>
                </a:cubicBezTo>
                <a:cubicBezTo>
                  <a:pt x="1776" y="3176"/>
                  <a:pt x="1809" y="3225"/>
                  <a:pt x="1891" y="3225"/>
                </a:cubicBezTo>
                <a:cubicBezTo>
                  <a:pt x="1980" y="3225"/>
                  <a:pt x="2127" y="3166"/>
                  <a:pt x="2275" y="3103"/>
                </a:cubicBezTo>
                <a:cubicBezTo>
                  <a:pt x="2423" y="3038"/>
                  <a:pt x="2565" y="2977"/>
                  <a:pt x="2650" y="2977"/>
                </a:cubicBezTo>
                <a:cubicBezTo>
                  <a:pt x="2704" y="2977"/>
                  <a:pt x="2735" y="3001"/>
                  <a:pt x="2730" y="3063"/>
                </a:cubicBezTo>
                <a:cubicBezTo>
                  <a:pt x="2676" y="3410"/>
                  <a:pt x="1820" y="3585"/>
                  <a:pt x="1445" y="4267"/>
                </a:cubicBezTo>
                <a:cubicBezTo>
                  <a:pt x="429" y="6100"/>
                  <a:pt x="1" y="8707"/>
                  <a:pt x="415" y="10541"/>
                </a:cubicBezTo>
                <a:cubicBezTo>
                  <a:pt x="446" y="10677"/>
                  <a:pt x="491" y="10739"/>
                  <a:pt x="549" y="10739"/>
                </a:cubicBezTo>
                <a:cubicBezTo>
                  <a:pt x="841" y="10739"/>
                  <a:pt x="1477" y="9197"/>
                  <a:pt x="2502" y="7637"/>
                </a:cubicBezTo>
                <a:cubicBezTo>
                  <a:pt x="2689" y="7357"/>
                  <a:pt x="2516" y="6380"/>
                  <a:pt x="2662" y="6059"/>
                </a:cubicBezTo>
                <a:cubicBezTo>
                  <a:pt x="2682" y="6016"/>
                  <a:pt x="2702" y="5998"/>
                  <a:pt x="2723" y="5998"/>
                </a:cubicBezTo>
                <a:cubicBezTo>
                  <a:pt x="2787" y="5998"/>
                  <a:pt x="2853" y="6172"/>
                  <a:pt x="2903" y="6353"/>
                </a:cubicBezTo>
                <a:cubicBezTo>
                  <a:pt x="2963" y="6532"/>
                  <a:pt x="3022" y="6710"/>
                  <a:pt x="3063" y="6710"/>
                </a:cubicBezTo>
                <a:cubicBezTo>
                  <a:pt x="3068" y="6710"/>
                  <a:pt x="3073" y="6707"/>
                  <a:pt x="3077" y="6701"/>
                </a:cubicBezTo>
                <a:cubicBezTo>
                  <a:pt x="3184" y="6594"/>
                  <a:pt x="6047" y="2849"/>
                  <a:pt x="61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3" name="Google Shape;283;p32"/>
          <p:cNvSpPr/>
          <p:nvPr/>
        </p:nvSpPr>
        <p:spPr>
          <a:xfrm>
            <a:off x="7382864" y="2901357"/>
            <a:ext cx="803741" cy="1326540"/>
          </a:xfrm>
          <a:custGeom>
            <a:avLst/>
            <a:gdLst/>
            <a:ahLst/>
            <a:cxnLst/>
            <a:rect l="l" t="t" r="r" b="b"/>
            <a:pathLst>
              <a:path w="6930" h="11437" extrusionOk="0">
                <a:moveTo>
                  <a:pt x="6890" y="1"/>
                </a:moveTo>
                <a:cubicBezTo>
                  <a:pt x="6635" y="147"/>
                  <a:pt x="6408" y="322"/>
                  <a:pt x="6194" y="509"/>
                </a:cubicBezTo>
                <a:cubicBezTo>
                  <a:pt x="5980" y="696"/>
                  <a:pt x="5766" y="884"/>
                  <a:pt x="5565" y="1084"/>
                </a:cubicBezTo>
                <a:cubicBezTo>
                  <a:pt x="5163" y="1485"/>
                  <a:pt x="4776" y="1900"/>
                  <a:pt x="4402" y="2328"/>
                </a:cubicBezTo>
                <a:cubicBezTo>
                  <a:pt x="3665" y="3197"/>
                  <a:pt x="2930" y="4067"/>
                  <a:pt x="2328" y="5043"/>
                </a:cubicBezTo>
                <a:cubicBezTo>
                  <a:pt x="2021" y="5525"/>
                  <a:pt x="1753" y="6020"/>
                  <a:pt x="1512" y="6528"/>
                </a:cubicBezTo>
                <a:cubicBezTo>
                  <a:pt x="1445" y="6662"/>
                  <a:pt x="1391" y="6796"/>
                  <a:pt x="1325" y="6916"/>
                </a:cubicBezTo>
                <a:cubicBezTo>
                  <a:pt x="1271" y="7049"/>
                  <a:pt x="1204" y="7183"/>
                  <a:pt x="1151" y="7317"/>
                </a:cubicBezTo>
                <a:cubicBezTo>
                  <a:pt x="1044" y="7572"/>
                  <a:pt x="937" y="7839"/>
                  <a:pt x="830" y="8107"/>
                </a:cubicBezTo>
                <a:cubicBezTo>
                  <a:pt x="736" y="8360"/>
                  <a:pt x="642" y="8642"/>
                  <a:pt x="549" y="8909"/>
                </a:cubicBezTo>
                <a:lnTo>
                  <a:pt x="428" y="9311"/>
                </a:lnTo>
                <a:cubicBezTo>
                  <a:pt x="389" y="9444"/>
                  <a:pt x="348" y="9591"/>
                  <a:pt x="308" y="9725"/>
                </a:cubicBezTo>
                <a:cubicBezTo>
                  <a:pt x="175" y="10274"/>
                  <a:pt x="54" y="10835"/>
                  <a:pt x="0" y="11397"/>
                </a:cubicBezTo>
                <a:cubicBezTo>
                  <a:pt x="0" y="11424"/>
                  <a:pt x="14" y="11437"/>
                  <a:pt x="27" y="11437"/>
                </a:cubicBezTo>
                <a:cubicBezTo>
                  <a:pt x="54" y="11437"/>
                  <a:pt x="68" y="11424"/>
                  <a:pt x="68" y="11410"/>
                </a:cubicBezTo>
                <a:cubicBezTo>
                  <a:pt x="175" y="10848"/>
                  <a:pt x="308" y="10300"/>
                  <a:pt x="455" y="9765"/>
                </a:cubicBezTo>
                <a:cubicBezTo>
                  <a:pt x="615" y="9216"/>
                  <a:pt x="776" y="8681"/>
                  <a:pt x="977" y="8160"/>
                </a:cubicBezTo>
                <a:cubicBezTo>
                  <a:pt x="1352" y="7090"/>
                  <a:pt x="1873" y="6086"/>
                  <a:pt x="2488" y="5137"/>
                </a:cubicBezTo>
                <a:lnTo>
                  <a:pt x="2716" y="4789"/>
                </a:lnTo>
                <a:cubicBezTo>
                  <a:pt x="2796" y="4668"/>
                  <a:pt x="2877" y="4561"/>
                  <a:pt x="2957" y="4442"/>
                </a:cubicBezTo>
                <a:lnTo>
                  <a:pt x="3210" y="4107"/>
                </a:lnTo>
                <a:cubicBezTo>
                  <a:pt x="3291" y="3987"/>
                  <a:pt x="3385" y="3880"/>
                  <a:pt x="3478" y="3773"/>
                </a:cubicBezTo>
                <a:cubicBezTo>
                  <a:pt x="3826" y="3318"/>
                  <a:pt x="4174" y="2890"/>
                  <a:pt x="4535" y="2448"/>
                </a:cubicBezTo>
                <a:cubicBezTo>
                  <a:pt x="4910" y="2020"/>
                  <a:pt x="5284" y="1592"/>
                  <a:pt x="5672" y="1191"/>
                </a:cubicBezTo>
                <a:cubicBezTo>
                  <a:pt x="5873" y="991"/>
                  <a:pt x="6073" y="789"/>
                  <a:pt x="6274" y="602"/>
                </a:cubicBezTo>
                <a:cubicBezTo>
                  <a:pt x="6474" y="402"/>
                  <a:pt x="6688" y="215"/>
                  <a:pt x="6916" y="54"/>
                </a:cubicBezTo>
                <a:lnTo>
                  <a:pt x="6916" y="40"/>
                </a:lnTo>
                <a:cubicBezTo>
                  <a:pt x="6929" y="40"/>
                  <a:pt x="6929" y="27"/>
                  <a:pt x="6916" y="14"/>
                </a:cubicBezTo>
                <a:cubicBezTo>
                  <a:pt x="6916" y="1"/>
                  <a:pt x="6890" y="1"/>
                  <a:pt x="6890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4" name="Google Shape;284;p32"/>
          <p:cNvSpPr/>
          <p:nvPr/>
        </p:nvSpPr>
        <p:spPr>
          <a:xfrm>
            <a:off x="7018339" y="3228092"/>
            <a:ext cx="465544" cy="543513"/>
          </a:xfrm>
          <a:custGeom>
            <a:avLst/>
            <a:gdLst/>
            <a:ahLst/>
            <a:cxnLst/>
            <a:rect l="l" t="t" r="r" b="b"/>
            <a:pathLst>
              <a:path w="4014" h="4686" extrusionOk="0">
                <a:moveTo>
                  <a:pt x="2541" y="0"/>
                </a:moveTo>
                <a:cubicBezTo>
                  <a:pt x="1939" y="0"/>
                  <a:pt x="1256" y="224"/>
                  <a:pt x="803" y="929"/>
                </a:cubicBezTo>
                <a:cubicBezTo>
                  <a:pt x="0" y="2173"/>
                  <a:pt x="482" y="4487"/>
                  <a:pt x="910" y="4674"/>
                </a:cubicBezTo>
                <a:cubicBezTo>
                  <a:pt x="930" y="4682"/>
                  <a:pt x="954" y="4686"/>
                  <a:pt x="981" y="4686"/>
                </a:cubicBezTo>
                <a:cubicBezTo>
                  <a:pt x="1516" y="4686"/>
                  <a:pt x="3364" y="3239"/>
                  <a:pt x="3746" y="2374"/>
                </a:cubicBezTo>
                <a:cubicBezTo>
                  <a:pt x="4013" y="1758"/>
                  <a:pt x="3933" y="287"/>
                  <a:pt x="3184" y="86"/>
                </a:cubicBezTo>
                <a:cubicBezTo>
                  <a:pt x="2994" y="34"/>
                  <a:pt x="2773" y="0"/>
                  <a:pt x="25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32"/>
          <p:cNvSpPr/>
          <p:nvPr/>
        </p:nvSpPr>
        <p:spPr>
          <a:xfrm>
            <a:off x="7139305" y="3077076"/>
            <a:ext cx="422051" cy="631200"/>
          </a:xfrm>
          <a:custGeom>
            <a:avLst/>
            <a:gdLst/>
            <a:ahLst/>
            <a:cxnLst/>
            <a:rect l="l" t="t" r="r" b="b"/>
            <a:pathLst>
              <a:path w="3639" h="5442" extrusionOk="0">
                <a:moveTo>
                  <a:pt x="3617" y="0"/>
                </a:moveTo>
                <a:cubicBezTo>
                  <a:pt x="3612" y="0"/>
                  <a:pt x="3605" y="4"/>
                  <a:pt x="3598" y="11"/>
                </a:cubicBezTo>
                <a:cubicBezTo>
                  <a:pt x="3478" y="77"/>
                  <a:pt x="3358" y="144"/>
                  <a:pt x="3238" y="225"/>
                </a:cubicBezTo>
                <a:lnTo>
                  <a:pt x="3063" y="344"/>
                </a:lnTo>
                <a:cubicBezTo>
                  <a:pt x="3010" y="385"/>
                  <a:pt x="2956" y="425"/>
                  <a:pt x="2903" y="478"/>
                </a:cubicBezTo>
                <a:lnTo>
                  <a:pt x="2596" y="746"/>
                </a:lnTo>
                <a:cubicBezTo>
                  <a:pt x="2489" y="840"/>
                  <a:pt x="2394" y="933"/>
                  <a:pt x="2287" y="1040"/>
                </a:cubicBezTo>
                <a:lnTo>
                  <a:pt x="2141" y="1188"/>
                </a:lnTo>
                <a:lnTo>
                  <a:pt x="2007" y="1348"/>
                </a:lnTo>
                <a:cubicBezTo>
                  <a:pt x="1927" y="1455"/>
                  <a:pt x="1820" y="1548"/>
                  <a:pt x="1740" y="1669"/>
                </a:cubicBezTo>
                <a:lnTo>
                  <a:pt x="1499" y="2003"/>
                </a:lnTo>
                <a:cubicBezTo>
                  <a:pt x="1419" y="2110"/>
                  <a:pt x="1351" y="2231"/>
                  <a:pt x="1271" y="2351"/>
                </a:cubicBezTo>
                <a:cubicBezTo>
                  <a:pt x="977" y="2820"/>
                  <a:pt x="736" y="3314"/>
                  <a:pt x="495" y="3822"/>
                </a:cubicBezTo>
                <a:lnTo>
                  <a:pt x="334" y="4211"/>
                </a:lnTo>
                <a:cubicBezTo>
                  <a:pt x="295" y="4331"/>
                  <a:pt x="241" y="4464"/>
                  <a:pt x="201" y="4598"/>
                </a:cubicBezTo>
                <a:cubicBezTo>
                  <a:pt x="120" y="4853"/>
                  <a:pt x="40" y="5120"/>
                  <a:pt x="1" y="5401"/>
                </a:cubicBezTo>
                <a:cubicBezTo>
                  <a:pt x="1" y="5415"/>
                  <a:pt x="13" y="5427"/>
                  <a:pt x="27" y="5441"/>
                </a:cubicBezTo>
                <a:cubicBezTo>
                  <a:pt x="40" y="5441"/>
                  <a:pt x="54" y="5427"/>
                  <a:pt x="67" y="5415"/>
                </a:cubicBezTo>
                <a:cubicBezTo>
                  <a:pt x="241" y="4892"/>
                  <a:pt x="429" y="4384"/>
                  <a:pt x="643" y="3876"/>
                </a:cubicBezTo>
                <a:cubicBezTo>
                  <a:pt x="843" y="3381"/>
                  <a:pt x="1124" y="2900"/>
                  <a:pt x="1431" y="2445"/>
                </a:cubicBezTo>
                <a:cubicBezTo>
                  <a:pt x="1579" y="2217"/>
                  <a:pt x="1740" y="2003"/>
                  <a:pt x="1900" y="1789"/>
                </a:cubicBezTo>
                <a:cubicBezTo>
                  <a:pt x="1980" y="1682"/>
                  <a:pt x="2073" y="1575"/>
                  <a:pt x="2168" y="1468"/>
                </a:cubicBezTo>
                <a:lnTo>
                  <a:pt x="2287" y="1321"/>
                </a:lnTo>
                <a:cubicBezTo>
                  <a:pt x="2341" y="1268"/>
                  <a:pt x="2382" y="1214"/>
                  <a:pt x="2435" y="1174"/>
                </a:cubicBezTo>
                <a:cubicBezTo>
                  <a:pt x="2783" y="746"/>
                  <a:pt x="3211" y="425"/>
                  <a:pt x="3625" y="50"/>
                </a:cubicBezTo>
                <a:cubicBezTo>
                  <a:pt x="3639" y="37"/>
                  <a:pt x="3639" y="23"/>
                  <a:pt x="3625" y="11"/>
                </a:cubicBezTo>
                <a:cubicBezTo>
                  <a:pt x="3625" y="4"/>
                  <a:pt x="3622" y="0"/>
                  <a:pt x="3617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32"/>
          <p:cNvSpPr/>
          <p:nvPr/>
        </p:nvSpPr>
        <p:spPr>
          <a:xfrm>
            <a:off x="7078765" y="3538471"/>
            <a:ext cx="169215" cy="138720"/>
          </a:xfrm>
          <a:custGeom>
            <a:avLst/>
            <a:gdLst/>
            <a:ahLst/>
            <a:cxnLst/>
            <a:rect l="l" t="t" r="r" b="b"/>
            <a:pathLst>
              <a:path w="1459" h="1196" extrusionOk="0">
                <a:moveTo>
                  <a:pt x="998" y="0"/>
                </a:moveTo>
                <a:cubicBezTo>
                  <a:pt x="974" y="0"/>
                  <a:pt x="951" y="10"/>
                  <a:pt x="937" y="32"/>
                </a:cubicBezTo>
                <a:cubicBezTo>
                  <a:pt x="830" y="152"/>
                  <a:pt x="683" y="260"/>
                  <a:pt x="509" y="326"/>
                </a:cubicBezTo>
                <a:cubicBezTo>
                  <a:pt x="348" y="379"/>
                  <a:pt x="175" y="433"/>
                  <a:pt x="14" y="527"/>
                </a:cubicBezTo>
                <a:cubicBezTo>
                  <a:pt x="0" y="527"/>
                  <a:pt x="0" y="540"/>
                  <a:pt x="0" y="554"/>
                </a:cubicBezTo>
                <a:cubicBezTo>
                  <a:pt x="0" y="567"/>
                  <a:pt x="14" y="581"/>
                  <a:pt x="27" y="581"/>
                </a:cubicBezTo>
                <a:cubicBezTo>
                  <a:pt x="52" y="584"/>
                  <a:pt x="77" y="586"/>
                  <a:pt x="102" y="586"/>
                </a:cubicBezTo>
                <a:cubicBezTo>
                  <a:pt x="171" y="586"/>
                  <a:pt x="240" y="573"/>
                  <a:pt x="309" y="554"/>
                </a:cubicBezTo>
                <a:cubicBezTo>
                  <a:pt x="402" y="540"/>
                  <a:pt x="482" y="500"/>
                  <a:pt x="576" y="460"/>
                </a:cubicBezTo>
                <a:cubicBezTo>
                  <a:pt x="656" y="420"/>
                  <a:pt x="737" y="367"/>
                  <a:pt x="817" y="326"/>
                </a:cubicBezTo>
                <a:cubicBezTo>
                  <a:pt x="863" y="299"/>
                  <a:pt x="906" y="273"/>
                  <a:pt x="945" y="245"/>
                </a:cubicBezTo>
                <a:lnTo>
                  <a:pt x="945" y="245"/>
                </a:lnTo>
                <a:cubicBezTo>
                  <a:pt x="962" y="299"/>
                  <a:pt x="981" y="353"/>
                  <a:pt x="1004" y="406"/>
                </a:cubicBezTo>
                <a:cubicBezTo>
                  <a:pt x="1031" y="500"/>
                  <a:pt x="1058" y="581"/>
                  <a:pt x="1097" y="674"/>
                </a:cubicBezTo>
                <a:cubicBezTo>
                  <a:pt x="1138" y="768"/>
                  <a:pt x="1178" y="861"/>
                  <a:pt x="1231" y="941"/>
                </a:cubicBezTo>
                <a:cubicBezTo>
                  <a:pt x="1272" y="1035"/>
                  <a:pt x="1325" y="1116"/>
                  <a:pt x="1405" y="1182"/>
                </a:cubicBezTo>
                <a:cubicBezTo>
                  <a:pt x="1405" y="1196"/>
                  <a:pt x="1418" y="1196"/>
                  <a:pt x="1432" y="1196"/>
                </a:cubicBezTo>
                <a:cubicBezTo>
                  <a:pt x="1445" y="1196"/>
                  <a:pt x="1459" y="1182"/>
                  <a:pt x="1445" y="1155"/>
                </a:cubicBezTo>
                <a:cubicBezTo>
                  <a:pt x="1432" y="1062"/>
                  <a:pt x="1405" y="968"/>
                  <a:pt x="1365" y="888"/>
                </a:cubicBezTo>
                <a:lnTo>
                  <a:pt x="1285" y="607"/>
                </a:lnTo>
                <a:cubicBezTo>
                  <a:pt x="1258" y="513"/>
                  <a:pt x="1218" y="420"/>
                  <a:pt x="1191" y="340"/>
                </a:cubicBezTo>
                <a:cubicBezTo>
                  <a:pt x="1151" y="246"/>
                  <a:pt x="1124" y="152"/>
                  <a:pt x="1084" y="72"/>
                </a:cubicBezTo>
                <a:lnTo>
                  <a:pt x="1084" y="58"/>
                </a:lnTo>
                <a:cubicBezTo>
                  <a:pt x="1071" y="45"/>
                  <a:pt x="1071" y="32"/>
                  <a:pt x="1058" y="19"/>
                </a:cubicBezTo>
                <a:cubicBezTo>
                  <a:pt x="1039" y="7"/>
                  <a:pt x="1018" y="0"/>
                  <a:pt x="998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32"/>
          <p:cNvSpPr/>
          <p:nvPr/>
        </p:nvSpPr>
        <p:spPr>
          <a:xfrm>
            <a:off x="7092797" y="3374119"/>
            <a:ext cx="260723" cy="208428"/>
          </a:xfrm>
          <a:custGeom>
            <a:avLst/>
            <a:gdLst/>
            <a:ahLst/>
            <a:cxnLst/>
            <a:rect l="l" t="t" r="r" b="b"/>
            <a:pathLst>
              <a:path w="2248" h="1797" extrusionOk="0">
                <a:moveTo>
                  <a:pt x="1592" y="1"/>
                </a:moveTo>
                <a:cubicBezTo>
                  <a:pt x="1568" y="1"/>
                  <a:pt x="1545" y="11"/>
                  <a:pt x="1525" y="31"/>
                </a:cubicBezTo>
                <a:cubicBezTo>
                  <a:pt x="1431" y="111"/>
                  <a:pt x="1311" y="191"/>
                  <a:pt x="1190" y="271"/>
                </a:cubicBezTo>
                <a:cubicBezTo>
                  <a:pt x="1070" y="339"/>
                  <a:pt x="950" y="392"/>
                  <a:pt x="816" y="446"/>
                </a:cubicBezTo>
                <a:lnTo>
                  <a:pt x="414" y="592"/>
                </a:lnTo>
                <a:cubicBezTo>
                  <a:pt x="281" y="646"/>
                  <a:pt x="147" y="700"/>
                  <a:pt x="13" y="767"/>
                </a:cubicBezTo>
                <a:cubicBezTo>
                  <a:pt x="0" y="767"/>
                  <a:pt x="0" y="780"/>
                  <a:pt x="0" y="794"/>
                </a:cubicBezTo>
                <a:cubicBezTo>
                  <a:pt x="0" y="807"/>
                  <a:pt x="13" y="820"/>
                  <a:pt x="27" y="820"/>
                </a:cubicBezTo>
                <a:cubicBezTo>
                  <a:pt x="174" y="807"/>
                  <a:pt x="321" y="780"/>
                  <a:pt x="455" y="740"/>
                </a:cubicBezTo>
                <a:cubicBezTo>
                  <a:pt x="602" y="700"/>
                  <a:pt x="735" y="646"/>
                  <a:pt x="869" y="580"/>
                </a:cubicBezTo>
                <a:cubicBezTo>
                  <a:pt x="1003" y="526"/>
                  <a:pt x="1137" y="459"/>
                  <a:pt x="1271" y="392"/>
                </a:cubicBezTo>
                <a:cubicBezTo>
                  <a:pt x="1352" y="347"/>
                  <a:pt x="1439" y="302"/>
                  <a:pt x="1524" y="249"/>
                </a:cubicBezTo>
                <a:lnTo>
                  <a:pt x="1524" y="249"/>
                </a:lnTo>
                <a:cubicBezTo>
                  <a:pt x="1543" y="350"/>
                  <a:pt x="1564" y="451"/>
                  <a:pt x="1592" y="553"/>
                </a:cubicBezTo>
                <a:cubicBezTo>
                  <a:pt x="1632" y="713"/>
                  <a:pt x="1672" y="847"/>
                  <a:pt x="1725" y="994"/>
                </a:cubicBezTo>
                <a:cubicBezTo>
                  <a:pt x="1779" y="1141"/>
                  <a:pt x="1846" y="1288"/>
                  <a:pt x="1913" y="1422"/>
                </a:cubicBezTo>
                <a:cubicBezTo>
                  <a:pt x="1980" y="1556"/>
                  <a:pt x="2073" y="1703"/>
                  <a:pt x="2207" y="1796"/>
                </a:cubicBezTo>
                <a:lnTo>
                  <a:pt x="2234" y="1796"/>
                </a:lnTo>
                <a:cubicBezTo>
                  <a:pt x="2248" y="1784"/>
                  <a:pt x="2248" y="1770"/>
                  <a:pt x="2248" y="1757"/>
                </a:cubicBezTo>
                <a:cubicBezTo>
                  <a:pt x="2167" y="1623"/>
                  <a:pt x="2114" y="1489"/>
                  <a:pt x="2046" y="1355"/>
                </a:cubicBezTo>
                <a:cubicBezTo>
                  <a:pt x="1993" y="1222"/>
                  <a:pt x="1953" y="1074"/>
                  <a:pt x="1913" y="940"/>
                </a:cubicBezTo>
                <a:cubicBezTo>
                  <a:pt x="1873" y="794"/>
                  <a:pt x="1832" y="646"/>
                  <a:pt x="1793" y="512"/>
                </a:cubicBezTo>
                <a:lnTo>
                  <a:pt x="1672" y="71"/>
                </a:lnTo>
                <a:cubicBezTo>
                  <a:pt x="1672" y="57"/>
                  <a:pt x="1659" y="45"/>
                  <a:pt x="1659" y="31"/>
                </a:cubicBezTo>
                <a:cubicBezTo>
                  <a:pt x="1639" y="11"/>
                  <a:pt x="1615" y="1"/>
                  <a:pt x="1592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32"/>
          <p:cNvSpPr/>
          <p:nvPr/>
        </p:nvSpPr>
        <p:spPr>
          <a:xfrm>
            <a:off x="7139306" y="3265904"/>
            <a:ext cx="266985" cy="197177"/>
          </a:xfrm>
          <a:custGeom>
            <a:avLst/>
            <a:gdLst/>
            <a:ahLst/>
            <a:cxnLst/>
            <a:rect l="l" t="t" r="r" b="b"/>
            <a:pathLst>
              <a:path w="2302" h="1700" extrusionOk="0">
                <a:moveTo>
                  <a:pt x="1816" y="0"/>
                </a:moveTo>
                <a:cubicBezTo>
                  <a:pt x="1798" y="0"/>
                  <a:pt x="1780" y="5"/>
                  <a:pt x="1766" y="15"/>
                </a:cubicBezTo>
                <a:cubicBezTo>
                  <a:pt x="1645" y="108"/>
                  <a:pt x="1512" y="175"/>
                  <a:pt x="1365" y="241"/>
                </a:cubicBezTo>
                <a:cubicBezTo>
                  <a:pt x="1217" y="309"/>
                  <a:pt x="1071" y="375"/>
                  <a:pt x="923" y="416"/>
                </a:cubicBezTo>
                <a:cubicBezTo>
                  <a:pt x="776" y="469"/>
                  <a:pt x="629" y="509"/>
                  <a:pt x="468" y="562"/>
                </a:cubicBezTo>
                <a:cubicBezTo>
                  <a:pt x="322" y="616"/>
                  <a:pt x="174" y="669"/>
                  <a:pt x="27" y="737"/>
                </a:cubicBezTo>
                <a:cubicBezTo>
                  <a:pt x="13" y="737"/>
                  <a:pt x="1" y="750"/>
                  <a:pt x="13" y="764"/>
                </a:cubicBezTo>
                <a:cubicBezTo>
                  <a:pt x="13" y="790"/>
                  <a:pt x="27" y="790"/>
                  <a:pt x="40" y="790"/>
                </a:cubicBezTo>
                <a:cubicBezTo>
                  <a:pt x="201" y="776"/>
                  <a:pt x="361" y="750"/>
                  <a:pt x="522" y="710"/>
                </a:cubicBezTo>
                <a:cubicBezTo>
                  <a:pt x="669" y="669"/>
                  <a:pt x="816" y="616"/>
                  <a:pt x="977" y="562"/>
                </a:cubicBezTo>
                <a:cubicBezTo>
                  <a:pt x="1124" y="496"/>
                  <a:pt x="1271" y="443"/>
                  <a:pt x="1431" y="389"/>
                </a:cubicBezTo>
                <a:cubicBezTo>
                  <a:pt x="1534" y="352"/>
                  <a:pt x="1637" y="308"/>
                  <a:pt x="1740" y="253"/>
                </a:cubicBezTo>
                <a:lnTo>
                  <a:pt x="1740" y="253"/>
                </a:lnTo>
                <a:cubicBezTo>
                  <a:pt x="1750" y="345"/>
                  <a:pt x="1761" y="434"/>
                  <a:pt x="1779" y="523"/>
                </a:cubicBezTo>
                <a:cubicBezTo>
                  <a:pt x="1806" y="657"/>
                  <a:pt x="1847" y="803"/>
                  <a:pt x="1886" y="937"/>
                </a:cubicBezTo>
                <a:cubicBezTo>
                  <a:pt x="1927" y="1071"/>
                  <a:pt x="1966" y="1204"/>
                  <a:pt x="2020" y="1325"/>
                </a:cubicBezTo>
                <a:cubicBezTo>
                  <a:pt x="2087" y="1459"/>
                  <a:pt x="2154" y="1593"/>
                  <a:pt x="2261" y="1686"/>
                </a:cubicBezTo>
                <a:cubicBezTo>
                  <a:pt x="2261" y="1700"/>
                  <a:pt x="2275" y="1700"/>
                  <a:pt x="2287" y="1700"/>
                </a:cubicBezTo>
                <a:cubicBezTo>
                  <a:pt x="2301" y="1686"/>
                  <a:pt x="2301" y="1673"/>
                  <a:pt x="2301" y="1659"/>
                </a:cubicBezTo>
                <a:cubicBezTo>
                  <a:pt x="2248" y="1525"/>
                  <a:pt x="2207" y="1406"/>
                  <a:pt x="2168" y="1272"/>
                </a:cubicBezTo>
                <a:cubicBezTo>
                  <a:pt x="2127" y="1151"/>
                  <a:pt x="2087" y="1017"/>
                  <a:pt x="2061" y="883"/>
                </a:cubicBezTo>
                <a:lnTo>
                  <a:pt x="1980" y="482"/>
                </a:lnTo>
                <a:cubicBezTo>
                  <a:pt x="1954" y="348"/>
                  <a:pt x="1940" y="215"/>
                  <a:pt x="1913" y="95"/>
                </a:cubicBezTo>
                <a:lnTo>
                  <a:pt x="1913" y="81"/>
                </a:lnTo>
                <a:cubicBezTo>
                  <a:pt x="1913" y="68"/>
                  <a:pt x="1913" y="54"/>
                  <a:pt x="1900" y="41"/>
                </a:cubicBezTo>
                <a:cubicBezTo>
                  <a:pt x="1883" y="15"/>
                  <a:pt x="1849" y="0"/>
                  <a:pt x="1816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32"/>
          <p:cNvSpPr/>
          <p:nvPr/>
        </p:nvSpPr>
        <p:spPr>
          <a:xfrm>
            <a:off x="6760748" y="4159581"/>
            <a:ext cx="617593" cy="1049564"/>
          </a:xfrm>
          <a:custGeom>
            <a:avLst/>
            <a:gdLst/>
            <a:ahLst/>
            <a:cxnLst/>
            <a:rect l="l" t="t" r="r" b="b"/>
            <a:pathLst>
              <a:path w="5325" h="9049" extrusionOk="0">
                <a:moveTo>
                  <a:pt x="2735" y="0"/>
                </a:moveTo>
                <a:cubicBezTo>
                  <a:pt x="2339" y="0"/>
                  <a:pt x="215" y="931"/>
                  <a:pt x="215" y="1980"/>
                </a:cubicBezTo>
                <a:cubicBezTo>
                  <a:pt x="215" y="2495"/>
                  <a:pt x="524" y="2625"/>
                  <a:pt x="838" y="2625"/>
                </a:cubicBezTo>
                <a:cubicBezTo>
                  <a:pt x="1159" y="2625"/>
                  <a:pt x="1485" y="2488"/>
                  <a:pt x="1485" y="2488"/>
                </a:cubicBezTo>
                <a:lnTo>
                  <a:pt x="1485" y="2488"/>
                </a:lnTo>
                <a:cubicBezTo>
                  <a:pt x="1485" y="2489"/>
                  <a:pt x="1" y="4295"/>
                  <a:pt x="468" y="4963"/>
                </a:cubicBezTo>
                <a:cubicBezTo>
                  <a:pt x="606" y="5169"/>
                  <a:pt x="767" y="5241"/>
                  <a:pt x="926" y="5241"/>
                </a:cubicBezTo>
                <a:cubicBezTo>
                  <a:pt x="1293" y="5241"/>
                  <a:pt x="1645" y="4857"/>
                  <a:pt x="1646" y="4856"/>
                </a:cubicBezTo>
                <a:lnTo>
                  <a:pt x="1646" y="4856"/>
                </a:lnTo>
                <a:cubicBezTo>
                  <a:pt x="1645" y="4857"/>
                  <a:pt x="1030" y="6890"/>
                  <a:pt x="1753" y="7491"/>
                </a:cubicBezTo>
                <a:cubicBezTo>
                  <a:pt x="1929" y="7635"/>
                  <a:pt x="2070" y="7689"/>
                  <a:pt x="2181" y="7689"/>
                </a:cubicBezTo>
                <a:cubicBezTo>
                  <a:pt x="2527" y="7689"/>
                  <a:pt x="2596" y="7170"/>
                  <a:pt x="2596" y="7170"/>
                </a:cubicBezTo>
                <a:cubicBezTo>
                  <a:pt x="2596" y="7170"/>
                  <a:pt x="3051" y="8936"/>
                  <a:pt x="3920" y="9043"/>
                </a:cubicBezTo>
                <a:cubicBezTo>
                  <a:pt x="3951" y="9047"/>
                  <a:pt x="3982" y="9048"/>
                  <a:pt x="4010" y="9048"/>
                </a:cubicBezTo>
                <a:cubicBezTo>
                  <a:pt x="4758" y="9048"/>
                  <a:pt x="4348" y="7746"/>
                  <a:pt x="4348" y="7746"/>
                </a:cubicBezTo>
                <a:lnTo>
                  <a:pt x="4348" y="7746"/>
                </a:lnTo>
                <a:cubicBezTo>
                  <a:pt x="4348" y="7746"/>
                  <a:pt x="4649" y="8012"/>
                  <a:pt x="4876" y="8012"/>
                </a:cubicBezTo>
                <a:cubicBezTo>
                  <a:pt x="4963" y="8012"/>
                  <a:pt x="5039" y="7973"/>
                  <a:pt x="5084" y="7866"/>
                </a:cubicBezTo>
                <a:cubicBezTo>
                  <a:pt x="5325" y="7277"/>
                  <a:pt x="4348" y="6234"/>
                  <a:pt x="4348" y="6234"/>
                </a:cubicBezTo>
                <a:lnTo>
                  <a:pt x="4348" y="6234"/>
                </a:lnTo>
                <a:cubicBezTo>
                  <a:pt x="4348" y="6234"/>
                  <a:pt x="4421" y="6256"/>
                  <a:pt x="4514" y="6256"/>
                </a:cubicBezTo>
                <a:cubicBezTo>
                  <a:pt x="4674" y="6256"/>
                  <a:pt x="4893" y="6192"/>
                  <a:pt x="4909" y="5846"/>
                </a:cubicBezTo>
                <a:cubicBezTo>
                  <a:pt x="4923" y="5297"/>
                  <a:pt x="3987" y="4429"/>
                  <a:pt x="3987" y="4428"/>
                </a:cubicBezTo>
                <a:lnTo>
                  <a:pt x="3987" y="4428"/>
                </a:lnTo>
                <a:cubicBezTo>
                  <a:pt x="3987" y="4429"/>
                  <a:pt x="4146" y="4558"/>
                  <a:pt x="4307" y="4558"/>
                </a:cubicBezTo>
                <a:cubicBezTo>
                  <a:pt x="4415" y="4558"/>
                  <a:pt x="4524" y="4500"/>
                  <a:pt x="4588" y="4307"/>
                </a:cubicBezTo>
                <a:cubicBezTo>
                  <a:pt x="4749" y="3826"/>
                  <a:pt x="3720" y="2810"/>
                  <a:pt x="3719" y="2809"/>
                </a:cubicBezTo>
                <a:lnTo>
                  <a:pt x="3719" y="2809"/>
                </a:lnTo>
                <a:cubicBezTo>
                  <a:pt x="3720" y="2809"/>
                  <a:pt x="3991" y="3016"/>
                  <a:pt x="4220" y="3016"/>
                </a:cubicBezTo>
                <a:cubicBezTo>
                  <a:pt x="4320" y="3016"/>
                  <a:pt x="4411" y="2977"/>
                  <a:pt x="4468" y="2863"/>
                </a:cubicBezTo>
                <a:cubicBezTo>
                  <a:pt x="4736" y="2301"/>
                  <a:pt x="3491" y="14"/>
                  <a:pt x="2742" y="0"/>
                </a:cubicBezTo>
                <a:cubicBezTo>
                  <a:pt x="2740" y="0"/>
                  <a:pt x="2737" y="0"/>
                  <a:pt x="273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32"/>
          <p:cNvSpPr/>
          <p:nvPr/>
        </p:nvSpPr>
        <p:spPr>
          <a:xfrm>
            <a:off x="7030748" y="3938625"/>
            <a:ext cx="200181" cy="1193851"/>
          </a:xfrm>
          <a:custGeom>
            <a:avLst/>
            <a:gdLst/>
            <a:ahLst/>
            <a:cxnLst/>
            <a:rect l="l" t="t" r="r" b="b"/>
            <a:pathLst>
              <a:path w="1726" h="10293" extrusionOk="0">
                <a:moveTo>
                  <a:pt x="1685" y="0"/>
                </a:moveTo>
                <a:cubicBezTo>
                  <a:pt x="1681" y="0"/>
                  <a:pt x="1676" y="2"/>
                  <a:pt x="1672" y="6"/>
                </a:cubicBezTo>
                <a:cubicBezTo>
                  <a:pt x="1311" y="314"/>
                  <a:pt x="1044" y="689"/>
                  <a:pt x="816" y="1076"/>
                </a:cubicBezTo>
                <a:cubicBezTo>
                  <a:pt x="762" y="1183"/>
                  <a:pt x="709" y="1277"/>
                  <a:pt x="655" y="1384"/>
                </a:cubicBezTo>
                <a:lnTo>
                  <a:pt x="589" y="1545"/>
                </a:lnTo>
                <a:lnTo>
                  <a:pt x="521" y="1705"/>
                </a:lnTo>
                <a:cubicBezTo>
                  <a:pt x="428" y="1905"/>
                  <a:pt x="361" y="2133"/>
                  <a:pt x="295" y="2347"/>
                </a:cubicBezTo>
                <a:cubicBezTo>
                  <a:pt x="174" y="2788"/>
                  <a:pt x="93" y="3243"/>
                  <a:pt x="40" y="3698"/>
                </a:cubicBezTo>
                <a:cubicBezTo>
                  <a:pt x="27" y="3805"/>
                  <a:pt x="27" y="3926"/>
                  <a:pt x="27" y="4033"/>
                </a:cubicBezTo>
                <a:cubicBezTo>
                  <a:pt x="13" y="4153"/>
                  <a:pt x="13" y="4260"/>
                  <a:pt x="0" y="4380"/>
                </a:cubicBezTo>
                <a:cubicBezTo>
                  <a:pt x="13" y="4607"/>
                  <a:pt x="13" y="4835"/>
                  <a:pt x="27" y="5062"/>
                </a:cubicBezTo>
                <a:cubicBezTo>
                  <a:pt x="81" y="5972"/>
                  <a:pt x="227" y="6868"/>
                  <a:pt x="468" y="7751"/>
                </a:cubicBezTo>
                <a:cubicBezTo>
                  <a:pt x="589" y="8192"/>
                  <a:pt x="735" y="8620"/>
                  <a:pt x="896" y="9048"/>
                </a:cubicBezTo>
                <a:cubicBezTo>
                  <a:pt x="1056" y="9476"/>
                  <a:pt x="1231" y="9891"/>
                  <a:pt x="1472" y="10279"/>
                </a:cubicBezTo>
                <a:cubicBezTo>
                  <a:pt x="1472" y="10293"/>
                  <a:pt x="1485" y="10293"/>
                  <a:pt x="1498" y="10293"/>
                </a:cubicBezTo>
                <a:cubicBezTo>
                  <a:pt x="1511" y="10293"/>
                  <a:pt x="1525" y="10279"/>
                  <a:pt x="1511" y="10252"/>
                </a:cubicBezTo>
                <a:cubicBezTo>
                  <a:pt x="1177" y="9423"/>
                  <a:pt x="869" y="8581"/>
                  <a:pt x="655" y="7698"/>
                </a:cubicBezTo>
                <a:cubicBezTo>
                  <a:pt x="589" y="7484"/>
                  <a:pt x="548" y="7270"/>
                  <a:pt x="495" y="7042"/>
                </a:cubicBezTo>
                <a:cubicBezTo>
                  <a:pt x="455" y="6828"/>
                  <a:pt x="414" y="6601"/>
                  <a:pt x="375" y="6387"/>
                </a:cubicBezTo>
                <a:lnTo>
                  <a:pt x="321" y="6052"/>
                </a:lnTo>
                <a:lnTo>
                  <a:pt x="281" y="5718"/>
                </a:lnTo>
                <a:cubicBezTo>
                  <a:pt x="241" y="5490"/>
                  <a:pt x="227" y="5276"/>
                  <a:pt x="200" y="5049"/>
                </a:cubicBezTo>
                <a:cubicBezTo>
                  <a:pt x="120" y="4153"/>
                  <a:pt x="188" y="3243"/>
                  <a:pt x="441" y="2387"/>
                </a:cubicBezTo>
                <a:cubicBezTo>
                  <a:pt x="575" y="1959"/>
                  <a:pt x="735" y="1545"/>
                  <a:pt x="949" y="1156"/>
                </a:cubicBezTo>
                <a:cubicBezTo>
                  <a:pt x="1163" y="755"/>
                  <a:pt x="1404" y="380"/>
                  <a:pt x="1712" y="59"/>
                </a:cubicBezTo>
                <a:lnTo>
                  <a:pt x="1712" y="47"/>
                </a:lnTo>
                <a:cubicBezTo>
                  <a:pt x="1725" y="47"/>
                  <a:pt x="1725" y="20"/>
                  <a:pt x="1712" y="6"/>
                </a:cubicBezTo>
                <a:cubicBezTo>
                  <a:pt x="1703" y="6"/>
                  <a:pt x="1694" y="0"/>
                  <a:pt x="1685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32"/>
          <p:cNvSpPr/>
          <p:nvPr/>
        </p:nvSpPr>
        <p:spPr>
          <a:xfrm>
            <a:off x="7595455" y="3000642"/>
            <a:ext cx="54279" cy="52889"/>
          </a:xfrm>
          <a:custGeom>
            <a:avLst/>
            <a:gdLst/>
            <a:ahLst/>
            <a:cxnLst/>
            <a:rect l="l" t="t" r="r" b="b"/>
            <a:pathLst>
              <a:path w="468" h="456" extrusionOk="0">
                <a:moveTo>
                  <a:pt x="241" y="1"/>
                </a:moveTo>
                <a:cubicBezTo>
                  <a:pt x="200" y="1"/>
                  <a:pt x="174" y="1"/>
                  <a:pt x="147" y="14"/>
                </a:cubicBezTo>
                <a:cubicBezTo>
                  <a:pt x="120" y="28"/>
                  <a:pt x="93" y="40"/>
                  <a:pt x="67" y="67"/>
                </a:cubicBezTo>
                <a:cubicBezTo>
                  <a:pt x="54" y="81"/>
                  <a:pt x="40" y="108"/>
                  <a:pt x="27" y="135"/>
                </a:cubicBezTo>
                <a:cubicBezTo>
                  <a:pt x="13" y="161"/>
                  <a:pt x="0" y="201"/>
                  <a:pt x="0" y="228"/>
                </a:cubicBezTo>
                <a:cubicBezTo>
                  <a:pt x="13" y="254"/>
                  <a:pt x="13" y="268"/>
                  <a:pt x="13" y="295"/>
                </a:cubicBezTo>
                <a:cubicBezTo>
                  <a:pt x="27" y="335"/>
                  <a:pt x="40" y="361"/>
                  <a:pt x="67" y="388"/>
                </a:cubicBezTo>
                <a:cubicBezTo>
                  <a:pt x="93" y="402"/>
                  <a:pt x="107" y="415"/>
                  <a:pt x="120" y="429"/>
                </a:cubicBezTo>
                <a:cubicBezTo>
                  <a:pt x="161" y="456"/>
                  <a:pt x="200" y="456"/>
                  <a:pt x="241" y="456"/>
                </a:cubicBezTo>
                <a:cubicBezTo>
                  <a:pt x="268" y="456"/>
                  <a:pt x="295" y="456"/>
                  <a:pt x="321" y="442"/>
                </a:cubicBezTo>
                <a:cubicBezTo>
                  <a:pt x="348" y="429"/>
                  <a:pt x="375" y="415"/>
                  <a:pt x="402" y="388"/>
                </a:cubicBezTo>
                <a:cubicBezTo>
                  <a:pt x="428" y="375"/>
                  <a:pt x="441" y="349"/>
                  <a:pt x="441" y="322"/>
                </a:cubicBezTo>
                <a:cubicBezTo>
                  <a:pt x="468" y="295"/>
                  <a:pt x="468" y="254"/>
                  <a:pt x="468" y="228"/>
                </a:cubicBezTo>
                <a:cubicBezTo>
                  <a:pt x="468" y="201"/>
                  <a:pt x="468" y="188"/>
                  <a:pt x="455" y="161"/>
                </a:cubicBezTo>
                <a:cubicBezTo>
                  <a:pt x="455" y="121"/>
                  <a:pt x="428" y="94"/>
                  <a:pt x="402" y="67"/>
                </a:cubicBezTo>
                <a:cubicBezTo>
                  <a:pt x="388" y="54"/>
                  <a:pt x="375" y="40"/>
                  <a:pt x="348" y="28"/>
                </a:cubicBezTo>
                <a:cubicBezTo>
                  <a:pt x="321" y="1"/>
                  <a:pt x="281" y="1"/>
                  <a:pt x="2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32"/>
          <p:cNvSpPr/>
          <p:nvPr/>
        </p:nvSpPr>
        <p:spPr>
          <a:xfrm>
            <a:off x="7702390" y="3023839"/>
            <a:ext cx="38969" cy="38972"/>
          </a:xfrm>
          <a:custGeom>
            <a:avLst/>
            <a:gdLst/>
            <a:ahLst/>
            <a:cxnLst/>
            <a:rect l="l" t="t" r="r" b="b"/>
            <a:pathLst>
              <a:path w="336" h="336" extrusionOk="0">
                <a:moveTo>
                  <a:pt x="161" y="1"/>
                </a:moveTo>
                <a:cubicBezTo>
                  <a:pt x="134" y="1"/>
                  <a:pt x="108" y="15"/>
                  <a:pt x="81" y="28"/>
                </a:cubicBezTo>
                <a:cubicBezTo>
                  <a:pt x="54" y="42"/>
                  <a:pt x="41" y="68"/>
                  <a:pt x="27" y="81"/>
                </a:cubicBezTo>
                <a:cubicBezTo>
                  <a:pt x="15" y="108"/>
                  <a:pt x="1" y="135"/>
                  <a:pt x="1" y="175"/>
                </a:cubicBezTo>
                <a:cubicBezTo>
                  <a:pt x="1" y="202"/>
                  <a:pt x="15" y="229"/>
                  <a:pt x="27" y="256"/>
                </a:cubicBezTo>
                <a:cubicBezTo>
                  <a:pt x="41" y="282"/>
                  <a:pt x="54" y="295"/>
                  <a:pt x="81" y="309"/>
                </a:cubicBezTo>
                <a:cubicBezTo>
                  <a:pt x="108" y="322"/>
                  <a:pt x="134" y="336"/>
                  <a:pt x="161" y="336"/>
                </a:cubicBezTo>
                <a:cubicBezTo>
                  <a:pt x="202" y="336"/>
                  <a:pt x="229" y="322"/>
                  <a:pt x="255" y="309"/>
                </a:cubicBezTo>
                <a:cubicBezTo>
                  <a:pt x="268" y="295"/>
                  <a:pt x="282" y="295"/>
                  <a:pt x="295" y="282"/>
                </a:cubicBezTo>
                <a:cubicBezTo>
                  <a:pt x="309" y="268"/>
                  <a:pt x="309" y="256"/>
                  <a:pt x="322" y="242"/>
                </a:cubicBezTo>
                <a:cubicBezTo>
                  <a:pt x="322" y="242"/>
                  <a:pt x="322" y="229"/>
                  <a:pt x="336" y="229"/>
                </a:cubicBezTo>
                <a:lnTo>
                  <a:pt x="336" y="175"/>
                </a:lnTo>
                <a:lnTo>
                  <a:pt x="336" y="135"/>
                </a:lnTo>
                <a:cubicBezTo>
                  <a:pt x="336" y="122"/>
                  <a:pt x="336" y="122"/>
                  <a:pt x="322" y="108"/>
                </a:cubicBezTo>
                <a:cubicBezTo>
                  <a:pt x="322" y="95"/>
                  <a:pt x="309" y="81"/>
                  <a:pt x="309" y="68"/>
                </a:cubicBezTo>
                <a:cubicBezTo>
                  <a:pt x="282" y="54"/>
                  <a:pt x="295" y="54"/>
                  <a:pt x="268" y="42"/>
                </a:cubicBezTo>
                <a:cubicBezTo>
                  <a:pt x="268" y="42"/>
                  <a:pt x="268" y="28"/>
                  <a:pt x="255" y="28"/>
                </a:cubicBezTo>
                <a:cubicBezTo>
                  <a:pt x="229" y="15"/>
                  <a:pt x="202" y="1"/>
                  <a:pt x="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32"/>
          <p:cNvSpPr/>
          <p:nvPr/>
        </p:nvSpPr>
        <p:spPr>
          <a:xfrm>
            <a:off x="7707145" y="2968050"/>
            <a:ext cx="32591" cy="28069"/>
          </a:xfrm>
          <a:custGeom>
            <a:avLst/>
            <a:gdLst/>
            <a:ahLst/>
            <a:cxnLst/>
            <a:rect l="l" t="t" r="r" b="b"/>
            <a:pathLst>
              <a:path w="281" h="242" extrusionOk="0">
                <a:moveTo>
                  <a:pt x="120" y="0"/>
                </a:moveTo>
                <a:cubicBezTo>
                  <a:pt x="107" y="0"/>
                  <a:pt x="93" y="0"/>
                  <a:pt x="81" y="14"/>
                </a:cubicBezTo>
                <a:cubicBezTo>
                  <a:pt x="67" y="14"/>
                  <a:pt x="54" y="14"/>
                  <a:pt x="40" y="27"/>
                </a:cubicBezTo>
                <a:cubicBezTo>
                  <a:pt x="27" y="41"/>
                  <a:pt x="27" y="54"/>
                  <a:pt x="13" y="68"/>
                </a:cubicBezTo>
                <a:cubicBezTo>
                  <a:pt x="13" y="81"/>
                  <a:pt x="0" y="95"/>
                  <a:pt x="0" y="121"/>
                </a:cubicBezTo>
                <a:cubicBezTo>
                  <a:pt x="13" y="134"/>
                  <a:pt x="13" y="134"/>
                  <a:pt x="13" y="148"/>
                </a:cubicBezTo>
                <a:cubicBezTo>
                  <a:pt x="13" y="175"/>
                  <a:pt x="27" y="188"/>
                  <a:pt x="40" y="202"/>
                </a:cubicBezTo>
                <a:lnTo>
                  <a:pt x="67" y="228"/>
                </a:lnTo>
                <a:cubicBezTo>
                  <a:pt x="81" y="228"/>
                  <a:pt x="107" y="241"/>
                  <a:pt x="120" y="241"/>
                </a:cubicBezTo>
                <a:lnTo>
                  <a:pt x="174" y="241"/>
                </a:lnTo>
                <a:cubicBezTo>
                  <a:pt x="174" y="228"/>
                  <a:pt x="174" y="228"/>
                  <a:pt x="188" y="228"/>
                </a:cubicBezTo>
                <a:cubicBezTo>
                  <a:pt x="200" y="228"/>
                  <a:pt x="200" y="228"/>
                  <a:pt x="214" y="214"/>
                </a:cubicBezTo>
                <a:cubicBezTo>
                  <a:pt x="241" y="202"/>
                  <a:pt x="254" y="188"/>
                  <a:pt x="254" y="175"/>
                </a:cubicBezTo>
                <a:cubicBezTo>
                  <a:pt x="268" y="161"/>
                  <a:pt x="281" y="134"/>
                  <a:pt x="281" y="121"/>
                </a:cubicBezTo>
                <a:cubicBezTo>
                  <a:pt x="281" y="95"/>
                  <a:pt x="268" y="81"/>
                  <a:pt x="254" y="54"/>
                </a:cubicBezTo>
                <a:cubicBezTo>
                  <a:pt x="254" y="41"/>
                  <a:pt x="241" y="27"/>
                  <a:pt x="214" y="14"/>
                </a:cubicBezTo>
                <a:cubicBezTo>
                  <a:pt x="200" y="14"/>
                  <a:pt x="200" y="14"/>
                  <a:pt x="1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32"/>
          <p:cNvSpPr/>
          <p:nvPr/>
        </p:nvSpPr>
        <p:spPr>
          <a:xfrm>
            <a:off x="7345635" y="5200677"/>
            <a:ext cx="43492" cy="43495"/>
          </a:xfrm>
          <a:custGeom>
            <a:avLst/>
            <a:gdLst/>
            <a:ahLst/>
            <a:cxnLst/>
            <a:rect l="l" t="t" r="r" b="b"/>
            <a:pathLst>
              <a:path w="375" h="375" extrusionOk="0">
                <a:moveTo>
                  <a:pt x="187" y="0"/>
                </a:moveTo>
                <a:cubicBezTo>
                  <a:pt x="161" y="0"/>
                  <a:pt x="134" y="13"/>
                  <a:pt x="107" y="27"/>
                </a:cubicBezTo>
                <a:cubicBezTo>
                  <a:pt x="94" y="27"/>
                  <a:pt x="68" y="40"/>
                  <a:pt x="54" y="54"/>
                </a:cubicBezTo>
                <a:cubicBezTo>
                  <a:pt x="41" y="81"/>
                  <a:pt x="27" y="93"/>
                  <a:pt x="14" y="120"/>
                </a:cubicBezTo>
                <a:cubicBezTo>
                  <a:pt x="0" y="147"/>
                  <a:pt x="0" y="161"/>
                  <a:pt x="0" y="188"/>
                </a:cubicBezTo>
                <a:lnTo>
                  <a:pt x="0" y="241"/>
                </a:lnTo>
                <a:cubicBezTo>
                  <a:pt x="14" y="268"/>
                  <a:pt x="27" y="295"/>
                  <a:pt x="54" y="321"/>
                </a:cubicBezTo>
                <a:cubicBezTo>
                  <a:pt x="68" y="334"/>
                  <a:pt x="80" y="334"/>
                  <a:pt x="94" y="348"/>
                </a:cubicBezTo>
                <a:cubicBezTo>
                  <a:pt x="121" y="361"/>
                  <a:pt x="148" y="375"/>
                  <a:pt x="187" y="375"/>
                </a:cubicBezTo>
                <a:cubicBezTo>
                  <a:pt x="214" y="375"/>
                  <a:pt x="228" y="375"/>
                  <a:pt x="255" y="361"/>
                </a:cubicBezTo>
                <a:cubicBezTo>
                  <a:pt x="282" y="348"/>
                  <a:pt x="294" y="334"/>
                  <a:pt x="308" y="321"/>
                </a:cubicBezTo>
                <a:cubicBezTo>
                  <a:pt x="335" y="307"/>
                  <a:pt x="348" y="281"/>
                  <a:pt x="348" y="254"/>
                </a:cubicBezTo>
                <a:cubicBezTo>
                  <a:pt x="362" y="241"/>
                  <a:pt x="375" y="214"/>
                  <a:pt x="362" y="188"/>
                </a:cubicBezTo>
                <a:lnTo>
                  <a:pt x="362" y="147"/>
                </a:lnTo>
                <a:cubicBezTo>
                  <a:pt x="348" y="107"/>
                  <a:pt x="335" y="81"/>
                  <a:pt x="308" y="54"/>
                </a:cubicBezTo>
                <a:cubicBezTo>
                  <a:pt x="294" y="54"/>
                  <a:pt x="294" y="40"/>
                  <a:pt x="282" y="27"/>
                </a:cubicBezTo>
                <a:cubicBezTo>
                  <a:pt x="255" y="13"/>
                  <a:pt x="214" y="0"/>
                  <a:pt x="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5" name="Google Shape;295;p32"/>
          <p:cNvSpPr/>
          <p:nvPr/>
        </p:nvSpPr>
        <p:spPr>
          <a:xfrm>
            <a:off x="7437143" y="5216567"/>
            <a:ext cx="31199" cy="28765"/>
          </a:xfrm>
          <a:custGeom>
            <a:avLst/>
            <a:gdLst/>
            <a:ahLst/>
            <a:cxnLst/>
            <a:rect l="l" t="t" r="r" b="b"/>
            <a:pathLst>
              <a:path w="269" h="248" extrusionOk="0">
                <a:moveTo>
                  <a:pt x="141" y="0"/>
                </a:moveTo>
                <a:cubicBezTo>
                  <a:pt x="131" y="0"/>
                  <a:pt x="121" y="4"/>
                  <a:pt x="108" y="10"/>
                </a:cubicBezTo>
                <a:lnTo>
                  <a:pt x="94" y="10"/>
                </a:lnTo>
                <a:cubicBezTo>
                  <a:pt x="81" y="10"/>
                  <a:pt x="81" y="24"/>
                  <a:pt x="67" y="24"/>
                </a:cubicBezTo>
                <a:cubicBezTo>
                  <a:pt x="54" y="37"/>
                  <a:pt x="40" y="37"/>
                  <a:pt x="28" y="51"/>
                </a:cubicBezTo>
                <a:cubicBezTo>
                  <a:pt x="28" y="63"/>
                  <a:pt x="14" y="63"/>
                  <a:pt x="14" y="77"/>
                </a:cubicBezTo>
                <a:cubicBezTo>
                  <a:pt x="14" y="90"/>
                  <a:pt x="1" y="104"/>
                  <a:pt x="1" y="131"/>
                </a:cubicBezTo>
                <a:cubicBezTo>
                  <a:pt x="14" y="131"/>
                  <a:pt x="14" y="144"/>
                  <a:pt x="14" y="158"/>
                </a:cubicBezTo>
                <a:cubicBezTo>
                  <a:pt x="14" y="170"/>
                  <a:pt x="14" y="170"/>
                  <a:pt x="28" y="184"/>
                </a:cubicBezTo>
                <a:cubicBezTo>
                  <a:pt x="28" y="197"/>
                  <a:pt x="40" y="211"/>
                  <a:pt x="54" y="211"/>
                </a:cubicBezTo>
                <a:cubicBezTo>
                  <a:pt x="67" y="224"/>
                  <a:pt x="81" y="238"/>
                  <a:pt x="94" y="238"/>
                </a:cubicBezTo>
                <a:lnTo>
                  <a:pt x="108" y="238"/>
                </a:lnTo>
                <a:cubicBezTo>
                  <a:pt x="121" y="244"/>
                  <a:pt x="131" y="247"/>
                  <a:pt x="141" y="247"/>
                </a:cubicBezTo>
                <a:cubicBezTo>
                  <a:pt x="151" y="247"/>
                  <a:pt x="161" y="244"/>
                  <a:pt x="174" y="238"/>
                </a:cubicBezTo>
                <a:cubicBezTo>
                  <a:pt x="188" y="238"/>
                  <a:pt x="215" y="224"/>
                  <a:pt x="228" y="211"/>
                </a:cubicBezTo>
                <a:cubicBezTo>
                  <a:pt x="228" y="197"/>
                  <a:pt x="242" y="197"/>
                  <a:pt x="242" y="184"/>
                </a:cubicBezTo>
                <a:cubicBezTo>
                  <a:pt x="254" y="170"/>
                  <a:pt x="268" y="144"/>
                  <a:pt x="268" y="131"/>
                </a:cubicBezTo>
                <a:cubicBezTo>
                  <a:pt x="268" y="104"/>
                  <a:pt x="254" y="90"/>
                  <a:pt x="254" y="77"/>
                </a:cubicBezTo>
                <a:cubicBezTo>
                  <a:pt x="242" y="63"/>
                  <a:pt x="242" y="51"/>
                  <a:pt x="228" y="37"/>
                </a:cubicBezTo>
                <a:cubicBezTo>
                  <a:pt x="215" y="24"/>
                  <a:pt x="188" y="10"/>
                  <a:pt x="174" y="10"/>
                </a:cubicBezTo>
                <a:cubicBezTo>
                  <a:pt x="161" y="4"/>
                  <a:pt x="151" y="0"/>
                  <a:pt x="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6" name="Google Shape;296;p32"/>
          <p:cNvSpPr/>
          <p:nvPr/>
        </p:nvSpPr>
        <p:spPr>
          <a:xfrm>
            <a:off x="7370456" y="5112179"/>
            <a:ext cx="40361" cy="40480"/>
          </a:xfrm>
          <a:custGeom>
            <a:avLst/>
            <a:gdLst/>
            <a:ahLst/>
            <a:cxnLst/>
            <a:rect l="l" t="t" r="r" b="b"/>
            <a:pathLst>
              <a:path w="348" h="349" extrusionOk="0">
                <a:moveTo>
                  <a:pt x="187" y="0"/>
                </a:moveTo>
                <a:cubicBezTo>
                  <a:pt x="175" y="14"/>
                  <a:pt x="148" y="14"/>
                  <a:pt x="134" y="14"/>
                </a:cubicBezTo>
                <a:cubicBezTo>
                  <a:pt x="107" y="14"/>
                  <a:pt x="94" y="27"/>
                  <a:pt x="68" y="54"/>
                </a:cubicBezTo>
                <a:lnTo>
                  <a:pt x="54" y="68"/>
                </a:lnTo>
                <a:cubicBezTo>
                  <a:pt x="41" y="81"/>
                  <a:pt x="41" y="95"/>
                  <a:pt x="27" y="107"/>
                </a:cubicBezTo>
                <a:cubicBezTo>
                  <a:pt x="14" y="121"/>
                  <a:pt x="14" y="134"/>
                  <a:pt x="14" y="148"/>
                </a:cubicBezTo>
                <a:lnTo>
                  <a:pt x="14" y="161"/>
                </a:lnTo>
                <a:cubicBezTo>
                  <a:pt x="0" y="188"/>
                  <a:pt x="0" y="214"/>
                  <a:pt x="14" y="241"/>
                </a:cubicBezTo>
                <a:cubicBezTo>
                  <a:pt x="14" y="268"/>
                  <a:pt x="27" y="282"/>
                  <a:pt x="54" y="309"/>
                </a:cubicBezTo>
                <a:cubicBezTo>
                  <a:pt x="68" y="321"/>
                  <a:pt x="94" y="335"/>
                  <a:pt x="121" y="348"/>
                </a:cubicBezTo>
                <a:lnTo>
                  <a:pt x="214" y="348"/>
                </a:lnTo>
                <a:cubicBezTo>
                  <a:pt x="228" y="335"/>
                  <a:pt x="241" y="335"/>
                  <a:pt x="255" y="321"/>
                </a:cubicBezTo>
                <a:cubicBezTo>
                  <a:pt x="268" y="321"/>
                  <a:pt x="268" y="309"/>
                  <a:pt x="282" y="295"/>
                </a:cubicBezTo>
                <a:cubicBezTo>
                  <a:pt x="294" y="295"/>
                  <a:pt x="294" y="295"/>
                  <a:pt x="294" y="282"/>
                </a:cubicBezTo>
                <a:cubicBezTo>
                  <a:pt x="321" y="268"/>
                  <a:pt x="321" y="255"/>
                  <a:pt x="335" y="228"/>
                </a:cubicBezTo>
                <a:cubicBezTo>
                  <a:pt x="348" y="214"/>
                  <a:pt x="348" y="188"/>
                  <a:pt x="348" y="175"/>
                </a:cubicBezTo>
                <a:cubicBezTo>
                  <a:pt x="348" y="148"/>
                  <a:pt x="348" y="121"/>
                  <a:pt x="335" y="107"/>
                </a:cubicBezTo>
                <a:cubicBezTo>
                  <a:pt x="321" y="81"/>
                  <a:pt x="321" y="68"/>
                  <a:pt x="294" y="54"/>
                </a:cubicBezTo>
                <a:cubicBezTo>
                  <a:pt x="294" y="41"/>
                  <a:pt x="282" y="41"/>
                  <a:pt x="268" y="27"/>
                </a:cubicBezTo>
                <a:cubicBezTo>
                  <a:pt x="241" y="14"/>
                  <a:pt x="214" y="0"/>
                  <a:pt x="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7" name="Google Shape;297;p32"/>
          <p:cNvSpPr/>
          <p:nvPr/>
        </p:nvSpPr>
        <p:spPr>
          <a:xfrm>
            <a:off x="9996938" y="2615914"/>
            <a:ext cx="60541" cy="57413"/>
          </a:xfrm>
          <a:custGeom>
            <a:avLst/>
            <a:gdLst/>
            <a:ahLst/>
            <a:cxnLst/>
            <a:rect l="l" t="t" r="r" b="b"/>
            <a:pathLst>
              <a:path w="522" h="495" extrusionOk="0">
                <a:moveTo>
                  <a:pt x="188" y="0"/>
                </a:moveTo>
                <a:cubicBezTo>
                  <a:pt x="147" y="13"/>
                  <a:pt x="121" y="27"/>
                  <a:pt x="94" y="54"/>
                </a:cubicBezTo>
                <a:cubicBezTo>
                  <a:pt x="67" y="67"/>
                  <a:pt x="54" y="94"/>
                  <a:pt x="28" y="120"/>
                </a:cubicBezTo>
                <a:cubicBezTo>
                  <a:pt x="14" y="147"/>
                  <a:pt x="1" y="174"/>
                  <a:pt x="1" y="215"/>
                </a:cubicBezTo>
                <a:cubicBezTo>
                  <a:pt x="1" y="241"/>
                  <a:pt x="1" y="281"/>
                  <a:pt x="14" y="308"/>
                </a:cubicBezTo>
                <a:cubicBezTo>
                  <a:pt x="14" y="334"/>
                  <a:pt x="28" y="348"/>
                  <a:pt x="28" y="375"/>
                </a:cubicBezTo>
                <a:cubicBezTo>
                  <a:pt x="54" y="415"/>
                  <a:pt x="81" y="441"/>
                  <a:pt x="121" y="468"/>
                </a:cubicBezTo>
                <a:cubicBezTo>
                  <a:pt x="147" y="468"/>
                  <a:pt x="161" y="482"/>
                  <a:pt x="188" y="495"/>
                </a:cubicBezTo>
                <a:lnTo>
                  <a:pt x="322" y="495"/>
                </a:lnTo>
                <a:cubicBezTo>
                  <a:pt x="335" y="482"/>
                  <a:pt x="361" y="468"/>
                  <a:pt x="375" y="455"/>
                </a:cubicBezTo>
                <a:lnTo>
                  <a:pt x="388" y="455"/>
                </a:lnTo>
                <a:cubicBezTo>
                  <a:pt x="388" y="455"/>
                  <a:pt x="402" y="455"/>
                  <a:pt x="402" y="441"/>
                </a:cubicBezTo>
                <a:cubicBezTo>
                  <a:pt x="415" y="429"/>
                  <a:pt x="429" y="415"/>
                  <a:pt x="442" y="415"/>
                </a:cubicBezTo>
                <a:cubicBezTo>
                  <a:pt x="468" y="388"/>
                  <a:pt x="482" y="361"/>
                  <a:pt x="495" y="334"/>
                </a:cubicBezTo>
                <a:cubicBezTo>
                  <a:pt x="509" y="308"/>
                  <a:pt x="509" y="295"/>
                  <a:pt x="509" y="268"/>
                </a:cubicBezTo>
                <a:cubicBezTo>
                  <a:pt x="522" y="241"/>
                  <a:pt x="522" y="201"/>
                  <a:pt x="509" y="174"/>
                </a:cubicBezTo>
                <a:cubicBezTo>
                  <a:pt x="509" y="161"/>
                  <a:pt x="495" y="134"/>
                  <a:pt x="482" y="120"/>
                </a:cubicBezTo>
                <a:cubicBezTo>
                  <a:pt x="468" y="94"/>
                  <a:pt x="456" y="81"/>
                  <a:pt x="442" y="67"/>
                </a:cubicBezTo>
                <a:cubicBezTo>
                  <a:pt x="429" y="40"/>
                  <a:pt x="402" y="27"/>
                  <a:pt x="375" y="13"/>
                </a:cubicBezTo>
                <a:cubicBezTo>
                  <a:pt x="349" y="0"/>
                  <a:pt x="308" y="0"/>
                  <a:pt x="2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8" name="Google Shape;298;p32"/>
          <p:cNvSpPr/>
          <p:nvPr/>
        </p:nvSpPr>
        <p:spPr>
          <a:xfrm>
            <a:off x="9911577" y="2699656"/>
            <a:ext cx="37345" cy="36536"/>
          </a:xfrm>
          <a:custGeom>
            <a:avLst/>
            <a:gdLst/>
            <a:ahLst/>
            <a:cxnLst/>
            <a:rect l="l" t="t" r="r" b="b"/>
            <a:pathLst>
              <a:path w="322" h="315" extrusionOk="0">
                <a:moveTo>
                  <a:pt x="134" y="1"/>
                </a:moveTo>
                <a:cubicBezTo>
                  <a:pt x="121" y="1"/>
                  <a:pt x="108" y="1"/>
                  <a:pt x="95" y="14"/>
                </a:cubicBezTo>
                <a:cubicBezTo>
                  <a:pt x="81" y="14"/>
                  <a:pt x="68" y="14"/>
                  <a:pt x="68" y="28"/>
                </a:cubicBezTo>
                <a:cubicBezTo>
                  <a:pt x="41" y="40"/>
                  <a:pt x="27" y="54"/>
                  <a:pt x="14" y="67"/>
                </a:cubicBezTo>
                <a:cubicBezTo>
                  <a:pt x="1" y="94"/>
                  <a:pt x="1" y="121"/>
                  <a:pt x="1" y="147"/>
                </a:cubicBezTo>
                <a:cubicBezTo>
                  <a:pt x="1" y="188"/>
                  <a:pt x="1" y="215"/>
                  <a:pt x="14" y="228"/>
                </a:cubicBezTo>
                <a:cubicBezTo>
                  <a:pt x="27" y="242"/>
                  <a:pt x="41" y="254"/>
                  <a:pt x="41" y="268"/>
                </a:cubicBezTo>
                <a:cubicBezTo>
                  <a:pt x="54" y="281"/>
                  <a:pt x="68" y="281"/>
                  <a:pt x="81" y="295"/>
                </a:cubicBezTo>
                <a:cubicBezTo>
                  <a:pt x="95" y="295"/>
                  <a:pt x="108" y="308"/>
                  <a:pt x="121" y="308"/>
                </a:cubicBezTo>
                <a:cubicBezTo>
                  <a:pt x="130" y="308"/>
                  <a:pt x="145" y="314"/>
                  <a:pt x="158" y="314"/>
                </a:cubicBezTo>
                <a:cubicBezTo>
                  <a:pt x="164" y="314"/>
                  <a:pt x="170" y="313"/>
                  <a:pt x="175" y="308"/>
                </a:cubicBezTo>
                <a:cubicBezTo>
                  <a:pt x="188" y="308"/>
                  <a:pt x="202" y="308"/>
                  <a:pt x="215" y="295"/>
                </a:cubicBezTo>
                <a:cubicBezTo>
                  <a:pt x="228" y="295"/>
                  <a:pt x="241" y="295"/>
                  <a:pt x="255" y="281"/>
                </a:cubicBezTo>
                <a:cubicBezTo>
                  <a:pt x="268" y="268"/>
                  <a:pt x="282" y="268"/>
                  <a:pt x="282" y="254"/>
                </a:cubicBezTo>
                <a:cubicBezTo>
                  <a:pt x="295" y="242"/>
                  <a:pt x="309" y="228"/>
                  <a:pt x="309" y="215"/>
                </a:cubicBezTo>
                <a:lnTo>
                  <a:pt x="309" y="201"/>
                </a:lnTo>
                <a:cubicBezTo>
                  <a:pt x="322" y="188"/>
                  <a:pt x="322" y="174"/>
                  <a:pt x="322" y="147"/>
                </a:cubicBezTo>
                <a:lnTo>
                  <a:pt x="322" y="121"/>
                </a:lnTo>
                <a:cubicBezTo>
                  <a:pt x="309" y="108"/>
                  <a:pt x="309" y="94"/>
                  <a:pt x="295" y="81"/>
                </a:cubicBezTo>
                <a:lnTo>
                  <a:pt x="295" y="67"/>
                </a:lnTo>
                <a:cubicBezTo>
                  <a:pt x="282" y="67"/>
                  <a:pt x="282" y="54"/>
                  <a:pt x="268" y="40"/>
                </a:cubicBezTo>
                <a:lnTo>
                  <a:pt x="241" y="14"/>
                </a:lnTo>
                <a:cubicBezTo>
                  <a:pt x="215" y="1"/>
                  <a:pt x="202" y="1"/>
                  <a:pt x="1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9" name="Google Shape;299;p32"/>
          <p:cNvSpPr/>
          <p:nvPr/>
        </p:nvSpPr>
        <p:spPr>
          <a:xfrm>
            <a:off x="9995313" y="2744660"/>
            <a:ext cx="34331" cy="27953"/>
          </a:xfrm>
          <a:custGeom>
            <a:avLst/>
            <a:gdLst/>
            <a:ahLst/>
            <a:cxnLst/>
            <a:rect l="l" t="t" r="r" b="b"/>
            <a:pathLst>
              <a:path w="296" h="241" extrusionOk="0">
                <a:moveTo>
                  <a:pt x="149" y="0"/>
                </a:moveTo>
                <a:cubicBezTo>
                  <a:pt x="1" y="0"/>
                  <a:pt x="1" y="241"/>
                  <a:pt x="149" y="241"/>
                </a:cubicBezTo>
                <a:cubicBezTo>
                  <a:pt x="295" y="241"/>
                  <a:pt x="295" y="0"/>
                  <a:pt x="1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0" name="Google Shape;300;p32"/>
          <p:cNvSpPr/>
          <p:nvPr/>
        </p:nvSpPr>
        <p:spPr>
          <a:xfrm>
            <a:off x="9705364" y="2017423"/>
            <a:ext cx="45000" cy="47787"/>
          </a:xfrm>
          <a:custGeom>
            <a:avLst/>
            <a:gdLst/>
            <a:ahLst/>
            <a:cxnLst/>
            <a:rect l="l" t="t" r="r" b="b"/>
            <a:pathLst>
              <a:path w="388" h="412" extrusionOk="0">
                <a:moveTo>
                  <a:pt x="174" y="0"/>
                </a:moveTo>
                <a:cubicBezTo>
                  <a:pt x="161" y="0"/>
                  <a:pt x="147" y="4"/>
                  <a:pt x="134" y="10"/>
                </a:cubicBezTo>
                <a:cubicBezTo>
                  <a:pt x="120" y="10"/>
                  <a:pt x="107" y="24"/>
                  <a:pt x="93" y="24"/>
                </a:cubicBezTo>
                <a:cubicBezTo>
                  <a:pt x="66" y="37"/>
                  <a:pt x="54" y="64"/>
                  <a:pt x="40" y="78"/>
                </a:cubicBezTo>
                <a:cubicBezTo>
                  <a:pt x="13" y="104"/>
                  <a:pt x="13" y="117"/>
                  <a:pt x="0" y="144"/>
                </a:cubicBezTo>
                <a:lnTo>
                  <a:pt x="0" y="197"/>
                </a:lnTo>
                <a:cubicBezTo>
                  <a:pt x="0" y="238"/>
                  <a:pt x="0" y="265"/>
                  <a:pt x="27" y="304"/>
                </a:cubicBezTo>
                <a:lnTo>
                  <a:pt x="54" y="345"/>
                </a:lnTo>
                <a:cubicBezTo>
                  <a:pt x="66" y="345"/>
                  <a:pt x="80" y="358"/>
                  <a:pt x="80" y="372"/>
                </a:cubicBezTo>
                <a:lnTo>
                  <a:pt x="93" y="372"/>
                </a:lnTo>
                <a:cubicBezTo>
                  <a:pt x="107" y="385"/>
                  <a:pt x="107" y="385"/>
                  <a:pt x="134" y="399"/>
                </a:cubicBezTo>
                <a:cubicBezTo>
                  <a:pt x="147" y="399"/>
                  <a:pt x="173" y="411"/>
                  <a:pt x="187" y="411"/>
                </a:cubicBezTo>
                <a:cubicBezTo>
                  <a:pt x="200" y="411"/>
                  <a:pt x="227" y="399"/>
                  <a:pt x="241" y="399"/>
                </a:cubicBezTo>
                <a:cubicBezTo>
                  <a:pt x="254" y="399"/>
                  <a:pt x="268" y="385"/>
                  <a:pt x="280" y="385"/>
                </a:cubicBezTo>
                <a:cubicBezTo>
                  <a:pt x="280" y="385"/>
                  <a:pt x="280" y="372"/>
                  <a:pt x="294" y="372"/>
                </a:cubicBezTo>
                <a:cubicBezTo>
                  <a:pt x="307" y="358"/>
                  <a:pt x="321" y="358"/>
                  <a:pt x="334" y="345"/>
                </a:cubicBezTo>
                <a:cubicBezTo>
                  <a:pt x="348" y="318"/>
                  <a:pt x="361" y="304"/>
                  <a:pt x="375" y="278"/>
                </a:cubicBezTo>
                <a:cubicBezTo>
                  <a:pt x="387" y="251"/>
                  <a:pt x="387" y="224"/>
                  <a:pt x="387" y="197"/>
                </a:cubicBezTo>
                <a:lnTo>
                  <a:pt x="387" y="144"/>
                </a:lnTo>
                <a:cubicBezTo>
                  <a:pt x="375" y="117"/>
                  <a:pt x="361" y="104"/>
                  <a:pt x="348" y="78"/>
                </a:cubicBezTo>
                <a:cubicBezTo>
                  <a:pt x="334" y="64"/>
                  <a:pt x="321" y="37"/>
                  <a:pt x="294" y="24"/>
                </a:cubicBezTo>
                <a:cubicBezTo>
                  <a:pt x="268" y="10"/>
                  <a:pt x="241" y="10"/>
                  <a:pt x="214" y="10"/>
                </a:cubicBezTo>
                <a:cubicBezTo>
                  <a:pt x="201" y="4"/>
                  <a:pt x="187" y="0"/>
                  <a:pt x="1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1" name="Google Shape;301;p32"/>
          <p:cNvSpPr/>
          <p:nvPr/>
        </p:nvSpPr>
        <p:spPr>
          <a:xfrm>
            <a:off x="9786665" y="2076575"/>
            <a:ext cx="45464" cy="34680"/>
          </a:xfrm>
          <a:custGeom>
            <a:avLst/>
            <a:gdLst/>
            <a:ahLst/>
            <a:cxnLst/>
            <a:rect l="l" t="t" r="r" b="b"/>
            <a:pathLst>
              <a:path w="392" h="299" extrusionOk="0">
                <a:moveTo>
                  <a:pt x="212" y="1"/>
                </a:moveTo>
                <a:cubicBezTo>
                  <a:pt x="179" y="1"/>
                  <a:pt x="145" y="15"/>
                  <a:pt x="114" y="49"/>
                </a:cubicBezTo>
                <a:cubicBezTo>
                  <a:pt x="0" y="163"/>
                  <a:pt x="124" y="298"/>
                  <a:pt x="233" y="298"/>
                </a:cubicBezTo>
                <a:cubicBezTo>
                  <a:pt x="278" y="298"/>
                  <a:pt x="319" y="276"/>
                  <a:pt x="342" y="222"/>
                </a:cubicBezTo>
                <a:cubicBezTo>
                  <a:pt x="392" y="123"/>
                  <a:pt x="308" y="1"/>
                  <a:pt x="2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2" name="Google Shape;302;p32"/>
          <p:cNvSpPr/>
          <p:nvPr/>
        </p:nvSpPr>
        <p:spPr>
          <a:xfrm>
            <a:off x="9872840" y="2105457"/>
            <a:ext cx="37345" cy="26561"/>
          </a:xfrm>
          <a:custGeom>
            <a:avLst/>
            <a:gdLst/>
            <a:ahLst/>
            <a:cxnLst/>
            <a:rect l="l" t="t" r="r" b="b"/>
            <a:pathLst>
              <a:path w="322" h="229" extrusionOk="0">
                <a:moveTo>
                  <a:pt x="147" y="0"/>
                </a:moveTo>
                <a:cubicBezTo>
                  <a:pt x="4" y="0"/>
                  <a:pt x="1" y="229"/>
                  <a:pt x="136" y="229"/>
                </a:cubicBezTo>
                <a:cubicBezTo>
                  <a:pt x="140" y="229"/>
                  <a:pt x="143" y="228"/>
                  <a:pt x="147" y="228"/>
                </a:cubicBezTo>
                <a:lnTo>
                  <a:pt x="174" y="228"/>
                </a:lnTo>
                <a:cubicBezTo>
                  <a:pt x="322" y="228"/>
                  <a:pt x="322" y="14"/>
                  <a:pt x="1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3" name="Google Shape;303;p32"/>
          <p:cNvSpPr/>
          <p:nvPr/>
        </p:nvSpPr>
        <p:spPr>
          <a:xfrm>
            <a:off x="9171625" y="2035633"/>
            <a:ext cx="48132" cy="48135"/>
          </a:xfrm>
          <a:custGeom>
            <a:avLst/>
            <a:gdLst/>
            <a:ahLst/>
            <a:cxnLst/>
            <a:rect l="l" t="t" r="r" b="b"/>
            <a:pathLst>
              <a:path w="415" h="415" extrusionOk="0">
                <a:moveTo>
                  <a:pt x="188" y="1"/>
                </a:moveTo>
                <a:cubicBezTo>
                  <a:pt x="161" y="1"/>
                  <a:pt x="147" y="14"/>
                  <a:pt x="134" y="28"/>
                </a:cubicBezTo>
                <a:cubicBezTo>
                  <a:pt x="108" y="28"/>
                  <a:pt x="81" y="40"/>
                  <a:pt x="67" y="67"/>
                </a:cubicBezTo>
                <a:lnTo>
                  <a:pt x="27" y="108"/>
                </a:lnTo>
                <a:lnTo>
                  <a:pt x="13" y="147"/>
                </a:lnTo>
                <a:lnTo>
                  <a:pt x="13" y="161"/>
                </a:lnTo>
                <a:cubicBezTo>
                  <a:pt x="1" y="174"/>
                  <a:pt x="13" y="174"/>
                  <a:pt x="1" y="188"/>
                </a:cubicBezTo>
                <a:lnTo>
                  <a:pt x="1" y="242"/>
                </a:lnTo>
                <a:cubicBezTo>
                  <a:pt x="1" y="254"/>
                  <a:pt x="1" y="268"/>
                  <a:pt x="13" y="268"/>
                </a:cubicBezTo>
                <a:lnTo>
                  <a:pt x="13" y="295"/>
                </a:lnTo>
                <a:cubicBezTo>
                  <a:pt x="27" y="322"/>
                  <a:pt x="40" y="335"/>
                  <a:pt x="54" y="361"/>
                </a:cubicBezTo>
                <a:cubicBezTo>
                  <a:pt x="67" y="375"/>
                  <a:pt x="81" y="375"/>
                  <a:pt x="94" y="388"/>
                </a:cubicBezTo>
                <a:lnTo>
                  <a:pt x="147" y="402"/>
                </a:lnTo>
                <a:lnTo>
                  <a:pt x="147" y="415"/>
                </a:lnTo>
                <a:lnTo>
                  <a:pt x="201" y="415"/>
                </a:lnTo>
                <a:cubicBezTo>
                  <a:pt x="227" y="415"/>
                  <a:pt x="241" y="415"/>
                  <a:pt x="268" y="402"/>
                </a:cubicBezTo>
                <a:cubicBezTo>
                  <a:pt x="268" y="402"/>
                  <a:pt x="281" y="402"/>
                  <a:pt x="295" y="388"/>
                </a:cubicBezTo>
                <a:cubicBezTo>
                  <a:pt x="308" y="388"/>
                  <a:pt x="334" y="375"/>
                  <a:pt x="348" y="349"/>
                </a:cubicBezTo>
                <a:lnTo>
                  <a:pt x="388" y="308"/>
                </a:lnTo>
                <a:lnTo>
                  <a:pt x="402" y="268"/>
                </a:lnTo>
                <a:cubicBezTo>
                  <a:pt x="415" y="242"/>
                  <a:pt x="415" y="201"/>
                  <a:pt x="415" y="174"/>
                </a:cubicBezTo>
                <a:cubicBezTo>
                  <a:pt x="415" y="161"/>
                  <a:pt x="402" y="147"/>
                  <a:pt x="402" y="135"/>
                </a:cubicBezTo>
                <a:cubicBezTo>
                  <a:pt x="388" y="108"/>
                  <a:pt x="375" y="81"/>
                  <a:pt x="348" y="67"/>
                </a:cubicBezTo>
                <a:lnTo>
                  <a:pt x="308" y="28"/>
                </a:lnTo>
                <a:lnTo>
                  <a:pt x="268" y="14"/>
                </a:lnTo>
                <a:cubicBezTo>
                  <a:pt x="241" y="1"/>
                  <a:pt x="215" y="1"/>
                  <a:pt x="18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32"/>
          <p:cNvSpPr/>
          <p:nvPr/>
        </p:nvSpPr>
        <p:spPr>
          <a:xfrm>
            <a:off x="9185541" y="2150807"/>
            <a:ext cx="31083" cy="32244"/>
          </a:xfrm>
          <a:custGeom>
            <a:avLst/>
            <a:gdLst/>
            <a:ahLst/>
            <a:cxnLst/>
            <a:rect l="l" t="t" r="r" b="b"/>
            <a:pathLst>
              <a:path w="268" h="278" extrusionOk="0">
                <a:moveTo>
                  <a:pt x="161" y="1"/>
                </a:moveTo>
                <a:cubicBezTo>
                  <a:pt x="151" y="1"/>
                  <a:pt x="141" y="4"/>
                  <a:pt x="134" y="10"/>
                </a:cubicBezTo>
                <a:cubicBezTo>
                  <a:pt x="121" y="10"/>
                  <a:pt x="107" y="10"/>
                  <a:pt x="95" y="24"/>
                </a:cubicBezTo>
                <a:cubicBezTo>
                  <a:pt x="95" y="24"/>
                  <a:pt x="81" y="24"/>
                  <a:pt x="81" y="37"/>
                </a:cubicBezTo>
                <a:lnTo>
                  <a:pt x="54" y="37"/>
                </a:lnTo>
                <a:cubicBezTo>
                  <a:pt x="54" y="37"/>
                  <a:pt x="54" y="51"/>
                  <a:pt x="41" y="51"/>
                </a:cubicBezTo>
                <a:cubicBezTo>
                  <a:pt x="41" y="51"/>
                  <a:pt x="27" y="64"/>
                  <a:pt x="27" y="78"/>
                </a:cubicBezTo>
                <a:cubicBezTo>
                  <a:pt x="14" y="91"/>
                  <a:pt x="14" y="78"/>
                  <a:pt x="14" y="105"/>
                </a:cubicBezTo>
                <a:cubicBezTo>
                  <a:pt x="0" y="117"/>
                  <a:pt x="0" y="131"/>
                  <a:pt x="0" y="144"/>
                </a:cubicBezTo>
                <a:lnTo>
                  <a:pt x="0" y="158"/>
                </a:lnTo>
                <a:cubicBezTo>
                  <a:pt x="0" y="171"/>
                  <a:pt x="0" y="185"/>
                  <a:pt x="14" y="198"/>
                </a:cubicBezTo>
                <a:cubicBezTo>
                  <a:pt x="14" y="212"/>
                  <a:pt x="27" y="224"/>
                  <a:pt x="27" y="238"/>
                </a:cubicBezTo>
                <a:cubicBezTo>
                  <a:pt x="41" y="251"/>
                  <a:pt x="54" y="251"/>
                  <a:pt x="54" y="251"/>
                </a:cubicBezTo>
                <a:cubicBezTo>
                  <a:pt x="81" y="265"/>
                  <a:pt x="95" y="278"/>
                  <a:pt x="121" y="278"/>
                </a:cubicBezTo>
                <a:cubicBezTo>
                  <a:pt x="134" y="278"/>
                  <a:pt x="148" y="278"/>
                  <a:pt x="161" y="265"/>
                </a:cubicBezTo>
                <a:lnTo>
                  <a:pt x="188" y="251"/>
                </a:lnTo>
                <a:cubicBezTo>
                  <a:pt x="202" y="251"/>
                  <a:pt x="202" y="238"/>
                  <a:pt x="214" y="238"/>
                </a:cubicBezTo>
                <a:cubicBezTo>
                  <a:pt x="214" y="224"/>
                  <a:pt x="228" y="224"/>
                  <a:pt x="228" y="212"/>
                </a:cubicBezTo>
                <a:lnTo>
                  <a:pt x="241" y="198"/>
                </a:lnTo>
                <a:cubicBezTo>
                  <a:pt x="241" y="185"/>
                  <a:pt x="255" y="185"/>
                  <a:pt x="255" y="171"/>
                </a:cubicBezTo>
                <a:cubicBezTo>
                  <a:pt x="255" y="171"/>
                  <a:pt x="268" y="158"/>
                  <a:pt x="268" y="144"/>
                </a:cubicBezTo>
                <a:lnTo>
                  <a:pt x="268" y="105"/>
                </a:lnTo>
                <a:cubicBezTo>
                  <a:pt x="268" y="91"/>
                  <a:pt x="268" y="78"/>
                  <a:pt x="255" y="78"/>
                </a:cubicBezTo>
                <a:cubicBezTo>
                  <a:pt x="255" y="64"/>
                  <a:pt x="241" y="51"/>
                  <a:pt x="241" y="37"/>
                </a:cubicBezTo>
                <a:cubicBezTo>
                  <a:pt x="228" y="24"/>
                  <a:pt x="214" y="24"/>
                  <a:pt x="214" y="24"/>
                </a:cubicBezTo>
                <a:cubicBezTo>
                  <a:pt x="202" y="10"/>
                  <a:pt x="188" y="10"/>
                  <a:pt x="188" y="10"/>
                </a:cubicBezTo>
                <a:cubicBezTo>
                  <a:pt x="181" y="4"/>
                  <a:pt x="171" y="1"/>
                  <a:pt x="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5" name="Google Shape;305;p32"/>
          <p:cNvSpPr/>
          <p:nvPr/>
        </p:nvSpPr>
        <p:spPr>
          <a:xfrm>
            <a:off x="8557278" y="2124013"/>
            <a:ext cx="37345" cy="35840"/>
          </a:xfrm>
          <a:custGeom>
            <a:avLst/>
            <a:gdLst/>
            <a:ahLst/>
            <a:cxnLst/>
            <a:rect l="l" t="t" r="r" b="b"/>
            <a:pathLst>
              <a:path w="322" h="309" extrusionOk="0">
                <a:moveTo>
                  <a:pt x="161" y="1"/>
                </a:moveTo>
                <a:cubicBezTo>
                  <a:pt x="134" y="1"/>
                  <a:pt x="120" y="1"/>
                  <a:pt x="108" y="15"/>
                </a:cubicBezTo>
                <a:cubicBezTo>
                  <a:pt x="81" y="15"/>
                  <a:pt x="67" y="27"/>
                  <a:pt x="54" y="41"/>
                </a:cubicBezTo>
                <a:cubicBezTo>
                  <a:pt x="40" y="54"/>
                  <a:pt x="27" y="68"/>
                  <a:pt x="13" y="95"/>
                </a:cubicBezTo>
                <a:cubicBezTo>
                  <a:pt x="13" y="108"/>
                  <a:pt x="1" y="134"/>
                  <a:pt x="1" y="161"/>
                </a:cubicBezTo>
                <a:cubicBezTo>
                  <a:pt x="1" y="175"/>
                  <a:pt x="13" y="188"/>
                  <a:pt x="13" y="202"/>
                </a:cubicBezTo>
                <a:cubicBezTo>
                  <a:pt x="13" y="229"/>
                  <a:pt x="27" y="241"/>
                  <a:pt x="54" y="268"/>
                </a:cubicBezTo>
                <a:lnTo>
                  <a:pt x="81" y="295"/>
                </a:lnTo>
                <a:cubicBezTo>
                  <a:pt x="108" y="309"/>
                  <a:pt x="134" y="309"/>
                  <a:pt x="161" y="309"/>
                </a:cubicBezTo>
                <a:cubicBezTo>
                  <a:pt x="188" y="309"/>
                  <a:pt x="201" y="309"/>
                  <a:pt x="227" y="295"/>
                </a:cubicBezTo>
                <a:cubicBezTo>
                  <a:pt x="241" y="295"/>
                  <a:pt x="254" y="282"/>
                  <a:pt x="281" y="268"/>
                </a:cubicBezTo>
                <a:cubicBezTo>
                  <a:pt x="295" y="255"/>
                  <a:pt x="308" y="241"/>
                  <a:pt x="308" y="215"/>
                </a:cubicBezTo>
                <a:cubicBezTo>
                  <a:pt x="322" y="202"/>
                  <a:pt x="322" y="175"/>
                  <a:pt x="322" y="161"/>
                </a:cubicBezTo>
                <a:lnTo>
                  <a:pt x="322" y="108"/>
                </a:lnTo>
                <a:cubicBezTo>
                  <a:pt x="308" y="81"/>
                  <a:pt x="295" y="68"/>
                  <a:pt x="281" y="41"/>
                </a:cubicBezTo>
                <a:cubicBezTo>
                  <a:pt x="268" y="27"/>
                  <a:pt x="254" y="27"/>
                  <a:pt x="241" y="15"/>
                </a:cubicBezTo>
                <a:cubicBezTo>
                  <a:pt x="215" y="1"/>
                  <a:pt x="188" y="1"/>
                  <a:pt x="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6" name="Google Shape;306;p32"/>
          <p:cNvSpPr/>
          <p:nvPr/>
        </p:nvSpPr>
        <p:spPr>
          <a:xfrm>
            <a:off x="8613181" y="2054306"/>
            <a:ext cx="40361" cy="31084"/>
          </a:xfrm>
          <a:custGeom>
            <a:avLst/>
            <a:gdLst/>
            <a:ahLst/>
            <a:cxnLst/>
            <a:rect l="l" t="t" r="r" b="b"/>
            <a:pathLst>
              <a:path w="348" h="268" extrusionOk="0">
                <a:moveTo>
                  <a:pt x="173" y="0"/>
                </a:moveTo>
                <a:cubicBezTo>
                  <a:pt x="0" y="0"/>
                  <a:pt x="0" y="268"/>
                  <a:pt x="173" y="268"/>
                </a:cubicBezTo>
                <a:cubicBezTo>
                  <a:pt x="348" y="268"/>
                  <a:pt x="348" y="0"/>
                  <a:pt x="1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307;p32"/>
          <p:cNvSpPr/>
          <p:nvPr/>
        </p:nvSpPr>
        <p:spPr>
          <a:xfrm>
            <a:off x="10209412" y="2238841"/>
            <a:ext cx="153789" cy="175836"/>
          </a:xfrm>
          <a:custGeom>
            <a:avLst/>
            <a:gdLst/>
            <a:ahLst/>
            <a:cxnLst/>
            <a:rect l="l" t="t" r="r" b="b"/>
            <a:pathLst>
              <a:path w="1326" h="1516" extrusionOk="0">
                <a:moveTo>
                  <a:pt x="1098" y="1"/>
                </a:moveTo>
                <a:lnTo>
                  <a:pt x="1098" y="1"/>
                </a:lnTo>
                <a:cubicBezTo>
                  <a:pt x="710" y="27"/>
                  <a:pt x="1" y="1151"/>
                  <a:pt x="536" y="1445"/>
                </a:cubicBezTo>
                <a:cubicBezTo>
                  <a:pt x="622" y="1494"/>
                  <a:pt x="698" y="1515"/>
                  <a:pt x="765" y="1515"/>
                </a:cubicBezTo>
                <a:cubicBezTo>
                  <a:pt x="1325" y="1515"/>
                  <a:pt x="1265" y="1"/>
                  <a:pt x="1098" y="1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308;p32"/>
          <p:cNvSpPr/>
          <p:nvPr/>
        </p:nvSpPr>
        <p:spPr>
          <a:xfrm>
            <a:off x="10240727" y="2524168"/>
            <a:ext cx="202733" cy="149043"/>
          </a:xfrm>
          <a:custGeom>
            <a:avLst/>
            <a:gdLst/>
            <a:ahLst/>
            <a:cxnLst/>
            <a:rect l="l" t="t" r="r" b="b"/>
            <a:pathLst>
              <a:path w="1748" h="1285" extrusionOk="0">
                <a:moveTo>
                  <a:pt x="1513" y="1"/>
                </a:moveTo>
                <a:cubicBezTo>
                  <a:pt x="1095" y="1"/>
                  <a:pt x="0" y="643"/>
                  <a:pt x="574" y="1193"/>
                </a:cubicBezTo>
                <a:cubicBezTo>
                  <a:pt x="641" y="1256"/>
                  <a:pt x="712" y="1284"/>
                  <a:pt x="785" y="1284"/>
                </a:cubicBezTo>
                <a:cubicBezTo>
                  <a:pt x="1243" y="1284"/>
                  <a:pt x="1748" y="169"/>
                  <a:pt x="1644" y="42"/>
                </a:cubicBezTo>
                <a:cubicBezTo>
                  <a:pt x="1619" y="14"/>
                  <a:pt x="1573" y="1"/>
                  <a:pt x="1513" y="1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9" name="Google Shape;309;p32"/>
          <p:cNvSpPr/>
          <p:nvPr/>
        </p:nvSpPr>
        <p:spPr>
          <a:xfrm>
            <a:off x="10327132" y="2239420"/>
            <a:ext cx="298416" cy="183259"/>
          </a:xfrm>
          <a:custGeom>
            <a:avLst/>
            <a:gdLst/>
            <a:ahLst/>
            <a:cxnLst/>
            <a:rect l="l" t="t" r="r" b="b"/>
            <a:pathLst>
              <a:path w="2573" h="1580" extrusionOk="0">
                <a:moveTo>
                  <a:pt x="419" y="0"/>
                </a:moveTo>
                <a:cubicBezTo>
                  <a:pt x="340" y="0"/>
                  <a:pt x="268" y="12"/>
                  <a:pt x="204" y="36"/>
                </a:cubicBezTo>
                <a:cubicBezTo>
                  <a:pt x="1" y="119"/>
                  <a:pt x="1155" y="1580"/>
                  <a:pt x="1835" y="1580"/>
                </a:cubicBezTo>
                <a:cubicBezTo>
                  <a:pt x="1919" y="1580"/>
                  <a:pt x="1996" y="1558"/>
                  <a:pt x="2062" y="1508"/>
                </a:cubicBezTo>
                <a:cubicBezTo>
                  <a:pt x="2572" y="1106"/>
                  <a:pt x="1197" y="0"/>
                  <a:pt x="419" y="0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0" name="Google Shape;310;p32"/>
          <p:cNvSpPr/>
          <p:nvPr/>
        </p:nvSpPr>
        <p:spPr>
          <a:xfrm>
            <a:off x="10420381" y="2526604"/>
            <a:ext cx="135233" cy="170152"/>
          </a:xfrm>
          <a:custGeom>
            <a:avLst/>
            <a:gdLst/>
            <a:ahLst/>
            <a:cxnLst/>
            <a:rect l="l" t="t" r="r" b="b"/>
            <a:pathLst>
              <a:path w="1166" h="1467" extrusionOk="0">
                <a:moveTo>
                  <a:pt x="244" y="0"/>
                </a:moveTo>
                <a:cubicBezTo>
                  <a:pt x="208" y="0"/>
                  <a:pt x="180" y="11"/>
                  <a:pt x="162" y="34"/>
                </a:cubicBezTo>
                <a:cubicBezTo>
                  <a:pt x="1" y="209"/>
                  <a:pt x="175" y="1466"/>
                  <a:pt x="737" y="1466"/>
                </a:cubicBezTo>
                <a:cubicBezTo>
                  <a:pt x="1165" y="1466"/>
                  <a:pt x="1151" y="944"/>
                  <a:pt x="937" y="556"/>
                </a:cubicBezTo>
                <a:cubicBezTo>
                  <a:pt x="750" y="247"/>
                  <a:pt x="415" y="0"/>
                  <a:pt x="244" y="0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1" name="Google Shape;311;p32"/>
          <p:cNvSpPr/>
          <p:nvPr/>
        </p:nvSpPr>
        <p:spPr>
          <a:xfrm>
            <a:off x="10190856" y="2780499"/>
            <a:ext cx="172579" cy="90237"/>
          </a:xfrm>
          <a:custGeom>
            <a:avLst/>
            <a:gdLst/>
            <a:ahLst/>
            <a:cxnLst/>
            <a:rect l="l" t="t" r="r" b="b"/>
            <a:pathLst>
              <a:path w="1488" h="778" extrusionOk="0">
                <a:moveTo>
                  <a:pt x="902" y="0"/>
                </a:moveTo>
                <a:cubicBezTo>
                  <a:pt x="761" y="0"/>
                  <a:pt x="609" y="16"/>
                  <a:pt x="469" y="53"/>
                </a:cubicBezTo>
                <a:cubicBezTo>
                  <a:pt x="14" y="173"/>
                  <a:pt x="0" y="748"/>
                  <a:pt x="402" y="775"/>
                </a:cubicBezTo>
                <a:cubicBezTo>
                  <a:pt x="416" y="777"/>
                  <a:pt x="431" y="777"/>
                  <a:pt x="446" y="777"/>
                </a:cubicBezTo>
                <a:cubicBezTo>
                  <a:pt x="832" y="777"/>
                  <a:pt x="1367" y="301"/>
                  <a:pt x="1432" y="173"/>
                </a:cubicBezTo>
                <a:cubicBezTo>
                  <a:pt x="1488" y="80"/>
                  <a:pt x="1222" y="0"/>
                  <a:pt x="902" y="0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2" name="Google Shape;312;p32"/>
          <p:cNvSpPr/>
          <p:nvPr/>
        </p:nvSpPr>
        <p:spPr>
          <a:xfrm>
            <a:off x="10350677" y="2772496"/>
            <a:ext cx="104729" cy="157625"/>
          </a:xfrm>
          <a:custGeom>
            <a:avLst/>
            <a:gdLst/>
            <a:ahLst/>
            <a:cxnLst/>
            <a:rect l="l" t="t" r="r" b="b"/>
            <a:pathLst>
              <a:path w="903" h="1359" extrusionOk="0">
                <a:moveTo>
                  <a:pt x="255" y="0"/>
                </a:moveTo>
                <a:cubicBezTo>
                  <a:pt x="237" y="0"/>
                  <a:pt x="223" y="9"/>
                  <a:pt x="215" y="28"/>
                </a:cubicBezTo>
                <a:cubicBezTo>
                  <a:pt x="134" y="149"/>
                  <a:pt x="1" y="911"/>
                  <a:pt x="227" y="1232"/>
                </a:cubicBezTo>
                <a:cubicBezTo>
                  <a:pt x="293" y="1320"/>
                  <a:pt x="378" y="1358"/>
                  <a:pt x="465" y="1358"/>
                </a:cubicBezTo>
                <a:cubicBezTo>
                  <a:pt x="681" y="1358"/>
                  <a:pt x="902" y="1116"/>
                  <a:pt x="816" y="791"/>
                </a:cubicBezTo>
                <a:cubicBezTo>
                  <a:pt x="699" y="405"/>
                  <a:pt x="379" y="0"/>
                  <a:pt x="255" y="0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3" name="Google Shape;313;p32"/>
          <p:cNvSpPr/>
          <p:nvPr/>
        </p:nvSpPr>
        <p:spPr>
          <a:xfrm>
            <a:off x="9610609" y="1719220"/>
            <a:ext cx="834708" cy="1225283"/>
          </a:xfrm>
          <a:custGeom>
            <a:avLst/>
            <a:gdLst/>
            <a:ahLst/>
            <a:cxnLst/>
            <a:rect l="l" t="t" r="r" b="b"/>
            <a:pathLst>
              <a:path w="7197" h="10564" extrusionOk="0">
                <a:moveTo>
                  <a:pt x="41" y="0"/>
                </a:moveTo>
                <a:cubicBezTo>
                  <a:pt x="27" y="0"/>
                  <a:pt x="14" y="0"/>
                  <a:pt x="1" y="13"/>
                </a:cubicBezTo>
                <a:cubicBezTo>
                  <a:pt x="1" y="27"/>
                  <a:pt x="1" y="40"/>
                  <a:pt x="14" y="54"/>
                </a:cubicBezTo>
                <a:cubicBezTo>
                  <a:pt x="1017" y="735"/>
                  <a:pt x="2087" y="1311"/>
                  <a:pt x="3157" y="1886"/>
                </a:cubicBezTo>
                <a:cubicBezTo>
                  <a:pt x="3680" y="2180"/>
                  <a:pt x="4201" y="2488"/>
                  <a:pt x="4682" y="2863"/>
                </a:cubicBezTo>
                <a:cubicBezTo>
                  <a:pt x="5151" y="3223"/>
                  <a:pt x="5579" y="3638"/>
                  <a:pt x="5927" y="4133"/>
                </a:cubicBezTo>
                <a:lnTo>
                  <a:pt x="6047" y="4320"/>
                </a:lnTo>
                <a:cubicBezTo>
                  <a:pt x="6087" y="4374"/>
                  <a:pt x="6127" y="4441"/>
                  <a:pt x="6168" y="4507"/>
                </a:cubicBezTo>
                <a:lnTo>
                  <a:pt x="6275" y="4708"/>
                </a:lnTo>
                <a:cubicBezTo>
                  <a:pt x="6287" y="4735"/>
                  <a:pt x="6301" y="4775"/>
                  <a:pt x="6328" y="4802"/>
                </a:cubicBezTo>
                <a:lnTo>
                  <a:pt x="6368" y="4909"/>
                </a:lnTo>
                <a:cubicBezTo>
                  <a:pt x="6435" y="5042"/>
                  <a:pt x="6501" y="5176"/>
                  <a:pt x="6555" y="5310"/>
                </a:cubicBezTo>
                <a:lnTo>
                  <a:pt x="6703" y="5738"/>
                </a:lnTo>
                <a:cubicBezTo>
                  <a:pt x="6903" y="6300"/>
                  <a:pt x="7010" y="6888"/>
                  <a:pt x="6970" y="7477"/>
                </a:cubicBezTo>
                <a:cubicBezTo>
                  <a:pt x="6943" y="8065"/>
                  <a:pt x="6769" y="8654"/>
                  <a:pt x="6462" y="9162"/>
                </a:cubicBezTo>
                <a:cubicBezTo>
                  <a:pt x="6168" y="9684"/>
                  <a:pt x="5766" y="10139"/>
                  <a:pt x="5298" y="10514"/>
                </a:cubicBezTo>
                <a:cubicBezTo>
                  <a:pt x="5285" y="10527"/>
                  <a:pt x="5285" y="10540"/>
                  <a:pt x="5298" y="10553"/>
                </a:cubicBezTo>
                <a:cubicBezTo>
                  <a:pt x="5298" y="10560"/>
                  <a:pt x="5301" y="10564"/>
                  <a:pt x="5306" y="10564"/>
                </a:cubicBezTo>
                <a:cubicBezTo>
                  <a:pt x="5311" y="10564"/>
                  <a:pt x="5318" y="10560"/>
                  <a:pt x="5324" y="10553"/>
                </a:cubicBezTo>
                <a:cubicBezTo>
                  <a:pt x="6355" y="9898"/>
                  <a:pt x="7077" y="8734"/>
                  <a:pt x="7157" y="7491"/>
                </a:cubicBezTo>
                <a:cubicBezTo>
                  <a:pt x="7197" y="6875"/>
                  <a:pt x="7104" y="6246"/>
                  <a:pt x="6903" y="5672"/>
                </a:cubicBezTo>
                <a:cubicBezTo>
                  <a:pt x="6703" y="5083"/>
                  <a:pt x="6435" y="4534"/>
                  <a:pt x="6073" y="4026"/>
                </a:cubicBezTo>
                <a:cubicBezTo>
                  <a:pt x="5713" y="3531"/>
                  <a:pt x="5258" y="3103"/>
                  <a:pt x="4763" y="2742"/>
                </a:cubicBezTo>
                <a:cubicBezTo>
                  <a:pt x="4643" y="2649"/>
                  <a:pt x="4522" y="2554"/>
                  <a:pt x="4388" y="2474"/>
                </a:cubicBezTo>
                <a:lnTo>
                  <a:pt x="4013" y="2220"/>
                </a:lnTo>
                <a:cubicBezTo>
                  <a:pt x="3746" y="2073"/>
                  <a:pt x="3492" y="1912"/>
                  <a:pt x="3225" y="1766"/>
                </a:cubicBezTo>
                <a:cubicBezTo>
                  <a:pt x="2957" y="1605"/>
                  <a:pt x="2690" y="1457"/>
                  <a:pt x="2435" y="1311"/>
                </a:cubicBezTo>
                <a:lnTo>
                  <a:pt x="1632" y="883"/>
                </a:lnTo>
                <a:cubicBezTo>
                  <a:pt x="1365" y="735"/>
                  <a:pt x="1111" y="589"/>
                  <a:pt x="844" y="441"/>
                </a:cubicBezTo>
                <a:lnTo>
                  <a:pt x="41" y="0"/>
                </a:ln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4" name="Google Shape;314;p32"/>
          <p:cNvSpPr/>
          <p:nvPr/>
        </p:nvSpPr>
        <p:spPr>
          <a:xfrm>
            <a:off x="10218807" y="2977329"/>
            <a:ext cx="52771" cy="51383"/>
          </a:xfrm>
          <a:custGeom>
            <a:avLst/>
            <a:gdLst/>
            <a:ahLst/>
            <a:cxnLst/>
            <a:rect l="l" t="t" r="r" b="b"/>
            <a:pathLst>
              <a:path w="455" h="443" extrusionOk="0">
                <a:moveTo>
                  <a:pt x="228" y="1"/>
                </a:moveTo>
                <a:cubicBezTo>
                  <a:pt x="201" y="1"/>
                  <a:pt x="174" y="1"/>
                  <a:pt x="148" y="15"/>
                </a:cubicBezTo>
                <a:cubicBezTo>
                  <a:pt x="121" y="27"/>
                  <a:pt x="94" y="41"/>
                  <a:pt x="67" y="68"/>
                </a:cubicBezTo>
                <a:cubicBezTo>
                  <a:pt x="54" y="81"/>
                  <a:pt x="41" y="108"/>
                  <a:pt x="27" y="134"/>
                </a:cubicBezTo>
                <a:cubicBezTo>
                  <a:pt x="14" y="161"/>
                  <a:pt x="0" y="188"/>
                  <a:pt x="0" y="215"/>
                </a:cubicBezTo>
                <a:cubicBezTo>
                  <a:pt x="14" y="241"/>
                  <a:pt x="14" y="255"/>
                  <a:pt x="14" y="282"/>
                </a:cubicBezTo>
                <a:cubicBezTo>
                  <a:pt x="27" y="322"/>
                  <a:pt x="41" y="348"/>
                  <a:pt x="67" y="375"/>
                </a:cubicBezTo>
                <a:cubicBezTo>
                  <a:pt x="80" y="389"/>
                  <a:pt x="107" y="402"/>
                  <a:pt x="121" y="416"/>
                </a:cubicBezTo>
                <a:cubicBezTo>
                  <a:pt x="148" y="429"/>
                  <a:pt x="187" y="443"/>
                  <a:pt x="228" y="443"/>
                </a:cubicBezTo>
                <a:cubicBezTo>
                  <a:pt x="255" y="443"/>
                  <a:pt x="282" y="443"/>
                  <a:pt x="308" y="429"/>
                </a:cubicBezTo>
                <a:cubicBezTo>
                  <a:pt x="335" y="416"/>
                  <a:pt x="362" y="402"/>
                  <a:pt x="389" y="375"/>
                </a:cubicBezTo>
                <a:cubicBezTo>
                  <a:pt x="401" y="362"/>
                  <a:pt x="415" y="336"/>
                  <a:pt x="428" y="309"/>
                </a:cubicBezTo>
                <a:cubicBezTo>
                  <a:pt x="442" y="282"/>
                  <a:pt x="455" y="255"/>
                  <a:pt x="442" y="215"/>
                </a:cubicBezTo>
                <a:lnTo>
                  <a:pt x="442" y="161"/>
                </a:lnTo>
                <a:cubicBezTo>
                  <a:pt x="428" y="122"/>
                  <a:pt x="415" y="95"/>
                  <a:pt x="389" y="68"/>
                </a:cubicBezTo>
                <a:cubicBezTo>
                  <a:pt x="375" y="54"/>
                  <a:pt x="348" y="41"/>
                  <a:pt x="335" y="27"/>
                </a:cubicBezTo>
                <a:cubicBezTo>
                  <a:pt x="308" y="15"/>
                  <a:pt x="268" y="1"/>
                  <a:pt x="228" y="1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5" name="Google Shape;315;p32"/>
          <p:cNvSpPr/>
          <p:nvPr/>
        </p:nvSpPr>
        <p:spPr>
          <a:xfrm>
            <a:off x="10307301" y="2958769"/>
            <a:ext cx="40361" cy="40016"/>
          </a:xfrm>
          <a:custGeom>
            <a:avLst/>
            <a:gdLst/>
            <a:ahLst/>
            <a:cxnLst/>
            <a:rect l="l" t="t" r="r" b="b"/>
            <a:pathLst>
              <a:path w="348" h="345" extrusionOk="0">
                <a:moveTo>
                  <a:pt x="120" y="0"/>
                </a:moveTo>
                <a:cubicBezTo>
                  <a:pt x="93" y="14"/>
                  <a:pt x="66" y="27"/>
                  <a:pt x="54" y="54"/>
                </a:cubicBezTo>
                <a:cubicBezTo>
                  <a:pt x="27" y="68"/>
                  <a:pt x="13" y="94"/>
                  <a:pt x="0" y="121"/>
                </a:cubicBezTo>
                <a:lnTo>
                  <a:pt x="0" y="214"/>
                </a:lnTo>
                <a:cubicBezTo>
                  <a:pt x="13" y="241"/>
                  <a:pt x="27" y="268"/>
                  <a:pt x="54" y="294"/>
                </a:cubicBezTo>
                <a:cubicBezTo>
                  <a:pt x="66" y="308"/>
                  <a:pt x="93" y="321"/>
                  <a:pt x="120" y="335"/>
                </a:cubicBezTo>
                <a:lnTo>
                  <a:pt x="147" y="335"/>
                </a:lnTo>
                <a:cubicBezTo>
                  <a:pt x="154" y="341"/>
                  <a:pt x="160" y="345"/>
                  <a:pt x="167" y="345"/>
                </a:cubicBezTo>
                <a:cubicBezTo>
                  <a:pt x="174" y="345"/>
                  <a:pt x="180" y="341"/>
                  <a:pt x="187" y="335"/>
                </a:cubicBezTo>
                <a:lnTo>
                  <a:pt x="227" y="335"/>
                </a:lnTo>
                <a:lnTo>
                  <a:pt x="254" y="321"/>
                </a:lnTo>
                <a:cubicBezTo>
                  <a:pt x="280" y="308"/>
                  <a:pt x="294" y="294"/>
                  <a:pt x="307" y="282"/>
                </a:cubicBezTo>
                <a:cubicBezTo>
                  <a:pt x="321" y="255"/>
                  <a:pt x="334" y="241"/>
                  <a:pt x="334" y="228"/>
                </a:cubicBezTo>
                <a:lnTo>
                  <a:pt x="334" y="214"/>
                </a:lnTo>
                <a:lnTo>
                  <a:pt x="334" y="187"/>
                </a:lnTo>
                <a:cubicBezTo>
                  <a:pt x="348" y="175"/>
                  <a:pt x="348" y="161"/>
                  <a:pt x="334" y="148"/>
                </a:cubicBezTo>
                <a:lnTo>
                  <a:pt x="334" y="121"/>
                </a:lnTo>
                <a:cubicBezTo>
                  <a:pt x="321" y="94"/>
                  <a:pt x="307" y="68"/>
                  <a:pt x="294" y="54"/>
                </a:cubicBezTo>
                <a:cubicBezTo>
                  <a:pt x="268" y="27"/>
                  <a:pt x="241" y="14"/>
                  <a:pt x="214" y="0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6" name="Google Shape;316;p32"/>
          <p:cNvSpPr/>
          <p:nvPr/>
        </p:nvSpPr>
        <p:spPr>
          <a:xfrm>
            <a:off x="10336643" y="2909128"/>
            <a:ext cx="28067" cy="29576"/>
          </a:xfrm>
          <a:custGeom>
            <a:avLst/>
            <a:gdLst/>
            <a:ahLst/>
            <a:cxnLst/>
            <a:rect l="l" t="t" r="r" b="b"/>
            <a:pathLst>
              <a:path w="242" h="255" extrusionOk="0">
                <a:moveTo>
                  <a:pt x="122" y="0"/>
                </a:moveTo>
                <a:cubicBezTo>
                  <a:pt x="108" y="0"/>
                  <a:pt x="95" y="0"/>
                  <a:pt x="68" y="14"/>
                </a:cubicBezTo>
                <a:cubicBezTo>
                  <a:pt x="54" y="14"/>
                  <a:pt x="41" y="27"/>
                  <a:pt x="27" y="41"/>
                </a:cubicBezTo>
                <a:cubicBezTo>
                  <a:pt x="27" y="54"/>
                  <a:pt x="15" y="67"/>
                  <a:pt x="15" y="80"/>
                </a:cubicBezTo>
                <a:cubicBezTo>
                  <a:pt x="1" y="94"/>
                  <a:pt x="1" y="107"/>
                  <a:pt x="1" y="121"/>
                </a:cubicBezTo>
                <a:lnTo>
                  <a:pt x="1" y="161"/>
                </a:lnTo>
                <a:cubicBezTo>
                  <a:pt x="15" y="187"/>
                  <a:pt x="15" y="201"/>
                  <a:pt x="27" y="214"/>
                </a:cubicBezTo>
                <a:cubicBezTo>
                  <a:pt x="41" y="228"/>
                  <a:pt x="54" y="228"/>
                  <a:pt x="54" y="241"/>
                </a:cubicBezTo>
                <a:cubicBezTo>
                  <a:pt x="81" y="241"/>
                  <a:pt x="95" y="255"/>
                  <a:pt x="122" y="255"/>
                </a:cubicBezTo>
                <a:cubicBezTo>
                  <a:pt x="134" y="255"/>
                  <a:pt x="148" y="255"/>
                  <a:pt x="175" y="241"/>
                </a:cubicBezTo>
                <a:cubicBezTo>
                  <a:pt x="188" y="241"/>
                  <a:pt x="202" y="228"/>
                  <a:pt x="215" y="214"/>
                </a:cubicBezTo>
                <a:cubicBezTo>
                  <a:pt x="215" y="201"/>
                  <a:pt x="229" y="187"/>
                  <a:pt x="229" y="174"/>
                </a:cubicBezTo>
                <a:cubicBezTo>
                  <a:pt x="241" y="161"/>
                  <a:pt x="241" y="148"/>
                  <a:pt x="241" y="121"/>
                </a:cubicBezTo>
                <a:lnTo>
                  <a:pt x="241" y="94"/>
                </a:lnTo>
                <a:cubicBezTo>
                  <a:pt x="241" y="67"/>
                  <a:pt x="229" y="54"/>
                  <a:pt x="215" y="41"/>
                </a:cubicBezTo>
                <a:cubicBezTo>
                  <a:pt x="202" y="27"/>
                  <a:pt x="188" y="27"/>
                  <a:pt x="188" y="14"/>
                </a:cubicBezTo>
                <a:cubicBezTo>
                  <a:pt x="161" y="14"/>
                  <a:pt x="148" y="0"/>
                  <a:pt x="122" y="0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32"/>
          <p:cNvSpPr/>
          <p:nvPr/>
        </p:nvSpPr>
        <p:spPr>
          <a:xfrm>
            <a:off x="6870929" y="5246608"/>
            <a:ext cx="192527" cy="94297"/>
          </a:xfrm>
          <a:custGeom>
            <a:avLst/>
            <a:gdLst/>
            <a:ahLst/>
            <a:cxnLst/>
            <a:rect l="l" t="t" r="r" b="b"/>
            <a:pathLst>
              <a:path w="1660" h="813" extrusionOk="0">
                <a:moveTo>
                  <a:pt x="1031" y="1"/>
                </a:moveTo>
                <a:cubicBezTo>
                  <a:pt x="618" y="1"/>
                  <a:pt x="114" y="219"/>
                  <a:pt x="41" y="446"/>
                </a:cubicBezTo>
                <a:cubicBezTo>
                  <a:pt x="0" y="551"/>
                  <a:pt x="628" y="812"/>
                  <a:pt x="1098" y="812"/>
                </a:cubicBezTo>
                <a:cubicBezTo>
                  <a:pt x="1415" y="812"/>
                  <a:pt x="1659" y="693"/>
                  <a:pt x="1578" y="327"/>
                </a:cubicBezTo>
                <a:cubicBezTo>
                  <a:pt x="1526" y="91"/>
                  <a:pt x="1297" y="1"/>
                  <a:pt x="10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32"/>
          <p:cNvSpPr/>
          <p:nvPr/>
        </p:nvSpPr>
        <p:spPr>
          <a:xfrm>
            <a:off x="7111123" y="5361434"/>
            <a:ext cx="205748" cy="117959"/>
          </a:xfrm>
          <a:custGeom>
            <a:avLst/>
            <a:gdLst/>
            <a:ahLst/>
            <a:cxnLst/>
            <a:rect l="l" t="t" r="r" b="b"/>
            <a:pathLst>
              <a:path w="1774" h="1017" extrusionOk="0">
                <a:moveTo>
                  <a:pt x="1137" y="1"/>
                </a:moveTo>
                <a:cubicBezTo>
                  <a:pt x="645" y="1"/>
                  <a:pt x="1" y="775"/>
                  <a:pt x="123" y="969"/>
                </a:cubicBezTo>
                <a:cubicBezTo>
                  <a:pt x="144" y="1001"/>
                  <a:pt x="227" y="1017"/>
                  <a:pt x="342" y="1017"/>
                </a:cubicBezTo>
                <a:cubicBezTo>
                  <a:pt x="799" y="1017"/>
                  <a:pt x="1773" y="764"/>
                  <a:pt x="1528" y="273"/>
                </a:cubicBezTo>
                <a:cubicBezTo>
                  <a:pt x="1432" y="78"/>
                  <a:pt x="1292" y="1"/>
                  <a:pt x="11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9" name="Google Shape;319;p32"/>
          <p:cNvSpPr/>
          <p:nvPr/>
        </p:nvSpPr>
        <p:spPr>
          <a:xfrm>
            <a:off x="6827784" y="5310284"/>
            <a:ext cx="186032" cy="197989"/>
          </a:xfrm>
          <a:custGeom>
            <a:avLst/>
            <a:gdLst/>
            <a:ahLst/>
            <a:cxnLst/>
            <a:rect l="l" t="t" r="r" b="b"/>
            <a:pathLst>
              <a:path w="1604" h="1707" extrusionOk="0">
                <a:moveTo>
                  <a:pt x="451" y="1"/>
                </a:moveTo>
                <a:cubicBezTo>
                  <a:pt x="435" y="1"/>
                  <a:pt x="422" y="7"/>
                  <a:pt x="413" y="18"/>
                </a:cubicBezTo>
                <a:cubicBezTo>
                  <a:pt x="0" y="536"/>
                  <a:pt x="344" y="1706"/>
                  <a:pt x="816" y="1706"/>
                </a:cubicBezTo>
                <a:cubicBezTo>
                  <a:pt x="880" y="1706"/>
                  <a:pt x="947" y="1685"/>
                  <a:pt x="1014" y="1636"/>
                </a:cubicBezTo>
                <a:cubicBezTo>
                  <a:pt x="1603" y="1224"/>
                  <a:pt x="690" y="1"/>
                  <a:pt x="4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32"/>
          <p:cNvSpPr/>
          <p:nvPr/>
        </p:nvSpPr>
        <p:spPr>
          <a:xfrm>
            <a:off x="7105208" y="5478696"/>
            <a:ext cx="175477" cy="143592"/>
          </a:xfrm>
          <a:custGeom>
            <a:avLst/>
            <a:gdLst/>
            <a:ahLst/>
            <a:cxnLst/>
            <a:rect l="l" t="t" r="r" b="b"/>
            <a:pathLst>
              <a:path w="1513" h="1238" extrusionOk="0">
                <a:moveTo>
                  <a:pt x="224" y="0"/>
                </a:moveTo>
                <a:cubicBezTo>
                  <a:pt x="198" y="0"/>
                  <a:pt x="176" y="4"/>
                  <a:pt x="161" y="11"/>
                </a:cubicBezTo>
                <a:cubicBezTo>
                  <a:pt x="0" y="91"/>
                  <a:pt x="147" y="600"/>
                  <a:pt x="441" y="907"/>
                </a:cubicBezTo>
                <a:cubicBezTo>
                  <a:pt x="613" y="1102"/>
                  <a:pt x="853" y="1238"/>
                  <a:pt x="1049" y="1238"/>
                </a:cubicBezTo>
                <a:cubicBezTo>
                  <a:pt x="1190" y="1238"/>
                  <a:pt x="1309" y="1168"/>
                  <a:pt x="1365" y="1001"/>
                </a:cubicBezTo>
                <a:cubicBezTo>
                  <a:pt x="1513" y="495"/>
                  <a:pt x="534" y="0"/>
                  <a:pt x="2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7389591" y="5343805"/>
            <a:ext cx="124679" cy="137908"/>
          </a:xfrm>
          <a:custGeom>
            <a:avLst/>
            <a:gdLst/>
            <a:ahLst/>
            <a:cxnLst/>
            <a:rect l="l" t="t" r="r" b="b"/>
            <a:pathLst>
              <a:path w="1075" h="1189" extrusionOk="0">
                <a:moveTo>
                  <a:pt x="697" y="1"/>
                </a:moveTo>
                <a:cubicBezTo>
                  <a:pt x="561" y="1"/>
                  <a:pt x="414" y="68"/>
                  <a:pt x="317" y="224"/>
                </a:cubicBezTo>
                <a:cubicBezTo>
                  <a:pt x="71" y="612"/>
                  <a:pt x="0" y="1189"/>
                  <a:pt x="130" y="1189"/>
                </a:cubicBezTo>
                <a:cubicBezTo>
                  <a:pt x="134" y="1189"/>
                  <a:pt x="139" y="1188"/>
                  <a:pt x="143" y="1187"/>
                </a:cubicBezTo>
                <a:cubicBezTo>
                  <a:pt x="290" y="1160"/>
                  <a:pt x="946" y="759"/>
                  <a:pt x="1026" y="371"/>
                </a:cubicBezTo>
                <a:cubicBezTo>
                  <a:pt x="1074" y="148"/>
                  <a:pt x="898" y="1"/>
                  <a:pt x="6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2" name="Google Shape;322;p32"/>
          <p:cNvSpPr/>
          <p:nvPr/>
        </p:nvSpPr>
        <p:spPr>
          <a:xfrm>
            <a:off x="7358044" y="5490179"/>
            <a:ext cx="172115" cy="103576"/>
          </a:xfrm>
          <a:custGeom>
            <a:avLst/>
            <a:gdLst/>
            <a:ahLst/>
            <a:cxnLst/>
            <a:rect l="l" t="t" r="r" b="b"/>
            <a:pathLst>
              <a:path w="1484" h="893" extrusionOk="0">
                <a:moveTo>
                  <a:pt x="227" y="1"/>
                </a:moveTo>
                <a:cubicBezTo>
                  <a:pt x="199" y="1"/>
                  <a:pt x="176" y="2"/>
                  <a:pt x="161" y="5"/>
                </a:cubicBezTo>
                <a:cubicBezTo>
                  <a:pt x="0" y="46"/>
                  <a:pt x="321" y="554"/>
                  <a:pt x="722" y="808"/>
                </a:cubicBezTo>
                <a:cubicBezTo>
                  <a:pt x="813" y="867"/>
                  <a:pt x="905" y="892"/>
                  <a:pt x="991" y="892"/>
                </a:cubicBezTo>
                <a:cubicBezTo>
                  <a:pt x="1274" y="892"/>
                  <a:pt x="1483" y="616"/>
                  <a:pt x="1298" y="380"/>
                </a:cubicBezTo>
                <a:cubicBezTo>
                  <a:pt x="1094" y="105"/>
                  <a:pt x="464" y="1"/>
                  <a:pt x="2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3" name="Google Shape;323;p32"/>
          <p:cNvSpPr/>
          <p:nvPr/>
        </p:nvSpPr>
        <p:spPr>
          <a:xfrm>
            <a:off x="6697075" y="4587803"/>
            <a:ext cx="884464" cy="922789"/>
          </a:xfrm>
          <a:custGeom>
            <a:avLst/>
            <a:gdLst/>
            <a:ahLst/>
            <a:cxnLst/>
            <a:rect l="l" t="t" r="r" b="b"/>
            <a:pathLst>
              <a:path w="7626" h="7956" extrusionOk="0">
                <a:moveTo>
                  <a:pt x="161" y="0"/>
                </a:moveTo>
                <a:cubicBezTo>
                  <a:pt x="135" y="0"/>
                  <a:pt x="122" y="14"/>
                  <a:pt x="122" y="27"/>
                </a:cubicBezTo>
                <a:cubicBezTo>
                  <a:pt x="28" y="576"/>
                  <a:pt x="1" y="1124"/>
                  <a:pt x="15" y="1673"/>
                </a:cubicBezTo>
                <a:cubicBezTo>
                  <a:pt x="15" y="1953"/>
                  <a:pt x="42" y="2235"/>
                  <a:pt x="68" y="2502"/>
                </a:cubicBezTo>
                <a:cubicBezTo>
                  <a:pt x="108" y="2782"/>
                  <a:pt x="161" y="3050"/>
                  <a:pt x="215" y="3317"/>
                </a:cubicBezTo>
                <a:cubicBezTo>
                  <a:pt x="336" y="3853"/>
                  <a:pt x="496" y="4388"/>
                  <a:pt x="737" y="4896"/>
                </a:cubicBezTo>
                <a:cubicBezTo>
                  <a:pt x="964" y="5404"/>
                  <a:pt x="1258" y="5886"/>
                  <a:pt x="1633" y="6301"/>
                </a:cubicBezTo>
                <a:cubicBezTo>
                  <a:pt x="1994" y="6715"/>
                  <a:pt x="2435" y="7077"/>
                  <a:pt x="2917" y="7357"/>
                </a:cubicBezTo>
                <a:cubicBezTo>
                  <a:pt x="3158" y="7505"/>
                  <a:pt x="3412" y="7625"/>
                  <a:pt x="3680" y="7719"/>
                </a:cubicBezTo>
                <a:cubicBezTo>
                  <a:pt x="3933" y="7812"/>
                  <a:pt x="4215" y="7879"/>
                  <a:pt x="4495" y="7919"/>
                </a:cubicBezTo>
                <a:cubicBezTo>
                  <a:pt x="4665" y="7944"/>
                  <a:pt x="4838" y="7956"/>
                  <a:pt x="5011" y="7956"/>
                </a:cubicBezTo>
                <a:cubicBezTo>
                  <a:pt x="5396" y="7956"/>
                  <a:pt x="5785" y="7896"/>
                  <a:pt x="6154" y="7785"/>
                </a:cubicBezTo>
                <a:cubicBezTo>
                  <a:pt x="6689" y="7625"/>
                  <a:pt x="7197" y="7371"/>
                  <a:pt x="7613" y="7009"/>
                </a:cubicBezTo>
                <a:cubicBezTo>
                  <a:pt x="7625" y="6996"/>
                  <a:pt x="7625" y="6983"/>
                  <a:pt x="7625" y="6970"/>
                </a:cubicBezTo>
                <a:cubicBezTo>
                  <a:pt x="7619" y="6963"/>
                  <a:pt x="7612" y="6959"/>
                  <a:pt x="7606" y="6959"/>
                </a:cubicBezTo>
                <a:cubicBezTo>
                  <a:pt x="7599" y="6959"/>
                  <a:pt x="7592" y="6963"/>
                  <a:pt x="7586" y="6970"/>
                </a:cubicBezTo>
                <a:cubicBezTo>
                  <a:pt x="7131" y="7277"/>
                  <a:pt x="6635" y="7505"/>
                  <a:pt x="6114" y="7639"/>
                </a:cubicBezTo>
                <a:cubicBezTo>
                  <a:pt x="5784" y="7731"/>
                  <a:pt x="5443" y="7776"/>
                  <a:pt x="5105" y="7776"/>
                </a:cubicBezTo>
                <a:cubicBezTo>
                  <a:pt x="4909" y="7776"/>
                  <a:pt x="4714" y="7761"/>
                  <a:pt x="4522" y="7732"/>
                </a:cubicBezTo>
                <a:cubicBezTo>
                  <a:pt x="3987" y="7651"/>
                  <a:pt x="3479" y="7451"/>
                  <a:pt x="3011" y="7184"/>
                </a:cubicBezTo>
                <a:cubicBezTo>
                  <a:pt x="2542" y="6916"/>
                  <a:pt x="2128" y="6581"/>
                  <a:pt x="1767" y="6180"/>
                </a:cubicBezTo>
                <a:cubicBezTo>
                  <a:pt x="1392" y="5779"/>
                  <a:pt x="1098" y="5324"/>
                  <a:pt x="871" y="4830"/>
                </a:cubicBezTo>
                <a:cubicBezTo>
                  <a:pt x="630" y="4348"/>
                  <a:pt x="470" y="3826"/>
                  <a:pt x="363" y="3291"/>
                </a:cubicBezTo>
                <a:cubicBezTo>
                  <a:pt x="149" y="2221"/>
                  <a:pt x="95" y="1124"/>
                  <a:pt x="175" y="41"/>
                </a:cubicBezTo>
                <a:cubicBezTo>
                  <a:pt x="188" y="14"/>
                  <a:pt x="175" y="0"/>
                  <a:pt x="161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4" name="Google Shape;324;p32"/>
          <p:cNvSpPr/>
          <p:nvPr/>
        </p:nvSpPr>
        <p:spPr>
          <a:xfrm>
            <a:off x="10130895" y="3280518"/>
            <a:ext cx="697736" cy="613337"/>
          </a:xfrm>
          <a:custGeom>
            <a:avLst/>
            <a:gdLst/>
            <a:ahLst/>
            <a:cxnLst/>
            <a:rect l="l" t="t" r="r" b="b"/>
            <a:pathLst>
              <a:path w="6016" h="5288" extrusionOk="0">
                <a:moveTo>
                  <a:pt x="1089" y="0"/>
                </a:moveTo>
                <a:cubicBezTo>
                  <a:pt x="863" y="0"/>
                  <a:pt x="627" y="20"/>
                  <a:pt x="384" y="62"/>
                </a:cubicBezTo>
                <a:cubicBezTo>
                  <a:pt x="0" y="138"/>
                  <a:pt x="801" y="5288"/>
                  <a:pt x="3353" y="5288"/>
                </a:cubicBezTo>
                <a:cubicBezTo>
                  <a:pt x="3474" y="5288"/>
                  <a:pt x="3599" y="5276"/>
                  <a:pt x="3728" y="5252"/>
                </a:cubicBezTo>
                <a:cubicBezTo>
                  <a:pt x="6016" y="4812"/>
                  <a:pt x="4630" y="0"/>
                  <a:pt x="10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5" name="Google Shape;325;p32"/>
          <p:cNvSpPr/>
          <p:nvPr/>
        </p:nvSpPr>
        <p:spPr>
          <a:xfrm>
            <a:off x="10105612" y="3261380"/>
            <a:ext cx="499641" cy="579353"/>
          </a:xfrm>
          <a:custGeom>
            <a:avLst/>
            <a:gdLst/>
            <a:ahLst/>
            <a:cxnLst/>
            <a:rect l="l" t="t" r="r" b="b"/>
            <a:pathLst>
              <a:path w="4308" h="4995" extrusionOk="0">
                <a:moveTo>
                  <a:pt x="40" y="0"/>
                </a:moveTo>
                <a:cubicBezTo>
                  <a:pt x="27" y="0"/>
                  <a:pt x="13" y="0"/>
                  <a:pt x="0" y="13"/>
                </a:cubicBezTo>
                <a:cubicBezTo>
                  <a:pt x="0" y="27"/>
                  <a:pt x="0" y="54"/>
                  <a:pt x="27" y="54"/>
                </a:cubicBezTo>
                <a:cubicBezTo>
                  <a:pt x="268" y="161"/>
                  <a:pt x="521" y="307"/>
                  <a:pt x="749" y="455"/>
                </a:cubicBezTo>
                <a:cubicBezTo>
                  <a:pt x="869" y="521"/>
                  <a:pt x="976" y="601"/>
                  <a:pt x="1083" y="682"/>
                </a:cubicBezTo>
                <a:cubicBezTo>
                  <a:pt x="1204" y="762"/>
                  <a:pt x="1311" y="842"/>
                  <a:pt x="1418" y="922"/>
                </a:cubicBezTo>
                <a:cubicBezTo>
                  <a:pt x="1859" y="1270"/>
                  <a:pt x="2233" y="1685"/>
                  <a:pt x="2568" y="2126"/>
                </a:cubicBezTo>
                <a:lnTo>
                  <a:pt x="2809" y="2461"/>
                </a:lnTo>
                <a:lnTo>
                  <a:pt x="3036" y="2809"/>
                </a:lnTo>
                <a:lnTo>
                  <a:pt x="3157" y="2970"/>
                </a:lnTo>
                <a:cubicBezTo>
                  <a:pt x="3197" y="3036"/>
                  <a:pt x="3237" y="3089"/>
                  <a:pt x="3264" y="3157"/>
                </a:cubicBezTo>
                <a:lnTo>
                  <a:pt x="3478" y="3505"/>
                </a:lnTo>
                <a:cubicBezTo>
                  <a:pt x="3625" y="3745"/>
                  <a:pt x="3745" y="3999"/>
                  <a:pt x="3879" y="4240"/>
                </a:cubicBezTo>
                <a:cubicBezTo>
                  <a:pt x="3999" y="4494"/>
                  <a:pt x="4120" y="4735"/>
                  <a:pt x="4254" y="4976"/>
                </a:cubicBezTo>
                <a:lnTo>
                  <a:pt x="4254" y="4989"/>
                </a:lnTo>
                <a:cubicBezTo>
                  <a:pt x="4262" y="4989"/>
                  <a:pt x="4271" y="4995"/>
                  <a:pt x="4280" y="4995"/>
                </a:cubicBezTo>
                <a:cubicBezTo>
                  <a:pt x="4285" y="4995"/>
                  <a:pt x="4289" y="4993"/>
                  <a:pt x="4293" y="4989"/>
                </a:cubicBezTo>
                <a:cubicBezTo>
                  <a:pt x="4307" y="4989"/>
                  <a:pt x="4307" y="4976"/>
                  <a:pt x="4307" y="4962"/>
                </a:cubicBezTo>
                <a:cubicBezTo>
                  <a:pt x="4227" y="4695"/>
                  <a:pt x="4120" y="4427"/>
                  <a:pt x="4013" y="4173"/>
                </a:cubicBezTo>
                <a:lnTo>
                  <a:pt x="3839" y="3785"/>
                </a:lnTo>
                <a:lnTo>
                  <a:pt x="3745" y="3598"/>
                </a:lnTo>
                <a:lnTo>
                  <a:pt x="3705" y="3505"/>
                </a:lnTo>
                <a:lnTo>
                  <a:pt x="3651" y="3410"/>
                </a:lnTo>
                <a:lnTo>
                  <a:pt x="3437" y="3050"/>
                </a:lnTo>
                <a:cubicBezTo>
                  <a:pt x="3398" y="2982"/>
                  <a:pt x="3371" y="2929"/>
                  <a:pt x="3330" y="2863"/>
                </a:cubicBezTo>
                <a:lnTo>
                  <a:pt x="3210" y="2688"/>
                </a:lnTo>
                <a:lnTo>
                  <a:pt x="2970" y="2340"/>
                </a:lnTo>
                <a:lnTo>
                  <a:pt x="2702" y="2006"/>
                </a:lnTo>
                <a:cubicBezTo>
                  <a:pt x="2340" y="1578"/>
                  <a:pt x="1953" y="1177"/>
                  <a:pt x="1511" y="815"/>
                </a:cubicBezTo>
                <a:cubicBezTo>
                  <a:pt x="1297" y="628"/>
                  <a:pt x="1070" y="468"/>
                  <a:pt x="829" y="321"/>
                </a:cubicBezTo>
                <a:cubicBezTo>
                  <a:pt x="575" y="187"/>
                  <a:pt x="321" y="66"/>
                  <a:pt x="40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6" name="Google Shape;326;p32"/>
          <p:cNvSpPr/>
          <p:nvPr/>
        </p:nvSpPr>
        <p:spPr>
          <a:xfrm>
            <a:off x="10485562" y="3681367"/>
            <a:ext cx="180117" cy="178040"/>
          </a:xfrm>
          <a:custGeom>
            <a:avLst/>
            <a:gdLst/>
            <a:ahLst/>
            <a:cxnLst/>
            <a:rect l="l" t="t" r="r" b="b"/>
            <a:pathLst>
              <a:path w="1553" h="1535" extrusionOk="0">
                <a:moveTo>
                  <a:pt x="426" y="1"/>
                </a:moveTo>
                <a:cubicBezTo>
                  <a:pt x="389" y="1"/>
                  <a:pt x="347" y="36"/>
                  <a:pt x="336" y="71"/>
                </a:cubicBezTo>
                <a:lnTo>
                  <a:pt x="255" y="431"/>
                </a:lnTo>
                <a:cubicBezTo>
                  <a:pt x="229" y="552"/>
                  <a:pt x="202" y="672"/>
                  <a:pt x="161" y="779"/>
                </a:cubicBezTo>
                <a:cubicBezTo>
                  <a:pt x="122" y="900"/>
                  <a:pt x="81" y="1020"/>
                  <a:pt x="54" y="1141"/>
                </a:cubicBezTo>
                <a:cubicBezTo>
                  <a:pt x="28" y="1261"/>
                  <a:pt x="1" y="1382"/>
                  <a:pt x="1" y="1502"/>
                </a:cubicBezTo>
                <a:cubicBezTo>
                  <a:pt x="1" y="1515"/>
                  <a:pt x="15" y="1528"/>
                  <a:pt x="15" y="1528"/>
                </a:cubicBezTo>
                <a:cubicBezTo>
                  <a:pt x="18" y="1532"/>
                  <a:pt x="23" y="1534"/>
                  <a:pt x="29" y="1534"/>
                </a:cubicBezTo>
                <a:cubicBezTo>
                  <a:pt x="41" y="1534"/>
                  <a:pt x="54" y="1525"/>
                  <a:pt x="54" y="1515"/>
                </a:cubicBezTo>
                <a:cubicBezTo>
                  <a:pt x="122" y="1408"/>
                  <a:pt x="161" y="1301"/>
                  <a:pt x="202" y="1181"/>
                </a:cubicBezTo>
                <a:cubicBezTo>
                  <a:pt x="242" y="1061"/>
                  <a:pt x="268" y="940"/>
                  <a:pt x="295" y="820"/>
                </a:cubicBezTo>
                <a:cubicBezTo>
                  <a:pt x="336" y="713"/>
                  <a:pt x="362" y="592"/>
                  <a:pt x="402" y="472"/>
                </a:cubicBezTo>
                <a:lnTo>
                  <a:pt x="491" y="217"/>
                </a:lnTo>
                <a:lnTo>
                  <a:pt x="491" y="217"/>
                </a:lnTo>
                <a:cubicBezTo>
                  <a:pt x="557" y="240"/>
                  <a:pt x="630" y="266"/>
                  <a:pt x="696" y="285"/>
                </a:cubicBezTo>
                <a:cubicBezTo>
                  <a:pt x="777" y="324"/>
                  <a:pt x="871" y="365"/>
                  <a:pt x="964" y="405"/>
                </a:cubicBezTo>
                <a:cubicBezTo>
                  <a:pt x="1058" y="445"/>
                  <a:pt x="1151" y="485"/>
                  <a:pt x="1231" y="538"/>
                </a:cubicBezTo>
                <a:cubicBezTo>
                  <a:pt x="1326" y="579"/>
                  <a:pt x="1406" y="633"/>
                  <a:pt x="1513" y="672"/>
                </a:cubicBezTo>
                <a:cubicBezTo>
                  <a:pt x="1513" y="679"/>
                  <a:pt x="1516" y="683"/>
                  <a:pt x="1521" y="683"/>
                </a:cubicBezTo>
                <a:cubicBezTo>
                  <a:pt x="1526" y="683"/>
                  <a:pt x="1533" y="679"/>
                  <a:pt x="1540" y="672"/>
                </a:cubicBezTo>
                <a:cubicBezTo>
                  <a:pt x="1552" y="672"/>
                  <a:pt x="1552" y="645"/>
                  <a:pt x="1540" y="633"/>
                </a:cubicBezTo>
                <a:cubicBezTo>
                  <a:pt x="1472" y="552"/>
                  <a:pt x="1406" y="472"/>
                  <a:pt x="1312" y="405"/>
                </a:cubicBezTo>
                <a:cubicBezTo>
                  <a:pt x="1231" y="351"/>
                  <a:pt x="1138" y="285"/>
                  <a:pt x="1044" y="231"/>
                </a:cubicBezTo>
                <a:cubicBezTo>
                  <a:pt x="964" y="178"/>
                  <a:pt x="857" y="137"/>
                  <a:pt x="764" y="98"/>
                </a:cubicBezTo>
                <a:cubicBezTo>
                  <a:pt x="657" y="57"/>
                  <a:pt x="563" y="30"/>
                  <a:pt x="456" y="3"/>
                </a:cubicBezTo>
                <a:lnTo>
                  <a:pt x="443" y="3"/>
                </a:lnTo>
                <a:cubicBezTo>
                  <a:pt x="437" y="2"/>
                  <a:pt x="432" y="1"/>
                  <a:pt x="426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32"/>
          <p:cNvSpPr/>
          <p:nvPr/>
        </p:nvSpPr>
        <p:spPr>
          <a:xfrm>
            <a:off x="10386284" y="3537080"/>
            <a:ext cx="266985" cy="240904"/>
          </a:xfrm>
          <a:custGeom>
            <a:avLst/>
            <a:gdLst/>
            <a:ahLst/>
            <a:cxnLst/>
            <a:rect l="l" t="t" r="r" b="b"/>
            <a:pathLst>
              <a:path w="2302" h="2077" extrusionOk="0">
                <a:moveTo>
                  <a:pt x="515" y="0"/>
                </a:moveTo>
                <a:cubicBezTo>
                  <a:pt x="483" y="0"/>
                  <a:pt x="453" y="26"/>
                  <a:pt x="443" y="70"/>
                </a:cubicBezTo>
                <a:cubicBezTo>
                  <a:pt x="389" y="245"/>
                  <a:pt x="362" y="405"/>
                  <a:pt x="322" y="566"/>
                </a:cubicBezTo>
                <a:cubicBezTo>
                  <a:pt x="282" y="726"/>
                  <a:pt x="241" y="887"/>
                  <a:pt x="202" y="1060"/>
                </a:cubicBezTo>
                <a:cubicBezTo>
                  <a:pt x="148" y="1221"/>
                  <a:pt x="108" y="1381"/>
                  <a:pt x="81" y="1542"/>
                </a:cubicBezTo>
                <a:cubicBezTo>
                  <a:pt x="41" y="1702"/>
                  <a:pt x="15" y="1877"/>
                  <a:pt x="1" y="2037"/>
                </a:cubicBezTo>
                <a:cubicBezTo>
                  <a:pt x="1" y="2050"/>
                  <a:pt x="15" y="2064"/>
                  <a:pt x="15" y="2077"/>
                </a:cubicBezTo>
                <a:cubicBezTo>
                  <a:pt x="41" y="2077"/>
                  <a:pt x="54" y="2077"/>
                  <a:pt x="54" y="2050"/>
                </a:cubicBezTo>
                <a:cubicBezTo>
                  <a:pt x="122" y="1903"/>
                  <a:pt x="175" y="1743"/>
                  <a:pt x="229" y="1582"/>
                </a:cubicBezTo>
                <a:cubicBezTo>
                  <a:pt x="268" y="1422"/>
                  <a:pt x="309" y="1247"/>
                  <a:pt x="336" y="1087"/>
                </a:cubicBezTo>
                <a:cubicBezTo>
                  <a:pt x="375" y="926"/>
                  <a:pt x="416" y="766"/>
                  <a:pt x="469" y="605"/>
                </a:cubicBezTo>
                <a:cubicBezTo>
                  <a:pt x="501" y="476"/>
                  <a:pt x="542" y="338"/>
                  <a:pt x="585" y="212"/>
                </a:cubicBezTo>
                <a:lnTo>
                  <a:pt x="585" y="212"/>
                </a:lnTo>
                <a:cubicBezTo>
                  <a:pt x="707" y="245"/>
                  <a:pt x="829" y="281"/>
                  <a:pt x="951" y="325"/>
                </a:cubicBezTo>
                <a:cubicBezTo>
                  <a:pt x="1098" y="365"/>
                  <a:pt x="1245" y="405"/>
                  <a:pt x="1392" y="459"/>
                </a:cubicBezTo>
                <a:cubicBezTo>
                  <a:pt x="1540" y="512"/>
                  <a:pt x="1673" y="552"/>
                  <a:pt x="1820" y="605"/>
                </a:cubicBezTo>
                <a:cubicBezTo>
                  <a:pt x="1968" y="659"/>
                  <a:pt x="2114" y="726"/>
                  <a:pt x="2262" y="766"/>
                </a:cubicBezTo>
                <a:cubicBezTo>
                  <a:pt x="2275" y="766"/>
                  <a:pt x="2289" y="766"/>
                  <a:pt x="2289" y="753"/>
                </a:cubicBezTo>
                <a:cubicBezTo>
                  <a:pt x="2301" y="753"/>
                  <a:pt x="2301" y="726"/>
                  <a:pt x="2289" y="726"/>
                </a:cubicBezTo>
                <a:cubicBezTo>
                  <a:pt x="2168" y="619"/>
                  <a:pt x="2021" y="539"/>
                  <a:pt x="1887" y="472"/>
                </a:cubicBezTo>
                <a:cubicBezTo>
                  <a:pt x="1740" y="405"/>
                  <a:pt x="1593" y="338"/>
                  <a:pt x="1445" y="284"/>
                </a:cubicBezTo>
                <a:cubicBezTo>
                  <a:pt x="1299" y="218"/>
                  <a:pt x="1151" y="177"/>
                  <a:pt x="1004" y="124"/>
                </a:cubicBezTo>
                <a:cubicBezTo>
                  <a:pt x="857" y="84"/>
                  <a:pt x="710" y="44"/>
                  <a:pt x="550" y="4"/>
                </a:cubicBezTo>
                <a:lnTo>
                  <a:pt x="536" y="4"/>
                </a:lnTo>
                <a:cubicBezTo>
                  <a:pt x="529" y="2"/>
                  <a:pt x="522" y="0"/>
                  <a:pt x="515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32"/>
          <p:cNvSpPr/>
          <p:nvPr/>
        </p:nvSpPr>
        <p:spPr>
          <a:xfrm>
            <a:off x="10294889" y="3400911"/>
            <a:ext cx="297952" cy="273264"/>
          </a:xfrm>
          <a:custGeom>
            <a:avLst/>
            <a:gdLst/>
            <a:ahLst/>
            <a:cxnLst/>
            <a:rect l="l" t="t" r="r" b="b"/>
            <a:pathLst>
              <a:path w="2569" h="2356" extrusionOk="0">
                <a:moveTo>
                  <a:pt x="428" y="1"/>
                </a:moveTo>
                <a:cubicBezTo>
                  <a:pt x="414" y="14"/>
                  <a:pt x="401" y="14"/>
                  <a:pt x="387" y="14"/>
                </a:cubicBezTo>
                <a:lnTo>
                  <a:pt x="361" y="28"/>
                </a:lnTo>
                <a:cubicBezTo>
                  <a:pt x="348" y="28"/>
                  <a:pt x="334" y="40"/>
                  <a:pt x="334" y="40"/>
                </a:cubicBezTo>
                <a:cubicBezTo>
                  <a:pt x="321" y="40"/>
                  <a:pt x="280" y="94"/>
                  <a:pt x="280" y="94"/>
                </a:cubicBezTo>
                <a:lnTo>
                  <a:pt x="254" y="147"/>
                </a:lnTo>
                <a:cubicBezTo>
                  <a:pt x="241" y="174"/>
                  <a:pt x="241" y="201"/>
                  <a:pt x="241" y="228"/>
                </a:cubicBezTo>
                <a:cubicBezTo>
                  <a:pt x="227" y="268"/>
                  <a:pt x="227" y="322"/>
                  <a:pt x="214" y="361"/>
                </a:cubicBezTo>
                <a:lnTo>
                  <a:pt x="173" y="643"/>
                </a:lnTo>
                <a:lnTo>
                  <a:pt x="93" y="1205"/>
                </a:lnTo>
                <a:cubicBezTo>
                  <a:pt x="40" y="1579"/>
                  <a:pt x="0" y="1940"/>
                  <a:pt x="0" y="2328"/>
                </a:cubicBezTo>
                <a:cubicBezTo>
                  <a:pt x="0" y="2341"/>
                  <a:pt x="13" y="2355"/>
                  <a:pt x="27" y="2355"/>
                </a:cubicBezTo>
                <a:cubicBezTo>
                  <a:pt x="40" y="2355"/>
                  <a:pt x="66" y="2341"/>
                  <a:pt x="66" y="2328"/>
                </a:cubicBezTo>
                <a:cubicBezTo>
                  <a:pt x="161" y="1967"/>
                  <a:pt x="200" y="1592"/>
                  <a:pt x="241" y="1218"/>
                </a:cubicBezTo>
                <a:cubicBezTo>
                  <a:pt x="268" y="1030"/>
                  <a:pt x="294" y="857"/>
                  <a:pt x="321" y="670"/>
                </a:cubicBezTo>
                <a:cubicBezTo>
                  <a:pt x="334" y="576"/>
                  <a:pt x="348" y="482"/>
                  <a:pt x="375" y="402"/>
                </a:cubicBezTo>
                <a:cubicBezTo>
                  <a:pt x="387" y="349"/>
                  <a:pt x="387" y="308"/>
                  <a:pt x="401" y="268"/>
                </a:cubicBezTo>
                <a:cubicBezTo>
                  <a:pt x="414" y="242"/>
                  <a:pt x="414" y="215"/>
                  <a:pt x="428" y="201"/>
                </a:cubicBezTo>
                <a:cubicBezTo>
                  <a:pt x="428" y="188"/>
                  <a:pt x="482" y="188"/>
                  <a:pt x="521" y="188"/>
                </a:cubicBezTo>
                <a:cubicBezTo>
                  <a:pt x="562" y="188"/>
                  <a:pt x="601" y="201"/>
                  <a:pt x="642" y="201"/>
                </a:cubicBezTo>
                <a:cubicBezTo>
                  <a:pt x="735" y="215"/>
                  <a:pt x="829" y="228"/>
                  <a:pt x="910" y="242"/>
                </a:cubicBezTo>
                <a:cubicBezTo>
                  <a:pt x="1097" y="281"/>
                  <a:pt x="1270" y="322"/>
                  <a:pt x="1458" y="361"/>
                </a:cubicBezTo>
                <a:cubicBezTo>
                  <a:pt x="1632" y="402"/>
                  <a:pt x="1819" y="456"/>
                  <a:pt x="1993" y="495"/>
                </a:cubicBezTo>
                <a:cubicBezTo>
                  <a:pt x="2167" y="549"/>
                  <a:pt x="2354" y="602"/>
                  <a:pt x="2542" y="643"/>
                </a:cubicBezTo>
                <a:cubicBezTo>
                  <a:pt x="2542" y="643"/>
                  <a:pt x="2554" y="643"/>
                  <a:pt x="2568" y="629"/>
                </a:cubicBezTo>
                <a:cubicBezTo>
                  <a:pt x="2568" y="616"/>
                  <a:pt x="2568" y="602"/>
                  <a:pt x="2554" y="589"/>
                </a:cubicBezTo>
                <a:cubicBezTo>
                  <a:pt x="2394" y="495"/>
                  <a:pt x="2221" y="415"/>
                  <a:pt x="2046" y="361"/>
                </a:cubicBezTo>
                <a:cubicBezTo>
                  <a:pt x="1859" y="295"/>
                  <a:pt x="1685" y="228"/>
                  <a:pt x="1498" y="174"/>
                </a:cubicBezTo>
                <a:cubicBezTo>
                  <a:pt x="1324" y="121"/>
                  <a:pt x="1136" y="81"/>
                  <a:pt x="949" y="40"/>
                </a:cubicBezTo>
                <a:lnTo>
                  <a:pt x="669" y="1"/>
                </a:ln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32"/>
          <p:cNvSpPr/>
          <p:nvPr/>
        </p:nvSpPr>
        <p:spPr>
          <a:xfrm>
            <a:off x="10477907" y="4147634"/>
            <a:ext cx="681151" cy="1225863"/>
          </a:xfrm>
          <a:custGeom>
            <a:avLst/>
            <a:gdLst/>
            <a:ahLst/>
            <a:cxnLst/>
            <a:rect l="l" t="t" r="r" b="b"/>
            <a:pathLst>
              <a:path w="5873" h="10569" extrusionOk="0">
                <a:moveTo>
                  <a:pt x="1991" y="0"/>
                </a:moveTo>
                <a:cubicBezTo>
                  <a:pt x="1892" y="0"/>
                  <a:pt x="1806" y="16"/>
                  <a:pt x="1739" y="50"/>
                </a:cubicBezTo>
                <a:cubicBezTo>
                  <a:pt x="937" y="451"/>
                  <a:pt x="402" y="2244"/>
                  <a:pt x="669" y="2966"/>
                </a:cubicBezTo>
                <a:cubicBezTo>
                  <a:pt x="818" y="3347"/>
                  <a:pt x="1153" y="3405"/>
                  <a:pt x="1344" y="3405"/>
                </a:cubicBezTo>
                <a:cubicBezTo>
                  <a:pt x="1428" y="3405"/>
                  <a:pt x="1485" y="3394"/>
                  <a:pt x="1485" y="3394"/>
                </a:cubicBezTo>
                <a:lnTo>
                  <a:pt x="1485" y="3394"/>
                </a:lnTo>
                <a:cubicBezTo>
                  <a:pt x="1485" y="3394"/>
                  <a:pt x="589" y="4598"/>
                  <a:pt x="750" y="5280"/>
                </a:cubicBezTo>
                <a:cubicBezTo>
                  <a:pt x="850" y="5654"/>
                  <a:pt x="1218" y="5699"/>
                  <a:pt x="1392" y="5699"/>
                </a:cubicBezTo>
                <a:cubicBezTo>
                  <a:pt x="1449" y="5699"/>
                  <a:pt x="1485" y="5695"/>
                  <a:pt x="1485" y="5695"/>
                </a:cubicBezTo>
                <a:lnTo>
                  <a:pt x="1485" y="5695"/>
                </a:lnTo>
                <a:cubicBezTo>
                  <a:pt x="1485" y="5695"/>
                  <a:pt x="0" y="7340"/>
                  <a:pt x="174" y="8129"/>
                </a:cubicBezTo>
                <a:cubicBezTo>
                  <a:pt x="303" y="8767"/>
                  <a:pt x="712" y="8828"/>
                  <a:pt x="865" y="8828"/>
                </a:cubicBezTo>
                <a:cubicBezTo>
                  <a:pt x="901" y="8828"/>
                  <a:pt x="923" y="8825"/>
                  <a:pt x="923" y="8825"/>
                </a:cubicBezTo>
                <a:lnTo>
                  <a:pt x="923" y="8825"/>
                </a:lnTo>
                <a:cubicBezTo>
                  <a:pt x="923" y="8825"/>
                  <a:pt x="509" y="10230"/>
                  <a:pt x="1231" y="10524"/>
                </a:cubicBezTo>
                <a:cubicBezTo>
                  <a:pt x="1309" y="10554"/>
                  <a:pt x="1399" y="10568"/>
                  <a:pt x="1497" y="10568"/>
                </a:cubicBezTo>
                <a:cubicBezTo>
                  <a:pt x="2320" y="10568"/>
                  <a:pt x="3725" y="9542"/>
                  <a:pt x="3773" y="7929"/>
                </a:cubicBezTo>
                <a:cubicBezTo>
                  <a:pt x="3773" y="7929"/>
                  <a:pt x="3970" y="8139"/>
                  <a:pt x="4223" y="8139"/>
                </a:cubicBezTo>
                <a:cubicBezTo>
                  <a:pt x="4342" y="8139"/>
                  <a:pt x="4473" y="8093"/>
                  <a:pt x="4602" y="7956"/>
                </a:cubicBezTo>
                <a:cubicBezTo>
                  <a:pt x="5110" y="7380"/>
                  <a:pt x="4428" y="5602"/>
                  <a:pt x="4427" y="5602"/>
                </a:cubicBezTo>
                <a:lnTo>
                  <a:pt x="4427" y="5602"/>
                </a:lnTo>
                <a:cubicBezTo>
                  <a:pt x="4428" y="5602"/>
                  <a:pt x="4854" y="6103"/>
                  <a:pt x="5192" y="6103"/>
                </a:cubicBezTo>
                <a:cubicBezTo>
                  <a:pt x="5329" y="6103"/>
                  <a:pt x="5451" y="6020"/>
                  <a:pt x="5524" y="5789"/>
                </a:cubicBezTo>
                <a:cubicBezTo>
                  <a:pt x="5872" y="4705"/>
                  <a:pt x="5043" y="3528"/>
                  <a:pt x="5043" y="3528"/>
                </a:cubicBezTo>
                <a:lnTo>
                  <a:pt x="5043" y="3528"/>
                </a:lnTo>
                <a:cubicBezTo>
                  <a:pt x="5043" y="3528"/>
                  <a:pt x="5044" y="3528"/>
                  <a:pt x="5046" y="3528"/>
                </a:cubicBezTo>
                <a:cubicBezTo>
                  <a:pt x="5093" y="3528"/>
                  <a:pt x="5743" y="3515"/>
                  <a:pt x="5485" y="2805"/>
                </a:cubicBezTo>
                <a:cubicBezTo>
                  <a:pt x="4931" y="1289"/>
                  <a:pt x="2883" y="0"/>
                  <a:pt x="19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10665561" y="3993603"/>
            <a:ext cx="204936" cy="1267619"/>
          </a:xfrm>
          <a:custGeom>
            <a:avLst/>
            <a:gdLst/>
            <a:ahLst/>
            <a:cxnLst/>
            <a:rect l="l" t="t" r="r" b="b"/>
            <a:pathLst>
              <a:path w="1767" h="10929" extrusionOk="0">
                <a:moveTo>
                  <a:pt x="27" y="1"/>
                </a:moveTo>
                <a:cubicBezTo>
                  <a:pt x="14" y="1"/>
                  <a:pt x="0" y="27"/>
                  <a:pt x="14" y="40"/>
                </a:cubicBezTo>
                <a:cubicBezTo>
                  <a:pt x="214" y="964"/>
                  <a:pt x="482" y="1859"/>
                  <a:pt x="803" y="2756"/>
                </a:cubicBezTo>
                <a:cubicBezTo>
                  <a:pt x="1138" y="3639"/>
                  <a:pt x="1405" y="4535"/>
                  <a:pt x="1512" y="5458"/>
                </a:cubicBezTo>
                <a:cubicBezTo>
                  <a:pt x="1606" y="6394"/>
                  <a:pt x="1525" y="7331"/>
                  <a:pt x="1298" y="8226"/>
                </a:cubicBezTo>
                <a:cubicBezTo>
                  <a:pt x="1245" y="8454"/>
                  <a:pt x="1178" y="8681"/>
                  <a:pt x="1124" y="8909"/>
                </a:cubicBezTo>
                <a:cubicBezTo>
                  <a:pt x="1058" y="9136"/>
                  <a:pt x="977" y="9350"/>
                  <a:pt x="897" y="9578"/>
                </a:cubicBezTo>
                <a:lnTo>
                  <a:pt x="656" y="10233"/>
                </a:lnTo>
                <a:cubicBezTo>
                  <a:pt x="562" y="10447"/>
                  <a:pt x="482" y="10675"/>
                  <a:pt x="402" y="10889"/>
                </a:cubicBezTo>
                <a:cubicBezTo>
                  <a:pt x="389" y="10902"/>
                  <a:pt x="402" y="10916"/>
                  <a:pt x="416" y="10928"/>
                </a:cubicBezTo>
                <a:cubicBezTo>
                  <a:pt x="428" y="10928"/>
                  <a:pt x="442" y="10928"/>
                  <a:pt x="442" y="10916"/>
                </a:cubicBezTo>
                <a:cubicBezTo>
                  <a:pt x="562" y="10702"/>
                  <a:pt x="656" y="10488"/>
                  <a:pt x="763" y="10286"/>
                </a:cubicBezTo>
                <a:cubicBezTo>
                  <a:pt x="857" y="10060"/>
                  <a:pt x="951" y="9846"/>
                  <a:pt x="1044" y="9632"/>
                </a:cubicBezTo>
                <a:cubicBezTo>
                  <a:pt x="1124" y="9404"/>
                  <a:pt x="1204" y="9190"/>
                  <a:pt x="1285" y="8963"/>
                </a:cubicBezTo>
                <a:cubicBezTo>
                  <a:pt x="1352" y="8735"/>
                  <a:pt x="1432" y="8508"/>
                  <a:pt x="1486" y="8280"/>
                </a:cubicBezTo>
                <a:cubicBezTo>
                  <a:pt x="1512" y="8160"/>
                  <a:pt x="1552" y="8053"/>
                  <a:pt x="1566" y="7932"/>
                </a:cubicBezTo>
                <a:lnTo>
                  <a:pt x="1632" y="7584"/>
                </a:lnTo>
                <a:cubicBezTo>
                  <a:pt x="1659" y="7465"/>
                  <a:pt x="1673" y="7344"/>
                  <a:pt x="1686" y="7224"/>
                </a:cubicBezTo>
                <a:cubicBezTo>
                  <a:pt x="1700" y="7103"/>
                  <a:pt x="1727" y="6996"/>
                  <a:pt x="1727" y="6876"/>
                </a:cubicBezTo>
                <a:cubicBezTo>
                  <a:pt x="1766" y="6394"/>
                  <a:pt x="1753" y="5913"/>
                  <a:pt x="1686" y="5444"/>
                </a:cubicBezTo>
                <a:cubicBezTo>
                  <a:pt x="1566" y="4495"/>
                  <a:pt x="1258" y="3598"/>
                  <a:pt x="951" y="2703"/>
                </a:cubicBezTo>
                <a:cubicBezTo>
                  <a:pt x="643" y="1820"/>
                  <a:pt x="375" y="910"/>
                  <a:pt x="68" y="27"/>
                </a:cubicBezTo>
                <a:cubicBezTo>
                  <a:pt x="68" y="1"/>
                  <a:pt x="41" y="1"/>
                  <a:pt x="27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32"/>
          <p:cNvSpPr/>
          <p:nvPr/>
        </p:nvSpPr>
        <p:spPr>
          <a:xfrm>
            <a:off x="10833154" y="3963564"/>
            <a:ext cx="127231" cy="124801"/>
          </a:xfrm>
          <a:custGeom>
            <a:avLst/>
            <a:gdLst/>
            <a:ahLst/>
            <a:cxnLst/>
            <a:rect l="l" t="t" r="r" b="b"/>
            <a:pathLst>
              <a:path w="1097" h="1076" extrusionOk="0">
                <a:moveTo>
                  <a:pt x="594" y="0"/>
                </a:moveTo>
                <a:cubicBezTo>
                  <a:pt x="569" y="0"/>
                  <a:pt x="545" y="2"/>
                  <a:pt x="522" y="5"/>
                </a:cubicBezTo>
                <a:cubicBezTo>
                  <a:pt x="469" y="19"/>
                  <a:pt x="415" y="32"/>
                  <a:pt x="375" y="58"/>
                </a:cubicBezTo>
                <a:cubicBezTo>
                  <a:pt x="201" y="112"/>
                  <a:pt x="54" y="260"/>
                  <a:pt x="27" y="447"/>
                </a:cubicBezTo>
                <a:cubicBezTo>
                  <a:pt x="0" y="661"/>
                  <a:pt x="80" y="861"/>
                  <a:pt x="255" y="982"/>
                </a:cubicBezTo>
                <a:cubicBezTo>
                  <a:pt x="340" y="1046"/>
                  <a:pt x="441" y="1075"/>
                  <a:pt x="542" y="1075"/>
                </a:cubicBezTo>
                <a:cubicBezTo>
                  <a:pt x="631" y="1075"/>
                  <a:pt x="721" y="1052"/>
                  <a:pt x="803" y="1009"/>
                </a:cubicBezTo>
                <a:cubicBezTo>
                  <a:pt x="977" y="915"/>
                  <a:pt x="1097" y="727"/>
                  <a:pt x="1084" y="527"/>
                </a:cubicBezTo>
                <a:cubicBezTo>
                  <a:pt x="1084" y="340"/>
                  <a:pt x="990" y="139"/>
                  <a:pt x="817" y="46"/>
                </a:cubicBezTo>
                <a:cubicBezTo>
                  <a:pt x="746" y="15"/>
                  <a:pt x="668" y="0"/>
                  <a:pt x="5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32"/>
          <p:cNvSpPr/>
          <p:nvPr/>
        </p:nvSpPr>
        <p:spPr>
          <a:xfrm>
            <a:off x="10963400" y="4088249"/>
            <a:ext cx="37345" cy="37348"/>
          </a:xfrm>
          <a:custGeom>
            <a:avLst/>
            <a:gdLst/>
            <a:ahLst/>
            <a:cxnLst/>
            <a:rect l="l" t="t" r="r" b="b"/>
            <a:pathLst>
              <a:path w="322" h="322" extrusionOk="0">
                <a:moveTo>
                  <a:pt x="122" y="0"/>
                </a:moveTo>
                <a:cubicBezTo>
                  <a:pt x="95" y="14"/>
                  <a:pt x="68" y="27"/>
                  <a:pt x="54" y="41"/>
                </a:cubicBezTo>
                <a:cubicBezTo>
                  <a:pt x="41" y="54"/>
                  <a:pt x="41" y="67"/>
                  <a:pt x="27" y="67"/>
                </a:cubicBezTo>
                <a:cubicBezTo>
                  <a:pt x="15" y="94"/>
                  <a:pt x="15" y="121"/>
                  <a:pt x="15" y="148"/>
                </a:cubicBezTo>
                <a:cubicBezTo>
                  <a:pt x="1" y="148"/>
                  <a:pt x="1" y="161"/>
                  <a:pt x="1" y="161"/>
                </a:cubicBezTo>
                <a:cubicBezTo>
                  <a:pt x="15" y="174"/>
                  <a:pt x="15" y="187"/>
                  <a:pt x="15" y="201"/>
                </a:cubicBezTo>
                <a:cubicBezTo>
                  <a:pt x="15" y="214"/>
                  <a:pt x="27" y="228"/>
                  <a:pt x="27" y="241"/>
                </a:cubicBezTo>
                <a:cubicBezTo>
                  <a:pt x="41" y="268"/>
                  <a:pt x="54" y="281"/>
                  <a:pt x="81" y="294"/>
                </a:cubicBezTo>
                <a:cubicBezTo>
                  <a:pt x="108" y="308"/>
                  <a:pt x="134" y="321"/>
                  <a:pt x="161" y="321"/>
                </a:cubicBezTo>
                <a:cubicBezTo>
                  <a:pt x="188" y="321"/>
                  <a:pt x="215" y="308"/>
                  <a:pt x="241" y="294"/>
                </a:cubicBezTo>
                <a:cubicBezTo>
                  <a:pt x="268" y="281"/>
                  <a:pt x="282" y="268"/>
                  <a:pt x="295" y="241"/>
                </a:cubicBezTo>
                <a:cubicBezTo>
                  <a:pt x="295" y="241"/>
                  <a:pt x="295" y="228"/>
                  <a:pt x="309" y="228"/>
                </a:cubicBezTo>
                <a:lnTo>
                  <a:pt x="309" y="187"/>
                </a:lnTo>
                <a:cubicBezTo>
                  <a:pt x="322" y="174"/>
                  <a:pt x="322" y="174"/>
                  <a:pt x="322" y="161"/>
                </a:cubicBezTo>
                <a:lnTo>
                  <a:pt x="322" y="148"/>
                </a:lnTo>
                <a:cubicBezTo>
                  <a:pt x="322" y="134"/>
                  <a:pt x="309" y="107"/>
                  <a:pt x="309" y="94"/>
                </a:cubicBezTo>
                <a:cubicBezTo>
                  <a:pt x="295" y="67"/>
                  <a:pt x="282" y="54"/>
                  <a:pt x="268" y="41"/>
                </a:cubicBezTo>
                <a:cubicBezTo>
                  <a:pt x="255" y="27"/>
                  <a:pt x="241" y="14"/>
                  <a:pt x="215" y="14"/>
                </a:cubicBezTo>
                <a:cubicBezTo>
                  <a:pt x="202" y="0"/>
                  <a:pt x="188" y="0"/>
                  <a:pt x="1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32"/>
          <p:cNvSpPr/>
          <p:nvPr/>
        </p:nvSpPr>
        <p:spPr>
          <a:xfrm>
            <a:off x="6802616" y="3920531"/>
            <a:ext cx="180117" cy="180939"/>
          </a:xfrm>
          <a:custGeom>
            <a:avLst/>
            <a:gdLst/>
            <a:ahLst/>
            <a:cxnLst/>
            <a:rect l="l" t="t" r="r" b="b"/>
            <a:pathLst>
              <a:path w="1553" h="1560" extrusionOk="0">
                <a:moveTo>
                  <a:pt x="1346" y="1"/>
                </a:moveTo>
                <a:cubicBezTo>
                  <a:pt x="1301" y="1"/>
                  <a:pt x="1255" y="19"/>
                  <a:pt x="1218" y="42"/>
                </a:cubicBezTo>
                <a:cubicBezTo>
                  <a:pt x="964" y="96"/>
                  <a:pt x="763" y="229"/>
                  <a:pt x="576" y="403"/>
                </a:cubicBezTo>
                <a:cubicBezTo>
                  <a:pt x="389" y="563"/>
                  <a:pt x="188" y="750"/>
                  <a:pt x="81" y="978"/>
                </a:cubicBezTo>
                <a:cubicBezTo>
                  <a:pt x="0" y="1166"/>
                  <a:pt x="0" y="1500"/>
                  <a:pt x="255" y="1553"/>
                </a:cubicBezTo>
                <a:cubicBezTo>
                  <a:pt x="275" y="1557"/>
                  <a:pt x="295" y="1559"/>
                  <a:pt x="314" y="1559"/>
                </a:cubicBezTo>
                <a:cubicBezTo>
                  <a:pt x="542" y="1559"/>
                  <a:pt x="733" y="1286"/>
                  <a:pt x="857" y="1125"/>
                </a:cubicBezTo>
                <a:cubicBezTo>
                  <a:pt x="1031" y="898"/>
                  <a:pt x="1178" y="643"/>
                  <a:pt x="1338" y="390"/>
                </a:cubicBezTo>
                <a:cubicBezTo>
                  <a:pt x="1392" y="310"/>
                  <a:pt x="1552" y="135"/>
                  <a:pt x="1445" y="42"/>
                </a:cubicBezTo>
                <a:cubicBezTo>
                  <a:pt x="1416" y="12"/>
                  <a:pt x="1381" y="1"/>
                  <a:pt x="134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32"/>
          <p:cNvSpPr/>
          <p:nvPr/>
        </p:nvSpPr>
        <p:spPr>
          <a:xfrm>
            <a:off x="6971715" y="3874137"/>
            <a:ext cx="40477" cy="43495"/>
          </a:xfrm>
          <a:custGeom>
            <a:avLst/>
            <a:gdLst/>
            <a:ahLst/>
            <a:cxnLst/>
            <a:rect l="l" t="t" r="r" b="b"/>
            <a:pathLst>
              <a:path w="349" h="375" extrusionOk="0">
                <a:moveTo>
                  <a:pt x="174" y="0"/>
                </a:moveTo>
                <a:cubicBezTo>
                  <a:pt x="148" y="0"/>
                  <a:pt x="135" y="0"/>
                  <a:pt x="108" y="14"/>
                </a:cubicBezTo>
                <a:cubicBezTo>
                  <a:pt x="94" y="14"/>
                  <a:pt x="81" y="27"/>
                  <a:pt x="67" y="41"/>
                </a:cubicBezTo>
                <a:cubicBezTo>
                  <a:pt x="54" y="41"/>
                  <a:pt x="41" y="54"/>
                  <a:pt x="41" y="68"/>
                </a:cubicBezTo>
                <a:cubicBezTo>
                  <a:pt x="28" y="80"/>
                  <a:pt x="28" y="94"/>
                  <a:pt x="14" y="107"/>
                </a:cubicBezTo>
                <a:cubicBezTo>
                  <a:pt x="14" y="121"/>
                  <a:pt x="1" y="134"/>
                  <a:pt x="1" y="148"/>
                </a:cubicBezTo>
                <a:lnTo>
                  <a:pt x="1" y="201"/>
                </a:lnTo>
                <a:cubicBezTo>
                  <a:pt x="1" y="214"/>
                  <a:pt x="14" y="228"/>
                  <a:pt x="14" y="241"/>
                </a:cubicBezTo>
                <a:cubicBezTo>
                  <a:pt x="28" y="255"/>
                  <a:pt x="28" y="268"/>
                  <a:pt x="41" y="282"/>
                </a:cubicBezTo>
                <a:cubicBezTo>
                  <a:pt x="54" y="294"/>
                  <a:pt x="67" y="321"/>
                  <a:pt x="94" y="321"/>
                </a:cubicBezTo>
                <a:lnTo>
                  <a:pt x="94" y="335"/>
                </a:lnTo>
                <a:lnTo>
                  <a:pt x="108" y="335"/>
                </a:lnTo>
                <a:cubicBezTo>
                  <a:pt x="108" y="348"/>
                  <a:pt x="121" y="348"/>
                  <a:pt x="135" y="348"/>
                </a:cubicBezTo>
                <a:cubicBezTo>
                  <a:pt x="135" y="362"/>
                  <a:pt x="148" y="362"/>
                  <a:pt x="162" y="362"/>
                </a:cubicBezTo>
                <a:cubicBezTo>
                  <a:pt x="174" y="362"/>
                  <a:pt x="188" y="362"/>
                  <a:pt x="201" y="375"/>
                </a:cubicBezTo>
                <a:cubicBezTo>
                  <a:pt x="215" y="375"/>
                  <a:pt x="242" y="362"/>
                  <a:pt x="255" y="362"/>
                </a:cubicBezTo>
                <a:cubicBezTo>
                  <a:pt x="255" y="348"/>
                  <a:pt x="269" y="348"/>
                  <a:pt x="281" y="335"/>
                </a:cubicBezTo>
                <a:cubicBezTo>
                  <a:pt x="295" y="335"/>
                  <a:pt x="308" y="321"/>
                  <a:pt x="308" y="308"/>
                </a:cubicBezTo>
                <a:cubicBezTo>
                  <a:pt x="308" y="308"/>
                  <a:pt x="308" y="294"/>
                  <a:pt x="322" y="294"/>
                </a:cubicBezTo>
                <a:cubicBezTo>
                  <a:pt x="322" y="282"/>
                  <a:pt x="322" y="282"/>
                  <a:pt x="335" y="268"/>
                </a:cubicBezTo>
                <a:cubicBezTo>
                  <a:pt x="335" y="255"/>
                  <a:pt x="335" y="255"/>
                  <a:pt x="349" y="241"/>
                </a:cubicBezTo>
                <a:lnTo>
                  <a:pt x="349" y="228"/>
                </a:lnTo>
                <a:lnTo>
                  <a:pt x="349" y="175"/>
                </a:lnTo>
                <a:lnTo>
                  <a:pt x="349" y="134"/>
                </a:lnTo>
                <a:cubicBezTo>
                  <a:pt x="335" y="121"/>
                  <a:pt x="335" y="94"/>
                  <a:pt x="335" y="80"/>
                </a:cubicBezTo>
                <a:cubicBezTo>
                  <a:pt x="322" y="80"/>
                  <a:pt x="308" y="68"/>
                  <a:pt x="308" y="54"/>
                </a:cubicBezTo>
                <a:cubicBezTo>
                  <a:pt x="295" y="41"/>
                  <a:pt x="281" y="27"/>
                  <a:pt x="269" y="27"/>
                </a:cubicBezTo>
                <a:lnTo>
                  <a:pt x="2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8282638" y="1235672"/>
            <a:ext cx="305839" cy="271989"/>
          </a:xfrm>
          <a:custGeom>
            <a:avLst/>
            <a:gdLst/>
            <a:ahLst/>
            <a:cxnLst/>
            <a:rect l="l" t="t" r="r" b="b"/>
            <a:pathLst>
              <a:path w="2637" h="2345" extrusionOk="0">
                <a:moveTo>
                  <a:pt x="1595" y="0"/>
                </a:moveTo>
                <a:cubicBezTo>
                  <a:pt x="1295" y="0"/>
                  <a:pt x="955" y="115"/>
                  <a:pt x="630" y="383"/>
                </a:cubicBezTo>
                <a:cubicBezTo>
                  <a:pt x="0" y="905"/>
                  <a:pt x="41" y="2042"/>
                  <a:pt x="402" y="2229"/>
                </a:cubicBezTo>
                <a:cubicBezTo>
                  <a:pt x="561" y="2309"/>
                  <a:pt x="730" y="2344"/>
                  <a:pt x="900" y="2344"/>
                </a:cubicBezTo>
                <a:cubicBezTo>
                  <a:pt x="1755" y="2344"/>
                  <a:pt x="2636" y="1438"/>
                  <a:pt x="2502" y="691"/>
                </a:cubicBezTo>
                <a:cubicBezTo>
                  <a:pt x="2429" y="276"/>
                  <a:pt x="2060" y="0"/>
                  <a:pt x="1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8253178" y="1351427"/>
            <a:ext cx="220477" cy="245196"/>
          </a:xfrm>
          <a:custGeom>
            <a:avLst/>
            <a:gdLst/>
            <a:ahLst/>
            <a:cxnLst/>
            <a:rect l="l" t="t" r="r" b="b"/>
            <a:pathLst>
              <a:path w="1901" h="2114" extrusionOk="0">
                <a:moveTo>
                  <a:pt x="1847" y="0"/>
                </a:moveTo>
                <a:cubicBezTo>
                  <a:pt x="1592" y="41"/>
                  <a:pt x="1365" y="148"/>
                  <a:pt x="1164" y="282"/>
                </a:cubicBezTo>
                <a:cubicBezTo>
                  <a:pt x="964" y="402"/>
                  <a:pt x="777" y="576"/>
                  <a:pt x="629" y="763"/>
                </a:cubicBezTo>
                <a:cubicBezTo>
                  <a:pt x="468" y="951"/>
                  <a:pt x="349" y="1165"/>
                  <a:pt x="242" y="1379"/>
                </a:cubicBezTo>
                <a:cubicBezTo>
                  <a:pt x="188" y="1486"/>
                  <a:pt x="147" y="1593"/>
                  <a:pt x="108" y="1712"/>
                </a:cubicBezTo>
                <a:cubicBezTo>
                  <a:pt x="67" y="1819"/>
                  <a:pt x="40" y="1940"/>
                  <a:pt x="14" y="2047"/>
                </a:cubicBezTo>
                <a:cubicBezTo>
                  <a:pt x="1" y="2074"/>
                  <a:pt x="14" y="2101"/>
                  <a:pt x="28" y="2114"/>
                </a:cubicBezTo>
                <a:cubicBezTo>
                  <a:pt x="54" y="2114"/>
                  <a:pt x="81" y="2114"/>
                  <a:pt x="94" y="2087"/>
                </a:cubicBezTo>
                <a:cubicBezTo>
                  <a:pt x="147" y="1980"/>
                  <a:pt x="201" y="1873"/>
                  <a:pt x="242" y="1766"/>
                </a:cubicBezTo>
                <a:cubicBezTo>
                  <a:pt x="295" y="1659"/>
                  <a:pt x="349" y="1552"/>
                  <a:pt x="402" y="1459"/>
                </a:cubicBezTo>
                <a:cubicBezTo>
                  <a:pt x="468" y="1365"/>
                  <a:pt x="509" y="1258"/>
                  <a:pt x="575" y="1165"/>
                </a:cubicBezTo>
                <a:cubicBezTo>
                  <a:pt x="616" y="1124"/>
                  <a:pt x="643" y="1070"/>
                  <a:pt x="682" y="1031"/>
                </a:cubicBezTo>
                <a:lnTo>
                  <a:pt x="789" y="897"/>
                </a:lnTo>
                <a:cubicBezTo>
                  <a:pt x="923" y="723"/>
                  <a:pt x="1084" y="562"/>
                  <a:pt x="1271" y="428"/>
                </a:cubicBezTo>
                <a:cubicBezTo>
                  <a:pt x="1445" y="295"/>
                  <a:pt x="1646" y="175"/>
                  <a:pt x="1860" y="107"/>
                </a:cubicBezTo>
                <a:cubicBezTo>
                  <a:pt x="1886" y="94"/>
                  <a:pt x="1900" y="68"/>
                  <a:pt x="1900" y="54"/>
                </a:cubicBezTo>
                <a:cubicBezTo>
                  <a:pt x="1900" y="27"/>
                  <a:pt x="1874" y="0"/>
                  <a:pt x="1847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8321724" y="1413016"/>
            <a:ext cx="407785" cy="236381"/>
          </a:xfrm>
          <a:custGeom>
            <a:avLst/>
            <a:gdLst/>
            <a:ahLst/>
            <a:cxnLst/>
            <a:rect l="l" t="t" r="r" b="b"/>
            <a:pathLst>
              <a:path w="3516" h="2038" extrusionOk="0">
                <a:moveTo>
                  <a:pt x="1808" y="1"/>
                </a:moveTo>
                <a:cubicBezTo>
                  <a:pt x="1283" y="1"/>
                  <a:pt x="1149" y="527"/>
                  <a:pt x="1149" y="527"/>
                </a:cubicBezTo>
                <a:cubicBezTo>
                  <a:pt x="1149" y="527"/>
                  <a:pt x="952" y="408"/>
                  <a:pt x="726" y="408"/>
                </a:cubicBezTo>
                <a:cubicBezTo>
                  <a:pt x="613" y="408"/>
                  <a:pt x="493" y="437"/>
                  <a:pt x="386" y="527"/>
                </a:cubicBezTo>
                <a:cubicBezTo>
                  <a:pt x="1" y="819"/>
                  <a:pt x="475" y="2038"/>
                  <a:pt x="1742" y="2038"/>
                </a:cubicBezTo>
                <a:cubicBezTo>
                  <a:pt x="1750" y="2038"/>
                  <a:pt x="1757" y="2038"/>
                  <a:pt x="1764" y="2038"/>
                </a:cubicBezTo>
                <a:cubicBezTo>
                  <a:pt x="3048" y="2025"/>
                  <a:pt x="3516" y="807"/>
                  <a:pt x="3222" y="620"/>
                </a:cubicBezTo>
                <a:cubicBezTo>
                  <a:pt x="3079" y="534"/>
                  <a:pt x="2948" y="503"/>
                  <a:pt x="2832" y="503"/>
                </a:cubicBezTo>
                <a:cubicBezTo>
                  <a:pt x="2513" y="503"/>
                  <a:pt x="2312" y="741"/>
                  <a:pt x="2312" y="741"/>
                </a:cubicBezTo>
                <a:cubicBezTo>
                  <a:pt x="2312" y="741"/>
                  <a:pt x="2513" y="58"/>
                  <a:pt x="1884" y="4"/>
                </a:cubicBezTo>
                <a:cubicBezTo>
                  <a:pt x="1858" y="2"/>
                  <a:pt x="1833" y="1"/>
                  <a:pt x="1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8412999" y="1470894"/>
            <a:ext cx="167591" cy="121207"/>
          </a:xfrm>
          <a:custGeom>
            <a:avLst/>
            <a:gdLst/>
            <a:ahLst/>
            <a:cxnLst/>
            <a:rect l="l" t="t" r="r" b="b"/>
            <a:pathLst>
              <a:path w="1445" h="1045" extrusionOk="0">
                <a:moveTo>
                  <a:pt x="790" y="1"/>
                </a:moveTo>
                <a:cubicBezTo>
                  <a:pt x="722" y="1"/>
                  <a:pt x="656" y="28"/>
                  <a:pt x="603" y="81"/>
                </a:cubicBezTo>
                <a:cubicBezTo>
                  <a:pt x="549" y="135"/>
                  <a:pt x="522" y="215"/>
                  <a:pt x="508" y="295"/>
                </a:cubicBezTo>
                <a:cubicBezTo>
                  <a:pt x="496" y="361"/>
                  <a:pt x="482" y="415"/>
                  <a:pt x="469" y="468"/>
                </a:cubicBezTo>
                <a:cubicBezTo>
                  <a:pt x="401" y="388"/>
                  <a:pt x="321" y="322"/>
                  <a:pt x="214" y="281"/>
                </a:cubicBezTo>
                <a:lnTo>
                  <a:pt x="187" y="281"/>
                </a:lnTo>
                <a:cubicBezTo>
                  <a:pt x="94" y="281"/>
                  <a:pt x="0" y="375"/>
                  <a:pt x="41" y="468"/>
                </a:cubicBezTo>
                <a:cubicBezTo>
                  <a:pt x="94" y="629"/>
                  <a:pt x="174" y="789"/>
                  <a:pt x="321" y="884"/>
                </a:cubicBezTo>
                <a:lnTo>
                  <a:pt x="362" y="964"/>
                </a:lnTo>
                <a:cubicBezTo>
                  <a:pt x="415" y="1030"/>
                  <a:pt x="496" y="1044"/>
                  <a:pt x="576" y="1044"/>
                </a:cubicBezTo>
                <a:cubicBezTo>
                  <a:pt x="603" y="1044"/>
                  <a:pt x="642" y="1030"/>
                  <a:pt x="669" y="1030"/>
                </a:cubicBezTo>
                <a:lnTo>
                  <a:pt x="763" y="1030"/>
                </a:lnTo>
                <a:cubicBezTo>
                  <a:pt x="763" y="1017"/>
                  <a:pt x="763" y="1017"/>
                  <a:pt x="776" y="1017"/>
                </a:cubicBezTo>
                <a:cubicBezTo>
                  <a:pt x="829" y="1003"/>
                  <a:pt x="897" y="991"/>
                  <a:pt x="950" y="977"/>
                </a:cubicBezTo>
                <a:cubicBezTo>
                  <a:pt x="1043" y="950"/>
                  <a:pt x="1124" y="910"/>
                  <a:pt x="1204" y="857"/>
                </a:cubicBezTo>
                <a:cubicBezTo>
                  <a:pt x="1298" y="803"/>
                  <a:pt x="1391" y="736"/>
                  <a:pt x="1418" y="629"/>
                </a:cubicBezTo>
                <a:cubicBezTo>
                  <a:pt x="1445" y="509"/>
                  <a:pt x="1378" y="361"/>
                  <a:pt x="1257" y="335"/>
                </a:cubicBezTo>
                <a:cubicBezTo>
                  <a:pt x="1245" y="335"/>
                  <a:pt x="1218" y="322"/>
                  <a:pt x="1204" y="322"/>
                </a:cubicBezTo>
                <a:cubicBezTo>
                  <a:pt x="1150" y="322"/>
                  <a:pt x="1097" y="349"/>
                  <a:pt x="1043" y="388"/>
                </a:cubicBezTo>
                <a:cubicBezTo>
                  <a:pt x="1057" y="228"/>
                  <a:pt x="1031" y="54"/>
                  <a:pt x="856" y="14"/>
                </a:cubicBezTo>
                <a:cubicBezTo>
                  <a:pt x="843" y="1"/>
                  <a:pt x="817" y="1"/>
                  <a:pt x="7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9402772" y="1556143"/>
            <a:ext cx="252952" cy="178852"/>
          </a:xfrm>
          <a:custGeom>
            <a:avLst/>
            <a:gdLst/>
            <a:ahLst/>
            <a:cxnLst/>
            <a:rect l="l" t="t" r="r" b="b"/>
            <a:pathLst>
              <a:path w="2181" h="1542" extrusionOk="0">
                <a:moveTo>
                  <a:pt x="887" y="1"/>
                </a:moveTo>
                <a:cubicBezTo>
                  <a:pt x="271" y="1"/>
                  <a:pt x="12" y="609"/>
                  <a:pt x="0" y="643"/>
                </a:cubicBezTo>
                <a:cubicBezTo>
                  <a:pt x="456" y="1314"/>
                  <a:pt x="948" y="1542"/>
                  <a:pt x="1384" y="1542"/>
                </a:cubicBezTo>
                <a:cubicBezTo>
                  <a:pt x="1409" y="1542"/>
                  <a:pt x="1434" y="1541"/>
                  <a:pt x="1459" y="1540"/>
                </a:cubicBezTo>
                <a:cubicBezTo>
                  <a:pt x="1459" y="1540"/>
                  <a:pt x="2181" y="363"/>
                  <a:pt x="1218" y="54"/>
                </a:cubicBezTo>
                <a:cubicBezTo>
                  <a:pt x="1098" y="17"/>
                  <a:pt x="988" y="1"/>
                  <a:pt x="887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9362411" y="1430878"/>
            <a:ext cx="350724" cy="303885"/>
          </a:xfrm>
          <a:custGeom>
            <a:avLst/>
            <a:gdLst/>
            <a:ahLst/>
            <a:cxnLst/>
            <a:rect l="l" t="t" r="r" b="b"/>
            <a:pathLst>
              <a:path w="3024" h="2620" extrusionOk="0">
                <a:moveTo>
                  <a:pt x="919" y="0"/>
                </a:moveTo>
                <a:cubicBezTo>
                  <a:pt x="886" y="0"/>
                  <a:pt x="852" y="4"/>
                  <a:pt x="817" y="11"/>
                </a:cubicBezTo>
                <a:cubicBezTo>
                  <a:pt x="309" y="105"/>
                  <a:pt x="0" y="1188"/>
                  <a:pt x="255" y="1589"/>
                </a:cubicBezTo>
                <a:cubicBezTo>
                  <a:pt x="282" y="1630"/>
                  <a:pt x="321" y="1683"/>
                  <a:pt x="348" y="1723"/>
                </a:cubicBezTo>
                <a:cubicBezTo>
                  <a:pt x="360" y="1689"/>
                  <a:pt x="619" y="1081"/>
                  <a:pt x="1235" y="1081"/>
                </a:cubicBezTo>
                <a:cubicBezTo>
                  <a:pt x="1336" y="1081"/>
                  <a:pt x="1446" y="1097"/>
                  <a:pt x="1566" y="1134"/>
                </a:cubicBezTo>
                <a:cubicBezTo>
                  <a:pt x="2529" y="1443"/>
                  <a:pt x="1807" y="2620"/>
                  <a:pt x="1807" y="2620"/>
                </a:cubicBezTo>
                <a:cubicBezTo>
                  <a:pt x="2435" y="2579"/>
                  <a:pt x="2916" y="2098"/>
                  <a:pt x="2957" y="1803"/>
                </a:cubicBezTo>
                <a:cubicBezTo>
                  <a:pt x="3023" y="1309"/>
                  <a:pt x="2542" y="1215"/>
                  <a:pt x="2542" y="1215"/>
                </a:cubicBezTo>
                <a:cubicBezTo>
                  <a:pt x="2542" y="1215"/>
                  <a:pt x="2984" y="733"/>
                  <a:pt x="2475" y="385"/>
                </a:cubicBezTo>
                <a:cubicBezTo>
                  <a:pt x="2365" y="308"/>
                  <a:pt x="2259" y="277"/>
                  <a:pt x="2162" y="277"/>
                </a:cubicBezTo>
                <a:cubicBezTo>
                  <a:pt x="1826" y="277"/>
                  <a:pt x="1593" y="640"/>
                  <a:pt x="1593" y="640"/>
                </a:cubicBezTo>
                <a:cubicBezTo>
                  <a:pt x="1593" y="640"/>
                  <a:pt x="1371" y="0"/>
                  <a:pt x="919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9421328" y="1464746"/>
            <a:ext cx="77707" cy="80727"/>
          </a:xfrm>
          <a:custGeom>
            <a:avLst/>
            <a:gdLst/>
            <a:ahLst/>
            <a:cxnLst/>
            <a:rect l="l" t="t" r="r" b="b"/>
            <a:pathLst>
              <a:path w="670" h="696" extrusionOk="0">
                <a:moveTo>
                  <a:pt x="509" y="0"/>
                </a:moveTo>
                <a:cubicBezTo>
                  <a:pt x="443" y="0"/>
                  <a:pt x="375" y="54"/>
                  <a:pt x="362" y="120"/>
                </a:cubicBezTo>
                <a:cubicBezTo>
                  <a:pt x="348" y="134"/>
                  <a:pt x="348" y="147"/>
                  <a:pt x="348" y="161"/>
                </a:cubicBezTo>
                <a:cubicBezTo>
                  <a:pt x="309" y="107"/>
                  <a:pt x="241" y="81"/>
                  <a:pt x="188" y="81"/>
                </a:cubicBezTo>
                <a:cubicBezTo>
                  <a:pt x="161" y="81"/>
                  <a:pt x="134" y="81"/>
                  <a:pt x="108" y="93"/>
                </a:cubicBezTo>
                <a:cubicBezTo>
                  <a:pt x="1" y="147"/>
                  <a:pt x="1" y="295"/>
                  <a:pt x="1" y="414"/>
                </a:cubicBezTo>
                <a:cubicBezTo>
                  <a:pt x="1" y="455"/>
                  <a:pt x="1" y="509"/>
                  <a:pt x="15" y="548"/>
                </a:cubicBezTo>
                <a:cubicBezTo>
                  <a:pt x="15" y="575"/>
                  <a:pt x="15" y="602"/>
                  <a:pt x="27" y="628"/>
                </a:cubicBezTo>
                <a:cubicBezTo>
                  <a:pt x="54" y="655"/>
                  <a:pt x="81" y="682"/>
                  <a:pt x="122" y="682"/>
                </a:cubicBezTo>
                <a:cubicBezTo>
                  <a:pt x="122" y="682"/>
                  <a:pt x="134" y="682"/>
                  <a:pt x="148" y="669"/>
                </a:cubicBezTo>
                <a:cubicBezTo>
                  <a:pt x="202" y="655"/>
                  <a:pt x="215" y="602"/>
                  <a:pt x="229" y="548"/>
                </a:cubicBezTo>
                <a:lnTo>
                  <a:pt x="229" y="535"/>
                </a:lnTo>
                <a:cubicBezTo>
                  <a:pt x="255" y="602"/>
                  <a:pt x="295" y="655"/>
                  <a:pt x="362" y="682"/>
                </a:cubicBezTo>
                <a:cubicBezTo>
                  <a:pt x="389" y="696"/>
                  <a:pt x="416" y="696"/>
                  <a:pt x="429" y="696"/>
                </a:cubicBezTo>
                <a:cubicBezTo>
                  <a:pt x="496" y="696"/>
                  <a:pt x="562" y="655"/>
                  <a:pt x="576" y="575"/>
                </a:cubicBezTo>
                <a:cubicBezTo>
                  <a:pt x="603" y="455"/>
                  <a:pt x="630" y="321"/>
                  <a:pt x="657" y="188"/>
                </a:cubicBezTo>
                <a:cubicBezTo>
                  <a:pt x="669" y="107"/>
                  <a:pt x="616" y="27"/>
                  <a:pt x="536" y="13"/>
                </a:cubicBezTo>
                <a:cubicBezTo>
                  <a:pt x="523" y="0"/>
                  <a:pt x="523" y="0"/>
                  <a:pt x="5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9550183" y="1483305"/>
            <a:ext cx="97771" cy="83975"/>
          </a:xfrm>
          <a:custGeom>
            <a:avLst/>
            <a:gdLst/>
            <a:ahLst/>
            <a:cxnLst/>
            <a:rect l="l" t="t" r="r" b="b"/>
            <a:pathLst>
              <a:path w="843" h="724" extrusionOk="0">
                <a:moveTo>
                  <a:pt x="441" y="1"/>
                </a:moveTo>
                <a:cubicBezTo>
                  <a:pt x="402" y="1"/>
                  <a:pt x="361" y="14"/>
                  <a:pt x="321" y="40"/>
                </a:cubicBezTo>
                <a:cubicBezTo>
                  <a:pt x="254" y="81"/>
                  <a:pt x="201" y="121"/>
                  <a:pt x="147" y="174"/>
                </a:cubicBezTo>
                <a:cubicBezTo>
                  <a:pt x="120" y="201"/>
                  <a:pt x="94" y="228"/>
                  <a:pt x="81" y="254"/>
                </a:cubicBezTo>
                <a:cubicBezTo>
                  <a:pt x="67" y="268"/>
                  <a:pt x="54" y="281"/>
                  <a:pt x="40" y="308"/>
                </a:cubicBezTo>
                <a:cubicBezTo>
                  <a:pt x="27" y="322"/>
                  <a:pt x="27" y="322"/>
                  <a:pt x="27" y="335"/>
                </a:cubicBezTo>
                <a:lnTo>
                  <a:pt x="13" y="349"/>
                </a:lnTo>
                <a:lnTo>
                  <a:pt x="13" y="375"/>
                </a:lnTo>
                <a:cubicBezTo>
                  <a:pt x="0" y="415"/>
                  <a:pt x="27" y="468"/>
                  <a:pt x="54" y="482"/>
                </a:cubicBezTo>
                <a:cubicBezTo>
                  <a:pt x="67" y="495"/>
                  <a:pt x="94" y="495"/>
                  <a:pt x="107" y="495"/>
                </a:cubicBezTo>
                <a:cubicBezTo>
                  <a:pt x="134" y="495"/>
                  <a:pt x="147" y="495"/>
                  <a:pt x="161" y="482"/>
                </a:cubicBezTo>
                <a:lnTo>
                  <a:pt x="161" y="495"/>
                </a:lnTo>
                <a:cubicBezTo>
                  <a:pt x="174" y="589"/>
                  <a:pt x="254" y="656"/>
                  <a:pt x="334" y="670"/>
                </a:cubicBezTo>
                <a:lnTo>
                  <a:pt x="348" y="670"/>
                </a:lnTo>
                <a:cubicBezTo>
                  <a:pt x="375" y="670"/>
                  <a:pt x="388" y="656"/>
                  <a:pt x="415" y="656"/>
                </a:cubicBezTo>
                <a:cubicBezTo>
                  <a:pt x="441" y="696"/>
                  <a:pt x="482" y="723"/>
                  <a:pt x="522" y="723"/>
                </a:cubicBezTo>
                <a:cubicBezTo>
                  <a:pt x="548" y="723"/>
                  <a:pt x="575" y="709"/>
                  <a:pt x="589" y="696"/>
                </a:cubicBezTo>
                <a:cubicBezTo>
                  <a:pt x="642" y="656"/>
                  <a:pt x="696" y="602"/>
                  <a:pt x="736" y="549"/>
                </a:cubicBezTo>
                <a:cubicBezTo>
                  <a:pt x="789" y="495"/>
                  <a:pt x="843" y="429"/>
                  <a:pt x="830" y="335"/>
                </a:cubicBezTo>
                <a:cubicBezTo>
                  <a:pt x="830" y="281"/>
                  <a:pt x="789" y="228"/>
                  <a:pt x="736" y="201"/>
                </a:cubicBezTo>
                <a:cubicBezTo>
                  <a:pt x="723" y="201"/>
                  <a:pt x="696" y="188"/>
                  <a:pt x="669" y="188"/>
                </a:cubicBezTo>
                <a:cubicBezTo>
                  <a:pt x="642" y="188"/>
                  <a:pt x="616" y="201"/>
                  <a:pt x="589" y="215"/>
                </a:cubicBezTo>
                <a:cubicBezTo>
                  <a:pt x="602" y="174"/>
                  <a:pt x="602" y="147"/>
                  <a:pt x="589" y="108"/>
                </a:cubicBezTo>
                <a:cubicBezTo>
                  <a:pt x="575" y="54"/>
                  <a:pt x="522" y="14"/>
                  <a:pt x="4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32"/>
          <p:cNvSpPr/>
          <p:nvPr/>
        </p:nvSpPr>
        <p:spPr>
          <a:xfrm>
            <a:off x="9613739" y="1598131"/>
            <a:ext cx="62165" cy="91629"/>
          </a:xfrm>
          <a:custGeom>
            <a:avLst/>
            <a:gdLst/>
            <a:ahLst/>
            <a:cxnLst/>
            <a:rect l="l" t="t" r="r" b="b"/>
            <a:pathLst>
              <a:path w="536" h="790" extrusionOk="0">
                <a:moveTo>
                  <a:pt x="282" y="1"/>
                </a:moveTo>
                <a:cubicBezTo>
                  <a:pt x="268" y="1"/>
                  <a:pt x="255" y="1"/>
                  <a:pt x="241" y="13"/>
                </a:cubicBezTo>
                <a:cubicBezTo>
                  <a:pt x="201" y="54"/>
                  <a:pt x="161" y="81"/>
                  <a:pt x="134" y="121"/>
                </a:cubicBezTo>
                <a:cubicBezTo>
                  <a:pt x="94" y="161"/>
                  <a:pt x="68" y="201"/>
                  <a:pt x="41" y="241"/>
                </a:cubicBezTo>
                <a:cubicBezTo>
                  <a:pt x="14" y="268"/>
                  <a:pt x="0" y="295"/>
                  <a:pt x="0" y="335"/>
                </a:cubicBezTo>
                <a:cubicBezTo>
                  <a:pt x="14" y="361"/>
                  <a:pt x="27" y="402"/>
                  <a:pt x="54" y="429"/>
                </a:cubicBezTo>
                <a:lnTo>
                  <a:pt x="134" y="468"/>
                </a:lnTo>
                <a:cubicBezTo>
                  <a:pt x="107" y="495"/>
                  <a:pt x="94" y="522"/>
                  <a:pt x="68" y="549"/>
                </a:cubicBezTo>
                <a:cubicBezTo>
                  <a:pt x="54" y="575"/>
                  <a:pt x="41" y="602"/>
                  <a:pt x="41" y="643"/>
                </a:cubicBezTo>
                <a:cubicBezTo>
                  <a:pt x="41" y="696"/>
                  <a:pt x="68" y="736"/>
                  <a:pt x="94" y="763"/>
                </a:cubicBezTo>
                <a:cubicBezTo>
                  <a:pt x="121" y="776"/>
                  <a:pt x="148" y="789"/>
                  <a:pt x="175" y="789"/>
                </a:cubicBezTo>
                <a:cubicBezTo>
                  <a:pt x="188" y="789"/>
                  <a:pt x="201" y="789"/>
                  <a:pt x="214" y="776"/>
                </a:cubicBezTo>
                <a:cubicBezTo>
                  <a:pt x="255" y="776"/>
                  <a:pt x="282" y="750"/>
                  <a:pt x="308" y="709"/>
                </a:cubicBezTo>
                <a:cubicBezTo>
                  <a:pt x="335" y="682"/>
                  <a:pt x="348" y="656"/>
                  <a:pt x="362" y="629"/>
                </a:cubicBezTo>
                <a:cubicBezTo>
                  <a:pt x="375" y="616"/>
                  <a:pt x="389" y="602"/>
                  <a:pt x="389" y="589"/>
                </a:cubicBezTo>
                <a:cubicBezTo>
                  <a:pt x="402" y="589"/>
                  <a:pt x="402" y="575"/>
                  <a:pt x="402" y="575"/>
                </a:cubicBezTo>
                <a:cubicBezTo>
                  <a:pt x="428" y="549"/>
                  <a:pt x="442" y="522"/>
                  <a:pt x="455" y="495"/>
                </a:cubicBezTo>
                <a:cubicBezTo>
                  <a:pt x="482" y="455"/>
                  <a:pt x="509" y="415"/>
                  <a:pt x="523" y="375"/>
                </a:cubicBezTo>
                <a:cubicBezTo>
                  <a:pt x="535" y="268"/>
                  <a:pt x="469" y="174"/>
                  <a:pt x="375" y="161"/>
                </a:cubicBezTo>
                <a:lnTo>
                  <a:pt x="362" y="161"/>
                </a:lnTo>
                <a:cubicBezTo>
                  <a:pt x="362" y="134"/>
                  <a:pt x="375" y="121"/>
                  <a:pt x="375" y="108"/>
                </a:cubicBezTo>
                <a:cubicBezTo>
                  <a:pt x="389" y="67"/>
                  <a:pt x="375" y="40"/>
                  <a:pt x="335" y="13"/>
                </a:cubicBezTo>
                <a:cubicBezTo>
                  <a:pt x="321" y="1"/>
                  <a:pt x="308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32"/>
          <p:cNvSpPr/>
          <p:nvPr/>
        </p:nvSpPr>
        <p:spPr>
          <a:xfrm>
            <a:off x="8914149" y="1442941"/>
            <a:ext cx="296329" cy="185927"/>
          </a:xfrm>
          <a:custGeom>
            <a:avLst/>
            <a:gdLst/>
            <a:ahLst/>
            <a:cxnLst/>
            <a:rect l="l" t="t" r="r" b="b"/>
            <a:pathLst>
              <a:path w="2555" h="1603" extrusionOk="0">
                <a:moveTo>
                  <a:pt x="411" y="1"/>
                </a:moveTo>
                <a:cubicBezTo>
                  <a:pt x="408" y="1"/>
                  <a:pt x="405" y="1"/>
                  <a:pt x="401" y="1"/>
                </a:cubicBezTo>
                <a:cubicBezTo>
                  <a:pt x="0" y="14"/>
                  <a:pt x="0" y="415"/>
                  <a:pt x="0" y="456"/>
                </a:cubicBezTo>
                <a:cubicBezTo>
                  <a:pt x="147" y="804"/>
                  <a:pt x="388" y="1137"/>
                  <a:pt x="735" y="1325"/>
                </a:cubicBezTo>
                <a:cubicBezTo>
                  <a:pt x="1136" y="1521"/>
                  <a:pt x="1512" y="1602"/>
                  <a:pt x="1856" y="1602"/>
                </a:cubicBezTo>
                <a:cubicBezTo>
                  <a:pt x="2075" y="1602"/>
                  <a:pt x="2282" y="1569"/>
                  <a:pt x="2474" y="1512"/>
                </a:cubicBezTo>
                <a:cubicBezTo>
                  <a:pt x="2555" y="1061"/>
                  <a:pt x="2290" y="958"/>
                  <a:pt x="2033" y="958"/>
                </a:cubicBezTo>
                <a:cubicBezTo>
                  <a:pt x="1817" y="958"/>
                  <a:pt x="1605" y="1030"/>
                  <a:pt x="1605" y="1030"/>
                </a:cubicBezTo>
                <a:cubicBezTo>
                  <a:pt x="1605" y="1030"/>
                  <a:pt x="1819" y="402"/>
                  <a:pt x="1391" y="255"/>
                </a:cubicBezTo>
                <a:cubicBezTo>
                  <a:pt x="1361" y="242"/>
                  <a:pt x="1328" y="237"/>
                  <a:pt x="1293" y="237"/>
                </a:cubicBezTo>
                <a:cubicBezTo>
                  <a:pt x="1026" y="237"/>
                  <a:pt x="669" y="563"/>
                  <a:pt x="669" y="563"/>
                </a:cubicBezTo>
                <a:cubicBezTo>
                  <a:pt x="669" y="563"/>
                  <a:pt x="681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32"/>
          <p:cNvSpPr/>
          <p:nvPr/>
        </p:nvSpPr>
        <p:spPr>
          <a:xfrm>
            <a:off x="8890721" y="1265017"/>
            <a:ext cx="493495" cy="353412"/>
          </a:xfrm>
          <a:custGeom>
            <a:avLst/>
            <a:gdLst/>
            <a:ahLst/>
            <a:cxnLst/>
            <a:rect l="l" t="t" r="r" b="b"/>
            <a:pathLst>
              <a:path w="4255" h="3047" extrusionOk="0">
                <a:moveTo>
                  <a:pt x="1471" y="1"/>
                </a:moveTo>
                <a:cubicBezTo>
                  <a:pt x="997" y="1"/>
                  <a:pt x="844" y="732"/>
                  <a:pt x="844" y="732"/>
                </a:cubicBezTo>
                <a:cubicBezTo>
                  <a:pt x="844" y="732"/>
                  <a:pt x="657" y="494"/>
                  <a:pt x="448" y="494"/>
                </a:cubicBezTo>
                <a:cubicBezTo>
                  <a:pt x="337" y="494"/>
                  <a:pt x="220" y="562"/>
                  <a:pt x="122" y="772"/>
                </a:cubicBezTo>
                <a:cubicBezTo>
                  <a:pt x="1" y="1040"/>
                  <a:pt x="15" y="1521"/>
                  <a:pt x="202" y="1990"/>
                </a:cubicBezTo>
                <a:cubicBezTo>
                  <a:pt x="202" y="1949"/>
                  <a:pt x="202" y="1548"/>
                  <a:pt x="603" y="1535"/>
                </a:cubicBezTo>
                <a:cubicBezTo>
                  <a:pt x="607" y="1535"/>
                  <a:pt x="610" y="1535"/>
                  <a:pt x="613" y="1535"/>
                </a:cubicBezTo>
                <a:cubicBezTo>
                  <a:pt x="883" y="1535"/>
                  <a:pt x="871" y="2097"/>
                  <a:pt x="871" y="2097"/>
                </a:cubicBezTo>
                <a:cubicBezTo>
                  <a:pt x="871" y="2097"/>
                  <a:pt x="1228" y="1771"/>
                  <a:pt x="1495" y="1771"/>
                </a:cubicBezTo>
                <a:cubicBezTo>
                  <a:pt x="1530" y="1771"/>
                  <a:pt x="1563" y="1776"/>
                  <a:pt x="1593" y="1789"/>
                </a:cubicBezTo>
                <a:cubicBezTo>
                  <a:pt x="2021" y="1936"/>
                  <a:pt x="1807" y="2564"/>
                  <a:pt x="1807" y="2564"/>
                </a:cubicBezTo>
                <a:cubicBezTo>
                  <a:pt x="1807" y="2564"/>
                  <a:pt x="2019" y="2492"/>
                  <a:pt x="2235" y="2492"/>
                </a:cubicBezTo>
                <a:cubicBezTo>
                  <a:pt x="2492" y="2492"/>
                  <a:pt x="2757" y="2595"/>
                  <a:pt x="2676" y="3046"/>
                </a:cubicBezTo>
                <a:cubicBezTo>
                  <a:pt x="3693" y="2752"/>
                  <a:pt x="4255" y="1762"/>
                  <a:pt x="3907" y="1455"/>
                </a:cubicBezTo>
                <a:cubicBezTo>
                  <a:pt x="3788" y="1352"/>
                  <a:pt x="3665" y="1313"/>
                  <a:pt x="3546" y="1313"/>
                </a:cubicBezTo>
                <a:cubicBezTo>
                  <a:pt x="3167" y="1313"/>
                  <a:pt x="2824" y="1711"/>
                  <a:pt x="2783" y="1762"/>
                </a:cubicBezTo>
                <a:cubicBezTo>
                  <a:pt x="2837" y="1682"/>
                  <a:pt x="3359" y="933"/>
                  <a:pt x="2863" y="518"/>
                </a:cubicBezTo>
                <a:cubicBezTo>
                  <a:pt x="2781" y="451"/>
                  <a:pt x="2696" y="422"/>
                  <a:pt x="2611" y="422"/>
                </a:cubicBezTo>
                <a:cubicBezTo>
                  <a:pt x="2163" y="422"/>
                  <a:pt x="1727" y="1227"/>
                  <a:pt x="1727" y="1227"/>
                </a:cubicBezTo>
                <a:cubicBezTo>
                  <a:pt x="1727" y="1227"/>
                  <a:pt x="2102" y="103"/>
                  <a:pt x="1567" y="10"/>
                </a:cubicBezTo>
                <a:cubicBezTo>
                  <a:pt x="1533" y="4"/>
                  <a:pt x="1501" y="1"/>
                  <a:pt x="14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32"/>
          <p:cNvSpPr/>
          <p:nvPr/>
        </p:nvSpPr>
        <p:spPr>
          <a:xfrm>
            <a:off x="8996262" y="1297146"/>
            <a:ext cx="59033" cy="161453"/>
          </a:xfrm>
          <a:custGeom>
            <a:avLst/>
            <a:gdLst/>
            <a:ahLst/>
            <a:cxnLst/>
            <a:rect l="l" t="t" r="r" b="b"/>
            <a:pathLst>
              <a:path w="509" h="1392" extrusionOk="0">
                <a:moveTo>
                  <a:pt x="429" y="1"/>
                </a:moveTo>
                <a:cubicBezTo>
                  <a:pt x="416" y="1"/>
                  <a:pt x="389" y="14"/>
                  <a:pt x="375" y="27"/>
                </a:cubicBezTo>
                <a:cubicBezTo>
                  <a:pt x="268" y="228"/>
                  <a:pt x="175" y="455"/>
                  <a:pt x="121" y="682"/>
                </a:cubicBezTo>
                <a:cubicBezTo>
                  <a:pt x="95" y="789"/>
                  <a:pt x="68" y="896"/>
                  <a:pt x="54" y="1017"/>
                </a:cubicBezTo>
                <a:cubicBezTo>
                  <a:pt x="27" y="1124"/>
                  <a:pt x="1" y="1258"/>
                  <a:pt x="54" y="1351"/>
                </a:cubicBezTo>
                <a:cubicBezTo>
                  <a:pt x="54" y="1378"/>
                  <a:pt x="81" y="1392"/>
                  <a:pt x="95" y="1392"/>
                </a:cubicBezTo>
                <a:cubicBezTo>
                  <a:pt x="121" y="1392"/>
                  <a:pt x="134" y="1378"/>
                  <a:pt x="148" y="1351"/>
                </a:cubicBezTo>
                <a:cubicBezTo>
                  <a:pt x="188" y="1312"/>
                  <a:pt x="188" y="1258"/>
                  <a:pt x="202" y="1205"/>
                </a:cubicBezTo>
                <a:cubicBezTo>
                  <a:pt x="215" y="1151"/>
                  <a:pt x="215" y="1084"/>
                  <a:pt x="228" y="1030"/>
                </a:cubicBezTo>
                <a:cubicBezTo>
                  <a:pt x="255" y="923"/>
                  <a:pt x="268" y="816"/>
                  <a:pt x="295" y="709"/>
                </a:cubicBezTo>
                <a:cubicBezTo>
                  <a:pt x="362" y="495"/>
                  <a:pt x="429" y="295"/>
                  <a:pt x="496" y="81"/>
                </a:cubicBezTo>
                <a:cubicBezTo>
                  <a:pt x="509" y="27"/>
                  <a:pt x="469" y="1"/>
                  <a:pt x="4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32"/>
          <p:cNvSpPr/>
          <p:nvPr/>
        </p:nvSpPr>
        <p:spPr>
          <a:xfrm>
            <a:off x="9041261" y="1331246"/>
            <a:ext cx="32707" cy="93253"/>
          </a:xfrm>
          <a:custGeom>
            <a:avLst/>
            <a:gdLst/>
            <a:ahLst/>
            <a:cxnLst/>
            <a:rect l="l" t="t" r="r" b="b"/>
            <a:pathLst>
              <a:path w="282" h="804" extrusionOk="0">
                <a:moveTo>
                  <a:pt x="215" y="1"/>
                </a:moveTo>
                <a:cubicBezTo>
                  <a:pt x="188" y="1"/>
                  <a:pt x="174" y="14"/>
                  <a:pt x="162" y="41"/>
                </a:cubicBezTo>
                <a:cubicBezTo>
                  <a:pt x="148" y="148"/>
                  <a:pt x="121" y="255"/>
                  <a:pt x="94" y="362"/>
                </a:cubicBezTo>
                <a:cubicBezTo>
                  <a:pt x="81" y="415"/>
                  <a:pt x="67" y="469"/>
                  <a:pt x="41" y="522"/>
                </a:cubicBezTo>
                <a:cubicBezTo>
                  <a:pt x="28" y="576"/>
                  <a:pt x="14" y="629"/>
                  <a:pt x="1" y="697"/>
                </a:cubicBezTo>
                <a:cubicBezTo>
                  <a:pt x="1" y="736"/>
                  <a:pt x="14" y="777"/>
                  <a:pt x="54" y="790"/>
                </a:cubicBezTo>
                <a:cubicBezTo>
                  <a:pt x="67" y="790"/>
                  <a:pt x="81" y="804"/>
                  <a:pt x="94" y="804"/>
                </a:cubicBezTo>
                <a:cubicBezTo>
                  <a:pt x="121" y="804"/>
                  <a:pt x="148" y="790"/>
                  <a:pt x="162" y="750"/>
                </a:cubicBezTo>
                <a:cubicBezTo>
                  <a:pt x="215" y="643"/>
                  <a:pt x="242" y="522"/>
                  <a:pt x="255" y="402"/>
                </a:cubicBezTo>
                <a:cubicBezTo>
                  <a:pt x="269" y="281"/>
                  <a:pt x="281" y="174"/>
                  <a:pt x="281" y="54"/>
                </a:cubicBezTo>
                <a:cubicBezTo>
                  <a:pt x="281" y="14"/>
                  <a:pt x="242" y="1"/>
                  <a:pt x="2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32"/>
          <p:cNvSpPr/>
          <p:nvPr/>
        </p:nvSpPr>
        <p:spPr>
          <a:xfrm>
            <a:off x="9107951" y="1349919"/>
            <a:ext cx="73068" cy="94645"/>
          </a:xfrm>
          <a:custGeom>
            <a:avLst/>
            <a:gdLst/>
            <a:ahLst/>
            <a:cxnLst/>
            <a:rect l="l" t="t" r="r" b="b"/>
            <a:pathLst>
              <a:path w="630" h="816" extrusionOk="0">
                <a:moveTo>
                  <a:pt x="536" y="0"/>
                </a:moveTo>
                <a:cubicBezTo>
                  <a:pt x="536" y="0"/>
                  <a:pt x="523" y="0"/>
                  <a:pt x="509" y="13"/>
                </a:cubicBezTo>
                <a:cubicBezTo>
                  <a:pt x="443" y="40"/>
                  <a:pt x="375" y="94"/>
                  <a:pt x="336" y="147"/>
                </a:cubicBezTo>
                <a:cubicBezTo>
                  <a:pt x="282" y="201"/>
                  <a:pt x="229" y="268"/>
                  <a:pt x="175" y="334"/>
                </a:cubicBezTo>
                <a:cubicBezTo>
                  <a:pt x="134" y="388"/>
                  <a:pt x="108" y="455"/>
                  <a:pt x="68" y="522"/>
                </a:cubicBezTo>
                <a:cubicBezTo>
                  <a:pt x="27" y="602"/>
                  <a:pt x="1" y="682"/>
                  <a:pt x="15" y="762"/>
                </a:cubicBezTo>
                <a:cubicBezTo>
                  <a:pt x="27" y="803"/>
                  <a:pt x="54" y="816"/>
                  <a:pt x="81" y="816"/>
                </a:cubicBezTo>
                <a:cubicBezTo>
                  <a:pt x="95" y="816"/>
                  <a:pt x="108" y="816"/>
                  <a:pt x="122" y="803"/>
                </a:cubicBezTo>
                <a:cubicBezTo>
                  <a:pt x="188" y="762"/>
                  <a:pt x="215" y="696"/>
                  <a:pt x="255" y="629"/>
                </a:cubicBezTo>
                <a:cubicBezTo>
                  <a:pt x="295" y="575"/>
                  <a:pt x="336" y="509"/>
                  <a:pt x="362" y="455"/>
                </a:cubicBezTo>
                <a:cubicBezTo>
                  <a:pt x="402" y="388"/>
                  <a:pt x="443" y="334"/>
                  <a:pt x="482" y="281"/>
                </a:cubicBezTo>
                <a:cubicBezTo>
                  <a:pt x="523" y="227"/>
                  <a:pt x="576" y="161"/>
                  <a:pt x="603" y="107"/>
                </a:cubicBezTo>
                <a:cubicBezTo>
                  <a:pt x="630" y="54"/>
                  <a:pt x="589" y="0"/>
                  <a:pt x="5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32"/>
          <p:cNvSpPr/>
          <p:nvPr/>
        </p:nvSpPr>
        <p:spPr>
          <a:xfrm>
            <a:off x="9145181" y="1368476"/>
            <a:ext cx="59033" cy="93253"/>
          </a:xfrm>
          <a:custGeom>
            <a:avLst/>
            <a:gdLst/>
            <a:ahLst/>
            <a:cxnLst/>
            <a:rect l="l" t="t" r="r" b="b"/>
            <a:pathLst>
              <a:path w="509" h="804" extrusionOk="0">
                <a:moveTo>
                  <a:pt x="429" y="1"/>
                </a:moveTo>
                <a:cubicBezTo>
                  <a:pt x="416" y="1"/>
                  <a:pt x="389" y="14"/>
                  <a:pt x="375" y="41"/>
                </a:cubicBezTo>
                <a:cubicBezTo>
                  <a:pt x="309" y="148"/>
                  <a:pt x="229" y="255"/>
                  <a:pt x="161" y="376"/>
                </a:cubicBezTo>
                <a:cubicBezTo>
                  <a:pt x="134" y="429"/>
                  <a:pt x="95" y="483"/>
                  <a:pt x="68" y="549"/>
                </a:cubicBezTo>
                <a:cubicBezTo>
                  <a:pt x="27" y="616"/>
                  <a:pt x="1" y="670"/>
                  <a:pt x="1" y="750"/>
                </a:cubicBezTo>
                <a:cubicBezTo>
                  <a:pt x="1" y="777"/>
                  <a:pt x="27" y="804"/>
                  <a:pt x="68" y="804"/>
                </a:cubicBezTo>
                <a:lnTo>
                  <a:pt x="95" y="804"/>
                </a:lnTo>
                <a:cubicBezTo>
                  <a:pt x="148" y="763"/>
                  <a:pt x="188" y="697"/>
                  <a:pt x="229" y="643"/>
                </a:cubicBezTo>
                <a:cubicBezTo>
                  <a:pt x="255" y="576"/>
                  <a:pt x="282" y="522"/>
                  <a:pt x="322" y="469"/>
                </a:cubicBezTo>
                <a:cubicBezTo>
                  <a:pt x="375" y="349"/>
                  <a:pt x="429" y="228"/>
                  <a:pt x="496" y="108"/>
                </a:cubicBezTo>
                <a:cubicBezTo>
                  <a:pt x="509" y="54"/>
                  <a:pt x="469" y="1"/>
                  <a:pt x="4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32"/>
          <p:cNvSpPr/>
          <p:nvPr/>
        </p:nvSpPr>
        <p:spPr>
          <a:xfrm>
            <a:off x="9184034" y="1388659"/>
            <a:ext cx="32591" cy="65300"/>
          </a:xfrm>
          <a:custGeom>
            <a:avLst/>
            <a:gdLst/>
            <a:ahLst/>
            <a:cxnLst/>
            <a:rect l="l" t="t" r="r" b="b"/>
            <a:pathLst>
              <a:path w="281" h="563" extrusionOk="0">
                <a:moveTo>
                  <a:pt x="227" y="0"/>
                </a:moveTo>
                <a:cubicBezTo>
                  <a:pt x="201" y="0"/>
                  <a:pt x="188" y="27"/>
                  <a:pt x="174" y="41"/>
                </a:cubicBezTo>
                <a:cubicBezTo>
                  <a:pt x="161" y="121"/>
                  <a:pt x="134" y="188"/>
                  <a:pt x="94" y="268"/>
                </a:cubicBezTo>
                <a:cubicBezTo>
                  <a:pt x="81" y="295"/>
                  <a:pt x="67" y="335"/>
                  <a:pt x="54" y="362"/>
                </a:cubicBezTo>
                <a:cubicBezTo>
                  <a:pt x="40" y="389"/>
                  <a:pt x="27" y="416"/>
                  <a:pt x="27" y="428"/>
                </a:cubicBezTo>
                <a:cubicBezTo>
                  <a:pt x="13" y="455"/>
                  <a:pt x="13" y="482"/>
                  <a:pt x="1" y="509"/>
                </a:cubicBezTo>
                <a:cubicBezTo>
                  <a:pt x="1" y="523"/>
                  <a:pt x="27" y="549"/>
                  <a:pt x="40" y="562"/>
                </a:cubicBezTo>
                <a:lnTo>
                  <a:pt x="67" y="562"/>
                </a:lnTo>
                <a:cubicBezTo>
                  <a:pt x="94" y="562"/>
                  <a:pt x="108" y="562"/>
                  <a:pt x="120" y="549"/>
                </a:cubicBezTo>
                <a:cubicBezTo>
                  <a:pt x="134" y="535"/>
                  <a:pt x="147" y="509"/>
                  <a:pt x="161" y="496"/>
                </a:cubicBezTo>
                <a:cubicBezTo>
                  <a:pt x="174" y="469"/>
                  <a:pt x="188" y="455"/>
                  <a:pt x="188" y="428"/>
                </a:cubicBezTo>
                <a:lnTo>
                  <a:pt x="227" y="309"/>
                </a:lnTo>
                <a:cubicBezTo>
                  <a:pt x="254" y="228"/>
                  <a:pt x="268" y="148"/>
                  <a:pt x="281" y="68"/>
                </a:cubicBezTo>
                <a:cubicBezTo>
                  <a:pt x="281" y="41"/>
                  <a:pt x="268" y="14"/>
                  <a:pt x="241" y="14"/>
                </a:cubicBezTo>
                <a:lnTo>
                  <a:pt x="2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32"/>
          <p:cNvSpPr/>
          <p:nvPr/>
        </p:nvSpPr>
        <p:spPr>
          <a:xfrm>
            <a:off x="9185542" y="1470894"/>
            <a:ext cx="86985" cy="52889"/>
          </a:xfrm>
          <a:custGeom>
            <a:avLst/>
            <a:gdLst/>
            <a:ahLst/>
            <a:cxnLst/>
            <a:rect l="l" t="t" r="r" b="b"/>
            <a:pathLst>
              <a:path w="750" h="456" extrusionOk="0">
                <a:moveTo>
                  <a:pt x="643" y="1"/>
                </a:moveTo>
                <a:cubicBezTo>
                  <a:pt x="616" y="1"/>
                  <a:pt x="589" y="14"/>
                  <a:pt x="549" y="14"/>
                </a:cubicBezTo>
                <a:cubicBezTo>
                  <a:pt x="523" y="28"/>
                  <a:pt x="496" y="40"/>
                  <a:pt x="455" y="54"/>
                </a:cubicBezTo>
                <a:cubicBezTo>
                  <a:pt x="402" y="81"/>
                  <a:pt x="348" y="121"/>
                  <a:pt x="295" y="161"/>
                </a:cubicBezTo>
                <a:cubicBezTo>
                  <a:pt x="188" y="228"/>
                  <a:pt x="81" y="308"/>
                  <a:pt x="14" y="429"/>
                </a:cubicBezTo>
                <a:cubicBezTo>
                  <a:pt x="0" y="429"/>
                  <a:pt x="0" y="442"/>
                  <a:pt x="0" y="456"/>
                </a:cubicBezTo>
                <a:cubicBezTo>
                  <a:pt x="148" y="375"/>
                  <a:pt x="295" y="308"/>
                  <a:pt x="442" y="268"/>
                </a:cubicBezTo>
                <a:cubicBezTo>
                  <a:pt x="469" y="254"/>
                  <a:pt x="509" y="228"/>
                  <a:pt x="535" y="215"/>
                </a:cubicBezTo>
                <a:cubicBezTo>
                  <a:pt x="589" y="188"/>
                  <a:pt x="643" y="147"/>
                  <a:pt x="696" y="121"/>
                </a:cubicBezTo>
                <a:cubicBezTo>
                  <a:pt x="750" y="81"/>
                  <a:pt x="723" y="1"/>
                  <a:pt x="6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32"/>
          <p:cNvSpPr/>
          <p:nvPr/>
        </p:nvSpPr>
        <p:spPr>
          <a:xfrm>
            <a:off x="8637884" y="1144623"/>
            <a:ext cx="209576" cy="197757"/>
          </a:xfrm>
          <a:custGeom>
            <a:avLst/>
            <a:gdLst/>
            <a:ahLst/>
            <a:cxnLst/>
            <a:rect l="l" t="t" r="r" b="b"/>
            <a:pathLst>
              <a:path w="1807" h="1705" extrusionOk="0">
                <a:moveTo>
                  <a:pt x="673" y="0"/>
                </a:moveTo>
                <a:cubicBezTo>
                  <a:pt x="433" y="0"/>
                  <a:pt x="218" y="129"/>
                  <a:pt x="148" y="472"/>
                </a:cubicBezTo>
                <a:cubicBezTo>
                  <a:pt x="1" y="1123"/>
                  <a:pt x="753" y="1705"/>
                  <a:pt x="1199" y="1705"/>
                </a:cubicBezTo>
                <a:cubicBezTo>
                  <a:pt x="1240" y="1705"/>
                  <a:pt x="1277" y="1700"/>
                  <a:pt x="1312" y="1690"/>
                </a:cubicBezTo>
                <a:cubicBezTo>
                  <a:pt x="1606" y="1596"/>
                  <a:pt x="1806" y="861"/>
                  <a:pt x="1392" y="353"/>
                </a:cubicBezTo>
                <a:cubicBezTo>
                  <a:pt x="1231" y="156"/>
                  <a:pt x="937" y="0"/>
                  <a:pt x="6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32"/>
          <p:cNvSpPr/>
          <p:nvPr/>
        </p:nvSpPr>
        <p:spPr>
          <a:xfrm>
            <a:off x="8731017" y="1215259"/>
            <a:ext cx="85361" cy="203672"/>
          </a:xfrm>
          <a:custGeom>
            <a:avLst/>
            <a:gdLst/>
            <a:ahLst/>
            <a:cxnLst/>
            <a:rect l="l" t="t" r="r" b="b"/>
            <a:pathLst>
              <a:path w="736" h="1756" extrusionOk="0">
                <a:moveTo>
                  <a:pt x="49" y="1"/>
                </a:moveTo>
                <a:cubicBezTo>
                  <a:pt x="41" y="1"/>
                  <a:pt x="34" y="4"/>
                  <a:pt x="27" y="11"/>
                </a:cubicBezTo>
                <a:cubicBezTo>
                  <a:pt x="1" y="38"/>
                  <a:pt x="1" y="65"/>
                  <a:pt x="27" y="91"/>
                </a:cubicBezTo>
                <a:cubicBezTo>
                  <a:pt x="134" y="184"/>
                  <a:pt x="241" y="305"/>
                  <a:pt x="308" y="425"/>
                </a:cubicBezTo>
                <a:cubicBezTo>
                  <a:pt x="388" y="546"/>
                  <a:pt x="442" y="680"/>
                  <a:pt x="482" y="814"/>
                </a:cubicBezTo>
                <a:cubicBezTo>
                  <a:pt x="522" y="960"/>
                  <a:pt x="536" y="1094"/>
                  <a:pt x="549" y="1242"/>
                </a:cubicBezTo>
                <a:lnTo>
                  <a:pt x="549" y="1469"/>
                </a:lnTo>
                <a:cubicBezTo>
                  <a:pt x="549" y="1549"/>
                  <a:pt x="536" y="1616"/>
                  <a:pt x="536" y="1697"/>
                </a:cubicBezTo>
                <a:cubicBezTo>
                  <a:pt x="536" y="1723"/>
                  <a:pt x="549" y="1736"/>
                  <a:pt x="575" y="1750"/>
                </a:cubicBezTo>
                <a:cubicBezTo>
                  <a:pt x="579" y="1753"/>
                  <a:pt x="585" y="1755"/>
                  <a:pt x="591" y="1755"/>
                </a:cubicBezTo>
                <a:cubicBezTo>
                  <a:pt x="608" y="1755"/>
                  <a:pt x="629" y="1743"/>
                  <a:pt x="629" y="1723"/>
                </a:cubicBezTo>
                <a:cubicBezTo>
                  <a:pt x="656" y="1643"/>
                  <a:pt x="670" y="1563"/>
                  <a:pt x="696" y="1482"/>
                </a:cubicBezTo>
                <a:cubicBezTo>
                  <a:pt x="709" y="1415"/>
                  <a:pt x="723" y="1335"/>
                  <a:pt x="723" y="1255"/>
                </a:cubicBezTo>
                <a:cubicBezTo>
                  <a:pt x="736" y="1081"/>
                  <a:pt x="723" y="921"/>
                  <a:pt x="682" y="760"/>
                </a:cubicBezTo>
                <a:cubicBezTo>
                  <a:pt x="629" y="600"/>
                  <a:pt x="563" y="452"/>
                  <a:pt x="456" y="318"/>
                </a:cubicBezTo>
                <a:cubicBezTo>
                  <a:pt x="361" y="184"/>
                  <a:pt x="228" y="77"/>
                  <a:pt x="81" y="11"/>
                </a:cubicBezTo>
                <a:cubicBezTo>
                  <a:pt x="68" y="4"/>
                  <a:pt x="57" y="1"/>
                  <a:pt x="49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32"/>
          <p:cNvSpPr/>
          <p:nvPr/>
        </p:nvSpPr>
        <p:spPr>
          <a:xfrm>
            <a:off x="7984801" y="1981815"/>
            <a:ext cx="198673" cy="183143"/>
          </a:xfrm>
          <a:custGeom>
            <a:avLst/>
            <a:gdLst/>
            <a:ahLst/>
            <a:cxnLst/>
            <a:rect l="l" t="t" r="r" b="b"/>
            <a:pathLst>
              <a:path w="1713" h="1579" extrusionOk="0">
                <a:moveTo>
                  <a:pt x="1158" y="0"/>
                </a:moveTo>
                <a:cubicBezTo>
                  <a:pt x="706" y="0"/>
                  <a:pt x="0" y="398"/>
                  <a:pt x="0" y="1000"/>
                </a:cubicBezTo>
                <a:cubicBezTo>
                  <a:pt x="0" y="1421"/>
                  <a:pt x="277" y="1578"/>
                  <a:pt x="583" y="1578"/>
                </a:cubicBezTo>
                <a:cubicBezTo>
                  <a:pt x="801" y="1578"/>
                  <a:pt x="1035" y="1497"/>
                  <a:pt x="1191" y="1374"/>
                </a:cubicBezTo>
                <a:cubicBezTo>
                  <a:pt x="1712" y="959"/>
                  <a:pt x="1673" y="197"/>
                  <a:pt x="1391" y="50"/>
                </a:cubicBezTo>
                <a:cubicBezTo>
                  <a:pt x="1329" y="16"/>
                  <a:pt x="1249" y="0"/>
                  <a:pt x="115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32"/>
          <p:cNvSpPr/>
          <p:nvPr/>
        </p:nvSpPr>
        <p:spPr>
          <a:xfrm>
            <a:off x="8065407" y="1912455"/>
            <a:ext cx="111805" cy="186855"/>
          </a:xfrm>
          <a:custGeom>
            <a:avLst/>
            <a:gdLst/>
            <a:ahLst/>
            <a:cxnLst/>
            <a:rect l="l" t="t" r="r" b="b"/>
            <a:pathLst>
              <a:path w="964" h="1611" extrusionOk="0">
                <a:moveTo>
                  <a:pt x="889" y="0"/>
                </a:moveTo>
                <a:cubicBezTo>
                  <a:pt x="871" y="0"/>
                  <a:pt x="857" y="13"/>
                  <a:pt x="857" y="32"/>
                </a:cubicBezTo>
                <a:lnTo>
                  <a:pt x="857" y="46"/>
                </a:lnTo>
                <a:cubicBezTo>
                  <a:pt x="844" y="113"/>
                  <a:pt x="830" y="193"/>
                  <a:pt x="817" y="273"/>
                </a:cubicBezTo>
                <a:cubicBezTo>
                  <a:pt x="803" y="340"/>
                  <a:pt x="790" y="421"/>
                  <a:pt x="777" y="487"/>
                </a:cubicBezTo>
                <a:cubicBezTo>
                  <a:pt x="737" y="635"/>
                  <a:pt x="683" y="768"/>
                  <a:pt x="616" y="902"/>
                </a:cubicBezTo>
                <a:cubicBezTo>
                  <a:pt x="550" y="1022"/>
                  <a:pt x="469" y="1143"/>
                  <a:pt x="375" y="1250"/>
                </a:cubicBezTo>
                <a:cubicBezTo>
                  <a:pt x="268" y="1343"/>
                  <a:pt x="161" y="1450"/>
                  <a:pt x="28" y="1518"/>
                </a:cubicBezTo>
                <a:cubicBezTo>
                  <a:pt x="1" y="1530"/>
                  <a:pt x="1" y="1544"/>
                  <a:pt x="1" y="1571"/>
                </a:cubicBezTo>
                <a:cubicBezTo>
                  <a:pt x="1" y="1598"/>
                  <a:pt x="28" y="1611"/>
                  <a:pt x="54" y="1611"/>
                </a:cubicBezTo>
                <a:cubicBezTo>
                  <a:pt x="229" y="1571"/>
                  <a:pt x="375" y="1491"/>
                  <a:pt x="496" y="1384"/>
                </a:cubicBezTo>
                <a:cubicBezTo>
                  <a:pt x="616" y="1263"/>
                  <a:pt x="723" y="1129"/>
                  <a:pt x="803" y="995"/>
                </a:cubicBezTo>
                <a:cubicBezTo>
                  <a:pt x="871" y="835"/>
                  <a:pt x="924" y="688"/>
                  <a:pt x="951" y="528"/>
                </a:cubicBezTo>
                <a:cubicBezTo>
                  <a:pt x="964" y="447"/>
                  <a:pt x="964" y="367"/>
                  <a:pt x="964" y="287"/>
                </a:cubicBezTo>
                <a:cubicBezTo>
                  <a:pt x="964" y="207"/>
                  <a:pt x="964" y="126"/>
                  <a:pt x="951" y="46"/>
                </a:cubicBezTo>
                <a:cubicBezTo>
                  <a:pt x="951" y="19"/>
                  <a:pt x="937" y="6"/>
                  <a:pt x="910" y="6"/>
                </a:cubicBezTo>
                <a:cubicBezTo>
                  <a:pt x="903" y="2"/>
                  <a:pt x="896" y="0"/>
                  <a:pt x="889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32"/>
          <p:cNvSpPr/>
          <p:nvPr/>
        </p:nvSpPr>
        <p:spPr>
          <a:xfrm>
            <a:off x="9640183" y="1623069"/>
            <a:ext cx="381691" cy="272105"/>
          </a:xfrm>
          <a:custGeom>
            <a:avLst/>
            <a:gdLst/>
            <a:ahLst/>
            <a:cxnLst/>
            <a:rect l="l" t="t" r="r" b="b"/>
            <a:pathLst>
              <a:path w="3291" h="2346" extrusionOk="0">
                <a:moveTo>
                  <a:pt x="1610" y="1"/>
                </a:moveTo>
                <a:cubicBezTo>
                  <a:pt x="755" y="1"/>
                  <a:pt x="0" y="913"/>
                  <a:pt x="0" y="1284"/>
                </a:cubicBezTo>
                <a:cubicBezTo>
                  <a:pt x="23" y="1824"/>
                  <a:pt x="803" y="2345"/>
                  <a:pt x="1528" y="2345"/>
                </a:cubicBezTo>
                <a:cubicBezTo>
                  <a:pt x="1665" y="2345"/>
                  <a:pt x="1799" y="2327"/>
                  <a:pt x="1926" y="2286"/>
                </a:cubicBezTo>
                <a:cubicBezTo>
                  <a:pt x="2581" y="2072"/>
                  <a:pt x="3291" y="1002"/>
                  <a:pt x="2381" y="280"/>
                </a:cubicBezTo>
                <a:cubicBezTo>
                  <a:pt x="2127" y="81"/>
                  <a:pt x="1864" y="1"/>
                  <a:pt x="16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32"/>
          <p:cNvSpPr/>
          <p:nvPr/>
        </p:nvSpPr>
        <p:spPr>
          <a:xfrm>
            <a:off x="9452411" y="1689992"/>
            <a:ext cx="426807" cy="102184"/>
          </a:xfrm>
          <a:custGeom>
            <a:avLst/>
            <a:gdLst/>
            <a:ahLst/>
            <a:cxnLst/>
            <a:rect l="l" t="t" r="r" b="b"/>
            <a:pathLst>
              <a:path w="3680" h="881" extrusionOk="0">
                <a:moveTo>
                  <a:pt x="54" y="1"/>
                </a:moveTo>
                <a:cubicBezTo>
                  <a:pt x="44" y="1"/>
                  <a:pt x="34" y="4"/>
                  <a:pt x="27" y="11"/>
                </a:cubicBezTo>
                <a:cubicBezTo>
                  <a:pt x="0" y="38"/>
                  <a:pt x="0" y="65"/>
                  <a:pt x="27" y="91"/>
                </a:cubicBezTo>
                <a:cubicBezTo>
                  <a:pt x="80" y="145"/>
                  <a:pt x="148" y="185"/>
                  <a:pt x="214" y="238"/>
                </a:cubicBezTo>
                <a:cubicBezTo>
                  <a:pt x="268" y="292"/>
                  <a:pt x="335" y="345"/>
                  <a:pt x="401" y="386"/>
                </a:cubicBezTo>
                <a:lnTo>
                  <a:pt x="615" y="520"/>
                </a:lnTo>
                <a:cubicBezTo>
                  <a:pt x="683" y="559"/>
                  <a:pt x="749" y="586"/>
                  <a:pt x="830" y="627"/>
                </a:cubicBezTo>
                <a:cubicBezTo>
                  <a:pt x="977" y="707"/>
                  <a:pt x="1138" y="734"/>
                  <a:pt x="1284" y="787"/>
                </a:cubicBezTo>
                <a:cubicBezTo>
                  <a:pt x="1445" y="827"/>
                  <a:pt x="1605" y="867"/>
                  <a:pt x="1766" y="867"/>
                </a:cubicBezTo>
                <a:cubicBezTo>
                  <a:pt x="1871" y="876"/>
                  <a:pt x="1975" y="880"/>
                  <a:pt x="2078" y="880"/>
                </a:cubicBezTo>
                <a:cubicBezTo>
                  <a:pt x="2303" y="880"/>
                  <a:pt x="2523" y="859"/>
                  <a:pt x="2743" y="814"/>
                </a:cubicBezTo>
                <a:cubicBezTo>
                  <a:pt x="3050" y="746"/>
                  <a:pt x="3358" y="639"/>
                  <a:pt x="3639" y="479"/>
                </a:cubicBezTo>
                <a:cubicBezTo>
                  <a:pt x="3665" y="466"/>
                  <a:pt x="3679" y="439"/>
                  <a:pt x="3665" y="413"/>
                </a:cubicBezTo>
                <a:cubicBezTo>
                  <a:pt x="3656" y="393"/>
                  <a:pt x="3639" y="380"/>
                  <a:pt x="3620" y="380"/>
                </a:cubicBezTo>
                <a:cubicBezTo>
                  <a:pt x="3613" y="380"/>
                  <a:pt x="3606" y="382"/>
                  <a:pt x="3599" y="386"/>
                </a:cubicBezTo>
                <a:cubicBezTo>
                  <a:pt x="3451" y="439"/>
                  <a:pt x="3305" y="493"/>
                  <a:pt x="3157" y="532"/>
                </a:cubicBezTo>
                <a:cubicBezTo>
                  <a:pt x="3091" y="559"/>
                  <a:pt x="3010" y="573"/>
                  <a:pt x="2930" y="586"/>
                </a:cubicBezTo>
                <a:cubicBezTo>
                  <a:pt x="2863" y="613"/>
                  <a:pt x="2782" y="627"/>
                  <a:pt x="2702" y="639"/>
                </a:cubicBezTo>
                <a:cubicBezTo>
                  <a:pt x="2505" y="666"/>
                  <a:pt x="2307" y="680"/>
                  <a:pt x="2112" y="680"/>
                </a:cubicBezTo>
                <a:cubicBezTo>
                  <a:pt x="2004" y="680"/>
                  <a:pt x="1898" y="676"/>
                  <a:pt x="1793" y="666"/>
                </a:cubicBezTo>
                <a:cubicBezTo>
                  <a:pt x="1632" y="666"/>
                  <a:pt x="1485" y="627"/>
                  <a:pt x="1338" y="600"/>
                </a:cubicBezTo>
                <a:cubicBezTo>
                  <a:pt x="1191" y="559"/>
                  <a:pt x="1044" y="520"/>
                  <a:pt x="897" y="466"/>
                </a:cubicBezTo>
                <a:cubicBezTo>
                  <a:pt x="603" y="359"/>
                  <a:pt x="348" y="185"/>
                  <a:pt x="94" y="11"/>
                </a:cubicBezTo>
                <a:lnTo>
                  <a:pt x="80" y="11"/>
                </a:lnTo>
                <a:cubicBezTo>
                  <a:pt x="74" y="4"/>
                  <a:pt x="64" y="1"/>
                  <a:pt x="54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32"/>
          <p:cNvSpPr/>
          <p:nvPr/>
        </p:nvSpPr>
        <p:spPr>
          <a:xfrm>
            <a:off x="7871837" y="1419512"/>
            <a:ext cx="581524" cy="548849"/>
          </a:xfrm>
          <a:custGeom>
            <a:avLst/>
            <a:gdLst/>
            <a:ahLst/>
            <a:cxnLst/>
            <a:rect l="l" t="t" r="r" b="b"/>
            <a:pathLst>
              <a:path w="5014" h="4732" extrusionOk="0">
                <a:moveTo>
                  <a:pt x="2142" y="0"/>
                </a:moveTo>
                <a:cubicBezTo>
                  <a:pt x="2123" y="0"/>
                  <a:pt x="2104" y="1"/>
                  <a:pt x="2085" y="2"/>
                </a:cubicBezTo>
                <a:cubicBezTo>
                  <a:pt x="1068" y="55"/>
                  <a:pt x="1416" y="1273"/>
                  <a:pt x="1550" y="1661"/>
                </a:cubicBezTo>
                <a:cubicBezTo>
                  <a:pt x="1550" y="1661"/>
                  <a:pt x="1359" y="1612"/>
                  <a:pt x="1116" y="1612"/>
                </a:cubicBezTo>
                <a:cubicBezTo>
                  <a:pt x="747" y="1612"/>
                  <a:pt x="258" y="1724"/>
                  <a:pt x="145" y="2290"/>
                </a:cubicBezTo>
                <a:cubicBezTo>
                  <a:pt x="1" y="3067"/>
                  <a:pt x="659" y="3245"/>
                  <a:pt x="1024" y="3245"/>
                </a:cubicBezTo>
                <a:cubicBezTo>
                  <a:pt x="1099" y="3245"/>
                  <a:pt x="1161" y="3237"/>
                  <a:pt x="1202" y="3226"/>
                </a:cubicBezTo>
                <a:lnTo>
                  <a:pt x="1202" y="3226"/>
                </a:lnTo>
                <a:cubicBezTo>
                  <a:pt x="1202" y="3226"/>
                  <a:pt x="373" y="4002"/>
                  <a:pt x="921" y="4510"/>
                </a:cubicBezTo>
                <a:cubicBezTo>
                  <a:pt x="1099" y="4671"/>
                  <a:pt x="1288" y="4731"/>
                  <a:pt x="1471" y="4731"/>
                </a:cubicBezTo>
                <a:cubicBezTo>
                  <a:pt x="1999" y="4731"/>
                  <a:pt x="2472" y="4229"/>
                  <a:pt x="2472" y="4229"/>
                </a:cubicBezTo>
                <a:cubicBezTo>
                  <a:pt x="2472" y="4229"/>
                  <a:pt x="2773" y="4624"/>
                  <a:pt x="3289" y="4624"/>
                </a:cubicBezTo>
                <a:cubicBezTo>
                  <a:pt x="3444" y="4624"/>
                  <a:pt x="3619" y="4589"/>
                  <a:pt x="3810" y="4496"/>
                </a:cubicBezTo>
                <a:cubicBezTo>
                  <a:pt x="4639" y="4109"/>
                  <a:pt x="4131" y="3092"/>
                  <a:pt x="4131" y="3092"/>
                </a:cubicBezTo>
                <a:cubicBezTo>
                  <a:pt x="4131" y="3092"/>
                  <a:pt x="5014" y="2611"/>
                  <a:pt x="4787" y="1687"/>
                </a:cubicBezTo>
                <a:cubicBezTo>
                  <a:pt x="4682" y="1235"/>
                  <a:pt x="4328" y="978"/>
                  <a:pt x="3949" y="978"/>
                </a:cubicBezTo>
                <a:cubicBezTo>
                  <a:pt x="3701" y="978"/>
                  <a:pt x="3442" y="1088"/>
                  <a:pt x="3235" y="1327"/>
                </a:cubicBezTo>
                <a:cubicBezTo>
                  <a:pt x="3235" y="1327"/>
                  <a:pt x="3107" y="0"/>
                  <a:pt x="21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32"/>
          <p:cNvSpPr/>
          <p:nvPr/>
        </p:nvSpPr>
        <p:spPr>
          <a:xfrm>
            <a:off x="8060883" y="1620168"/>
            <a:ext cx="214215" cy="165629"/>
          </a:xfrm>
          <a:custGeom>
            <a:avLst/>
            <a:gdLst/>
            <a:ahLst/>
            <a:cxnLst/>
            <a:rect l="l" t="t" r="r" b="b"/>
            <a:pathLst>
              <a:path w="1847" h="1428" extrusionOk="0">
                <a:moveTo>
                  <a:pt x="1160" y="0"/>
                </a:moveTo>
                <a:cubicBezTo>
                  <a:pt x="975" y="0"/>
                  <a:pt x="768" y="61"/>
                  <a:pt x="575" y="185"/>
                </a:cubicBezTo>
                <a:cubicBezTo>
                  <a:pt x="174" y="453"/>
                  <a:pt x="0" y="908"/>
                  <a:pt x="187" y="1202"/>
                </a:cubicBezTo>
                <a:cubicBezTo>
                  <a:pt x="287" y="1350"/>
                  <a:pt x="472" y="1428"/>
                  <a:pt x="685" y="1428"/>
                </a:cubicBezTo>
                <a:cubicBezTo>
                  <a:pt x="873" y="1428"/>
                  <a:pt x="1082" y="1367"/>
                  <a:pt x="1270" y="1241"/>
                </a:cubicBezTo>
                <a:cubicBezTo>
                  <a:pt x="1672" y="974"/>
                  <a:pt x="1846" y="533"/>
                  <a:pt x="1659" y="239"/>
                </a:cubicBezTo>
                <a:cubicBezTo>
                  <a:pt x="1559" y="81"/>
                  <a:pt x="1374" y="0"/>
                  <a:pt x="11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32"/>
          <p:cNvSpPr/>
          <p:nvPr/>
        </p:nvSpPr>
        <p:spPr>
          <a:xfrm>
            <a:off x="7928897" y="1643134"/>
            <a:ext cx="96264" cy="122713"/>
          </a:xfrm>
          <a:custGeom>
            <a:avLst/>
            <a:gdLst/>
            <a:ahLst/>
            <a:cxnLst/>
            <a:rect l="l" t="t" r="r" b="b"/>
            <a:pathLst>
              <a:path w="830" h="1058" extrusionOk="0">
                <a:moveTo>
                  <a:pt x="536" y="0"/>
                </a:moveTo>
                <a:cubicBezTo>
                  <a:pt x="496" y="0"/>
                  <a:pt x="443" y="14"/>
                  <a:pt x="389" y="27"/>
                </a:cubicBezTo>
                <a:cubicBezTo>
                  <a:pt x="268" y="54"/>
                  <a:pt x="122" y="94"/>
                  <a:pt x="54" y="201"/>
                </a:cubicBezTo>
                <a:cubicBezTo>
                  <a:pt x="1" y="294"/>
                  <a:pt x="15" y="401"/>
                  <a:pt x="81" y="482"/>
                </a:cubicBezTo>
                <a:cubicBezTo>
                  <a:pt x="108" y="508"/>
                  <a:pt x="134" y="522"/>
                  <a:pt x="161" y="549"/>
                </a:cubicBezTo>
                <a:cubicBezTo>
                  <a:pt x="134" y="562"/>
                  <a:pt x="122" y="576"/>
                  <a:pt x="95" y="589"/>
                </a:cubicBezTo>
                <a:cubicBezTo>
                  <a:pt x="41" y="669"/>
                  <a:pt x="1" y="763"/>
                  <a:pt x="41" y="856"/>
                </a:cubicBezTo>
                <a:cubicBezTo>
                  <a:pt x="81" y="1004"/>
                  <a:pt x="229" y="1057"/>
                  <a:pt x="375" y="1057"/>
                </a:cubicBezTo>
                <a:lnTo>
                  <a:pt x="402" y="1057"/>
                </a:lnTo>
                <a:cubicBezTo>
                  <a:pt x="469" y="1057"/>
                  <a:pt x="550" y="1043"/>
                  <a:pt x="616" y="1017"/>
                </a:cubicBezTo>
                <a:cubicBezTo>
                  <a:pt x="643" y="990"/>
                  <a:pt x="669" y="977"/>
                  <a:pt x="696" y="950"/>
                </a:cubicBezTo>
                <a:lnTo>
                  <a:pt x="737" y="910"/>
                </a:lnTo>
                <a:cubicBezTo>
                  <a:pt x="750" y="883"/>
                  <a:pt x="750" y="870"/>
                  <a:pt x="750" y="856"/>
                </a:cubicBezTo>
                <a:lnTo>
                  <a:pt x="764" y="843"/>
                </a:lnTo>
                <a:cubicBezTo>
                  <a:pt x="776" y="817"/>
                  <a:pt x="764" y="776"/>
                  <a:pt x="737" y="749"/>
                </a:cubicBezTo>
                <a:cubicBezTo>
                  <a:pt x="790" y="722"/>
                  <a:pt x="817" y="669"/>
                  <a:pt x="830" y="615"/>
                </a:cubicBezTo>
                <a:cubicBezTo>
                  <a:pt x="830" y="549"/>
                  <a:pt x="803" y="469"/>
                  <a:pt x="737" y="442"/>
                </a:cubicBezTo>
                <a:lnTo>
                  <a:pt x="496" y="321"/>
                </a:lnTo>
                <a:cubicBezTo>
                  <a:pt x="509" y="321"/>
                  <a:pt x="536" y="308"/>
                  <a:pt x="550" y="308"/>
                </a:cubicBezTo>
                <a:cubicBezTo>
                  <a:pt x="562" y="308"/>
                  <a:pt x="603" y="294"/>
                  <a:pt x="603" y="294"/>
                </a:cubicBezTo>
                <a:lnTo>
                  <a:pt x="710" y="294"/>
                </a:lnTo>
                <a:cubicBezTo>
                  <a:pt x="750" y="294"/>
                  <a:pt x="790" y="268"/>
                  <a:pt x="817" y="214"/>
                </a:cubicBezTo>
                <a:cubicBezTo>
                  <a:pt x="830" y="174"/>
                  <a:pt x="830" y="121"/>
                  <a:pt x="790" y="94"/>
                </a:cubicBezTo>
                <a:cubicBezTo>
                  <a:pt x="737" y="41"/>
                  <a:pt x="669" y="14"/>
                  <a:pt x="603" y="14"/>
                </a:cubicBezTo>
                <a:cubicBezTo>
                  <a:pt x="589" y="0"/>
                  <a:pt x="562" y="0"/>
                  <a:pt x="5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32"/>
          <p:cNvSpPr/>
          <p:nvPr/>
        </p:nvSpPr>
        <p:spPr>
          <a:xfrm>
            <a:off x="7987817" y="1804471"/>
            <a:ext cx="125839" cy="139764"/>
          </a:xfrm>
          <a:custGeom>
            <a:avLst/>
            <a:gdLst/>
            <a:ahLst/>
            <a:cxnLst/>
            <a:rect l="l" t="t" r="r" b="b"/>
            <a:pathLst>
              <a:path w="1085" h="1205" extrusionOk="0">
                <a:moveTo>
                  <a:pt x="470" y="0"/>
                </a:moveTo>
                <a:cubicBezTo>
                  <a:pt x="443" y="0"/>
                  <a:pt x="402" y="14"/>
                  <a:pt x="375" y="27"/>
                </a:cubicBezTo>
                <a:cubicBezTo>
                  <a:pt x="282" y="107"/>
                  <a:pt x="202" y="187"/>
                  <a:pt x="135" y="282"/>
                </a:cubicBezTo>
                <a:cubicBezTo>
                  <a:pt x="68" y="389"/>
                  <a:pt x="1" y="522"/>
                  <a:pt x="15" y="642"/>
                </a:cubicBezTo>
                <a:cubicBezTo>
                  <a:pt x="28" y="736"/>
                  <a:pt x="95" y="803"/>
                  <a:pt x="175" y="817"/>
                </a:cubicBezTo>
                <a:cubicBezTo>
                  <a:pt x="202" y="829"/>
                  <a:pt x="215" y="829"/>
                  <a:pt x="229" y="829"/>
                </a:cubicBezTo>
                <a:cubicBezTo>
                  <a:pt x="256" y="829"/>
                  <a:pt x="268" y="829"/>
                  <a:pt x="295" y="817"/>
                </a:cubicBezTo>
                <a:lnTo>
                  <a:pt x="295" y="817"/>
                </a:lnTo>
                <a:cubicBezTo>
                  <a:pt x="282" y="856"/>
                  <a:pt x="268" y="897"/>
                  <a:pt x="256" y="950"/>
                </a:cubicBezTo>
                <a:cubicBezTo>
                  <a:pt x="242" y="1044"/>
                  <a:pt x="295" y="1164"/>
                  <a:pt x="402" y="1164"/>
                </a:cubicBezTo>
                <a:lnTo>
                  <a:pt x="416" y="1164"/>
                </a:lnTo>
                <a:cubicBezTo>
                  <a:pt x="482" y="1151"/>
                  <a:pt x="536" y="1138"/>
                  <a:pt x="589" y="1097"/>
                </a:cubicBezTo>
                <a:cubicBezTo>
                  <a:pt x="616" y="1164"/>
                  <a:pt x="684" y="1204"/>
                  <a:pt x="750" y="1204"/>
                </a:cubicBezTo>
                <a:cubicBezTo>
                  <a:pt x="791" y="1204"/>
                  <a:pt x="844" y="1177"/>
                  <a:pt x="871" y="1124"/>
                </a:cubicBezTo>
                <a:cubicBezTo>
                  <a:pt x="937" y="1017"/>
                  <a:pt x="978" y="910"/>
                  <a:pt x="1018" y="803"/>
                </a:cubicBezTo>
                <a:cubicBezTo>
                  <a:pt x="1044" y="710"/>
                  <a:pt x="1085" y="576"/>
                  <a:pt x="1085" y="469"/>
                </a:cubicBezTo>
                <a:cubicBezTo>
                  <a:pt x="1071" y="375"/>
                  <a:pt x="991" y="321"/>
                  <a:pt x="924" y="321"/>
                </a:cubicBezTo>
                <a:cubicBezTo>
                  <a:pt x="884" y="321"/>
                  <a:pt x="844" y="335"/>
                  <a:pt x="804" y="375"/>
                </a:cubicBezTo>
                <a:cubicBezTo>
                  <a:pt x="804" y="335"/>
                  <a:pt x="791" y="308"/>
                  <a:pt x="764" y="282"/>
                </a:cubicBezTo>
                <a:cubicBezTo>
                  <a:pt x="737" y="255"/>
                  <a:pt x="684" y="228"/>
                  <a:pt x="643" y="228"/>
                </a:cubicBezTo>
                <a:cubicBezTo>
                  <a:pt x="616" y="228"/>
                  <a:pt x="589" y="241"/>
                  <a:pt x="563" y="255"/>
                </a:cubicBezTo>
                <a:cubicBezTo>
                  <a:pt x="536" y="268"/>
                  <a:pt x="509" y="294"/>
                  <a:pt x="482" y="308"/>
                </a:cubicBezTo>
                <a:cubicBezTo>
                  <a:pt x="523" y="268"/>
                  <a:pt x="550" y="228"/>
                  <a:pt x="577" y="175"/>
                </a:cubicBezTo>
                <a:cubicBezTo>
                  <a:pt x="603" y="134"/>
                  <a:pt x="589" y="54"/>
                  <a:pt x="536" y="27"/>
                </a:cubicBezTo>
                <a:cubicBezTo>
                  <a:pt x="523" y="0"/>
                  <a:pt x="496" y="0"/>
                  <a:pt x="4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32"/>
          <p:cNvSpPr/>
          <p:nvPr/>
        </p:nvSpPr>
        <p:spPr>
          <a:xfrm>
            <a:off x="8189506" y="1813750"/>
            <a:ext cx="118068" cy="107172"/>
          </a:xfrm>
          <a:custGeom>
            <a:avLst/>
            <a:gdLst/>
            <a:ahLst/>
            <a:cxnLst/>
            <a:rect l="l" t="t" r="r" b="b"/>
            <a:pathLst>
              <a:path w="1018" h="924" extrusionOk="0">
                <a:moveTo>
                  <a:pt x="643" y="0"/>
                </a:moveTo>
                <a:cubicBezTo>
                  <a:pt x="616" y="0"/>
                  <a:pt x="589" y="14"/>
                  <a:pt x="563" y="27"/>
                </a:cubicBezTo>
                <a:cubicBezTo>
                  <a:pt x="523" y="54"/>
                  <a:pt x="482" y="107"/>
                  <a:pt x="482" y="161"/>
                </a:cubicBezTo>
                <a:lnTo>
                  <a:pt x="470" y="161"/>
                </a:lnTo>
                <a:cubicBezTo>
                  <a:pt x="389" y="161"/>
                  <a:pt x="295" y="241"/>
                  <a:pt x="322" y="348"/>
                </a:cubicBezTo>
                <a:cubicBezTo>
                  <a:pt x="336" y="402"/>
                  <a:pt x="349" y="442"/>
                  <a:pt x="349" y="482"/>
                </a:cubicBezTo>
                <a:lnTo>
                  <a:pt x="309" y="402"/>
                </a:lnTo>
                <a:cubicBezTo>
                  <a:pt x="295" y="389"/>
                  <a:pt x="282" y="362"/>
                  <a:pt x="282" y="348"/>
                </a:cubicBezTo>
                <a:lnTo>
                  <a:pt x="268" y="335"/>
                </a:lnTo>
                <a:lnTo>
                  <a:pt x="268" y="309"/>
                </a:lnTo>
                <a:lnTo>
                  <a:pt x="229" y="188"/>
                </a:lnTo>
                <a:cubicBezTo>
                  <a:pt x="215" y="134"/>
                  <a:pt x="175" y="95"/>
                  <a:pt x="122" y="95"/>
                </a:cubicBezTo>
                <a:cubicBezTo>
                  <a:pt x="68" y="95"/>
                  <a:pt x="15" y="134"/>
                  <a:pt x="15" y="188"/>
                </a:cubicBezTo>
                <a:cubicBezTo>
                  <a:pt x="1" y="214"/>
                  <a:pt x="1" y="255"/>
                  <a:pt x="1" y="282"/>
                </a:cubicBezTo>
                <a:cubicBezTo>
                  <a:pt x="1" y="321"/>
                  <a:pt x="15" y="348"/>
                  <a:pt x="15" y="389"/>
                </a:cubicBezTo>
                <a:cubicBezTo>
                  <a:pt x="28" y="442"/>
                  <a:pt x="54" y="496"/>
                  <a:pt x="68" y="562"/>
                </a:cubicBezTo>
                <a:cubicBezTo>
                  <a:pt x="122" y="656"/>
                  <a:pt x="202" y="749"/>
                  <a:pt x="282" y="830"/>
                </a:cubicBezTo>
                <a:cubicBezTo>
                  <a:pt x="336" y="870"/>
                  <a:pt x="402" y="924"/>
                  <a:pt x="482" y="924"/>
                </a:cubicBezTo>
                <a:lnTo>
                  <a:pt x="523" y="924"/>
                </a:lnTo>
                <a:cubicBezTo>
                  <a:pt x="630" y="897"/>
                  <a:pt x="657" y="803"/>
                  <a:pt x="670" y="710"/>
                </a:cubicBezTo>
                <a:cubicBezTo>
                  <a:pt x="684" y="723"/>
                  <a:pt x="710" y="737"/>
                  <a:pt x="737" y="737"/>
                </a:cubicBezTo>
                <a:cubicBezTo>
                  <a:pt x="750" y="737"/>
                  <a:pt x="764" y="749"/>
                  <a:pt x="777" y="749"/>
                </a:cubicBezTo>
                <a:cubicBezTo>
                  <a:pt x="857" y="749"/>
                  <a:pt x="924" y="710"/>
                  <a:pt x="951" y="642"/>
                </a:cubicBezTo>
                <a:cubicBezTo>
                  <a:pt x="1017" y="535"/>
                  <a:pt x="964" y="428"/>
                  <a:pt x="924" y="321"/>
                </a:cubicBezTo>
                <a:cubicBezTo>
                  <a:pt x="884" y="241"/>
                  <a:pt x="830" y="161"/>
                  <a:pt x="777" y="81"/>
                </a:cubicBezTo>
                <a:cubicBezTo>
                  <a:pt x="750" y="41"/>
                  <a:pt x="696" y="0"/>
                  <a:pt x="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32"/>
          <p:cNvSpPr/>
          <p:nvPr/>
        </p:nvSpPr>
        <p:spPr>
          <a:xfrm>
            <a:off x="8074801" y="1477157"/>
            <a:ext cx="130361" cy="125729"/>
          </a:xfrm>
          <a:custGeom>
            <a:avLst/>
            <a:gdLst/>
            <a:ahLst/>
            <a:cxnLst/>
            <a:rect l="l" t="t" r="r" b="b"/>
            <a:pathLst>
              <a:path w="1124" h="1084" extrusionOk="0">
                <a:moveTo>
                  <a:pt x="535" y="0"/>
                </a:moveTo>
                <a:cubicBezTo>
                  <a:pt x="469" y="0"/>
                  <a:pt x="388" y="40"/>
                  <a:pt x="375" y="120"/>
                </a:cubicBezTo>
                <a:cubicBezTo>
                  <a:pt x="362" y="174"/>
                  <a:pt x="362" y="227"/>
                  <a:pt x="362" y="268"/>
                </a:cubicBezTo>
                <a:lnTo>
                  <a:pt x="281" y="188"/>
                </a:lnTo>
                <a:cubicBezTo>
                  <a:pt x="241" y="161"/>
                  <a:pt x="201" y="147"/>
                  <a:pt x="161" y="147"/>
                </a:cubicBezTo>
                <a:cubicBezTo>
                  <a:pt x="148" y="147"/>
                  <a:pt x="121" y="147"/>
                  <a:pt x="107" y="161"/>
                </a:cubicBezTo>
                <a:cubicBezTo>
                  <a:pt x="41" y="188"/>
                  <a:pt x="14" y="241"/>
                  <a:pt x="14" y="295"/>
                </a:cubicBezTo>
                <a:cubicBezTo>
                  <a:pt x="0" y="428"/>
                  <a:pt x="14" y="562"/>
                  <a:pt x="41" y="696"/>
                </a:cubicBezTo>
                <a:cubicBezTo>
                  <a:pt x="54" y="762"/>
                  <a:pt x="67" y="816"/>
                  <a:pt x="94" y="883"/>
                </a:cubicBezTo>
                <a:cubicBezTo>
                  <a:pt x="121" y="949"/>
                  <a:pt x="134" y="1003"/>
                  <a:pt x="187" y="1056"/>
                </a:cubicBezTo>
                <a:cubicBezTo>
                  <a:pt x="214" y="1070"/>
                  <a:pt x="241" y="1083"/>
                  <a:pt x="268" y="1083"/>
                </a:cubicBezTo>
                <a:cubicBezTo>
                  <a:pt x="321" y="1083"/>
                  <a:pt x="375" y="1044"/>
                  <a:pt x="375" y="976"/>
                </a:cubicBezTo>
                <a:cubicBezTo>
                  <a:pt x="375" y="937"/>
                  <a:pt x="375" y="910"/>
                  <a:pt x="362" y="869"/>
                </a:cubicBezTo>
                <a:lnTo>
                  <a:pt x="362" y="830"/>
                </a:lnTo>
                <a:lnTo>
                  <a:pt x="348" y="803"/>
                </a:lnTo>
                <a:lnTo>
                  <a:pt x="348" y="776"/>
                </a:lnTo>
                <a:cubicBezTo>
                  <a:pt x="362" y="803"/>
                  <a:pt x="388" y="842"/>
                  <a:pt x="401" y="869"/>
                </a:cubicBezTo>
                <a:cubicBezTo>
                  <a:pt x="428" y="923"/>
                  <a:pt x="495" y="949"/>
                  <a:pt x="549" y="949"/>
                </a:cubicBezTo>
                <a:cubicBezTo>
                  <a:pt x="602" y="949"/>
                  <a:pt x="656" y="923"/>
                  <a:pt x="683" y="869"/>
                </a:cubicBezTo>
                <a:cubicBezTo>
                  <a:pt x="696" y="842"/>
                  <a:pt x="696" y="816"/>
                  <a:pt x="709" y="789"/>
                </a:cubicBezTo>
                <a:cubicBezTo>
                  <a:pt x="736" y="816"/>
                  <a:pt x="763" y="816"/>
                  <a:pt x="803" y="816"/>
                </a:cubicBezTo>
                <a:lnTo>
                  <a:pt x="817" y="816"/>
                </a:lnTo>
                <a:cubicBezTo>
                  <a:pt x="829" y="830"/>
                  <a:pt x="829" y="842"/>
                  <a:pt x="843" y="856"/>
                </a:cubicBezTo>
                <a:cubicBezTo>
                  <a:pt x="870" y="883"/>
                  <a:pt x="910" y="896"/>
                  <a:pt x="950" y="896"/>
                </a:cubicBezTo>
                <a:cubicBezTo>
                  <a:pt x="963" y="896"/>
                  <a:pt x="977" y="896"/>
                  <a:pt x="990" y="883"/>
                </a:cubicBezTo>
                <a:cubicBezTo>
                  <a:pt x="1031" y="869"/>
                  <a:pt x="1070" y="842"/>
                  <a:pt x="1084" y="789"/>
                </a:cubicBezTo>
                <a:cubicBezTo>
                  <a:pt x="1124" y="655"/>
                  <a:pt x="1057" y="509"/>
                  <a:pt x="1004" y="402"/>
                </a:cubicBezTo>
                <a:cubicBezTo>
                  <a:pt x="950" y="281"/>
                  <a:pt x="883" y="188"/>
                  <a:pt x="817" y="93"/>
                </a:cubicBezTo>
                <a:cubicBezTo>
                  <a:pt x="790" y="67"/>
                  <a:pt x="749" y="54"/>
                  <a:pt x="696" y="54"/>
                </a:cubicBezTo>
                <a:lnTo>
                  <a:pt x="656" y="54"/>
                </a:lnTo>
                <a:cubicBezTo>
                  <a:pt x="615" y="27"/>
                  <a:pt x="576" y="0"/>
                  <a:pt x="53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2"/>
          <p:cNvSpPr/>
          <p:nvPr/>
        </p:nvSpPr>
        <p:spPr>
          <a:xfrm>
            <a:off x="8270227" y="1560899"/>
            <a:ext cx="83853" cy="91629"/>
          </a:xfrm>
          <a:custGeom>
            <a:avLst/>
            <a:gdLst/>
            <a:ahLst/>
            <a:cxnLst/>
            <a:rect l="l" t="t" r="r" b="b"/>
            <a:pathLst>
              <a:path w="723" h="790" extrusionOk="0">
                <a:moveTo>
                  <a:pt x="469" y="1"/>
                </a:moveTo>
                <a:cubicBezTo>
                  <a:pt x="455" y="1"/>
                  <a:pt x="442" y="1"/>
                  <a:pt x="428" y="13"/>
                </a:cubicBezTo>
                <a:cubicBezTo>
                  <a:pt x="375" y="27"/>
                  <a:pt x="335" y="40"/>
                  <a:pt x="295" y="54"/>
                </a:cubicBezTo>
                <a:cubicBezTo>
                  <a:pt x="255" y="67"/>
                  <a:pt x="228" y="94"/>
                  <a:pt x="188" y="108"/>
                </a:cubicBezTo>
                <a:cubicBezTo>
                  <a:pt x="121" y="161"/>
                  <a:pt x="54" y="241"/>
                  <a:pt x="14" y="322"/>
                </a:cubicBezTo>
                <a:cubicBezTo>
                  <a:pt x="0" y="361"/>
                  <a:pt x="0" y="415"/>
                  <a:pt x="41" y="442"/>
                </a:cubicBezTo>
                <a:cubicBezTo>
                  <a:pt x="54" y="455"/>
                  <a:pt x="81" y="455"/>
                  <a:pt x="107" y="455"/>
                </a:cubicBezTo>
                <a:cubicBezTo>
                  <a:pt x="121" y="455"/>
                  <a:pt x="148" y="455"/>
                  <a:pt x="161" y="429"/>
                </a:cubicBezTo>
                <a:lnTo>
                  <a:pt x="161" y="429"/>
                </a:lnTo>
                <a:cubicBezTo>
                  <a:pt x="148" y="468"/>
                  <a:pt x="134" y="509"/>
                  <a:pt x="107" y="549"/>
                </a:cubicBezTo>
                <a:cubicBezTo>
                  <a:pt x="68" y="602"/>
                  <a:pt x="81" y="696"/>
                  <a:pt x="134" y="736"/>
                </a:cubicBezTo>
                <a:cubicBezTo>
                  <a:pt x="148" y="763"/>
                  <a:pt x="175" y="776"/>
                  <a:pt x="202" y="776"/>
                </a:cubicBezTo>
                <a:cubicBezTo>
                  <a:pt x="214" y="789"/>
                  <a:pt x="228" y="789"/>
                  <a:pt x="241" y="789"/>
                </a:cubicBezTo>
                <a:cubicBezTo>
                  <a:pt x="282" y="789"/>
                  <a:pt x="309" y="776"/>
                  <a:pt x="335" y="763"/>
                </a:cubicBezTo>
                <a:cubicBezTo>
                  <a:pt x="389" y="723"/>
                  <a:pt x="442" y="696"/>
                  <a:pt x="496" y="656"/>
                </a:cubicBezTo>
                <a:cubicBezTo>
                  <a:pt x="523" y="643"/>
                  <a:pt x="535" y="616"/>
                  <a:pt x="562" y="602"/>
                </a:cubicBezTo>
                <a:cubicBezTo>
                  <a:pt x="616" y="575"/>
                  <a:pt x="656" y="549"/>
                  <a:pt x="683" y="495"/>
                </a:cubicBezTo>
                <a:cubicBezTo>
                  <a:pt x="723" y="442"/>
                  <a:pt x="710" y="375"/>
                  <a:pt x="683" y="322"/>
                </a:cubicBezTo>
                <a:cubicBezTo>
                  <a:pt x="656" y="295"/>
                  <a:pt x="642" y="281"/>
                  <a:pt x="616" y="268"/>
                </a:cubicBezTo>
                <a:lnTo>
                  <a:pt x="589" y="268"/>
                </a:lnTo>
                <a:cubicBezTo>
                  <a:pt x="589" y="241"/>
                  <a:pt x="603" y="215"/>
                  <a:pt x="603" y="188"/>
                </a:cubicBezTo>
                <a:cubicBezTo>
                  <a:pt x="616" y="161"/>
                  <a:pt x="616" y="134"/>
                  <a:pt x="603" y="108"/>
                </a:cubicBezTo>
                <a:cubicBezTo>
                  <a:pt x="603" y="94"/>
                  <a:pt x="589" y="67"/>
                  <a:pt x="562" y="54"/>
                </a:cubicBezTo>
                <a:cubicBezTo>
                  <a:pt x="535" y="27"/>
                  <a:pt x="496" y="1"/>
                  <a:pt x="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32"/>
          <p:cNvSpPr/>
          <p:nvPr/>
        </p:nvSpPr>
        <p:spPr>
          <a:xfrm>
            <a:off x="8417638" y="1678858"/>
            <a:ext cx="172231" cy="97777"/>
          </a:xfrm>
          <a:custGeom>
            <a:avLst/>
            <a:gdLst/>
            <a:ahLst/>
            <a:cxnLst/>
            <a:rect l="l" t="t" r="r" b="b"/>
            <a:pathLst>
              <a:path w="1485" h="843" extrusionOk="0">
                <a:moveTo>
                  <a:pt x="723" y="0"/>
                </a:moveTo>
                <a:cubicBezTo>
                  <a:pt x="308" y="0"/>
                  <a:pt x="1" y="361"/>
                  <a:pt x="1" y="361"/>
                </a:cubicBezTo>
                <a:cubicBezTo>
                  <a:pt x="27" y="414"/>
                  <a:pt x="40" y="468"/>
                  <a:pt x="40" y="535"/>
                </a:cubicBezTo>
                <a:cubicBezTo>
                  <a:pt x="40" y="535"/>
                  <a:pt x="442" y="548"/>
                  <a:pt x="656" y="842"/>
                </a:cubicBezTo>
                <a:lnTo>
                  <a:pt x="670" y="830"/>
                </a:lnTo>
                <a:cubicBezTo>
                  <a:pt x="670" y="830"/>
                  <a:pt x="750" y="628"/>
                  <a:pt x="937" y="575"/>
                </a:cubicBezTo>
                <a:cubicBezTo>
                  <a:pt x="982" y="562"/>
                  <a:pt x="1026" y="556"/>
                  <a:pt x="1068" y="556"/>
                </a:cubicBezTo>
                <a:cubicBezTo>
                  <a:pt x="1282" y="556"/>
                  <a:pt x="1458" y="696"/>
                  <a:pt x="1458" y="696"/>
                </a:cubicBezTo>
                <a:cubicBezTo>
                  <a:pt x="1458" y="696"/>
                  <a:pt x="1458" y="548"/>
                  <a:pt x="1485" y="361"/>
                </a:cubicBezTo>
                <a:cubicBezTo>
                  <a:pt x="1485" y="361"/>
                  <a:pt x="1271" y="0"/>
                  <a:pt x="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32"/>
          <p:cNvSpPr/>
          <p:nvPr/>
        </p:nvSpPr>
        <p:spPr>
          <a:xfrm>
            <a:off x="8318360" y="1596507"/>
            <a:ext cx="366265" cy="124221"/>
          </a:xfrm>
          <a:custGeom>
            <a:avLst/>
            <a:gdLst/>
            <a:ahLst/>
            <a:cxnLst/>
            <a:rect l="l" t="t" r="r" b="b"/>
            <a:pathLst>
              <a:path w="3158" h="1071" extrusionOk="0">
                <a:moveTo>
                  <a:pt x="1779" y="1"/>
                </a:moveTo>
                <a:cubicBezTo>
                  <a:pt x="1431" y="1"/>
                  <a:pt x="1285" y="375"/>
                  <a:pt x="1285" y="375"/>
                </a:cubicBezTo>
                <a:cubicBezTo>
                  <a:pt x="1285" y="375"/>
                  <a:pt x="1041" y="155"/>
                  <a:pt x="758" y="155"/>
                </a:cubicBezTo>
                <a:cubicBezTo>
                  <a:pt x="672" y="155"/>
                  <a:pt x="582" y="176"/>
                  <a:pt x="495" y="229"/>
                </a:cubicBezTo>
                <a:cubicBezTo>
                  <a:pt x="120" y="443"/>
                  <a:pt x="13" y="871"/>
                  <a:pt x="1" y="910"/>
                </a:cubicBezTo>
                <a:cubicBezTo>
                  <a:pt x="27" y="884"/>
                  <a:pt x="67" y="857"/>
                  <a:pt x="94" y="844"/>
                </a:cubicBezTo>
                <a:cubicBezTo>
                  <a:pt x="193" y="794"/>
                  <a:pt x="287" y="773"/>
                  <a:pt x="375" y="773"/>
                </a:cubicBezTo>
                <a:cubicBezTo>
                  <a:pt x="595" y="773"/>
                  <a:pt x="770" y="908"/>
                  <a:pt x="857" y="1071"/>
                </a:cubicBezTo>
                <a:cubicBezTo>
                  <a:pt x="857" y="1071"/>
                  <a:pt x="1164" y="710"/>
                  <a:pt x="1579" y="710"/>
                </a:cubicBezTo>
                <a:cubicBezTo>
                  <a:pt x="2127" y="710"/>
                  <a:pt x="2341" y="1071"/>
                  <a:pt x="2341" y="1071"/>
                </a:cubicBezTo>
                <a:cubicBezTo>
                  <a:pt x="2392" y="763"/>
                  <a:pt x="2530" y="333"/>
                  <a:pt x="2905" y="333"/>
                </a:cubicBezTo>
                <a:cubicBezTo>
                  <a:pt x="2922" y="333"/>
                  <a:pt x="2939" y="334"/>
                  <a:pt x="2956" y="336"/>
                </a:cubicBezTo>
                <a:cubicBezTo>
                  <a:pt x="3037" y="336"/>
                  <a:pt x="3104" y="362"/>
                  <a:pt x="3157" y="402"/>
                </a:cubicBezTo>
                <a:cubicBezTo>
                  <a:pt x="3004" y="205"/>
                  <a:pt x="2829" y="147"/>
                  <a:pt x="2675" y="147"/>
                </a:cubicBezTo>
                <a:cubicBezTo>
                  <a:pt x="2452" y="147"/>
                  <a:pt x="2275" y="268"/>
                  <a:pt x="2275" y="268"/>
                </a:cubicBezTo>
                <a:cubicBezTo>
                  <a:pt x="2275" y="268"/>
                  <a:pt x="2087" y="1"/>
                  <a:pt x="17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2"/>
          <p:cNvSpPr/>
          <p:nvPr/>
        </p:nvSpPr>
        <p:spPr>
          <a:xfrm>
            <a:off x="8493605" y="1635132"/>
            <a:ext cx="235903" cy="304465"/>
          </a:xfrm>
          <a:custGeom>
            <a:avLst/>
            <a:gdLst/>
            <a:ahLst/>
            <a:cxnLst/>
            <a:rect l="l" t="t" r="r" b="b"/>
            <a:pathLst>
              <a:path w="2034" h="2625" extrusionOk="0">
                <a:moveTo>
                  <a:pt x="1394" y="0"/>
                </a:moveTo>
                <a:cubicBezTo>
                  <a:pt x="1019" y="0"/>
                  <a:pt x="881" y="430"/>
                  <a:pt x="830" y="738"/>
                </a:cubicBezTo>
                <a:cubicBezTo>
                  <a:pt x="803" y="925"/>
                  <a:pt x="803" y="1073"/>
                  <a:pt x="803" y="1073"/>
                </a:cubicBezTo>
                <a:cubicBezTo>
                  <a:pt x="803" y="1073"/>
                  <a:pt x="627" y="933"/>
                  <a:pt x="413" y="933"/>
                </a:cubicBezTo>
                <a:cubicBezTo>
                  <a:pt x="371" y="933"/>
                  <a:pt x="327" y="939"/>
                  <a:pt x="282" y="952"/>
                </a:cubicBezTo>
                <a:cubicBezTo>
                  <a:pt x="95" y="1005"/>
                  <a:pt x="15" y="1207"/>
                  <a:pt x="15" y="1207"/>
                </a:cubicBezTo>
                <a:lnTo>
                  <a:pt x="1" y="1219"/>
                </a:lnTo>
                <a:cubicBezTo>
                  <a:pt x="81" y="1314"/>
                  <a:pt x="134" y="1433"/>
                  <a:pt x="161" y="1594"/>
                </a:cubicBezTo>
                <a:cubicBezTo>
                  <a:pt x="161" y="1594"/>
                  <a:pt x="225" y="1560"/>
                  <a:pt x="318" y="1560"/>
                </a:cubicBezTo>
                <a:cubicBezTo>
                  <a:pt x="402" y="1560"/>
                  <a:pt x="509" y="1587"/>
                  <a:pt x="616" y="1688"/>
                </a:cubicBezTo>
                <a:cubicBezTo>
                  <a:pt x="897" y="1956"/>
                  <a:pt x="776" y="2584"/>
                  <a:pt x="764" y="2624"/>
                </a:cubicBezTo>
                <a:cubicBezTo>
                  <a:pt x="1419" y="2384"/>
                  <a:pt x="1793" y="1822"/>
                  <a:pt x="1900" y="1421"/>
                </a:cubicBezTo>
                <a:cubicBezTo>
                  <a:pt x="2034" y="939"/>
                  <a:pt x="1994" y="283"/>
                  <a:pt x="1646" y="69"/>
                </a:cubicBezTo>
                <a:cubicBezTo>
                  <a:pt x="1593" y="29"/>
                  <a:pt x="1526" y="3"/>
                  <a:pt x="1445" y="3"/>
                </a:cubicBezTo>
                <a:cubicBezTo>
                  <a:pt x="1428" y="1"/>
                  <a:pt x="1411" y="0"/>
                  <a:pt x="1394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32"/>
          <p:cNvSpPr/>
          <p:nvPr/>
        </p:nvSpPr>
        <p:spPr>
          <a:xfrm>
            <a:off x="8279506" y="1686048"/>
            <a:ext cx="318249" cy="266189"/>
          </a:xfrm>
          <a:custGeom>
            <a:avLst/>
            <a:gdLst/>
            <a:ahLst/>
            <a:cxnLst/>
            <a:rect l="l" t="t" r="r" b="b"/>
            <a:pathLst>
              <a:path w="2744" h="2295" extrusionOk="0">
                <a:moveTo>
                  <a:pt x="710" y="1"/>
                </a:moveTo>
                <a:cubicBezTo>
                  <a:pt x="622" y="1"/>
                  <a:pt x="528" y="22"/>
                  <a:pt x="429" y="72"/>
                </a:cubicBezTo>
                <a:cubicBezTo>
                  <a:pt x="402" y="85"/>
                  <a:pt x="362" y="112"/>
                  <a:pt x="336" y="138"/>
                </a:cubicBezTo>
                <a:cubicBezTo>
                  <a:pt x="1" y="513"/>
                  <a:pt x="81" y="1945"/>
                  <a:pt x="1406" y="2239"/>
                </a:cubicBezTo>
                <a:cubicBezTo>
                  <a:pt x="1596" y="2277"/>
                  <a:pt x="1775" y="2295"/>
                  <a:pt x="1944" y="2295"/>
                </a:cubicBezTo>
                <a:cubicBezTo>
                  <a:pt x="2189" y="2295"/>
                  <a:pt x="2411" y="2257"/>
                  <a:pt x="2610" y="2185"/>
                </a:cubicBezTo>
                <a:cubicBezTo>
                  <a:pt x="2622" y="2145"/>
                  <a:pt x="2743" y="1517"/>
                  <a:pt x="2462" y="1249"/>
                </a:cubicBezTo>
                <a:cubicBezTo>
                  <a:pt x="2355" y="1148"/>
                  <a:pt x="2248" y="1121"/>
                  <a:pt x="2164" y="1121"/>
                </a:cubicBezTo>
                <a:cubicBezTo>
                  <a:pt x="2071" y="1121"/>
                  <a:pt x="2007" y="1155"/>
                  <a:pt x="2007" y="1155"/>
                </a:cubicBezTo>
                <a:cubicBezTo>
                  <a:pt x="1980" y="994"/>
                  <a:pt x="1927" y="875"/>
                  <a:pt x="1847" y="780"/>
                </a:cubicBezTo>
                <a:cubicBezTo>
                  <a:pt x="1633" y="486"/>
                  <a:pt x="1231" y="473"/>
                  <a:pt x="1231" y="473"/>
                </a:cubicBezTo>
                <a:cubicBezTo>
                  <a:pt x="1231" y="406"/>
                  <a:pt x="1218" y="352"/>
                  <a:pt x="1192" y="299"/>
                </a:cubicBezTo>
                <a:cubicBezTo>
                  <a:pt x="1105" y="136"/>
                  <a:pt x="930" y="1"/>
                  <a:pt x="710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32"/>
          <p:cNvSpPr/>
          <p:nvPr/>
        </p:nvSpPr>
        <p:spPr>
          <a:xfrm>
            <a:off x="8338423" y="1771879"/>
            <a:ext cx="189396" cy="152175"/>
          </a:xfrm>
          <a:custGeom>
            <a:avLst/>
            <a:gdLst/>
            <a:ahLst/>
            <a:cxnLst/>
            <a:rect l="l" t="t" r="r" b="b"/>
            <a:pathLst>
              <a:path w="1633" h="1312" extrusionOk="0">
                <a:moveTo>
                  <a:pt x="215" y="1"/>
                </a:moveTo>
                <a:cubicBezTo>
                  <a:pt x="122" y="1"/>
                  <a:pt x="42" y="67"/>
                  <a:pt x="15" y="161"/>
                </a:cubicBezTo>
                <a:cubicBezTo>
                  <a:pt x="1" y="254"/>
                  <a:pt x="15" y="349"/>
                  <a:pt x="42" y="442"/>
                </a:cubicBezTo>
                <a:cubicBezTo>
                  <a:pt x="68" y="616"/>
                  <a:pt x="149" y="763"/>
                  <a:pt x="256" y="896"/>
                </a:cubicBezTo>
                <a:cubicBezTo>
                  <a:pt x="282" y="991"/>
                  <a:pt x="376" y="1044"/>
                  <a:pt x="456" y="1084"/>
                </a:cubicBezTo>
                <a:cubicBezTo>
                  <a:pt x="616" y="1178"/>
                  <a:pt x="791" y="1244"/>
                  <a:pt x="964" y="1285"/>
                </a:cubicBezTo>
                <a:cubicBezTo>
                  <a:pt x="1044" y="1298"/>
                  <a:pt x="1151" y="1312"/>
                  <a:pt x="1258" y="1312"/>
                </a:cubicBezTo>
                <a:cubicBezTo>
                  <a:pt x="1392" y="1312"/>
                  <a:pt x="1526" y="1285"/>
                  <a:pt x="1567" y="1151"/>
                </a:cubicBezTo>
                <a:cubicBezTo>
                  <a:pt x="1633" y="950"/>
                  <a:pt x="1499" y="736"/>
                  <a:pt x="1312" y="670"/>
                </a:cubicBezTo>
                <a:cubicBezTo>
                  <a:pt x="1272" y="656"/>
                  <a:pt x="1246" y="656"/>
                  <a:pt x="1205" y="656"/>
                </a:cubicBezTo>
                <a:cubicBezTo>
                  <a:pt x="1139" y="656"/>
                  <a:pt x="1071" y="670"/>
                  <a:pt x="1018" y="709"/>
                </a:cubicBezTo>
                <a:cubicBezTo>
                  <a:pt x="1005" y="656"/>
                  <a:pt x="991" y="616"/>
                  <a:pt x="991" y="575"/>
                </a:cubicBezTo>
                <a:cubicBezTo>
                  <a:pt x="964" y="429"/>
                  <a:pt x="951" y="254"/>
                  <a:pt x="777" y="242"/>
                </a:cubicBezTo>
                <a:lnTo>
                  <a:pt x="750" y="242"/>
                </a:lnTo>
                <a:cubicBezTo>
                  <a:pt x="657" y="242"/>
                  <a:pt x="590" y="295"/>
                  <a:pt x="536" y="361"/>
                </a:cubicBezTo>
                <a:cubicBezTo>
                  <a:pt x="496" y="228"/>
                  <a:pt x="443" y="94"/>
                  <a:pt x="309" y="28"/>
                </a:cubicBezTo>
                <a:cubicBezTo>
                  <a:pt x="282" y="14"/>
                  <a:pt x="256" y="1"/>
                  <a:pt x="21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32"/>
          <p:cNvSpPr/>
          <p:nvPr/>
        </p:nvSpPr>
        <p:spPr>
          <a:xfrm>
            <a:off x="8589753" y="1722236"/>
            <a:ext cx="102527" cy="153683"/>
          </a:xfrm>
          <a:custGeom>
            <a:avLst/>
            <a:gdLst/>
            <a:ahLst/>
            <a:cxnLst/>
            <a:rect l="l" t="t" r="r" b="b"/>
            <a:pathLst>
              <a:path w="884" h="1325" extrusionOk="0">
                <a:moveTo>
                  <a:pt x="563" y="1"/>
                </a:moveTo>
                <a:cubicBezTo>
                  <a:pt x="523" y="1"/>
                  <a:pt x="482" y="14"/>
                  <a:pt x="456" y="28"/>
                </a:cubicBezTo>
                <a:cubicBezTo>
                  <a:pt x="363" y="94"/>
                  <a:pt x="336" y="201"/>
                  <a:pt x="309" y="295"/>
                </a:cubicBezTo>
                <a:cubicBezTo>
                  <a:pt x="295" y="388"/>
                  <a:pt x="282" y="468"/>
                  <a:pt x="268" y="563"/>
                </a:cubicBezTo>
                <a:lnTo>
                  <a:pt x="268" y="629"/>
                </a:lnTo>
                <a:cubicBezTo>
                  <a:pt x="242" y="616"/>
                  <a:pt x="215" y="602"/>
                  <a:pt x="175" y="602"/>
                </a:cubicBezTo>
                <a:lnTo>
                  <a:pt x="149" y="602"/>
                </a:lnTo>
                <a:cubicBezTo>
                  <a:pt x="81" y="616"/>
                  <a:pt x="28" y="670"/>
                  <a:pt x="15" y="736"/>
                </a:cubicBezTo>
                <a:cubicBezTo>
                  <a:pt x="1" y="789"/>
                  <a:pt x="1" y="843"/>
                  <a:pt x="28" y="896"/>
                </a:cubicBezTo>
                <a:cubicBezTo>
                  <a:pt x="54" y="991"/>
                  <a:pt x="81" y="1098"/>
                  <a:pt x="149" y="1178"/>
                </a:cubicBezTo>
                <a:cubicBezTo>
                  <a:pt x="161" y="1231"/>
                  <a:pt x="175" y="1271"/>
                  <a:pt x="242" y="1298"/>
                </a:cubicBezTo>
                <a:cubicBezTo>
                  <a:pt x="268" y="1312"/>
                  <a:pt x="295" y="1324"/>
                  <a:pt x="322" y="1324"/>
                </a:cubicBezTo>
                <a:cubicBezTo>
                  <a:pt x="363" y="1324"/>
                  <a:pt x="416" y="1298"/>
                  <a:pt x="456" y="1271"/>
                </a:cubicBezTo>
                <a:cubicBezTo>
                  <a:pt x="456" y="1258"/>
                  <a:pt x="470" y="1244"/>
                  <a:pt x="482" y="1231"/>
                </a:cubicBezTo>
                <a:cubicBezTo>
                  <a:pt x="509" y="1231"/>
                  <a:pt x="536" y="1217"/>
                  <a:pt x="550" y="1191"/>
                </a:cubicBezTo>
                <a:cubicBezTo>
                  <a:pt x="791" y="977"/>
                  <a:pt x="884" y="643"/>
                  <a:pt x="830" y="335"/>
                </a:cubicBezTo>
                <a:cubicBezTo>
                  <a:pt x="817" y="268"/>
                  <a:pt x="804" y="188"/>
                  <a:pt x="764" y="121"/>
                </a:cubicBezTo>
                <a:cubicBezTo>
                  <a:pt x="723" y="40"/>
                  <a:pt x="643" y="1"/>
                  <a:pt x="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32"/>
          <p:cNvSpPr/>
          <p:nvPr/>
        </p:nvSpPr>
        <p:spPr>
          <a:xfrm>
            <a:off x="8572007" y="1393530"/>
            <a:ext cx="512400" cy="414884"/>
          </a:xfrm>
          <a:custGeom>
            <a:avLst/>
            <a:gdLst/>
            <a:ahLst/>
            <a:cxnLst/>
            <a:rect l="l" t="t" r="r" b="b"/>
            <a:pathLst>
              <a:path w="4418" h="3577" extrusionOk="0">
                <a:moveTo>
                  <a:pt x="1411" y="0"/>
                </a:moveTo>
                <a:cubicBezTo>
                  <a:pt x="1340" y="0"/>
                  <a:pt x="1265" y="12"/>
                  <a:pt x="1184" y="39"/>
                </a:cubicBezTo>
                <a:cubicBezTo>
                  <a:pt x="421" y="293"/>
                  <a:pt x="850" y="1310"/>
                  <a:pt x="850" y="1310"/>
                </a:cubicBezTo>
                <a:cubicBezTo>
                  <a:pt x="850" y="1310"/>
                  <a:pt x="777" y="1282"/>
                  <a:pt x="675" y="1282"/>
                </a:cubicBezTo>
                <a:cubicBezTo>
                  <a:pt x="524" y="1282"/>
                  <a:pt x="309" y="1345"/>
                  <a:pt x="181" y="1658"/>
                </a:cubicBezTo>
                <a:cubicBezTo>
                  <a:pt x="0" y="2086"/>
                  <a:pt x="353" y="2581"/>
                  <a:pt x="925" y="2581"/>
                </a:cubicBezTo>
                <a:cubicBezTo>
                  <a:pt x="1031" y="2581"/>
                  <a:pt x="1145" y="2564"/>
                  <a:pt x="1265" y="2527"/>
                </a:cubicBezTo>
                <a:lnTo>
                  <a:pt x="1265" y="2527"/>
                </a:lnTo>
                <a:cubicBezTo>
                  <a:pt x="1265" y="2527"/>
                  <a:pt x="1064" y="3463"/>
                  <a:pt x="1880" y="3570"/>
                </a:cubicBezTo>
                <a:cubicBezTo>
                  <a:pt x="1916" y="3575"/>
                  <a:pt x="1952" y="3577"/>
                  <a:pt x="1986" y="3577"/>
                </a:cubicBezTo>
                <a:cubicBezTo>
                  <a:pt x="2728" y="3577"/>
                  <a:pt x="2923" y="2514"/>
                  <a:pt x="2923" y="2514"/>
                </a:cubicBezTo>
                <a:cubicBezTo>
                  <a:pt x="2923" y="2514"/>
                  <a:pt x="3044" y="2533"/>
                  <a:pt x="3214" y="2533"/>
                </a:cubicBezTo>
                <a:cubicBezTo>
                  <a:pt x="3578" y="2533"/>
                  <a:pt x="4169" y="2446"/>
                  <a:pt x="4288" y="1898"/>
                </a:cubicBezTo>
                <a:cubicBezTo>
                  <a:pt x="4418" y="1296"/>
                  <a:pt x="3803" y="1221"/>
                  <a:pt x="3488" y="1221"/>
                </a:cubicBezTo>
                <a:cubicBezTo>
                  <a:pt x="3383" y="1221"/>
                  <a:pt x="3311" y="1230"/>
                  <a:pt x="3311" y="1230"/>
                </a:cubicBezTo>
                <a:cubicBezTo>
                  <a:pt x="3311" y="1230"/>
                  <a:pt x="3792" y="641"/>
                  <a:pt x="3391" y="293"/>
                </a:cubicBezTo>
                <a:cubicBezTo>
                  <a:pt x="3265" y="186"/>
                  <a:pt x="3129" y="145"/>
                  <a:pt x="2996" y="145"/>
                </a:cubicBezTo>
                <a:cubicBezTo>
                  <a:pt x="2566" y="145"/>
                  <a:pt x="2160" y="574"/>
                  <a:pt x="2160" y="574"/>
                </a:cubicBezTo>
                <a:cubicBezTo>
                  <a:pt x="2160" y="574"/>
                  <a:pt x="1905" y="0"/>
                  <a:pt x="14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32"/>
          <p:cNvSpPr/>
          <p:nvPr/>
        </p:nvSpPr>
        <p:spPr>
          <a:xfrm>
            <a:off x="8754212" y="1542341"/>
            <a:ext cx="147643" cy="107056"/>
          </a:xfrm>
          <a:custGeom>
            <a:avLst/>
            <a:gdLst/>
            <a:ahLst/>
            <a:cxnLst/>
            <a:rect l="l" t="t" r="r" b="b"/>
            <a:pathLst>
              <a:path w="1273" h="923" extrusionOk="0">
                <a:moveTo>
                  <a:pt x="630" y="0"/>
                </a:moveTo>
                <a:cubicBezTo>
                  <a:pt x="282" y="0"/>
                  <a:pt x="1" y="214"/>
                  <a:pt x="1" y="468"/>
                </a:cubicBezTo>
                <a:cubicBezTo>
                  <a:pt x="1" y="722"/>
                  <a:pt x="282" y="923"/>
                  <a:pt x="630" y="923"/>
                </a:cubicBezTo>
                <a:cubicBezTo>
                  <a:pt x="978" y="923"/>
                  <a:pt x="1272" y="722"/>
                  <a:pt x="1272" y="468"/>
                </a:cubicBezTo>
                <a:cubicBezTo>
                  <a:pt x="1272" y="214"/>
                  <a:pt x="978" y="0"/>
                  <a:pt x="6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32"/>
          <p:cNvSpPr/>
          <p:nvPr/>
        </p:nvSpPr>
        <p:spPr>
          <a:xfrm>
            <a:off x="8687639" y="1439925"/>
            <a:ext cx="105541" cy="110188"/>
          </a:xfrm>
          <a:custGeom>
            <a:avLst/>
            <a:gdLst/>
            <a:ahLst/>
            <a:cxnLst/>
            <a:rect l="l" t="t" r="r" b="b"/>
            <a:pathLst>
              <a:path w="910" h="950" extrusionOk="0">
                <a:moveTo>
                  <a:pt x="468" y="0"/>
                </a:moveTo>
                <a:cubicBezTo>
                  <a:pt x="414" y="0"/>
                  <a:pt x="375" y="27"/>
                  <a:pt x="334" y="54"/>
                </a:cubicBezTo>
                <a:lnTo>
                  <a:pt x="307" y="54"/>
                </a:lnTo>
                <a:cubicBezTo>
                  <a:pt x="281" y="54"/>
                  <a:pt x="254" y="67"/>
                  <a:pt x="227" y="81"/>
                </a:cubicBezTo>
                <a:cubicBezTo>
                  <a:pt x="214" y="81"/>
                  <a:pt x="214" y="93"/>
                  <a:pt x="200" y="107"/>
                </a:cubicBezTo>
                <a:lnTo>
                  <a:pt x="134" y="107"/>
                </a:lnTo>
                <a:cubicBezTo>
                  <a:pt x="54" y="134"/>
                  <a:pt x="13" y="188"/>
                  <a:pt x="13" y="268"/>
                </a:cubicBezTo>
                <a:cubicBezTo>
                  <a:pt x="0" y="388"/>
                  <a:pt x="13" y="509"/>
                  <a:pt x="54" y="616"/>
                </a:cubicBezTo>
                <a:cubicBezTo>
                  <a:pt x="80" y="669"/>
                  <a:pt x="93" y="735"/>
                  <a:pt x="134" y="776"/>
                </a:cubicBezTo>
                <a:cubicBezTo>
                  <a:pt x="174" y="830"/>
                  <a:pt x="214" y="883"/>
                  <a:pt x="254" y="923"/>
                </a:cubicBezTo>
                <a:cubicBezTo>
                  <a:pt x="281" y="937"/>
                  <a:pt x="321" y="949"/>
                  <a:pt x="348" y="949"/>
                </a:cubicBezTo>
                <a:cubicBezTo>
                  <a:pt x="375" y="949"/>
                  <a:pt x="401" y="949"/>
                  <a:pt x="428" y="923"/>
                </a:cubicBezTo>
                <a:cubicBezTo>
                  <a:pt x="455" y="910"/>
                  <a:pt x="468" y="869"/>
                  <a:pt x="468" y="842"/>
                </a:cubicBezTo>
                <a:lnTo>
                  <a:pt x="508" y="842"/>
                </a:lnTo>
                <a:cubicBezTo>
                  <a:pt x="535" y="842"/>
                  <a:pt x="562" y="842"/>
                  <a:pt x="589" y="830"/>
                </a:cubicBezTo>
                <a:lnTo>
                  <a:pt x="642" y="776"/>
                </a:lnTo>
                <a:lnTo>
                  <a:pt x="655" y="776"/>
                </a:lnTo>
                <a:cubicBezTo>
                  <a:pt x="709" y="762"/>
                  <a:pt x="749" y="735"/>
                  <a:pt x="776" y="682"/>
                </a:cubicBezTo>
                <a:cubicBezTo>
                  <a:pt x="830" y="669"/>
                  <a:pt x="883" y="628"/>
                  <a:pt x="896" y="575"/>
                </a:cubicBezTo>
                <a:cubicBezTo>
                  <a:pt x="896" y="535"/>
                  <a:pt x="910" y="495"/>
                  <a:pt x="896" y="441"/>
                </a:cubicBezTo>
                <a:cubicBezTo>
                  <a:pt x="883" y="414"/>
                  <a:pt x="869" y="375"/>
                  <a:pt x="856" y="348"/>
                </a:cubicBezTo>
                <a:cubicBezTo>
                  <a:pt x="842" y="307"/>
                  <a:pt x="803" y="254"/>
                  <a:pt x="776" y="214"/>
                </a:cubicBezTo>
                <a:cubicBezTo>
                  <a:pt x="709" y="147"/>
                  <a:pt x="628" y="81"/>
                  <a:pt x="535" y="27"/>
                </a:cubicBezTo>
                <a:cubicBezTo>
                  <a:pt x="521" y="13"/>
                  <a:pt x="495" y="0"/>
                  <a:pt x="4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32"/>
          <p:cNvSpPr/>
          <p:nvPr/>
        </p:nvSpPr>
        <p:spPr>
          <a:xfrm>
            <a:off x="8841080" y="1449204"/>
            <a:ext cx="99395" cy="91629"/>
          </a:xfrm>
          <a:custGeom>
            <a:avLst/>
            <a:gdLst/>
            <a:ahLst/>
            <a:cxnLst/>
            <a:rect l="l" t="t" r="r" b="b"/>
            <a:pathLst>
              <a:path w="857" h="790" extrusionOk="0">
                <a:moveTo>
                  <a:pt x="456" y="1"/>
                </a:moveTo>
                <a:cubicBezTo>
                  <a:pt x="349" y="40"/>
                  <a:pt x="256" y="94"/>
                  <a:pt x="175" y="174"/>
                </a:cubicBezTo>
                <a:cubicBezTo>
                  <a:pt x="135" y="201"/>
                  <a:pt x="108" y="241"/>
                  <a:pt x="81" y="281"/>
                </a:cubicBezTo>
                <a:cubicBezTo>
                  <a:pt x="54" y="295"/>
                  <a:pt x="54" y="322"/>
                  <a:pt x="42" y="348"/>
                </a:cubicBezTo>
                <a:cubicBezTo>
                  <a:pt x="28" y="361"/>
                  <a:pt x="15" y="388"/>
                  <a:pt x="15" y="402"/>
                </a:cubicBezTo>
                <a:cubicBezTo>
                  <a:pt x="1" y="429"/>
                  <a:pt x="15" y="455"/>
                  <a:pt x="15" y="468"/>
                </a:cubicBezTo>
                <a:cubicBezTo>
                  <a:pt x="28" y="522"/>
                  <a:pt x="68" y="548"/>
                  <a:pt x="122" y="548"/>
                </a:cubicBezTo>
                <a:lnTo>
                  <a:pt x="149" y="548"/>
                </a:lnTo>
                <a:lnTo>
                  <a:pt x="161" y="536"/>
                </a:lnTo>
                <a:cubicBezTo>
                  <a:pt x="161" y="562"/>
                  <a:pt x="175" y="575"/>
                  <a:pt x="188" y="589"/>
                </a:cubicBezTo>
                <a:cubicBezTo>
                  <a:pt x="229" y="629"/>
                  <a:pt x="282" y="655"/>
                  <a:pt x="336" y="655"/>
                </a:cubicBezTo>
                <a:lnTo>
                  <a:pt x="363" y="655"/>
                </a:lnTo>
                <a:cubicBezTo>
                  <a:pt x="363" y="669"/>
                  <a:pt x="363" y="696"/>
                  <a:pt x="375" y="709"/>
                </a:cubicBezTo>
                <a:cubicBezTo>
                  <a:pt x="402" y="762"/>
                  <a:pt x="456" y="789"/>
                  <a:pt x="509" y="789"/>
                </a:cubicBezTo>
                <a:cubicBezTo>
                  <a:pt x="523" y="789"/>
                  <a:pt x="536" y="789"/>
                  <a:pt x="536" y="776"/>
                </a:cubicBezTo>
                <a:cubicBezTo>
                  <a:pt x="603" y="776"/>
                  <a:pt x="657" y="723"/>
                  <a:pt x="696" y="682"/>
                </a:cubicBezTo>
                <a:cubicBezTo>
                  <a:pt x="723" y="655"/>
                  <a:pt x="764" y="616"/>
                  <a:pt x="791" y="562"/>
                </a:cubicBezTo>
                <a:cubicBezTo>
                  <a:pt x="830" y="482"/>
                  <a:pt x="857" y="375"/>
                  <a:pt x="844" y="268"/>
                </a:cubicBezTo>
                <a:cubicBezTo>
                  <a:pt x="844" y="215"/>
                  <a:pt x="817" y="174"/>
                  <a:pt x="777" y="147"/>
                </a:cubicBezTo>
                <a:cubicBezTo>
                  <a:pt x="750" y="134"/>
                  <a:pt x="723" y="120"/>
                  <a:pt x="696" y="120"/>
                </a:cubicBezTo>
                <a:cubicBezTo>
                  <a:pt x="684" y="120"/>
                  <a:pt x="657" y="120"/>
                  <a:pt x="643" y="134"/>
                </a:cubicBezTo>
                <a:cubicBezTo>
                  <a:pt x="630" y="94"/>
                  <a:pt x="616" y="67"/>
                  <a:pt x="589" y="40"/>
                </a:cubicBezTo>
                <a:cubicBezTo>
                  <a:pt x="563" y="13"/>
                  <a:pt x="536" y="1"/>
                  <a:pt x="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32"/>
          <p:cNvSpPr/>
          <p:nvPr/>
        </p:nvSpPr>
        <p:spPr>
          <a:xfrm>
            <a:off x="8638001" y="1562408"/>
            <a:ext cx="71444" cy="54513"/>
          </a:xfrm>
          <a:custGeom>
            <a:avLst/>
            <a:gdLst/>
            <a:ahLst/>
            <a:cxnLst/>
            <a:rect l="l" t="t" r="r" b="b"/>
            <a:pathLst>
              <a:path w="616" h="470" extrusionOk="0">
                <a:moveTo>
                  <a:pt x="307" y="0"/>
                </a:moveTo>
                <a:cubicBezTo>
                  <a:pt x="268" y="0"/>
                  <a:pt x="241" y="14"/>
                  <a:pt x="200" y="14"/>
                </a:cubicBezTo>
                <a:cubicBezTo>
                  <a:pt x="161" y="14"/>
                  <a:pt x="134" y="27"/>
                  <a:pt x="107" y="41"/>
                </a:cubicBezTo>
                <a:cubicBezTo>
                  <a:pt x="80" y="54"/>
                  <a:pt x="66" y="68"/>
                  <a:pt x="54" y="81"/>
                </a:cubicBezTo>
                <a:cubicBezTo>
                  <a:pt x="27" y="107"/>
                  <a:pt x="13" y="148"/>
                  <a:pt x="0" y="188"/>
                </a:cubicBezTo>
                <a:cubicBezTo>
                  <a:pt x="0" y="228"/>
                  <a:pt x="0" y="255"/>
                  <a:pt x="13" y="295"/>
                </a:cubicBezTo>
                <a:cubicBezTo>
                  <a:pt x="27" y="309"/>
                  <a:pt x="40" y="335"/>
                  <a:pt x="66" y="362"/>
                </a:cubicBezTo>
                <a:cubicBezTo>
                  <a:pt x="107" y="389"/>
                  <a:pt x="147" y="402"/>
                  <a:pt x="187" y="429"/>
                </a:cubicBezTo>
                <a:cubicBezTo>
                  <a:pt x="214" y="442"/>
                  <a:pt x="241" y="442"/>
                  <a:pt x="254" y="442"/>
                </a:cubicBezTo>
                <a:cubicBezTo>
                  <a:pt x="294" y="455"/>
                  <a:pt x="334" y="455"/>
                  <a:pt x="375" y="469"/>
                </a:cubicBezTo>
                <a:lnTo>
                  <a:pt x="388" y="469"/>
                </a:lnTo>
                <a:cubicBezTo>
                  <a:pt x="428" y="469"/>
                  <a:pt x="468" y="455"/>
                  <a:pt x="495" y="455"/>
                </a:cubicBezTo>
                <a:lnTo>
                  <a:pt x="535" y="429"/>
                </a:lnTo>
                <a:cubicBezTo>
                  <a:pt x="562" y="429"/>
                  <a:pt x="575" y="416"/>
                  <a:pt x="589" y="389"/>
                </a:cubicBezTo>
                <a:cubicBezTo>
                  <a:pt x="602" y="362"/>
                  <a:pt x="615" y="335"/>
                  <a:pt x="615" y="295"/>
                </a:cubicBezTo>
                <a:cubicBezTo>
                  <a:pt x="615" y="255"/>
                  <a:pt x="589" y="202"/>
                  <a:pt x="562" y="175"/>
                </a:cubicBezTo>
                <a:lnTo>
                  <a:pt x="562" y="148"/>
                </a:lnTo>
                <a:cubicBezTo>
                  <a:pt x="562" y="107"/>
                  <a:pt x="548" y="68"/>
                  <a:pt x="508" y="54"/>
                </a:cubicBezTo>
                <a:cubicBezTo>
                  <a:pt x="482" y="41"/>
                  <a:pt x="455" y="14"/>
                  <a:pt x="428" y="14"/>
                </a:cubicBezTo>
                <a:cubicBezTo>
                  <a:pt x="388" y="14"/>
                  <a:pt x="348" y="0"/>
                  <a:pt x="3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32"/>
          <p:cNvSpPr/>
          <p:nvPr/>
        </p:nvSpPr>
        <p:spPr>
          <a:xfrm>
            <a:off x="8748065" y="1678857"/>
            <a:ext cx="90116" cy="83859"/>
          </a:xfrm>
          <a:custGeom>
            <a:avLst/>
            <a:gdLst/>
            <a:ahLst/>
            <a:cxnLst/>
            <a:rect l="l" t="t" r="r" b="b"/>
            <a:pathLst>
              <a:path w="777" h="723" extrusionOk="0">
                <a:moveTo>
                  <a:pt x="241" y="0"/>
                </a:moveTo>
                <a:cubicBezTo>
                  <a:pt x="214" y="0"/>
                  <a:pt x="188" y="13"/>
                  <a:pt x="161" y="40"/>
                </a:cubicBezTo>
                <a:cubicBezTo>
                  <a:pt x="41" y="187"/>
                  <a:pt x="0" y="414"/>
                  <a:pt x="107" y="589"/>
                </a:cubicBezTo>
                <a:cubicBezTo>
                  <a:pt x="134" y="628"/>
                  <a:pt x="175" y="642"/>
                  <a:pt x="228" y="642"/>
                </a:cubicBezTo>
                <a:cubicBezTo>
                  <a:pt x="255" y="642"/>
                  <a:pt x="295" y="628"/>
                  <a:pt x="321" y="616"/>
                </a:cubicBezTo>
                <a:lnTo>
                  <a:pt x="321" y="602"/>
                </a:lnTo>
                <a:cubicBezTo>
                  <a:pt x="348" y="669"/>
                  <a:pt x="416" y="723"/>
                  <a:pt x="496" y="723"/>
                </a:cubicBezTo>
                <a:cubicBezTo>
                  <a:pt x="509" y="723"/>
                  <a:pt x="523" y="709"/>
                  <a:pt x="535" y="709"/>
                </a:cubicBezTo>
                <a:cubicBezTo>
                  <a:pt x="603" y="696"/>
                  <a:pt x="642" y="642"/>
                  <a:pt x="669" y="575"/>
                </a:cubicBezTo>
                <a:cubicBezTo>
                  <a:pt x="696" y="535"/>
                  <a:pt x="710" y="482"/>
                  <a:pt x="737" y="428"/>
                </a:cubicBezTo>
                <a:cubicBezTo>
                  <a:pt x="749" y="388"/>
                  <a:pt x="749" y="348"/>
                  <a:pt x="763" y="307"/>
                </a:cubicBezTo>
                <a:cubicBezTo>
                  <a:pt x="763" y="268"/>
                  <a:pt x="776" y="227"/>
                  <a:pt x="763" y="187"/>
                </a:cubicBezTo>
                <a:cubicBezTo>
                  <a:pt x="763" y="161"/>
                  <a:pt x="749" y="134"/>
                  <a:pt x="723" y="107"/>
                </a:cubicBezTo>
                <a:cubicBezTo>
                  <a:pt x="710" y="80"/>
                  <a:pt x="683" y="67"/>
                  <a:pt x="642" y="54"/>
                </a:cubicBezTo>
                <a:lnTo>
                  <a:pt x="630" y="54"/>
                </a:lnTo>
                <a:cubicBezTo>
                  <a:pt x="603" y="54"/>
                  <a:pt x="576" y="67"/>
                  <a:pt x="562" y="93"/>
                </a:cubicBezTo>
                <a:cubicBezTo>
                  <a:pt x="549" y="93"/>
                  <a:pt x="535" y="107"/>
                  <a:pt x="535" y="120"/>
                </a:cubicBezTo>
                <a:lnTo>
                  <a:pt x="496" y="80"/>
                </a:lnTo>
                <a:cubicBezTo>
                  <a:pt x="469" y="54"/>
                  <a:pt x="428" y="40"/>
                  <a:pt x="389" y="40"/>
                </a:cubicBezTo>
                <a:cubicBezTo>
                  <a:pt x="375" y="40"/>
                  <a:pt x="362" y="40"/>
                  <a:pt x="335" y="54"/>
                </a:cubicBezTo>
                <a:lnTo>
                  <a:pt x="309" y="27"/>
                </a:lnTo>
                <a:cubicBezTo>
                  <a:pt x="282" y="13"/>
                  <a:pt x="268" y="0"/>
                  <a:pt x="2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32"/>
          <p:cNvSpPr/>
          <p:nvPr/>
        </p:nvSpPr>
        <p:spPr>
          <a:xfrm>
            <a:off x="8938968" y="1560899"/>
            <a:ext cx="90000" cy="96269"/>
          </a:xfrm>
          <a:custGeom>
            <a:avLst/>
            <a:gdLst/>
            <a:ahLst/>
            <a:cxnLst/>
            <a:rect l="l" t="t" r="r" b="b"/>
            <a:pathLst>
              <a:path w="776" h="830" extrusionOk="0">
                <a:moveTo>
                  <a:pt x="268" y="1"/>
                </a:moveTo>
                <a:cubicBezTo>
                  <a:pt x="214" y="13"/>
                  <a:pt x="174" y="27"/>
                  <a:pt x="120" y="54"/>
                </a:cubicBezTo>
                <a:cubicBezTo>
                  <a:pt x="66" y="81"/>
                  <a:pt x="54" y="147"/>
                  <a:pt x="80" y="201"/>
                </a:cubicBezTo>
                <a:cubicBezTo>
                  <a:pt x="93" y="227"/>
                  <a:pt x="120" y="254"/>
                  <a:pt x="161" y="254"/>
                </a:cubicBezTo>
                <a:cubicBezTo>
                  <a:pt x="107" y="295"/>
                  <a:pt x="80" y="334"/>
                  <a:pt x="80" y="402"/>
                </a:cubicBezTo>
                <a:cubicBezTo>
                  <a:pt x="80" y="429"/>
                  <a:pt x="93" y="468"/>
                  <a:pt x="107" y="495"/>
                </a:cubicBezTo>
                <a:cubicBezTo>
                  <a:pt x="54" y="522"/>
                  <a:pt x="0" y="575"/>
                  <a:pt x="13" y="643"/>
                </a:cubicBezTo>
                <a:cubicBezTo>
                  <a:pt x="13" y="682"/>
                  <a:pt x="13" y="709"/>
                  <a:pt x="27" y="736"/>
                </a:cubicBezTo>
                <a:cubicBezTo>
                  <a:pt x="54" y="776"/>
                  <a:pt x="93" y="789"/>
                  <a:pt x="134" y="816"/>
                </a:cubicBezTo>
                <a:cubicBezTo>
                  <a:pt x="161" y="816"/>
                  <a:pt x="187" y="830"/>
                  <a:pt x="214" y="830"/>
                </a:cubicBezTo>
                <a:cubicBezTo>
                  <a:pt x="241" y="830"/>
                  <a:pt x="268" y="816"/>
                  <a:pt x="294" y="816"/>
                </a:cubicBezTo>
                <a:cubicBezTo>
                  <a:pt x="348" y="816"/>
                  <a:pt x="401" y="803"/>
                  <a:pt x="441" y="789"/>
                </a:cubicBezTo>
                <a:cubicBezTo>
                  <a:pt x="495" y="776"/>
                  <a:pt x="535" y="750"/>
                  <a:pt x="589" y="736"/>
                </a:cubicBezTo>
                <a:cubicBezTo>
                  <a:pt x="628" y="709"/>
                  <a:pt x="669" y="682"/>
                  <a:pt x="696" y="643"/>
                </a:cubicBezTo>
                <a:cubicBezTo>
                  <a:pt x="776" y="562"/>
                  <a:pt x="776" y="442"/>
                  <a:pt x="696" y="375"/>
                </a:cubicBezTo>
                <a:cubicBezTo>
                  <a:pt x="696" y="361"/>
                  <a:pt x="682" y="348"/>
                  <a:pt x="669" y="348"/>
                </a:cubicBezTo>
                <a:cubicBezTo>
                  <a:pt x="682" y="334"/>
                  <a:pt x="696" y="334"/>
                  <a:pt x="709" y="322"/>
                </a:cubicBezTo>
                <a:cubicBezTo>
                  <a:pt x="749" y="295"/>
                  <a:pt x="776" y="254"/>
                  <a:pt x="776" y="201"/>
                </a:cubicBezTo>
                <a:cubicBezTo>
                  <a:pt x="776" y="147"/>
                  <a:pt x="762" y="94"/>
                  <a:pt x="709" y="81"/>
                </a:cubicBezTo>
                <a:cubicBezTo>
                  <a:pt x="615" y="27"/>
                  <a:pt x="521" y="1"/>
                  <a:pt x="4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32"/>
          <p:cNvSpPr/>
          <p:nvPr/>
        </p:nvSpPr>
        <p:spPr>
          <a:xfrm>
            <a:off x="9283312" y="1618312"/>
            <a:ext cx="83853" cy="141272"/>
          </a:xfrm>
          <a:custGeom>
            <a:avLst/>
            <a:gdLst/>
            <a:ahLst/>
            <a:cxnLst/>
            <a:rect l="l" t="t" r="r" b="b"/>
            <a:pathLst>
              <a:path w="723" h="1218" extrusionOk="0">
                <a:moveTo>
                  <a:pt x="241" y="0"/>
                </a:moveTo>
                <a:cubicBezTo>
                  <a:pt x="108" y="121"/>
                  <a:pt x="1" y="201"/>
                  <a:pt x="1" y="201"/>
                </a:cubicBezTo>
                <a:cubicBezTo>
                  <a:pt x="1" y="201"/>
                  <a:pt x="442" y="268"/>
                  <a:pt x="281" y="990"/>
                </a:cubicBezTo>
                <a:cubicBezTo>
                  <a:pt x="268" y="1070"/>
                  <a:pt x="228" y="1150"/>
                  <a:pt x="174" y="1218"/>
                </a:cubicBezTo>
                <a:cubicBezTo>
                  <a:pt x="536" y="1124"/>
                  <a:pt x="723" y="642"/>
                  <a:pt x="616" y="375"/>
                </a:cubicBezTo>
                <a:cubicBezTo>
                  <a:pt x="522" y="121"/>
                  <a:pt x="268" y="0"/>
                  <a:pt x="2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32"/>
          <p:cNvSpPr/>
          <p:nvPr/>
        </p:nvSpPr>
        <p:spPr>
          <a:xfrm>
            <a:off x="9281688" y="1551620"/>
            <a:ext cx="132101" cy="248328"/>
          </a:xfrm>
          <a:custGeom>
            <a:avLst/>
            <a:gdLst/>
            <a:ahLst/>
            <a:cxnLst/>
            <a:rect l="l" t="t" r="r" b="b"/>
            <a:pathLst>
              <a:path w="1139" h="2141" extrusionOk="0">
                <a:moveTo>
                  <a:pt x="589" y="0"/>
                </a:moveTo>
                <a:cubicBezTo>
                  <a:pt x="550" y="227"/>
                  <a:pt x="389" y="428"/>
                  <a:pt x="255" y="575"/>
                </a:cubicBezTo>
                <a:cubicBezTo>
                  <a:pt x="282" y="575"/>
                  <a:pt x="536" y="696"/>
                  <a:pt x="630" y="950"/>
                </a:cubicBezTo>
                <a:cubicBezTo>
                  <a:pt x="737" y="1217"/>
                  <a:pt x="550" y="1699"/>
                  <a:pt x="188" y="1793"/>
                </a:cubicBezTo>
                <a:cubicBezTo>
                  <a:pt x="135" y="1859"/>
                  <a:pt x="81" y="1913"/>
                  <a:pt x="1" y="1966"/>
                </a:cubicBezTo>
                <a:lnTo>
                  <a:pt x="15" y="1993"/>
                </a:lnTo>
                <a:cubicBezTo>
                  <a:pt x="188" y="1993"/>
                  <a:pt x="322" y="2046"/>
                  <a:pt x="429" y="2141"/>
                </a:cubicBezTo>
                <a:cubicBezTo>
                  <a:pt x="456" y="2127"/>
                  <a:pt x="764" y="2034"/>
                  <a:pt x="951" y="1659"/>
                </a:cubicBezTo>
                <a:cubicBezTo>
                  <a:pt x="1138" y="1271"/>
                  <a:pt x="910" y="923"/>
                  <a:pt x="910" y="923"/>
                </a:cubicBezTo>
                <a:cubicBezTo>
                  <a:pt x="910" y="923"/>
                  <a:pt x="1044" y="762"/>
                  <a:pt x="964" y="441"/>
                </a:cubicBezTo>
                <a:cubicBezTo>
                  <a:pt x="884" y="107"/>
                  <a:pt x="589" y="0"/>
                  <a:pt x="589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32"/>
          <p:cNvSpPr/>
          <p:nvPr/>
        </p:nvSpPr>
        <p:spPr>
          <a:xfrm>
            <a:off x="9277166" y="1484927"/>
            <a:ext cx="209460" cy="359907"/>
          </a:xfrm>
          <a:custGeom>
            <a:avLst/>
            <a:gdLst/>
            <a:ahLst/>
            <a:cxnLst/>
            <a:rect l="l" t="t" r="r" b="b"/>
            <a:pathLst>
              <a:path w="1806" h="3103" extrusionOk="0">
                <a:moveTo>
                  <a:pt x="579" y="0"/>
                </a:moveTo>
                <a:cubicBezTo>
                  <a:pt x="422" y="0"/>
                  <a:pt x="231" y="20"/>
                  <a:pt x="0" y="67"/>
                </a:cubicBezTo>
                <a:cubicBezTo>
                  <a:pt x="55" y="59"/>
                  <a:pt x="108" y="54"/>
                  <a:pt x="158" y="54"/>
                </a:cubicBezTo>
                <a:cubicBezTo>
                  <a:pt x="355" y="54"/>
                  <a:pt x="514" y="121"/>
                  <a:pt x="589" y="281"/>
                </a:cubicBezTo>
                <a:cubicBezTo>
                  <a:pt x="628" y="374"/>
                  <a:pt x="642" y="481"/>
                  <a:pt x="628" y="575"/>
                </a:cubicBezTo>
                <a:cubicBezTo>
                  <a:pt x="628" y="575"/>
                  <a:pt x="923" y="682"/>
                  <a:pt x="1003" y="1016"/>
                </a:cubicBezTo>
                <a:cubicBezTo>
                  <a:pt x="1083" y="1337"/>
                  <a:pt x="949" y="1498"/>
                  <a:pt x="949" y="1498"/>
                </a:cubicBezTo>
                <a:cubicBezTo>
                  <a:pt x="949" y="1498"/>
                  <a:pt x="1177" y="1846"/>
                  <a:pt x="990" y="2234"/>
                </a:cubicBezTo>
                <a:cubicBezTo>
                  <a:pt x="803" y="2609"/>
                  <a:pt x="495" y="2702"/>
                  <a:pt x="468" y="2716"/>
                </a:cubicBezTo>
                <a:cubicBezTo>
                  <a:pt x="682" y="2876"/>
                  <a:pt x="762" y="3103"/>
                  <a:pt x="762" y="3103"/>
                </a:cubicBezTo>
                <a:cubicBezTo>
                  <a:pt x="1793" y="2742"/>
                  <a:pt x="1284" y="1979"/>
                  <a:pt x="1284" y="1979"/>
                </a:cubicBezTo>
                <a:cubicBezTo>
                  <a:pt x="1284" y="1979"/>
                  <a:pt x="1805" y="1859"/>
                  <a:pt x="1793" y="1230"/>
                </a:cubicBezTo>
                <a:cubicBezTo>
                  <a:pt x="1779" y="870"/>
                  <a:pt x="1270" y="682"/>
                  <a:pt x="1270" y="682"/>
                </a:cubicBezTo>
                <a:cubicBezTo>
                  <a:pt x="1270" y="682"/>
                  <a:pt x="1495" y="0"/>
                  <a:pt x="5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32"/>
          <p:cNvSpPr/>
          <p:nvPr/>
        </p:nvSpPr>
        <p:spPr>
          <a:xfrm>
            <a:off x="9058311" y="1737779"/>
            <a:ext cx="307347" cy="136632"/>
          </a:xfrm>
          <a:custGeom>
            <a:avLst/>
            <a:gdLst/>
            <a:ahLst/>
            <a:cxnLst/>
            <a:rect l="l" t="t" r="r" b="b"/>
            <a:pathLst>
              <a:path w="2650" h="1178" extrusionOk="0">
                <a:moveTo>
                  <a:pt x="1" y="1"/>
                </a:moveTo>
                <a:lnTo>
                  <a:pt x="1" y="13"/>
                </a:lnTo>
                <a:cubicBezTo>
                  <a:pt x="133" y="252"/>
                  <a:pt x="702" y="1178"/>
                  <a:pt x="1692" y="1178"/>
                </a:cubicBezTo>
                <a:cubicBezTo>
                  <a:pt x="1699" y="1178"/>
                  <a:pt x="1706" y="1178"/>
                  <a:pt x="1713" y="1178"/>
                </a:cubicBezTo>
                <a:cubicBezTo>
                  <a:pt x="2476" y="1164"/>
                  <a:pt x="2649" y="923"/>
                  <a:pt x="2649" y="923"/>
                </a:cubicBezTo>
                <a:cubicBezTo>
                  <a:pt x="2649" y="923"/>
                  <a:pt x="2569" y="696"/>
                  <a:pt x="2355" y="536"/>
                </a:cubicBezTo>
                <a:cubicBezTo>
                  <a:pt x="2248" y="441"/>
                  <a:pt x="2114" y="388"/>
                  <a:pt x="1941" y="388"/>
                </a:cubicBezTo>
                <a:lnTo>
                  <a:pt x="1927" y="361"/>
                </a:lnTo>
                <a:cubicBezTo>
                  <a:pt x="1596" y="568"/>
                  <a:pt x="1107" y="591"/>
                  <a:pt x="901" y="591"/>
                </a:cubicBezTo>
                <a:cubicBezTo>
                  <a:pt x="839" y="591"/>
                  <a:pt x="803" y="589"/>
                  <a:pt x="803" y="589"/>
                </a:cubicBezTo>
                <a:cubicBezTo>
                  <a:pt x="469" y="522"/>
                  <a:pt x="161" y="308"/>
                  <a:pt x="1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2" name="Google Shape;382;p32"/>
          <p:cNvSpPr/>
          <p:nvPr/>
        </p:nvSpPr>
        <p:spPr>
          <a:xfrm>
            <a:off x="9035116" y="1491191"/>
            <a:ext cx="316625" cy="315252"/>
          </a:xfrm>
          <a:custGeom>
            <a:avLst/>
            <a:gdLst/>
            <a:ahLst/>
            <a:cxnLst/>
            <a:rect l="l" t="t" r="r" b="b"/>
            <a:pathLst>
              <a:path w="2730" h="2718" extrusionOk="0">
                <a:moveTo>
                  <a:pt x="2245" y="0"/>
                </a:moveTo>
                <a:cubicBezTo>
                  <a:pt x="2195" y="0"/>
                  <a:pt x="2142" y="5"/>
                  <a:pt x="2087" y="13"/>
                </a:cubicBezTo>
                <a:lnTo>
                  <a:pt x="2073" y="13"/>
                </a:lnTo>
                <a:cubicBezTo>
                  <a:pt x="1592" y="79"/>
                  <a:pt x="950" y="414"/>
                  <a:pt x="562" y="775"/>
                </a:cubicBezTo>
                <a:cubicBezTo>
                  <a:pt x="40" y="1283"/>
                  <a:pt x="0" y="1765"/>
                  <a:pt x="201" y="2127"/>
                </a:cubicBezTo>
                <a:cubicBezTo>
                  <a:pt x="361" y="2434"/>
                  <a:pt x="669" y="2648"/>
                  <a:pt x="1003" y="2715"/>
                </a:cubicBezTo>
                <a:cubicBezTo>
                  <a:pt x="1003" y="2715"/>
                  <a:pt x="1039" y="2717"/>
                  <a:pt x="1101" y="2717"/>
                </a:cubicBezTo>
                <a:cubicBezTo>
                  <a:pt x="1307" y="2717"/>
                  <a:pt x="1796" y="2694"/>
                  <a:pt x="2127" y="2487"/>
                </a:cubicBezTo>
                <a:cubicBezTo>
                  <a:pt x="2207" y="2434"/>
                  <a:pt x="2261" y="2380"/>
                  <a:pt x="2314" y="2314"/>
                </a:cubicBezTo>
                <a:cubicBezTo>
                  <a:pt x="2368" y="2246"/>
                  <a:pt x="2408" y="2166"/>
                  <a:pt x="2421" y="2086"/>
                </a:cubicBezTo>
                <a:cubicBezTo>
                  <a:pt x="2582" y="1364"/>
                  <a:pt x="2141" y="1297"/>
                  <a:pt x="2141" y="1297"/>
                </a:cubicBezTo>
                <a:cubicBezTo>
                  <a:pt x="2141" y="1297"/>
                  <a:pt x="2248" y="1217"/>
                  <a:pt x="2381" y="1096"/>
                </a:cubicBezTo>
                <a:cubicBezTo>
                  <a:pt x="2515" y="949"/>
                  <a:pt x="2676" y="748"/>
                  <a:pt x="2715" y="521"/>
                </a:cubicBezTo>
                <a:cubicBezTo>
                  <a:pt x="2729" y="427"/>
                  <a:pt x="2715" y="320"/>
                  <a:pt x="2676" y="227"/>
                </a:cubicBezTo>
                <a:cubicBezTo>
                  <a:pt x="2601" y="67"/>
                  <a:pt x="2442" y="0"/>
                  <a:pt x="224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3" name="Google Shape;383;p32"/>
          <p:cNvSpPr/>
          <p:nvPr/>
        </p:nvSpPr>
        <p:spPr>
          <a:xfrm>
            <a:off x="9100297" y="1551621"/>
            <a:ext cx="150543" cy="206340"/>
          </a:xfrm>
          <a:custGeom>
            <a:avLst/>
            <a:gdLst/>
            <a:ahLst/>
            <a:cxnLst/>
            <a:rect l="l" t="t" r="r" b="b"/>
            <a:pathLst>
              <a:path w="1298" h="1779" extrusionOk="0">
                <a:moveTo>
                  <a:pt x="976" y="0"/>
                </a:moveTo>
                <a:cubicBezTo>
                  <a:pt x="803" y="0"/>
                  <a:pt x="628" y="107"/>
                  <a:pt x="495" y="188"/>
                </a:cubicBezTo>
                <a:cubicBezTo>
                  <a:pt x="307" y="281"/>
                  <a:pt x="147" y="428"/>
                  <a:pt x="40" y="616"/>
                </a:cubicBezTo>
                <a:cubicBezTo>
                  <a:pt x="27" y="629"/>
                  <a:pt x="27" y="655"/>
                  <a:pt x="27" y="669"/>
                </a:cubicBezTo>
                <a:cubicBezTo>
                  <a:pt x="13" y="709"/>
                  <a:pt x="0" y="749"/>
                  <a:pt x="0" y="789"/>
                </a:cubicBezTo>
                <a:cubicBezTo>
                  <a:pt x="13" y="869"/>
                  <a:pt x="81" y="950"/>
                  <a:pt x="120" y="1030"/>
                </a:cubicBezTo>
                <a:cubicBezTo>
                  <a:pt x="161" y="1097"/>
                  <a:pt x="200" y="1177"/>
                  <a:pt x="241" y="1244"/>
                </a:cubicBezTo>
                <a:cubicBezTo>
                  <a:pt x="334" y="1392"/>
                  <a:pt x="414" y="1552"/>
                  <a:pt x="509" y="1699"/>
                </a:cubicBezTo>
                <a:cubicBezTo>
                  <a:pt x="535" y="1752"/>
                  <a:pt x="589" y="1779"/>
                  <a:pt x="642" y="1779"/>
                </a:cubicBezTo>
                <a:cubicBezTo>
                  <a:pt x="682" y="1779"/>
                  <a:pt x="709" y="1766"/>
                  <a:pt x="735" y="1752"/>
                </a:cubicBezTo>
                <a:cubicBezTo>
                  <a:pt x="963" y="1592"/>
                  <a:pt x="1190" y="1365"/>
                  <a:pt x="1124" y="1070"/>
                </a:cubicBezTo>
                <a:cubicBezTo>
                  <a:pt x="1097" y="937"/>
                  <a:pt x="1030" y="830"/>
                  <a:pt x="910" y="762"/>
                </a:cubicBezTo>
                <a:cubicBezTo>
                  <a:pt x="963" y="723"/>
                  <a:pt x="1030" y="669"/>
                  <a:pt x="1083" y="616"/>
                </a:cubicBezTo>
                <a:cubicBezTo>
                  <a:pt x="1163" y="535"/>
                  <a:pt x="1244" y="455"/>
                  <a:pt x="1270" y="334"/>
                </a:cubicBezTo>
                <a:cubicBezTo>
                  <a:pt x="1297" y="214"/>
                  <a:pt x="1231" y="93"/>
                  <a:pt x="1124" y="40"/>
                </a:cubicBezTo>
                <a:cubicBezTo>
                  <a:pt x="1070" y="13"/>
                  <a:pt x="1030" y="0"/>
                  <a:pt x="9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4" name="Google Shape;384;p32"/>
          <p:cNvSpPr/>
          <p:nvPr/>
        </p:nvSpPr>
        <p:spPr>
          <a:xfrm>
            <a:off x="8948131" y="1703216"/>
            <a:ext cx="296445" cy="233249"/>
          </a:xfrm>
          <a:custGeom>
            <a:avLst/>
            <a:gdLst/>
            <a:ahLst/>
            <a:cxnLst/>
            <a:rect l="l" t="t" r="r" b="b"/>
            <a:pathLst>
              <a:path w="2556" h="2011" extrusionOk="0">
                <a:moveTo>
                  <a:pt x="425" y="1"/>
                </a:moveTo>
                <a:cubicBezTo>
                  <a:pt x="286" y="1"/>
                  <a:pt x="185" y="21"/>
                  <a:pt x="135" y="44"/>
                </a:cubicBezTo>
                <a:cubicBezTo>
                  <a:pt x="0" y="105"/>
                  <a:pt x="537" y="2011"/>
                  <a:pt x="1856" y="2011"/>
                </a:cubicBezTo>
                <a:cubicBezTo>
                  <a:pt x="1980" y="2011"/>
                  <a:pt x="2111" y="1994"/>
                  <a:pt x="2249" y="1957"/>
                </a:cubicBezTo>
                <a:cubicBezTo>
                  <a:pt x="2556" y="1863"/>
                  <a:pt x="2302" y="860"/>
                  <a:pt x="1593" y="392"/>
                </a:cubicBezTo>
                <a:cubicBezTo>
                  <a:pt x="1123" y="82"/>
                  <a:pt x="700" y="1"/>
                  <a:pt x="4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5" name="Google Shape;385;p32"/>
          <p:cNvSpPr/>
          <p:nvPr/>
        </p:nvSpPr>
        <p:spPr>
          <a:xfrm>
            <a:off x="8903130" y="1686512"/>
            <a:ext cx="284151" cy="215387"/>
          </a:xfrm>
          <a:custGeom>
            <a:avLst/>
            <a:gdLst/>
            <a:ahLst/>
            <a:cxnLst/>
            <a:rect l="l" t="t" r="r" b="b"/>
            <a:pathLst>
              <a:path w="2450" h="1857" extrusionOk="0">
                <a:moveTo>
                  <a:pt x="42" y="1"/>
                </a:moveTo>
                <a:cubicBezTo>
                  <a:pt x="28" y="1"/>
                  <a:pt x="15" y="1"/>
                  <a:pt x="1" y="27"/>
                </a:cubicBezTo>
                <a:cubicBezTo>
                  <a:pt x="1" y="41"/>
                  <a:pt x="1" y="68"/>
                  <a:pt x="28" y="68"/>
                </a:cubicBezTo>
                <a:cubicBezTo>
                  <a:pt x="81" y="95"/>
                  <a:pt x="149" y="121"/>
                  <a:pt x="202" y="134"/>
                </a:cubicBezTo>
                <a:lnTo>
                  <a:pt x="295" y="161"/>
                </a:lnTo>
                <a:lnTo>
                  <a:pt x="375" y="202"/>
                </a:lnTo>
                <a:lnTo>
                  <a:pt x="550" y="282"/>
                </a:lnTo>
                <a:lnTo>
                  <a:pt x="710" y="362"/>
                </a:lnTo>
                <a:cubicBezTo>
                  <a:pt x="924" y="482"/>
                  <a:pt x="1138" y="616"/>
                  <a:pt x="1339" y="776"/>
                </a:cubicBezTo>
                <a:cubicBezTo>
                  <a:pt x="1526" y="924"/>
                  <a:pt x="1713" y="1097"/>
                  <a:pt x="1888" y="1272"/>
                </a:cubicBezTo>
                <a:cubicBezTo>
                  <a:pt x="1981" y="1365"/>
                  <a:pt x="2061" y="1459"/>
                  <a:pt x="2141" y="1552"/>
                </a:cubicBezTo>
                <a:cubicBezTo>
                  <a:pt x="2235" y="1646"/>
                  <a:pt x="2302" y="1739"/>
                  <a:pt x="2382" y="1834"/>
                </a:cubicBezTo>
                <a:lnTo>
                  <a:pt x="2382" y="1846"/>
                </a:lnTo>
                <a:cubicBezTo>
                  <a:pt x="2389" y="1853"/>
                  <a:pt x="2396" y="1857"/>
                  <a:pt x="2404" y="1857"/>
                </a:cubicBezTo>
                <a:cubicBezTo>
                  <a:pt x="2412" y="1857"/>
                  <a:pt x="2422" y="1853"/>
                  <a:pt x="2435" y="1846"/>
                </a:cubicBezTo>
                <a:cubicBezTo>
                  <a:pt x="2449" y="1834"/>
                  <a:pt x="2449" y="1820"/>
                  <a:pt x="2449" y="1793"/>
                </a:cubicBezTo>
                <a:cubicBezTo>
                  <a:pt x="2316" y="1579"/>
                  <a:pt x="2155" y="1379"/>
                  <a:pt x="1995" y="1178"/>
                </a:cubicBezTo>
                <a:cubicBezTo>
                  <a:pt x="1820" y="990"/>
                  <a:pt x="1633" y="817"/>
                  <a:pt x="1433" y="657"/>
                </a:cubicBezTo>
                <a:cubicBezTo>
                  <a:pt x="1232" y="496"/>
                  <a:pt x="1005" y="362"/>
                  <a:pt x="777" y="241"/>
                </a:cubicBezTo>
                <a:cubicBezTo>
                  <a:pt x="550" y="134"/>
                  <a:pt x="295" y="54"/>
                  <a:pt x="42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6" name="Google Shape;386;p32"/>
          <p:cNvSpPr/>
          <p:nvPr/>
        </p:nvSpPr>
        <p:spPr>
          <a:xfrm>
            <a:off x="9114213" y="1827784"/>
            <a:ext cx="91624" cy="83859"/>
          </a:xfrm>
          <a:custGeom>
            <a:avLst/>
            <a:gdLst/>
            <a:ahLst/>
            <a:cxnLst/>
            <a:rect l="l" t="t" r="r" b="b"/>
            <a:pathLst>
              <a:path w="790" h="723" extrusionOk="0">
                <a:moveTo>
                  <a:pt x="201" y="0"/>
                </a:moveTo>
                <a:lnTo>
                  <a:pt x="187" y="13"/>
                </a:lnTo>
                <a:lnTo>
                  <a:pt x="175" y="13"/>
                </a:lnTo>
                <a:cubicBezTo>
                  <a:pt x="161" y="13"/>
                  <a:pt x="148" y="27"/>
                  <a:pt x="148" y="27"/>
                </a:cubicBezTo>
                <a:cubicBezTo>
                  <a:pt x="134" y="40"/>
                  <a:pt x="121" y="67"/>
                  <a:pt x="121" y="67"/>
                </a:cubicBezTo>
                <a:cubicBezTo>
                  <a:pt x="80" y="134"/>
                  <a:pt x="80" y="174"/>
                  <a:pt x="68" y="227"/>
                </a:cubicBezTo>
                <a:cubicBezTo>
                  <a:pt x="54" y="281"/>
                  <a:pt x="41" y="334"/>
                  <a:pt x="41" y="375"/>
                </a:cubicBezTo>
                <a:cubicBezTo>
                  <a:pt x="14" y="482"/>
                  <a:pt x="14" y="589"/>
                  <a:pt x="0" y="682"/>
                </a:cubicBezTo>
                <a:cubicBezTo>
                  <a:pt x="0" y="696"/>
                  <a:pt x="14" y="723"/>
                  <a:pt x="27" y="723"/>
                </a:cubicBezTo>
                <a:cubicBezTo>
                  <a:pt x="54" y="723"/>
                  <a:pt x="68" y="723"/>
                  <a:pt x="80" y="696"/>
                </a:cubicBezTo>
                <a:cubicBezTo>
                  <a:pt x="107" y="602"/>
                  <a:pt x="148" y="509"/>
                  <a:pt x="175" y="414"/>
                </a:cubicBezTo>
                <a:lnTo>
                  <a:pt x="214" y="268"/>
                </a:lnTo>
                <a:cubicBezTo>
                  <a:pt x="225" y="226"/>
                  <a:pt x="235" y="192"/>
                  <a:pt x="246" y="161"/>
                </a:cubicBezTo>
                <a:lnTo>
                  <a:pt x="246" y="161"/>
                </a:lnTo>
                <a:cubicBezTo>
                  <a:pt x="260" y="161"/>
                  <a:pt x="284" y="162"/>
                  <a:pt x="308" y="174"/>
                </a:cubicBezTo>
                <a:cubicBezTo>
                  <a:pt x="348" y="174"/>
                  <a:pt x="401" y="200"/>
                  <a:pt x="442" y="214"/>
                </a:cubicBezTo>
                <a:cubicBezTo>
                  <a:pt x="535" y="241"/>
                  <a:pt x="642" y="268"/>
                  <a:pt x="722" y="295"/>
                </a:cubicBezTo>
                <a:lnTo>
                  <a:pt x="736" y="295"/>
                </a:lnTo>
                <a:cubicBezTo>
                  <a:pt x="749" y="295"/>
                  <a:pt x="763" y="295"/>
                  <a:pt x="776" y="281"/>
                </a:cubicBezTo>
                <a:cubicBezTo>
                  <a:pt x="790" y="268"/>
                  <a:pt x="776" y="241"/>
                  <a:pt x="763" y="227"/>
                </a:cubicBezTo>
                <a:cubicBezTo>
                  <a:pt x="669" y="161"/>
                  <a:pt x="589" y="120"/>
                  <a:pt x="496" y="81"/>
                </a:cubicBezTo>
                <a:cubicBezTo>
                  <a:pt x="442" y="54"/>
                  <a:pt x="389" y="40"/>
                  <a:pt x="335" y="27"/>
                </a:cubicBezTo>
                <a:cubicBezTo>
                  <a:pt x="321" y="13"/>
                  <a:pt x="294" y="13"/>
                  <a:pt x="255" y="13"/>
                </a:cubicBezTo>
                <a:cubicBezTo>
                  <a:pt x="241" y="13"/>
                  <a:pt x="228" y="0"/>
                  <a:pt x="201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7" name="Google Shape;387;p32"/>
          <p:cNvSpPr/>
          <p:nvPr/>
        </p:nvSpPr>
        <p:spPr>
          <a:xfrm>
            <a:off x="9063068" y="1774546"/>
            <a:ext cx="107049" cy="86527"/>
          </a:xfrm>
          <a:custGeom>
            <a:avLst/>
            <a:gdLst/>
            <a:ahLst/>
            <a:cxnLst/>
            <a:rect l="l" t="t" r="r" b="b"/>
            <a:pathLst>
              <a:path w="923" h="746" extrusionOk="0">
                <a:moveTo>
                  <a:pt x="287" y="1"/>
                </a:moveTo>
                <a:cubicBezTo>
                  <a:pt x="264" y="1"/>
                  <a:pt x="240" y="2"/>
                  <a:pt x="214" y="5"/>
                </a:cubicBezTo>
                <a:lnTo>
                  <a:pt x="174" y="5"/>
                </a:lnTo>
                <a:cubicBezTo>
                  <a:pt x="174" y="5"/>
                  <a:pt x="161" y="5"/>
                  <a:pt x="134" y="17"/>
                </a:cubicBezTo>
                <a:cubicBezTo>
                  <a:pt x="93" y="44"/>
                  <a:pt x="81" y="71"/>
                  <a:pt x="81" y="85"/>
                </a:cubicBezTo>
                <a:cubicBezTo>
                  <a:pt x="67" y="124"/>
                  <a:pt x="67" y="151"/>
                  <a:pt x="54" y="178"/>
                </a:cubicBezTo>
                <a:cubicBezTo>
                  <a:pt x="40" y="245"/>
                  <a:pt x="27" y="299"/>
                  <a:pt x="27" y="352"/>
                </a:cubicBezTo>
                <a:cubicBezTo>
                  <a:pt x="13" y="472"/>
                  <a:pt x="0" y="593"/>
                  <a:pt x="0" y="713"/>
                </a:cubicBezTo>
                <a:cubicBezTo>
                  <a:pt x="0" y="727"/>
                  <a:pt x="13" y="740"/>
                  <a:pt x="27" y="740"/>
                </a:cubicBezTo>
                <a:cubicBezTo>
                  <a:pt x="34" y="743"/>
                  <a:pt x="40" y="745"/>
                  <a:pt x="46" y="745"/>
                </a:cubicBezTo>
                <a:cubicBezTo>
                  <a:pt x="61" y="745"/>
                  <a:pt x="70" y="732"/>
                  <a:pt x="81" y="713"/>
                </a:cubicBezTo>
                <a:cubicBezTo>
                  <a:pt x="107" y="606"/>
                  <a:pt x="134" y="499"/>
                  <a:pt x="161" y="379"/>
                </a:cubicBezTo>
                <a:lnTo>
                  <a:pt x="200" y="219"/>
                </a:lnTo>
                <a:cubicBezTo>
                  <a:pt x="200" y="192"/>
                  <a:pt x="214" y="165"/>
                  <a:pt x="214" y="151"/>
                </a:cubicBezTo>
                <a:lnTo>
                  <a:pt x="227" y="151"/>
                </a:lnTo>
                <a:cubicBezTo>
                  <a:pt x="321" y="151"/>
                  <a:pt x="441" y="165"/>
                  <a:pt x="548" y="178"/>
                </a:cubicBezTo>
                <a:cubicBezTo>
                  <a:pt x="655" y="192"/>
                  <a:pt x="776" y="219"/>
                  <a:pt x="856" y="258"/>
                </a:cubicBezTo>
                <a:lnTo>
                  <a:pt x="869" y="258"/>
                </a:lnTo>
                <a:cubicBezTo>
                  <a:pt x="883" y="258"/>
                  <a:pt x="896" y="258"/>
                  <a:pt x="910" y="245"/>
                </a:cubicBezTo>
                <a:cubicBezTo>
                  <a:pt x="923" y="231"/>
                  <a:pt x="923" y="205"/>
                  <a:pt x="910" y="192"/>
                </a:cubicBezTo>
                <a:cubicBezTo>
                  <a:pt x="803" y="112"/>
                  <a:pt x="682" y="85"/>
                  <a:pt x="575" y="44"/>
                </a:cubicBezTo>
                <a:cubicBezTo>
                  <a:pt x="478" y="22"/>
                  <a:pt x="389" y="1"/>
                  <a:pt x="287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8" name="Google Shape;388;p32"/>
          <p:cNvSpPr/>
          <p:nvPr/>
        </p:nvSpPr>
        <p:spPr>
          <a:xfrm>
            <a:off x="9014935" y="1738127"/>
            <a:ext cx="93132" cy="80495"/>
          </a:xfrm>
          <a:custGeom>
            <a:avLst/>
            <a:gdLst/>
            <a:ahLst/>
            <a:cxnLst/>
            <a:rect l="l" t="t" r="r" b="b"/>
            <a:pathLst>
              <a:path w="803" h="694" extrusionOk="0">
                <a:moveTo>
                  <a:pt x="156" y="1"/>
                </a:moveTo>
                <a:cubicBezTo>
                  <a:pt x="147" y="1"/>
                  <a:pt x="141" y="4"/>
                  <a:pt x="134" y="10"/>
                </a:cubicBezTo>
                <a:cubicBezTo>
                  <a:pt x="107" y="10"/>
                  <a:pt x="94" y="24"/>
                  <a:pt x="94" y="37"/>
                </a:cubicBezTo>
                <a:lnTo>
                  <a:pt x="67" y="64"/>
                </a:lnTo>
                <a:cubicBezTo>
                  <a:pt x="67" y="91"/>
                  <a:pt x="54" y="105"/>
                  <a:pt x="54" y="117"/>
                </a:cubicBezTo>
                <a:cubicBezTo>
                  <a:pt x="54" y="144"/>
                  <a:pt x="41" y="171"/>
                  <a:pt x="41" y="198"/>
                </a:cubicBezTo>
                <a:cubicBezTo>
                  <a:pt x="27" y="238"/>
                  <a:pt x="27" y="292"/>
                  <a:pt x="14" y="345"/>
                </a:cubicBezTo>
                <a:cubicBezTo>
                  <a:pt x="0" y="452"/>
                  <a:pt x="0" y="545"/>
                  <a:pt x="0" y="652"/>
                </a:cubicBezTo>
                <a:cubicBezTo>
                  <a:pt x="0" y="666"/>
                  <a:pt x="14" y="679"/>
                  <a:pt x="27" y="693"/>
                </a:cubicBezTo>
                <a:cubicBezTo>
                  <a:pt x="41" y="693"/>
                  <a:pt x="67" y="679"/>
                  <a:pt x="67" y="666"/>
                </a:cubicBezTo>
                <a:cubicBezTo>
                  <a:pt x="107" y="572"/>
                  <a:pt x="121" y="465"/>
                  <a:pt x="148" y="372"/>
                </a:cubicBezTo>
                <a:lnTo>
                  <a:pt x="187" y="224"/>
                </a:lnTo>
                <a:lnTo>
                  <a:pt x="200" y="164"/>
                </a:lnTo>
                <a:lnTo>
                  <a:pt x="200" y="164"/>
                </a:lnTo>
                <a:cubicBezTo>
                  <a:pt x="215" y="164"/>
                  <a:pt x="228" y="165"/>
                  <a:pt x="241" y="171"/>
                </a:cubicBezTo>
                <a:lnTo>
                  <a:pt x="321" y="171"/>
                </a:lnTo>
                <a:lnTo>
                  <a:pt x="469" y="158"/>
                </a:lnTo>
                <a:lnTo>
                  <a:pt x="776" y="158"/>
                </a:lnTo>
                <a:cubicBezTo>
                  <a:pt x="790" y="158"/>
                  <a:pt x="803" y="144"/>
                  <a:pt x="803" y="131"/>
                </a:cubicBezTo>
                <a:cubicBezTo>
                  <a:pt x="803" y="105"/>
                  <a:pt x="803" y="91"/>
                  <a:pt x="776" y="78"/>
                </a:cubicBezTo>
                <a:cubicBezTo>
                  <a:pt x="683" y="51"/>
                  <a:pt x="576" y="37"/>
                  <a:pt x="469" y="24"/>
                </a:cubicBezTo>
                <a:cubicBezTo>
                  <a:pt x="415" y="24"/>
                  <a:pt x="375" y="24"/>
                  <a:pt x="321" y="10"/>
                </a:cubicBezTo>
                <a:lnTo>
                  <a:pt x="187" y="10"/>
                </a:lnTo>
                <a:cubicBezTo>
                  <a:pt x="174" y="4"/>
                  <a:pt x="164" y="1"/>
                  <a:pt x="156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9" name="Google Shape;389;p32"/>
          <p:cNvSpPr/>
          <p:nvPr/>
        </p:nvSpPr>
        <p:spPr>
          <a:xfrm>
            <a:off x="7811063" y="2235710"/>
            <a:ext cx="55903" cy="55673"/>
          </a:xfrm>
          <a:custGeom>
            <a:avLst/>
            <a:gdLst/>
            <a:ahLst/>
            <a:cxnLst/>
            <a:rect l="l" t="t" r="r" b="b"/>
            <a:pathLst>
              <a:path w="482" h="480" extrusionOk="0">
                <a:moveTo>
                  <a:pt x="214" y="1"/>
                </a:moveTo>
                <a:cubicBezTo>
                  <a:pt x="187" y="15"/>
                  <a:pt x="161" y="15"/>
                  <a:pt x="134" y="28"/>
                </a:cubicBezTo>
                <a:lnTo>
                  <a:pt x="121" y="41"/>
                </a:lnTo>
                <a:lnTo>
                  <a:pt x="107" y="41"/>
                </a:lnTo>
                <a:lnTo>
                  <a:pt x="67" y="81"/>
                </a:lnTo>
                <a:cubicBezTo>
                  <a:pt x="54" y="95"/>
                  <a:pt x="41" y="108"/>
                  <a:pt x="27" y="135"/>
                </a:cubicBezTo>
                <a:cubicBezTo>
                  <a:pt x="27" y="135"/>
                  <a:pt x="27" y="148"/>
                  <a:pt x="14" y="161"/>
                </a:cubicBezTo>
                <a:cubicBezTo>
                  <a:pt x="14" y="161"/>
                  <a:pt x="14" y="175"/>
                  <a:pt x="0" y="188"/>
                </a:cubicBezTo>
                <a:lnTo>
                  <a:pt x="0" y="309"/>
                </a:lnTo>
                <a:cubicBezTo>
                  <a:pt x="14" y="349"/>
                  <a:pt x="41" y="375"/>
                  <a:pt x="67" y="416"/>
                </a:cubicBezTo>
                <a:cubicBezTo>
                  <a:pt x="94" y="443"/>
                  <a:pt x="134" y="456"/>
                  <a:pt x="161" y="469"/>
                </a:cubicBezTo>
                <a:cubicBezTo>
                  <a:pt x="181" y="476"/>
                  <a:pt x="204" y="479"/>
                  <a:pt x="228" y="479"/>
                </a:cubicBezTo>
                <a:cubicBezTo>
                  <a:pt x="251" y="479"/>
                  <a:pt x="275" y="476"/>
                  <a:pt x="294" y="469"/>
                </a:cubicBezTo>
                <a:cubicBezTo>
                  <a:pt x="308" y="456"/>
                  <a:pt x="321" y="456"/>
                  <a:pt x="348" y="443"/>
                </a:cubicBezTo>
                <a:cubicBezTo>
                  <a:pt x="348" y="443"/>
                  <a:pt x="362" y="429"/>
                  <a:pt x="375" y="429"/>
                </a:cubicBezTo>
                <a:lnTo>
                  <a:pt x="415" y="389"/>
                </a:lnTo>
                <a:cubicBezTo>
                  <a:pt x="428" y="375"/>
                  <a:pt x="428" y="362"/>
                  <a:pt x="428" y="349"/>
                </a:cubicBezTo>
                <a:cubicBezTo>
                  <a:pt x="442" y="349"/>
                  <a:pt x="442" y="349"/>
                  <a:pt x="442" y="336"/>
                </a:cubicBezTo>
                <a:cubicBezTo>
                  <a:pt x="455" y="322"/>
                  <a:pt x="455" y="309"/>
                  <a:pt x="469" y="282"/>
                </a:cubicBezTo>
                <a:cubicBezTo>
                  <a:pt x="469" y="255"/>
                  <a:pt x="482" y="229"/>
                  <a:pt x="469" y="202"/>
                </a:cubicBezTo>
                <a:cubicBezTo>
                  <a:pt x="469" y="175"/>
                  <a:pt x="469" y="161"/>
                  <a:pt x="455" y="135"/>
                </a:cubicBezTo>
                <a:cubicBezTo>
                  <a:pt x="442" y="108"/>
                  <a:pt x="428" y="95"/>
                  <a:pt x="401" y="68"/>
                </a:cubicBezTo>
                <a:lnTo>
                  <a:pt x="362" y="28"/>
                </a:lnTo>
                <a:lnTo>
                  <a:pt x="308" y="15"/>
                </a:lnTo>
                <a:cubicBezTo>
                  <a:pt x="281" y="1"/>
                  <a:pt x="255" y="1"/>
                  <a:pt x="2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0" name="Google Shape;390;p32"/>
          <p:cNvSpPr/>
          <p:nvPr/>
        </p:nvSpPr>
        <p:spPr>
          <a:xfrm>
            <a:off x="7772326" y="2355291"/>
            <a:ext cx="51263" cy="48135"/>
          </a:xfrm>
          <a:custGeom>
            <a:avLst/>
            <a:gdLst/>
            <a:ahLst/>
            <a:cxnLst/>
            <a:rect l="l" t="t" r="r" b="b"/>
            <a:pathLst>
              <a:path w="442" h="415" extrusionOk="0">
                <a:moveTo>
                  <a:pt x="268" y="0"/>
                </a:moveTo>
                <a:cubicBezTo>
                  <a:pt x="241" y="0"/>
                  <a:pt x="227" y="0"/>
                  <a:pt x="200" y="13"/>
                </a:cubicBezTo>
                <a:lnTo>
                  <a:pt x="147" y="13"/>
                </a:lnTo>
                <a:cubicBezTo>
                  <a:pt x="134" y="13"/>
                  <a:pt x="107" y="27"/>
                  <a:pt x="80" y="54"/>
                </a:cubicBezTo>
                <a:cubicBezTo>
                  <a:pt x="67" y="54"/>
                  <a:pt x="54" y="67"/>
                  <a:pt x="54" y="81"/>
                </a:cubicBezTo>
                <a:cubicBezTo>
                  <a:pt x="40" y="93"/>
                  <a:pt x="27" y="120"/>
                  <a:pt x="27" y="134"/>
                </a:cubicBezTo>
                <a:cubicBezTo>
                  <a:pt x="13" y="147"/>
                  <a:pt x="13" y="161"/>
                  <a:pt x="13" y="188"/>
                </a:cubicBezTo>
                <a:cubicBezTo>
                  <a:pt x="0" y="200"/>
                  <a:pt x="0" y="214"/>
                  <a:pt x="13" y="241"/>
                </a:cubicBezTo>
                <a:cubicBezTo>
                  <a:pt x="13" y="268"/>
                  <a:pt x="13" y="295"/>
                  <a:pt x="27" y="307"/>
                </a:cubicBezTo>
                <a:lnTo>
                  <a:pt x="67" y="348"/>
                </a:lnTo>
                <a:lnTo>
                  <a:pt x="107" y="388"/>
                </a:lnTo>
                <a:cubicBezTo>
                  <a:pt x="120" y="388"/>
                  <a:pt x="134" y="402"/>
                  <a:pt x="147" y="402"/>
                </a:cubicBezTo>
                <a:cubicBezTo>
                  <a:pt x="174" y="414"/>
                  <a:pt x="187" y="414"/>
                  <a:pt x="214" y="414"/>
                </a:cubicBezTo>
                <a:cubicBezTo>
                  <a:pt x="227" y="414"/>
                  <a:pt x="241" y="414"/>
                  <a:pt x="268" y="402"/>
                </a:cubicBezTo>
                <a:cubicBezTo>
                  <a:pt x="294" y="402"/>
                  <a:pt x="307" y="388"/>
                  <a:pt x="334" y="375"/>
                </a:cubicBezTo>
                <a:cubicBezTo>
                  <a:pt x="348" y="361"/>
                  <a:pt x="348" y="348"/>
                  <a:pt x="361" y="334"/>
                </a:cubicBezTo>
                <a:lnTo>
                  <a:pt x="361" y="348"/>
                </a:lnTo>
                <a:cubicBezTo>
                  <a:pt x="361" y="334"/>
                  <a:pt x="375" y="334"/>
                  <a:pt x="375" y="321"/>
                </a:cubicBezTo>
                <a:lnTo>
                  <a:pt x="414" y="281"/>
                </a:lnTo>
                <a:cubicBezTo>
                  <a:pt x="428" y="268"/>
                  <a:pt x="428" y="241"/>
                  <a:pt x="428" y="214"/>
                </a:cubicBezTo>
                <a:cubicBezTo>
                  <a:pt x="441" y="200"/>
                  <a:pt x="441" y="188"/>
                  <a:pt x="428" y="161"/>
                </a:cubicBezTo>
                <a:cubicBezTo>
                  <a:pt x="428" y="134"/>
                  <a:pt x="428" y="120"/>
                  <a:pt x="414" y="93"/>
                </a:cubicBezTo>
                <a:lnTo>
                  <a:pt x="375" y="54"/>
                </a:lnTo>
                <a:cubicBezTo>
                  <a:pt x="375" y="40"/>
                  <a:pt x="361" y="40"/>
                  <a:pt x="348" y="27"/>
                </a:cubicBezTo>
                <a:cubicBezTo>
                  <a:pt x="321" y="13"/>
                  <a:pt x="294" y="0"/>
                  <a:pt x="2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1" name="Google Shape;391;p32"/>
          <p:cNvSpPr/>
          <p:nvPr/>
        </p:nvSpPr>
        <p:spPr>
          <a:xfrm>
            <a:off x="7752029" y="2450749"/>
            <a:ext cx="34215" cy="32940"/>
          </a:xfrm>
          <a:custGeom>
            <a:avLst/>
            <a:gdLst/>
            <a:ahLst/>
            <a:cxnLst/>
            <a:rect l="l" t="t" r="r" b="b"/>
            <a:pathLst>
              <a:path w="295" h="284" extrusionOk="0">
                <a:moveTo>
                  <a:pt x="144" y="0"/>
                </a:moveTo>
                <a:cubicBezTo>
                  <a:pt x="138" y="0"/>
                  <a:pt x="131" y="2"/>
                  <a:pt x="122" y="7"/>
                </a:cubicBezTo>
                <a:lnTo>
                  <a:pt x="95" y="7"/>
                </a:lnTo>
                <a:cubicBezTo>
                  <a:pt x="81" y="19"/>
                  <a:pt x="68" y="19"/>
                  <a:pt x="54" y="33"/>
                </a:cubicBezTo>
                <a:cubicBezTo>
                  <a:pt x="41" y="33"/>
                  <a:pt x="41" y="46"/>
                  <a:pt x="27" y="60"/>
                </a:cubicBezTo>
                <a:cubicBezTo>
                  <a:pt x="27" y="60"/>
                  <a:pt x="15" y="73"/>
                  <a:pt x="15" y="87"/>
                </a:cubicBezTo>
                <a:cubicBezTo>
                  <a:pt x="1" y="100"/>
                  <a:pt x="1" y="126"/>
                  <a:pt x="1" y="140"/>
                </a:cubicBezTo>
                <a:lnTo>
                  <a:pt x="1" y="180"/>
                </a:lnTo>
                <a:lnTo>
                  <a:pt x="27" y="207"/>
                </a:lnTo>
                <a:cubicBezTo>
                  <a:pt x="27" y="221"/>
                  <a:pt x="41" y="233"/>
                  <a:pt x="41" y="247"/>
                </a:cubicBezTo>
                <a:cubicBezTo>
                  <a:pt x="54" y="247"/>
                  <a:pt x="68" y="260"/>
                  <a:pt x="68" y="260"/>
                </a:cubicBezTo>
                <a:cubicBezTo>
                  <a:pt x="81" y="274"/>
                  <a:pt x="95" y="274"/>
                  <a:pt x="108" y="274"/>
                </a:cubicBezTo>
                <a:cubicBezTo>
                  <a:pt x="115" y="281"/>
                  <a:pt x="125" y="284"/>
                  <a:pt x="135" y="284"/>
                </a:cubicBezTo>
                <a:cubicBezTo>
                  <a:pt x="145" y="284"/>
                  <a:pt x="155" y="281"/>
                  <a:pt x="161" y="274"/>
                </a:cubicBezTo>
                <a:lnTo>
                  <a:pt x="202" y="274"/>
                </a:lnTo>
                <a:cubicBezTo>
                  <a:pt x="215" y="260"/>
                  <a:pt x="229" y="260"/>
                  <a:pt x="242" y="247"/>
                </a:cubicBezTo>
                <a:cubicBezTo>
                  <a:pt x="255" y="233"/>
                  <a:pt x="255" y="221"/>
                  <a:pt x="268" y="221"/>
                </a:cubicBezTo>
                <a:cubicBezTo>
                  <a:pt x="268" y="207"/>
                  <a:pt x="282" y="194"/>
                  <a:pt x="282" y="180"/>
                </a:cubicBezTo>
                <a:cubicBezTo>
                  <a:pt x="295" y="167"/>
                  <a:pt x="295" y="153"/>
                  <a:pt x="295" y="140"/>
                </a:cubicBezTo>
                <a:lnTo>
                  <a:pt x="295" y="114"/>
                </a:lnTo>
                <a:cubicBezTo>
                  <a:pt x="282" y="100"/>
                  <a:pt x="282" y="87"/>
                  <a:pt x="268" y="73"/>
                </a:cubicBezTo>
                <a:cubicBezTo>
                  <a:pt x="255" y="60"/>
                  <a:pt x="255" y="46"/>
                  <a:pt x="242" y="46"/>
                </a:cubicBezTo>
                <a:lnTo>
                  <a:pt x="215" y="19"/>
                </a:lnTo>
                <a:cubicBezTo>
                  <a:pt x="202" y="19"/>
                  <a:pt x="188" y="7"/>
                  <a:pt x="175" y="7"/>
                </a:cubicBezTo>
                <a:cubicBezTo>
                  <a:pt x="166" y="7"/>
                  <a:pt x="157" y="0"/>
                  <a:pt x="1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2" name="Google Shape;392;p32"/>
          <p:cNvSpPr/>
          <p:nvPr/>
        </p:nvSpPr>
        <p:spPr>
          <a:xfrm>
            <a:off x="10297906" y="3976902"/>
            <a:ext cx="52887" cy="50919"/>
          </a:xfrm>
          <a:custGeom>
            <a:avLst/>
            <a:gdLst/>
            <a:ahLst/>
            <a:cxnLst/>
            <a:rect l="l" t="t" r="r" b="b"/>
            <a:pathLst>
              <a:path w="456" h="439" extrusionOk="0">
                <a:moveTo>
                  <a:pt x="233" y="0"/>
                </a:moveTo>
                <a:cubicBezTo>
                  <a:pt x="215" y="0"/>
                  <a:pt x="194" y="4"/>
                  <a:pt x="174" y="11"/>
                </a:cubicBezTo>
                <a:cubicBezTo>
                  <a:pt x="147" y="11"/>
                  <a:pt x="135" y="24"/>
                  <a:pt x="121" y="24"/>
                </a:cubicBezTo>
                <a:cubicBezTo>
                  <a:pt x="81" y="50"/>
                  <a:pt x="54" y="77"/>
                  <a:pt x="40" y="104"/>
                </a:cubicBezTo>
                <a:cubicBezTo>
                  <a:pt x="28" y="131"/>
                  <a:pt x="14" y="157"/>
                  <a:pt x="14" y="184"/>
                </a:cubicBezTo>
                <a:cubicBezTo>
                  <a:pt x="1" y="225"/>
                  <a:pt x="1" y="252"/>
                  <a:pt x="14" y="278"/>
                </a:cubicBezTo>
                <a:cubicBezTo>
                  <a:pt x="28" y="318"/>
                  <a:pt x="40" y="345"/>
                  <a:pt x="67" y="371"/>
                </a:cubicBezTo>
                <a:cubicBezTo>
                  <a:pt x="81" y="385"/>
                  <a:pt x="108" y="398"/>
                  <a:pt x="121" y="412"/>
                </a:cubicBezTo>
                <a:cubicBezTo>
                  <a:pt x="147" y="425"/>
                  <a:pt x="188" y="439"/>
                  <a:pt x="228" y="439"/>
                </a:cubicBezTo>
                <a:lnTo>
                  <a:pt x="281" y="439"/>
                </a:lnTo>
                <a:cubicBezTo>
                  <a:pt x="322" y="425"/>
                  <a:pt x="361" y="398"/>
                  <a:pt x="388" y="371"/>
                </a:cubicBezTo>
                <a:cubicBezTo>
                  <a:pt x="415" y="345"/>
                  <a:pt x="429" y="318"/>
                  <a:pt x="442" y="278"/>
                </a:cubicBezTo>
                <a:cubicBezTo>
                  <a:pt x="442" y="264"/>
                  <a:pt x="442" y="238"/>
                  <a:pt x="456" y="225"/>
                </a:cubicBezTo>
                <a:cubicBezTo>
                  <a:pt x="442" y="198"/>
                  <a:pt x="442" y="184"/>
                  <a:pt x="442" y="171"/>
                </a:cubicBezTo>
                <a:cubicBezTo>
                  <a:pt x="442" y="145"/>
                  <a:pt x="429" y="131"/>
                  <a:pt x="415" y="104"/>
                </a:cubicBezTo>
                <a:cubicBezTo>
                  <a:pt x="402" y="77"/>
                  <a:pt x="388" y="64"/>
                  <a:pt x="361" y="50"/>
                </a:cubicBezTo>
                <a:cubicBezTo>
                  <a:pt x="335" y="24"/>
                  <a:pt x="322" y="11"/>
                  <a:pt x="281" y="11"/>
                </a:cubicBezTo>
                <a:cubicBezTo>
                  <a:pt x="268" y="4"/>
                  <a:pt x="251" y="0"/>
                  <a:pt x="2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3" name="Google Shape;393;p32"/>
          <p:cNvSpPr/>
          <p:nvPr/>
        </p:nvSpPr>
        <p:spPr>
          <a:xfrm>
            <a:off x="10373873" y="4092889"/>
            <a:ext cx="49756" cy="49759"/>
          </a:xfrm>
          <a:custGeom>
            <a:avLst/>
            <a:gdLst/>
            <a:ahLst/>
            <a:cxnLst/>
            <a:rect l="l" t="t" r="r" b="b"/>
            <a:pathLst>
              <a:path w="429" h="429" extrusionOk="0">
                <a:moveTo>
                  <a:pt x="215" y="1"/>
                </a:moveTo>
                <a:cubicBezTo>
                  <a:pt x="188" y="1"/>
                  <a:pt x="161" y="14"/>
                  <a:pt x="134" y="27"/>
                </a:cubicBezTo>
                <a:cubicBezTo>
                  <a:pt x="108" y="27"/>
                  <a:pt x="81" y="40"/>
                  <a:pt x="68" y="67"/>
                </a:cubicBezTo>
                <a:cubicBezTo>
                  <a:pt x="41" y="81"/>
                  <a:pt x="27" y="108"/>
                  <a:pt x="27" y="134"/>
                </a:cubicBezTo>
                <a:cubicBezTo>
                  <a:pt x="15" y="161"/>
                  <a:pt x="1" y="188"/>
                  <a:pt x="1" y="215"/>
                </a:cubicBezTo>
                <a:cubicBezTo>
                  <a:pt x="1" y="241"/>
                  <a:pt x="15" y="254"/>
                  <a:pt x="15" y="268"/>
                </a:cubicBezTo>
                <a:cubicBezTo>
                  <a:pt x="27" y="308"/>
                  <a:pt x="41" y="335"/>
                  <a:pt x="68" y="361"/>
                </a:cubicBezTo>
                <a:lnTo>
                  <a:pt x="108" y="402"/>
                </a:lnTo>
                <a:cubicBezTo>
                  <a:pt x="148" y="415"/>
                  <a:pt x="175" y="429"/>
                  <a:pt x="215" y="429"/>
                </a:cubicBezTo>
                <a:cubicBezTo>
                  <a:pt x="241" y="429"/>
                  <a:pt x="268" y="429"/>
                  <a:pt x="295" y="415"/>
                </a:cubicBezTo>
                <a:cubicBezTo>
                  <a:pt x="322" y="402"/>
                  <a:pt x="348" y="388"/>
                  <a:pt x="362" y="361"/>
                </a:cubicBezTo>
                <a:cubicBezTo>
                  <a:pt x="389" y="348"/>
                  <a:pt x="402" y="322"/>
                  <a:pt x="402" y="295"/>
                </a:cubicBezTo>
                <a:cubicBezTo>
                  <a:pt x="416" y="268"/>
                  <a:pt x="429" y="241"/>
                  <a:pt x="429" y="215"/>
                </a:cubicBezTo>
                <a:cubicBezTo>
                  <a:pt x="429" y="201"/>
                  <a:pt x="416" y="174"/>
                  <a:pt x="416" y="161"/>
                </a:cubicBezTo>
                <a:cubicBezTo>
                  <a:pt x="416" y="121"/>
                  <a:pt x="389" y="94"/>
                  <a:pt x="362" y="67"/>
                </a:cubicBezTo>
                <a:cubicBezTo>
                  <a:pt x="348" y="54"/>
                  <a:pt x="336" y="40"/>
                  <a:pt x="322" y="40"/>
                </a:cubicBezTo>
                <a:cubicBezTo>
                  <a:pt x="295" y="14"/>
                  <a:pt x="255" y="1"/>
                  <a:pt x="2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4" name="Google Shape;394;p32"/>
          <p:cNvSpPr/>
          <p:nvPr/>
        </p:nvSpPr>
        <p:spPr>
          <a:xfrm>
            <a:off x="10440677" y="4230912"/>
            <a:ext cx="32591" cy="28069"/>
          </a:xfrm>
          <a:custGeom>
            <a:avLst/>
            <a:gdLst/>
            <a:ahLst/>
            <a:cxnLst/>
            <a:rect l="l" t="t" r="r" b="b"/>
            <a:pathLst>
              <a:path w="281" h="242" extrusionOk="0">
                <a:moveTo>
                  <a:pt x="120" y="1"/>
                </a:moveTo>
                <a:cubicBezTo>
                  <a:pt x="94" y="1"/>
                  <a:pt x="81" y="1"/>
                  <a:pt x="67" y="15"/>
                </a:cubicBezTo>
                <a:cubicBezTo>
                  <a:pt x="54" y="15"/>
                  <a:pt x="40" y="27"/>
                  <a:pt x="27" y="27"/>
                </a:cubicBezTo>
                <a:cubicBezTo>
                  <a:pt x="27" y="41"/>
                  <a:pt x="13" y="54"/>
                  <a:pt x="13" y="68"/>
                </a:cubicBezTo>
                <a:cubicBezTo>
                  <a:pt x="0" y="81"/>
                  <a:pt x="0" y="108"/>
                  <a:pt x="0" y="122"/>
                </a:cubicBezTo>
                <a:lnTo>
                  <a:pt x="0" y="148"/>
                </a:lnTo>
                <a:cubicBezTo>
                  <a:pt x="13" y="175"/>
                  <a:pt x="13" y="188"/>
                  <a:pt x="27" y="202"/>
                </a:cubicBezTo>
                <a:cubicBezTo>
                  <a:pt x="40" y="215"/>
                  <a:pt x="54" y="215"/>
                  <a:pt x="54" y="215"/>
                </a:cubicBezTo>
                <a:cubicBezTo>
                  <a:pt x="81" y="229"/>
                  <a:pt x="94" y="241"/>
                  <a:pt x="120" y="241"/>
                </a:cubicBezTo>
                <a:cubicBezTo>
                  <a:pt x="134" y="241"/>
                  <a:pt x="147" y="229"/>
                  <a:pt x="161" y="229"/>
                </a:cubicBezTo>
                <a:lnTo>
                  <a:pt x="201" y="229"/>
                </a:lnTo>
                <a:cubicBezTo>
                  <a:pt x="214" y="215"/>
                  <a:pt x="227" y="215"/>
                  <a:pt x="241" y="202"/>
                </a:cubicBezTo>
                <a:cubicBezTo>
                  <a:pt x="254" y="188"/>
                  <a:pt x="268" y="175"/>
                  <a:pt x="268" y="161"/>
                </a:cubicBezTo>
                <a:cubicBezTo>
                  <a:pt x="281" y="148"/>
                  <a:pt x="281" y="134"/>
                  <a:pt x="281" y="122"/>
                </a:cubicBezTo>
                <a:cubicBezTo>
                  <a:pt x="281" y="108"/>
                  <a:pt x="281" y="95"/>
                  <a:pt x="268" y="81"/>
                </a:cubicBezTo>
                <a:cubicBezTo>
                  <a:pt x="268" y="68"/>
                  <a:pt x="254" y="54"/>
                  <a:pt x="241" y="41"/>
                </a:cubicBezTo>
                <a:cubicBezTo>
                  <a:pt x="241" y="27"/>
                  <a:pt x="227" y="27"/>
                  <a:pt x="214" y="15"/>
                </a:cubicBezTo>
                <a:cubicBezTo>
                  <a:pt x="201" y="1"/>
                  <a:pt x="188" y="1"/>
                  <a:pt x="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5" name="Google Shape;395;p32"/>
          <p:cNvSpPr/>
          <p:nvPr/>
        </p:nvSpPr>
        <p:spPr>
          <a:xfrm>
            <a:off x="10057363" y="3386877"/>
            <a:ext cx="42101" cy="48367"/>
          </a:xfrm>
          <a:custGeom>
            <a:avLst/>
            <a:gdLst/>
            <a:ahLst/>
            <a:cxnLst/>
            <a:rect l="l" t="t" r="r" b="b"/>
            <a:pathLst>
              <a:path w="363" h="417" extrusionOk="0">
                <a:moveTo>
                  <a:pt x="215" y="1"/>
                </a:moveTo>
                <a:cubicBezTo>
                  <a:pt x="188" y="1"/>
                  <a:pt x="161" y="1"/>
                  <a:pt x="135" y="15"/>
                </a:cubicBezTo>
                <a:cubicBezTo>
                  <a:pt x="108" y="15"/>
                  <a:pt x="81" y="28"/>
                  <a:pt x="68" y="54"/>
                </a:cubicBezTo>
                <a:cubicBezTo>
                  <a:pt x="42" y="81"/>
                  <a:pt x="28" y="108"/>
                  <a:pt x="15" y="135"/>
                </a:cubicBezTo>
                <a:lnTo>
                  <a:pt x="15" y="161"/>
                </a:lnTo>
                <a:lnTo>
                  <a:pt x="15" y="175"/>
                </a:lnTo>
                <a:cubicBezTo>
                  <a:pt x="1" y="188"/>
                  <a:pt x="1" y="188"/>
                  <a:pt x="1" y="202"/>
                </a:cubicBezTo>
                <a:lnTo>
                  <a:pt x="1" y="229"/>
                </a:lnTo>
                <a:lnTo>
                  <a:pt x="1" y="242"/>
                </a:lnTo>
                <a:lnTo>
                  <a:pt x="1" y="256"/>
                </a:lnTo>
                <a:lnTo>
                  <a:pt x="1" y="282"/>
                </a:lnTo>
                <a:cubicBezTo>
                  <a:pt x="1" y="295"/>
                  <a:pt x="15" y="322"/>
                  <a:pt x="15" y="349"/>
                </a:cubicBezTo>
                <a:cubicBezTo>
                  <a:pt x="28" y="363"/>
                  <a:pt x="54" y="389"/>
                  <a:pt x="68" y="389"/>
                </a:cubicBezTo>
                <a:cubicBezTo>
                  <a:pt x="95" y="402"/>
                  <a:pt x="122" y="416"/>
                  <a:pt x="135" y="416"/>
                </a:cubicBezTo>
                <a:cubicBezTo>
                  <a:pt x="161" y="416"/>
                  <a:pt x="188" y="402"/>
                  <a:pt x="215" y="389"/>
                </a:cubicBezTo>
                <a:cubicBezTo>
                  <a:pt x="229" y="389"/>
                  <a:pt x="242" y="375"/>
                  <a:pt x="268" y="363"/>
                </a:cubicBezTo>
                <a:cubicBezTo>
                  <a:pt x="268" y="349"/>
                  <a:pt x="282" y="349"/>
                  <a:pt x="282" y="336"/>
                </a:cubicBezTo>
                <a:cubicBezTo>
                  <a:pt x="295" y="336"/>
                  <a:pt x="295" y="336"/>
                  <a:pt x="295" y="322"/>
                </a:cubicBezTo>
                <a:cubicBezTo>
                  <a:pt x="309" y="322"/>
                  <a:pt x="309" y="309"/>
                  <a:pt x="309" y="309"/>
                </a:cubicBezTo>
                <a:cubicBezTo>
                  <a:pt x="336" y="282"/>
                  <a:pt x="349" y="256"/>
                  <a:pt x="363" y="229"/>
                </a:cubicBezTo>
                <a:lnTo>
                  <a:pt x="363" y="135"/>
                </a:lnTo>
                <a:cubicBezTo>
                  <a:pt x="349" y="122"/>
                  <a:pt x="349" y="108"/>
                  <a:pt x="336" y="95"/>
                </a:cubicBezTo>
                <a:cubicBezTo>
                  <a:pt x="322" y="68"/>
                  <a:pt x="309" y="42"/>
                  <a:pt x="282" y="28"/>
                </a:cubicBezTo>
                <a:cubicBezTo>
                  <a:pt x="256" y="15"/>
                  <a:pt x="242" y="1"/>
                  <a:pt x="2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6" name="Google Shape;396;p32"/>
          <p:cNvSpPr/>
          <p:nvPr/>
        </p:nvSpPr>
        <p:spPr>
          <a:xfrm>
            <a:off x="10066757" y="3500196"/>
            <a:ext cx="26560" cy="28069"/>
          </a:xfrm>
          <a:custGeom>
            <a:avLst/>
            <a:gdLst/>
            <a:ahLst/>
            <a:cxnLst/>
            <a:rect l="l" t="t" r="r" b="b"/>
            <a:pathLst>
              <a:path w="229" h="242" extrusionOk="0">
                <a:moveTo>
                  <a:pt x="80" y="1"/>
                </a:moveTo>
                <a:cubicBezTo>
                  <a:pt x="68" y="1"/>
                  <a:pt x="41" y="14"/>
                  <a:pt x="27" y="28"/>
                </a:cubicBezTo>
                <a:cubicBezTo>
                  <a:pt x="27" y="41"/>
                  <a:pt x="27" y="41"/>
                  <a:pt x="14" y="54"/>
                </a:cubicBezTo>
                <a:cubicBezTo>
                  <a:pt x="0" y="67"/>
                  <a:pt x="0" y="81"/>
                  <a:pt x="0" y="108"/>
                </a:cubicBezTo>
                <a:lnTo>
                  <a:pt x="0" y="121"/>
                </a:lnTo>
                <a:lnTo>
                  <a:pt x="0" y="161"/>
                </a:lnTo>
                <a:cubicBezTo>
                  <a:pt x="14" y="174"/>
                  <a:pt x="14" y="188"/>
                  <a:pt x="27" y="201"/>
                </a:cubicBezTo>
                <a:lnTo>
                  <a:pt x="41" y="215"/>
                </a:lnTo>
                <a:cubicBezTo>
                  <a:pt x="54" y="228"/>
                  <a:pt x="68" y="242"/>
                  <a:pt x="80" y="242"/>
                </a:cubicBezTo>
                <a:lnTo>
                  <a:pt x="134" y="242"/>
                </a:lnTo>
                <a:cubicBezTo>
                  <a:pt x="148" y="242"/>
                  <a:pt x="161" y="228"/>
                  <a:pt x="175" y="215"/>
                </a:cubicBezTo>
                <a:lnTo>
                  <a:pt x="187" y="215"/>
                </a:lnTo>
                <a:cubicBezTo>
                  <a:pt x="201" y="201"/>
                  <a:pt x="214" y="174"/>
                  <a:pt x="214" y="161"/>
                </a:cubicBezTo>
                <a:cubicBezTo>
                  <a:pt x="214" y="148"/>
                  <a:pt x="228" y="135"/>
                  <a:pt x="228" y="121"/>
                </a:cubicBezTo>
                <a:lnTo>
                  <a:pt x="228" y="108"/>
                </a:lnTo>
                <a:cubicBezTo>
                  <a:pt x="228" y="94"/>
                  <a:pt x="228" y="81"/>
                  <a:pt x="214" y="67"/>
                </a:cubicBezTo>
                <a:cubicBezTo>
                  <a:pt x="214" y="54"/>
                  <a:pt x="201" y="41"/>
                  <a:pt x="187" y="28"/>
                </a:cubicBezTo>
                <a:lnTo>
                  <a:pt x="16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7" name="Google Shape;397;p32"/>
          <p:cNvSpPr/>
          <p:nvPr/>
        </p:nvSpPr>
        <p:spPr>
          <a:xfrm>
            <a:off x="10434414" y="5298338"/>
            <a:ext cx="49756" cy="49759"/>
          </a:xfrm>
          <a:custGeom>
            <a:avLst/>
            <a:gdLst/>
            <a:ahLst/>
            <a:cxnLst/>
            <a:rect l="l" t="t" r="r" b="b"/>
            <a:pathLst>
              <a:path w="429" h="429" extrusionOk="0">
                <a:moveTo>
                  <a:pt x="215" y="0"/>
                </a:moveTo>
                <a:cubicBezTo>
                  <a:pt x="188" y="0"/>
                  <a:pt x="161" y="0"/>
                  <a:pt x="135" y="14"/>
                </a:cubicBezTo>
                <a:cubicBezTo>
                  <a:pt x="108" y="27"/>
                  <a:pt x="81" y="41"/>
                  <a:pt x="67" y="54"/>
                </a:cubicBezTo>
                <a:cubicBezTo>
                  <a:pt x="41" y="81"/>
                  <a:pt x="28" y="108"/>
                  <a:pt x="14" y="134"/>
                </a:cubicBezTo>
                <a:cubicBezTo>
                  <a:pt x="1" y="161"/>
                  <a:pt x="1" y="188"/>
                  <a:pt x="1" y="215"/>
                </a:cubicBezTo>
                <a:lnTo>
                  <a:pt x="1" y="268"/>
                </a:lnTo>
                <a:cubicBezTo>
                  <a:pt x="14" y="309"/>
                  <a:pt x="41" y="335"/>
                  <a:pt x="67" y="362"/>
                </a:cubicBezTo>
                <a:lnTo>
                  <a:pt x="108" y="402"/>
                </a:lnTo>
                <a:cubicBezTo>
                  <a:pt x="135" y="416"/>
                  <a:pt x="174" y="429"/>
                  <a:pt x="215" y="429"/>
                </a:cubicBezTo>
                <a:cubicBezTo>
                  <a:pt x="242" y="429"/>
                  <a:pt x="268" y="429"/>
                  <a:pt x="295" y="416"/>
                </a:cubicBezTo>
                <a:cubicBezTo>
                  <a:pt x="322" y="402"/>
                  <a:pt x="349" y="389"/>
                  <a:pt x="375" y="362"/>
                </a:cubicBezTo>
                <a:cubicBezTo>
                  <a:pt x="388" y="348"/>
                  <a:pt x="402" y="322"/>
                  <a:pt x="415" y="295"/>
                </a:cubicBezTo>
                <a:cubicBezTo>
                  <a:pt x="429" y="268"/>
                  <a:pt x="429" y="241"/>
                  <a:pt x="429" y="215"/>
                </a:cubicBezTo>
                <a:lnTo>
                  <a:pt x="429" y="161"/>
                </a:lnTo>
                <a:cubicBezTo>
                  <a:pt x="415" y="121"/>
                  <a:pt x="402" y="81"/>
                  <a:pt x="375" y="54"/>
                </a:cubicBezTo>
                <a:cubicBezTo>
                  <a:pt x="349" y="54"/>
                  <a:pt x="335" y="41"/>
                  <a:pt x="322" y="27"/>
                </a:cubicBezTo>
                <a:cubicBezTo>
                  <a:pt x="295" y="0"/>
                  <a:pt x="255" y="0"/>
                  <a:pt x="2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32"/>
          <p:cNvSpPr/>
          <p:nvPr/>
        </p:nvSpPr>
        <p:spPr>
          <a:xfrm>
            <a:off x="10366218" y="5385211"/>
            <a:ext cx="32591" cy="34216"/>
          </a:xfrm>
          <a:custGeom>
            <a:avLst/>
            <a:gdLst/>
            <a:ahLst/>
            <a:cxnLst/>
            <a:rect l="l" t="t" r="r" b="b"/>
            <a:pathLst>
              <a:path w="281" h="295" extrusionOk="0">
                <a:moveTo>
                  <a:pt x="107" y="1"/>
                </a:moveTo>
                <a:cubicBezTo>
                  <a:pt x="93" y="1"/>
                  <a:pt x="81" y="14"/>
                  <a:pt x="67" y="14"/>
                </a:cubicBezTo>
                <a:cubicBezTo>
                  <a:pt x="54" y="27"/>
                  <a:pt x="40" y="27"/>
                  <a:pt x="27" y="54"/>
                </a:cubicBezTo>
                <a:cubicBezTo>
                  <a:pt x="13" y="68"/>
                  <a:pt x="13" y="81"/>
                  <a:pt x="13" y="95"/>
                </a:cubicBezTo>
                <a:cubicBezTo>
                  <a:pt x="0" y="108"/>
                  <a:pt x="0" y="121"/>
                  <a:pt x="0" y="134"/>
                </a:cubicBezTo>
                <a:cubicBezTo>
                  <a:pt x="0" y="148"/>
                  <a:pt x="0" y="161"/>
                  <a:pt x="13" y="188"/>
                </a:cubicBezTo>
                <a:cubicBezTo>
                  <a:pt x="13" y="188"/>
                  <a:pt x="13" y="202"/>
                  <a:pt x="27" y="215"/>
                </a:cubicBezTo>
                <a:cubicBezTo>
                  <a:pt x="27" y="215"/>
                  <a:pt x="27" y="228"/>
                  <a:pt x="40" y="241"/>
                </a:cubicBezTo>
                <a:cubicBezTo>
                  <a:pt x="40" y="255"/>
                  <a:pt x="54" y="268"/>
                  <a:pt x="67" y="268"/>
                </a:cubicBezTo>
                <a:cubicBezTo>
                  <a:pt x="67" y="282"/>
                  <a:pt x="81" y="282"/>
                  <a:pt x="93" y="282"/>
                </a:cubicBezTo>
                <a:cubicBezTo>
                  <a:pt x="107" y="295"/>
                  <a:pt x="120" y="295"/>
                  <a:pt x="134" y="295"/>
                </a:cubicBezTo>
                <a:lnTo>
                  <a:pt x="174" y="295"/>
                </a:lnTo>
                <a:cubicBezTo>
                  <a:pt x="188" y="295"/>
                  <a:pt x="188" y="282"/>
                  <a:pt x="200" y="282"/>
                </a:cubicBezTo>
                <a:cubicBezTo>
                  <a:pt x="214" y="268"/>
                  <a:pt x="227" y="268"/>
                  <a:pt x="241" y="255"/>
                </a:cubicBezTo>
                <a:cubicBezTo>
                  <a:pt x="241" y="241"/>
                  <a:pt x="254" y="228"/>
                  <a:pt x="254" y="215"/>
                </a:cubicBezTo>
                <a:lnTo>
                  <a:pt x="268" y="175"/>
                </a:lnTo>
                <a:lnTo>
                  <a:pt x="268" y="148"/>
                </a:lnTo>
                <a:cubicBezTo>
                  <a:pt x="281" y="134"/>
                  <a:pt x="281" y="121"/>
                  <a:pt x="268" y="95"/>
                </a:cubicBezTo>
                <a:cubicBezTo>
                  <a:pt x="268" y="81"/>
                  <a:pt x="268" y="68"/>
                  <a:pt x="254" y="68"/>
                </a:cubicBezTo>
                <a:cubicBezTo>
                  <a:pt x="254" y="41"/>
                  <a:pt x="241" y="27"/>
                  <a:pt x="227" y="27"/>
                </a:cubicBezTo>
                <a:cubicBezTo>
                  <a:pt x="214" y="14"/>
                  <a:pt x="200" y="14"/>
                  <a:pt x="18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9" name="Google Shape;399;p32"/>
          <p:cNvSpPr/>
          <p:nvPr/>
        </p:nvSpPr>
        <p:spPr>
          <a:xfrm>
            <a:off x="10325856" y="5326290"/>
            <a:ext cx="46624" cy="37348"/>
          </a:xfrm>
          <a:custGeom>
            <a:avLst/>
            <a:gdLst/>
            <a:ahLst/>
            <a:cxnLst/>
            <a:rect l="l" t="t" r="r" b="b"/>
            <a:pathLst>
              <a:path w="402" h="322" extrusionOk="0">
                <a:moveTo>
                  <a:pt x="201" y="0"/>
                </a:moveTo>
                <a:cubicBezTo>
                  <a:pt x="1" y="0"/>
                  <a:pt x="1" y="321"/>
                  <a:pt x="201" y="321"/>
                </a:cubicBezTo>
                <a:cubicBezTo>
                  <a:pt x="402" y="321"/>
                  <a:pt x="402" y="0"/>
                  <a:pt x="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0" name="Google Shape;400;p32"/>
          <p:cNvSpPr/>
          <p:nvPr/>
        </p:nvSpPr>
        <p:spPr>
          <a:xfrm>
            <a:off x="10237364" y="5405392"/>
            <a:ext cx="26560" cy="29576"/>
          </a:xfrm>
          <a:custGeom>
            <a:avLst/>
            <a:gdLst/>
            <a:ahLst/>
            <a:cxnLst/>
            <a:rect l="l" t="t" r="r" b="b"/>
            <a:pathLst>
              <a:path w="229" h="255" extrusionOk="0">
                <a:moveTo>
                  <a:pt x="81" y="1"/>
                </a:moveTo>
                <a:cubicBezTo>
                  <a:pt x="81" y="1"/>
                  <a:pt x="68" y="14"/>
                  <a:pt x="54" y="14"/>
                </a:cubicBezTo>
                <a:lnTo>
                  <a:pt x="27" y="41"/>
                </a:lnTo>
                <a:cubicBezTo>
                  <a:pt x="27" y="41"/>
                  <a:pt x="14" y="54"/>
                  <a:pt x="14" y="67"/>
                </a:cubicBezTo>
                <a:cubicBezTo>
                  <a:pt x="14" y="81"/>
                  <a:pt x="1" y="94"/>
                  <a:pt x="1" y="108"/>
                </a:cubicBezTo>
                <a:lnTo>
                  <a:pt x="1" y="174"/>
                </a:lnTo>
                <a:cubicBezTo>
                  <a:pt x="1" y="201"/>
                  <a:pt x="14" y="215"/>
                  <a:pt x="27" y="228"/>
                </a:cubicBezTo>
                <a:cubicBezTo>
                  <a:pt x="41" y="228"/>
                  <a:pt x="41" y="242"/>
                  <a:pt x="54" y="242"/>
                </a:cubicBezTo>
                <a:cubicBezTo>
                  <a:pt x="68" y="255"/>
                  <a:pt x="95" y="255"/>
                  <a:pt x="108" y="255"/>
                </a:cubicBezTo>
                <a:lnTo>
                  <a:pt x="161" y="255"/>
                </a:lnTo>
                <a:cubicBezTo>
                  <a:pt x="175" y="242"/>
                  <a:pt x="188" y="242"/>
                  <a:pt x="188" y="228"/>
                </a:cubicBezTo>
                <a:cubicBezTo>
                  <a:pt x="202" y="215"/>
                  <a:pt x="215" y="201"/>
                  <a:pt x="229" y="174"/>
                </a:cubicBezTo>
                <a:lnTo>
                  <a:pt x="229" y="108"/>
                </a:lnTo>
                <a:cubicBezTo>
                  <a:pt x="215" y="94"/>
                  <a:pt x="215" y="81"/>
                  <a:pt x="215" y="67"/>
                </a:cubicBezTo>
                <a:cubicBezTo>
                  <a:pt x="202" y="67"/>
                  <a:pt x="202" y="54"/>
                  <a:pt x="202" y="41"/>
                </a:cubicBezTo>
                <a:cubicBezTo>
                  <a:pt x="188" y="41"/>
                  <a:pt x="188" y="28"/>
                  <a:pt x="175" y="14"/>
                </a:cubicBezTo>
                <a:cubicBezTo>
                  <a:pt x="161" y="14"/>
                  <a:pt x="161" y="14"/>
                  <a:pt x="1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1" name="Google Shape;401;p32"/>
          <p:cNvSpPr/>
          <p:nvPr/>
        </p:nvSpPr>
        <p:spPr>
          <a:xfrm>
            <a:off x="8164686" y="3082877"/>
            <a:ext cx="54511" cy="51383"/>
          </a:xfrm>
          <a:custGeom>
            <a:avLst/>
            <a:gdLst/>
            <a:ahLst/>
            <a:cxnLst/>
            <a:rect l="l" t="t" r="r" b="b"/>
            <a:pathLst>
              <a:path w="470" h="443" extrusionOk="0">
                <a:moveTo>
                  <a:pt x="215" y="0"/>
                </a:moveTo>
                <a:cubicBezTo>
                  <a:pt x="202" y="0"/>
                  <a:pt x="175" y="14"/>
                  <a:pt x="161" y="14"/>
                </a:cubicBezTo>
                <a:lnTo>
                  <a:pt x="122" y="54"/>
                </a:lnTo>
                <a:cubicBezTo>
                  <a:pt x="95" y="54"/>
                  <a:pt x="81" y="68"/>
                  <a:pt x="81" y="80"/>
                </a:cubicBezTo>
                <a:cubicBezTo>
                  <a:pt x="54" y="107"/>
                  <a:pt x="42" y="134"/>
                  <a:pt x="42" y="161"/>
                </a:cubicBezTo>
                <a:cubicBezTo>
                  <a:pt x="28" y="187"/>
                  <a:pt x="15" y="214"/>
                  <a:pt x="1" y="255"/>
                </a:cubicBezTo>
                <a:lnTo>
                  <a:pt x="1" y="321"/>
                </a:lnTo>
                <a:cubicBezTo>
                  <a:pt x="15" y="348"/>
                  <a:pt x="15" y="362"/>
                  <a:pt x="28" y="375"/>
                </a:cubicBezTo>
                <a:lnTo>
                  <a:pt x="68" y="415"/>
                </a:lnTo>
                <a:cubicBezTo>
                  <a:pt x="95" y="428"/>
                  <a:pt x="122" y="428"/>
                  <a:pt x="149" y="428"/>
                </a:cubicBezTo>
                <a:cubicBezTo>
                  <a:pt x="175" y="442"/>
                  <a:pt x="215" y="442"/>
                  <a:pt x="242" y="442"/>
                </a:cubicBezTo>
                <a:cubicBezTo>
                  <a:pt x="268" y="442"/>
                  <a:pt x="282" y="428"/>
                  <a:pt x="309" y="428"/>
                </a:cubicBezTo>
                <a:lnTo>
                  <a:pt x="363" y="415"/>
                </a:lnTo>
                <a:lnTo>
                  <a:pt x="402" y="375"/>
                </a:lnTo>
                <a:lnTo>
                  <a:pt x="443" y="335"/>
                </a:lnTo>
                <a:cubicBezTo>
                  <a:pt x="443" y="308"/>
                  <a:pt x="456" y="294"/>
                  <a:pt x="456" y="282"/>
                </a:cubicBezTo>
                <a:cubicBezTo>
                  <a:pt x="470" y="255"/>
                  <a:pt x="470" y="241"/>
                  <a:pt x="470" y="214"/>
                </a:cubicBezTo>
                <a:cubicBezTo>
                  <a:pt x="470" y="201"/>
                  <a:pt x="470" y="175"/>
                  <a:pt x="456" y="161"/>
                </a:cubicBezTo>
                <a:cubicBezTo>
                  <a:pt x="456" y="134"/>
                  <a:pt x="443" y="107"/>
                  <a:pt x="416" y="80"/>
                </a:cubicBezTo>
                <a:cubicBezTo>
                  <a:pt x="416" y="68"/>
                  <a:pt x="402" y="54"/>
                  <a:pt x="375" y="54"/>
                </a:cubicBezTo>
                <a:lnTo>
                  <a:pt x="336" y="14"/>
                </a:lnTo>
                <a:cubicBezTo>
                  <a:pt x="322" y="14"/>
                  <a:pt x="295" y="0"/>
                  <a:pt x="2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2" name="Google Shape;402;p32"/>
          <p:cNvSpPr/>
          <p:nvPr/>
        </p:nvSpPr>
        <p:spPr>
          <a:xfrm>
            <a:off x="8104261" y="3233427"/>
            <a:ext cx="35721" cy="40480"/>
          </a:xfrm>
          <a:custGeom>
            <a:avLst/>
            <a:gdLst/>
            <a:ahLst/>
            <a:cxnLst/>
            <a:rect l="l" t="t" r="r" b="b"/>
            <a:pathLst>
              <a:path w="308" h="349" extrusionOk="0">
                <a:moveTo>
                  <a:pt x="161" y="0"/>
                </a:moveTo>
                <a:lnTo>
                  <a:pt x="134" y="13"/>
                </a:lnTo>
                <a:lnTo>
                  <a:pt x="121" y="13"/>
                </a:lnTo>
                <a:lnTo>
                  <a:pt x="94" y="27"/>
                </a:lnTo>
                <a:cubicBezTo>
                  <a:pt x="81" y="27"/>
                  <a:pt x="67" y="54"/>
                  <a:pt x="54" y="54"/>
                </a:cubicBezTo>
                <a:lnTo>
                  <a:pt x="40" y="80"/>
                </a:lnTo>
                <a:cubicBezTo>
                  <a:pt x="27" y="80"/>
                  <a:pt x="27" y="80"/>
                  <a:pt x="27" y="93"/>
                </a:cubicBezTo>
                <a:cubicBezTo>
                  <a:pt x="27" y="107"/>
                  <a:pt x="14" y="120"/>
                  <a:pt x="14" y="134"/>
                </a:cubicBezTo>
                <a:lnTo>
                  <a:pt x="14" y="147"/>
                </a:lnTo>
                <a:cubicBezTo>
                  <a:pt x="14" y="161"/>
                  <a:pt x="1" y="174"/>
                  <a:pt x="1" y="188"/>
                </a:cubicBezTo>
                <a:lnTo>
                  <a:pt x="1" y="200"/>
                </a:lnTo>
                <a:cubicBezTo>
                  <a:pt x="1" y="214"/>
                  <a:pt x="14" y="227"/>
                  <a:pt x="14" y="241"/>
                </a:cubicBezTo>
                <a:cubicBezTo>
                  <a:pt x="14" y="268"/>
                  <a:pt x="27" y="295"/>
                  <a:pt x="54" y="307"/>
                </a:cubicBezTo>
                <a:cubicBezTo>
                  <a:pt x="54" y="321"/>
                  <a:pt x="67" y="321"/>
                  <a:pt x="81" y="334"/>
                </a:cubicBezTo>
                <a:cubicBezTo>
                  <a:pt x="108" y="348"/>
                  <a:pt x="134" y="348"/>
                  <a:pt x="161" y="348"/>
                </a:cubicBezTo>
                <a:cubicBezTo>
                  <a:pt x="174" y="348"/>
                  <a:pt x="201" y="348"/>
                  <a:pt x="215" y="334"/>
                </a:cubicBezTo>
                <a:cubicBezTo>
                  <a:pt x="241" y="334"/>
                  <a:pt x="254" y="321"/>
                  <a:pt x="268" y="307"/>
                </a:cubicBezTo>
                <a:cubicBezTo>
                  <a:pt x="281" y="295"/>
                  <a:pt x="295" y="281"/>
                  <a:pt x="295" y="254"/>
                </a:cubicBezTo>
                <a:cubicBezTo>
                  <a:pt x="308" y="241"/>
                  <a:pt x="308" y="227"/>
                  <a:pt x="308" y="200"/>
                </a:cubicBezTo>
                <a:lnTo>
                  <a:pt x="308" y="174"/>
                </a:lnTo>
                <a:lnTo>
                  <a:pt x="308" y="147"/>
                </a:lnTo>
                <a:lnTo>
                  <a:pt x="308" y="107"/>
                </a:lnTo>
                <a:cubicBezTo>
                  <a:pt x="308" y="80"/>
                  <a:pt x="295" y="67"/>
                  <a:pt x="281" y="54"/>
                </a:cubicBezTo>
                <a:cubicBezTo>
                  <a:pt x="268" y="40"/>
                  <a:pt x="254" y="40"/>
                  <a:pt x="254" y="27"/>
                </a:cubicBezTo>
                <a:lnTo>
                  <a:pt x="241" y="27"/>
                </a:lnTo>
                <a:cubicBezTo>
                  <a:pt x="241" y="27"/>
                  <a:pt x="228" y="13"/>
                  <a:pt x="215" y="13"/>
                </a:cubicBezTo>
                <a:cubicBezTo>
                  <a:pt x="201" y="13"/>
                  <a:pt x="188" y="0"/>
                  <a:pt x="1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3" name="Google Shape;403;p32"/>
          <p:cNvSpPr/>
          <p:nvPr/>
        </p:nvSpPr>
        <p:spPr>
          <a:xfrm>
            <a:off x="8245407" y="3174390"/>
            <a:ext cx="31083" cy="27721"/>
          </a:xfrm>
          <a:custGeom>
            <a:avLst/>
            <a:gdLst/>
            <a:ahLst/>
            <a:cxnLst/>
            <a:rect l="l" t="t" r="r" b="b"/>
            <a:pathLst>
              <a:path w="268" h="239" extrusionOk="0">
                <a:moveTo>
                  <a:pt x="95" y="1"/>
                </a:moveTo>
                <a:lnTo>
                  <a:pt x="81" y="14"/>
                </a:lnTo>
                <a:cubicBezTo>
                  <a:pt x="68" y="14"/>
                  <a:pt x="54" y="14"/>
                  <a:pt x="41" y="41"/>
                </a:cubicBezTo>
                <a:cubicBezTo>
                  <a:pt x="27" y="54"/>
                  <a:pt x="14" y="67"/>
                  <a:pt x="14" y="81"/>
                </a:cubicBezTo>
                <a:cubicBezTo>
                  <a:pt x="14" y="94"/>
                  <a:pt x="0" y="108"/>
                  <a:pt x="0" y="121"/>
                </a:cubicBezTo>
                <a:cubicBezTo>
                  <a:pt x="14" y="121"/>
                  <a:pt x="14" y="135"/>
                  <a:pt x="14" y="148"/>
                </a:cubicBezTo>
                <a:cubicBezTo>
                  <a:pt x="14" y="161"/>
                  <a:pt x="27" y="174"/>
                  <a:pt x="41" y="188"/>
                </a:cubicBezTo>
                <a:lnTo>
                  <a:pt x="41" y="201"/>
                </a:lnTo>
                <a:cubicBezTo>
                  <a:pt x="54" y="201"/>
                  <a:pt x="68" y="215"/>
                  <a:pt x="68" y="215"/>
                </a:cubicBezTo>
                <a:cubicBezTo>
                  <a:pt x="81" y="228"/>
                  <a:pt x="95" y="228"/>
                  <a:pt x="95" y="228"/>
                </a:cubicBezTo>
                <a:lnTo>
                  <a:pt x="107" y="228"/>
                </a:lnTo>
                <a:cubicBezTo>
                  <a:pt x="114" y="235"/>
                  <a:pt x="125" y="238"/>
                  <a:pt x="136" y="238"/>
                </a:cubicBezTo>
                <a:cubicBezTo>
                  <a:pt x="148" y="238"/>
                  <a:pt x="161" y="235"/>
                  <a:pt x="175" y="228"/>
                </a:cubicBezTo>
                <a:cubicBezTo>
                  <a:pt x="188" y="228"/>
                  <a:pt x="202" y="228"/>
                  <a:pt x="202" y="215"/>
                </a:cubicBezTo>
                <a:cubicBezTo>
                  <a:pt x="214" y="215"/>
                  <a:pt x="228" y="201"/>
                  <a:pt x="241" y="188"/>
                </a:cubicBezTo>
                <a:cubicBezTo>
                  <a:pt x="241" y="174"/>
                  <a:pt x="255" y="174"/>
                  <a:pt x="255" y="161"/>
                </a:cubicBezTo>
                <a:cubicBezTo>
                  <a:pt x="268" y="148"/>
                  <a:pt x="268" y="135"/>
                  <a:pt x="268" y="121"/>
                </a:cubicBezTo>
                <a:cubicBezTo>
                  <a:pt x="268" y="108"/>
                  <a:pt x="268" y="94"/>
                  <a:pt x="255" y="81"/>
                </a:cubicBezTo>
                <a:lnTo>
                  <a:pt x="255" y="54"/>
                </a:lnTo>
                <a:cubicBezTo>
                  <a:pt x="241" y="41"/>
                  <a:pt x="228" y="41"/>
                  <a:pt x="214" y="28"/>
                </a:cubicBezTo>
                <a:cubicBezTo>
                  <a:pt x="202" y="14"/>
                  <a:pt x="202" y="14"/>
                  <a:pt x="1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4" name="Google Shape;404;p32"/>
          <p:cNvSpPr/>
          <p:nvPr/>
        </p:nvSpPr>
        <p:spPr>
          <a:xfrm>
            <a:off x="8305950" y="4407791"/>
            <a:ext cx="48132" cy="206572"/>
          </a:xfrm>
          <a:custGeom>
            <a:avLst/>
            <a:gdLst/>
            <a:ahLst/>
            <a:cxnLst/>
            <a:rect l="l" t="t" r="r" b="b"/>
            <a:pathLst>
              <a:path w="415" h="1781" extrusionOk="0">
                <a:moveTo>
                  <a:pt x="1" y="1"/>
                </a:moveTo>
                <a:lnTo>
                  <a:pt x="1" y="1780"/>
                </a:lnTo>
                <a:lnTo>
                  <a:pt x="415" y="1780"/>
                </a:lnTo>
                <a:lnTo>
                  <a:pt x="415" y="1"/>
                </a:ln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5" name="Google Shape;405;p32"/>
          <p:cNvSpPr/>
          <p:nvPr/>
        </p:nvSpPr>
        <p:spPr>
          <a:xfrm>
            <a:off x="8251555" y="4452795"/>
            <a:ext cx="49756" cy="139764"/>
          </a:xfrm>
          <a:custGeom>
            <a:avLst/>
            <a:gdLst/>
            <a:ahLst/>
            <a:cxnLst/>
            <a:rect l="l" t="t" r="r" b="b"/>
            <a:pathLst>
              <a:path w="429" h="1205" extrusionOk="0">
                <a:moveTo>
                  <a:pt x="215" y="1"/>
                </a:moveTo>
                <a:cubicBezTo>
                  <a:pt x="175" y="1"/>
                  <a:pt x="135" y="14"/>
                  <a:pt x="122" y="54"/>
                </a:cubicBezTo>
                <a:cubicBezTo>
                  <a:pt x="28" y="228"/>
                  <a:pt x="1" y="429"/>
                  <a:pt x="15" y="616"/>
                </a:cubicBezTo>
                <a:cubicBezTo>
                  <a:pt x="15" y="723"/>
                  <a:pt x="42" y="816"/>
                  <a:pt x="68" y="911"/>
                </a:cubicBezTo>
                <a:cubicBezTo>
                  <a:pt x="108" y="1004"/>
                  <a:pt x="161" y="1084"/>
                  <a:pt x="229" y="1164"/>
                </a:cubicBezTo>
                <a:cubicBezTo>
                  <a:pt x="242" y="1191"/>
                  <a:pt x="268" y="1205"/>
                  <a:pt x="295" y="1205"/>
                </a:cubicBezTo>
                <a:cubicBezTo>
                  <a:pt x="363" y="1205"/>
                  <a:pt x="429" y="1137"/>
                  <a:pt x="402" y="1071"/>
                </a:cubicBezTo>
                <a:cubicBezTo>
                  <a:pt x="375" y="991"/>
                  <a:pt x="363" y="911"/>
                  <a:pt x="336" y="830"/>
                </a:cubicBezTo>
                <a:cubicBezTo>
                  <a:pt x="322" y="790"/>
                  <a:pt x="309" y="750"/>
                  <a:pt x="309" y="709"/>
                </a:cubicBezTo>
                <a:cubicBezTo>
                  <a:pt x="295" y="670"/>
                  <a:pt x="295" y="629"/>
                  <a:pt x="282" y="616"/>
                </a:cubicBezTo>
                <a:cubicBezTo>
                  <a:pt x="268" y="442"/>
                  <a:pt x="282" y="295"/>
                  <a:pt x="309" y="135"/>
                </a:cubicBezTo>
                <a:cubicBezTo>
                  <a:pt x="322" y="81"/>
                  <a:pt x="309" y="28"/>
                  <a:pt x="256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6" name="Google Shape;406;p32"/>
          <p:cNvSpPr/>
          <p:nvPr/>
        </p:nvSpPr>
        <p:spPr>
          <a:xfrm>
            <a:off x="8841080" y="5073439"/>
            <a:ext cx="313493" cy="100908"/>
          </a:xfrm>
          <a:custGeom>
            <a:avLst/>
            <a:gdLst/>
            <a:ahLst/>
            <a:cxnLst/>
            <a:rect l="l" t="t" r="r" b="b"/>
            <a:pathLst>
              <a:path w="2703" h="870" extrusionOk="0">
                <a:moveTo>
                  <a:pt x="696" y="0"/>
                </a:moveTo>
                <a:cubicBezTo>
                  <a:pt x="402" y="0"/>
                  <a:pt x="108" y="334"/>
                  <a:pt x="28" y="575"/>
                </a:cubicBezTo>
                <a:cubicBezTo>
                  <a:pt x="1" y="655"/>
                  <a:pt x="68" y="723"/>
                  <a:pt x="135" y="723"/>
                </a:cubicBezTo>
                <a:cubicBezTo>
                  <a:pt x="161" y="723"/>
                  <a:pt x="188" y="709"/>
                  <a:pt x="202" y="682"/>
                </a:cubicBezTo>
                <a:cubicBezTo>
                  <a:pt x="322" y="548"/>
                  <a:pt x="456" y="348"/>
                  <a:pt x="643" y="295"/>
                </a:cubicBezTo>
                <a:cubicBezTo>
                  <a:pt x="657" y="281"/>
                  <a:pt x="670" y="281"/>
                  <a:pt x="684" y="281"/>
                </a:cubicBezTo>
                <a:cubicBezTo>
                  <a:pt x="777" y="281"/>
                  <a:pt x="817" y="388"/>
                  <a:pt x="857" y="455"/>
                </a:cubicBezTo>
                <a:cubicBezTo>
                  <a:pt x="964" y="643"/>
                  <a:pt x="1098" y="869"/>
                  <a:pt x="1326" y="869"/>
                </a:cubicBezTo>
                <a:cubicBezTo>
                  <a:pt x="1365" y="869"/>
                  <a:pt x="1406" y="869"/>
                  <a:pt x="1446" y="857"/>
                </a:cubicBezTo>
                <a:cubicBezTo>
                  <a:pt x="1566" y="816"/>
                  <a:pt x="1660" y="723"/>
                  <a:pt x="1740" y="629"/>
                </a:cubicBezTo>
                <a:cubicBezTo>
                  <a:pt x="1780" y="562"/>
                  <a:pt x="1874" y="429"/>
                  <a:pt x="1954" y="429"/>
                </a:cubicBezTo>
                <a:lnTo>
                  <a:pt x="1968" y="429"/>
                </a:lnTo>
                <a:cubicBezTo>
                  <a:pt x="2061" y="441"/>
                  <a:pt x="2141" y="602"/>
                  <a:pt x="2182" y="669"/>
                </a:cubicBezTo>
                <a:cubicBezTo>
                  <a:pt x="2262" y="762"/>
                  <a:pt x="2355" y="830"/>
                  <a:pt x="2476" y="830"/>
                </a:cubicBezTo>
                <a:cubicBezTo>
                  <a:pt x="2503" y="830"/>
                  <a:pt x="2530" y="830"/>
                  <a:pt x="2556" y="816"/>
                </a:cubicBezTo>
                <a:cubicBezTo>
                  <a:pt x="2676" y="789"/>
                  <a:pt x="2703" y="575"/>
                  <a:pt x="2556" y="548"/>
                </a:cubicBezTo>
                <a:cubicBezTo>
                  <a:pt x="2462" y="536"/>
                  <a:pt x="2423" y="468"/>
                  <a:pt x="2369" y="402"/>
                </a:cubicBezTo>
                <a:cubicBezTo>
                  <a:pt x="2302" y="308"/>
                  <a:pt x="2221" y="214"/>
                  <a:pt x="2128" y="161"/>
                </a:cubicBezTo>
                <a:cubicBezTo>
                  <a:pt x="2075" y="134"/>
                  <a:pt x="2021" y="120"/>
                  <a:pt x="1968" y="120"/>
                </a:cubicBezTo>
                <a:cubicBezTo>
                  <a:pt x="1807" y="120"/>
                  <a:pt x="1660" y="254"/>
                  <a:pt x="1553" y="388"/>
                </a:cubicBezTo>
                <a:cubicBezTo>
                  <a:pt x="1499" y="441"/>
                  <a:pt x="1446" y="536"/>
                  <a:pt x="1365" y="562"/>
                </a:cubicBezTo>
                <a:cubicBezTo>
                  <a:pt x="1352" y="575"/>
                  <a:pt x="1339" y="575"/>
                  <a:pt x="1326" y="575"/>
                </a:cubicBezTo>
                <a:cubicBezTo>
                  <a:pt x="1285" y="575"/>
                  <a:pt x="1245" y="522"/>
                  <a:pt x="1205" y="482"/>
                </a:cubicBezTo>
                <a:cubicBezTo>
                  <a:pt x="1098" y="308"/>
                  <a:pt x="1018" y="81"/>
                  <a:pt x="803" y="13"/>
                </a:cubicBezTo>
                <a:cubicBezTo>
                  <a:pt x="764" y="13"/>
                  <a:pt x="737" y="0"/>
                  <a:pt x="696" y="0"/>
                </a:cubicBezTo>
                <a:close/>
              </a:path>
            </a:pathLst>
          </a:custGeom>
          <a:solidFill>
            <a:srgbClr val="75B2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7" name="Google Shape;407;p32"/>
          <p:cNvSpPr/>
          <p:nvPr/>
        </p:nvSpPr>
        <p:spPr>
          <a:xfrm>
            <a:off x="9010295" y="5208331"/>
            <a:ext cx="201805" cy="73072"/>
          </a:xfrm>
          <a:custGeom>
            <a:avLst/>
            <a:gdLst/>
            <a:ahLst/>
            <a:cxnLst/>
            <a:rect l="l" t="t" r="r" b="b"/>
            <a:pathLst>
              <a:path w="1740" h="630" extrusionOk="0">
                <a:moveTo>
                  <a:pt x="468" y="1"/>
                </a:moveTo>
                <a:cubicBezTo>
                  <a:pt x="429" y="1"/>
                  <a:pt x="388" y="1"/>
                  <a:pt x="348" y="15"/>
                </a:cubicBezTo>
                <a:cubicBezTo>
                  <a:pt x="161" y="95"/>
                  <a:pt x="0" y="295"/>
                  <a:pt x="40" y="496"/>
                </a:cubicBezTo>
                <a:cubicBezTo>
                  <a:pt x="40" y="523"/>
                  <a:pt x="67" y="536"/>
                  <a:pt x="81" y="536"/>
                </a:cubicBezTo>
                <a:cubicBezTo>
                  <a:pt x="94" y="536"/>
                  <a:pt x="94" y="536"/>
                  <a:pt x="107" y="523"/>
                </a:cubicBezTo>
                <a:cubicBezTo>
                  <a:pt x="188" y="482"/>
                  <a:pt x="241" y="416"/>
                  <a:pt x="308" y="362"/>
                </a:cubicBezTo>
                <a:cubicBezTo>
                  <a:pt x="348" y="309"/>
                  <a:pt x="402" y="255"/>
                  <a:pt x="468" y="255"/>
                </a:cubicBezTo>
                <a:cubicBezTo>
                  <a:pt x="589" y="255"/>
                  <a:pt x="682" y="443"/>
                  <a:pt x="762" y="509"/>
                </a:cubicBezTo>
                <a:cubicBezTo>
                  <a:pt x="843" y="589"/>
                  <a:pt x="937" y="630"/>
                  <a:pt x="1030" y="630"/>
                </a:cubicBezTo>
                <a:cubicBezTo>
                  <a:pt x="1097" y="630"/>
                  <a:pt x="1178" y="616"/>
                  <a:pt x="1244" y="576"/>
                </a:cubicBezTo>
                <a:cubicBezTo>
                  <a:pt x="1311" y="536"/>
                  <a:pt x="1365" y="496"/>
                  <a:pt x="1431" y="455"/>
                </a:cubicBezTo>
                <a:cubicBezTo>
                  <a:pt x="1499" y="416"/>
                  <a:pt x="1565" y="402"/>
                  <a:pt x="1618" y="389"/>
                </a:cubicBezTo>
                <a:cubicBezTo>
                  <a:pt x="1725" y="362"/>
                  <a:pt x="1739" y="215"/>
                  <a:pt x="1645" y="175"/>
                </a:cubicBezTo>
                <a:cubicBezTo>
                  <a:pt x="1606" y="148"/>
                  <a:pt x="1565" y="134"/>
                  <a:pt x="1525" y="134"/>
                </a:cubicBezTo>
                <a:cubicBezTo>
                  <a:pt x="1378" y="134"/>
                  <a:pt x="1258" y="255"/>
                  <a:pt x="1137" y="322"/>
                </a:cubicBezTo>
                <a:cubicBezTo>
                  <a:pt x="1097" y="336"/>
                  <a:pt x="1057" y="348"/>
                  <a:pt x="1030" y="348"/>
                </a:cubicBezTo>
                <a:lnTo>
                  <a:pt x="990" y="348"/>
                </a:lnTo>
                <a:cubicBezTo>
                  <a:pt x="923" y="322"/>
                  <a:pt x="883" y="241"/>
                  <a:pt x="830" y="188"/>
                </a:cubicBezTo>
                <a:cubicBezTo>
                  <a:pt x="736" y="81"/>
                  <a:pt x="616" y="1"/>
                  <a:pt x="468" y="1"/>
                </a:cubicBezTo>
                <a:close/>
              </a:path>
            </a:pathLst>
          </a:custGeom>
          <a:solidFill>
            <a:srgbClr val="75B2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8" name="Google Shape;408;p32"/>
          <p:cNvSpPr/>
          <p:nvPr/>
        </p:nvSpPr>
        <p:spPr>
          <a:xfrm>
            <a:off x="9213492" y="3332711"/>
            <a:ext cx="257592" cy="77711"/>
          </a:xfrm>
          <a:custGeom>
            <a:avLst/>
            <a:gdLst/>
            <a:ahLst/>
            <a:cxnLst/>
            <a:rect l="l" t="t" r="r" b="b"/>
            <a:pathLst>
              <a:path w="2221" h="670" extrusionOk="0">
                <a:moveTo>
                  <a:pt x="616" y="0"/>
                </a:moveTo>
                <a:cubicBezTo>
                  <a:pt x="589" y="0"/>
                  <a:pt x="562" y="0"/>
                  <a:pt x="535" y="13"/>
                </a:cubicBezTo>
                <a:cubicBezTo>
                  <a:pt x="268" y="54"/>
                  <a:pt x="80" y="281"/>
                  <a:pt x="27" y="535"/>
                </a:cubicBezTo>
                <a:cubicBezTo>
                  <a:pt x="0" y="616"/>
                  <a:pt x="68" y="669"/>
                  <a:pt x="121" y="669"/>
                </a:cubicBezTo>
                <a:cubicBezTo>
                  <a:pt x="148" y="669"/>
                  <a:pt x="187" y="642"/>
                  <a:pt x="214" y="616"/>
                </a:cubicBezTo>
                <a:cubicBezTo>
                  <a:pt x="294" y="509"/>
                  <a:pt x="428" y="281"/>
                  <a:pt x="589" y="281"/>
                </a:cubicBezTo>
                <a:cubicBezTo>
                  <a:pt x="616" y="281"/>
                  <a:pt x="656" y="295"/>
                  <a:pt x="683" y="307"/>
                </a:cubicBezTo>
                <a:cubicBezTo>
                  <a:pt x="749" y="348"/>
                  <a:pt x="803" y="414"/>
                  <a:pt x="856" y="468"/>
                </a:cubicBezTo>
                <a:cubicBezTo>
                  <a:pt x="910" y="548"/>
                  <a:pt x="990" y="602"/>
                  <a:pt x="1070" y="628"/>
                </a:cubicBezTo>
                <a:cubicBezTo>
                  <a:pt x="1111" y="642"/>
                  <a:pt x="1138" y="655"/>
                  <a:pt x="1177" y="655"/>
                </a:cubicBezTo>
                <a:cubicBezTo>
                  <a:pt x="1325" y="655"/>
                  <a:pt x="1445" y="535"/>
                  <a:pt x="1552" y="414"/>
                </a:cubicBezTo>
                <a:cubicBezTo>
                  <a:pt x="1593" y="361"/>
                  <a:pt x="1646" y="334"/>
                  <a:pt x="1700" y="334"/>
                </a:cubicBezTo>
                <a:lnTo>
                  <a:pt x="1780" y="334"/>
                </a:lnTo>
                <a:cubicBezTo>
                  <a:pt x="1873" y="361"/>
                  <a:pt x="1953" y="455"/>
                  <a:pt x="2060" y="455"/>
                </a:cubicBezTo>
                <a:cubicBezTo>
                  <a:pt x="2074" y="455"/>
                  <a:pt x="2101" y="441"/>
                  <a:pt x="2114" y="441"/>
                </a:cubicBezTo>
                <a:cubicBezTo>
                  <a:pt x="2167" y="428"/>
                  <a:pt x="2221" y="375"/>
                  <a:pt x="2208" y="321"/>
                </a:cubicBezTo>
                <a:cubicBezTo>
                  <a:pt x="2194" y="161"/>
                  <a:pt x="2021" y="93"/>
                  <a:pt x="1887" y="54"/>
                </a:cubicBezTo>
                <a:cubicBezTo>
                  <a:pt x="1833" y="27"/>
                  <a:pt x="1766" y="13"/>
                  <a:pt x="1700" y="13"/>
                </a:cubicBezTo>
                <a:cubicBezTo>
                  <a:pt x="1632" y="13"/>
                  <a:pt x="1566" y="27"/>
                  <a:pt x="1498" y="54"/>
                </a:cubicBezTo>
                <a:cubicBezTo>
                  <a:pt x="1391" y="107"/>
                  <a:pt x="1325" y="200"/>
                  <a:pt x="1258" y="281"/>
                </a:cubicBezTo>
                <a:cubicBezTo>
                  <a:pt x="1218" y="321"/>
                  <a:pt x="1204" y="334"/>
                  <a:pt x="1177" y="334"/>
                </a:cubicBezTo>
                <a:cubicBezTo>
                  <a:pt x="1151" y="334"/>
                  <a:pt x="1138" y="334"/>
                  <a:pt x="1111" y="307"/>
                </a:cubicBezTo>
                <a:cubicBezTo>
                  <a:pt x="1044" y="254"/>
                  <a:pt x="977" y="174"/>
                  <a:pt x="910" y="107"/>
                </a:cubicBezTo>
                <a:cubicBezTo>
                  <a:pt x="817" y="40"/>
                  <a:pt x="723" y="0"/>
                  <a:pt x="616" y="0"/>
                </a:cubicBezTo>
                <a:close/>
              </a:path>
            </a:pathLst>
          </a:custGeom>
          <a:solidFill>
            <a:srgbClr val="75B2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9" name="Google Shape;409;p32"/>
          <p:cNvSpPr/>
          <p:nvPr/>
        </p:nvSpPr>
        <p:spPr>
          <a:xfrm>
            <a:off x="9053672" y="3251985"/>
            <a:ext cx="276264" cy="82351"/>
          </a:xfrm>
          <a:custGeom>
            <a:avLst/>
            <a:gdLst/>
            <a:ahLst/>
            <a:cxnLst/>
            <a:rect l="l" t="t" r="r" b="b"/>
            <a:pathLst>
              <a:path w="2382" h="710" extrusionOk="0">
                <a:moveTo>
                  <a:pt x="1780" y="1"/>
                </a:moveTo>
                <a:cubicBezTo>
                  <a:pt x="1633" y="1"/>
                  <a:pt x="1485" y="40"/>
                  <a:pt x="1351" y="108"/>
                </a:cubicBezTo>
                <a:cubicBezTo>
                  <a:pt x="1244" y="147"/>
                  <a:pt x="1151" y="215"/>
                  <a:pt x="1071" y="281"/>
                </a:cubicBezTo>
                <a:cubicBezTo>
                  <a:pt x="991" y="335"/>
                  <a:pt x="923" y="375"/>
                  <a:pt x="843" y="375"/>
                </a:cubicBezTo>
                <a:cubicBezTo>
                  <a:pt x="830" y="375"/>
                  <a:pt x="804" y="375"/>
                  <a:pt x="777" y="361"/>
                </a:cubicBezTo>
                <a:cubicBezTo>
                  <a:pt x="629" y="322"/>
                  <a:pt x="495" y="268"/>
                  <a:pt x="349" y="268"/>
                </a:cubicBezTo>
                <a:cubicBezTo>
                  <a:pt x="269" y="268"/>
                  <a:pt x="188" y="281"/>
                  <a:pt x="108" y="335"/>
                </a:cubicBezTo>
                <a:cubicBezTo>
                  <a:pt x="41" y="402"/>
                  <a:pt x="1" y="495"/>
                  <a:pt x="55" y="575"/>
                </a:cubicBezTo>
                <a:cubicBezTo>
                  <a:pt x="81" y="629"/>
                  <a:pt x="148" y="656"/>
                  <a:pt x="201" y="656"/>
                </a:cubicBezTo>
                <a:cubicBezTo>
                  <a:pt x="228" y="656"/>
                  <a:pt x="255" y="656"/>
                  <a:pt x="281" y="643"/>
                </a:cubicBezTo>
                <a:cubicBezTo>
                  <a:pt x="322" y="616"/>
                  <a:pt x="349" y="602"/>
                  <a:pt x="376" y="602"/>
                </a:cubicBezTo>
                <a:cubicBezTo>
                  <a:pt x="415" y="602"/>
                  <a:pt x="442" y="616"/>
                  <a:pt x="483" y="616"/>
                </a:cubicBezTo>
                <a:cubicBezTo>
                  <a:pt x="576" y="643"/>
                  <a:pt x="670" y="696"/>
                  <a:pt x="777" y="696"/>
                </a:cubicBezTo>
                <a:cubicBezTo>
                  <a:pt x="804" y="709"/>
                  <a:pt x="816" y="709"/>
                  <a:pt x="843" y="709"/>
                </a:cubicBezTo>
                <a:cubicBezTo>
                  <a:pt x="1030" y="709"/>
                  <a:pt x="1164" y="602"/>
                  <a:pt x="1312" y="482"/>
                </a:cubicBezTo>
                <a:cubicBezTo>
                  <a:pt x="1446" y="375"/>
                  <a:pt x="1619" y="295"/>
                  <a:pt x="1806" y="295"/>
                </a:cubicBezTo>
                <a:cubicBezTo>
                  <a:pt x="1981" y="295"/>
                  <a:pt x="2127" y="388"/>
                  <a:pt x="2248" y="495"/>
                </a:cubicBezTo>
                <a:cubicBezTo>
                  <a:pt x="2261" y="509"/>
                  <a:pt x="2288" y="509"/>
                  <a:pt x="2302" y="509"/>
                </a:cubicBezTo>
                <a:cubicBezTo>
                  <a:pt x="2341" y="509"/>
                  <a:pt x="2382" y="482"/>
                  <a:pt x="2382" y="442"/>
                </a:cubicBezTo>
                <a:cubicBezTo>
                  <a:pt x="2355" y="242"/>
                  <a:pt x="2181" y="94"/>
                  <a:pt x="1994" y="28"/>
                </a:cubicBezTo>
                <a:cubicBezTo>
                  <a:pt x="1927" y="14"/>
                  <a:pt x="1860" y="1"/>
                  <a:pt x="1780" y="1"/>
                </a:cubicBezTo>
                <a:close/>
              </a:path>
            </a:pathLst>
          </a:custGeom>
          <a:solidFill>
            <a:srgbClr val="75B2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0" name="Google Shape;410;p32"/>
          <p:cNvSpPr/>
          <p:nvPr/>
        </p:nvSpPr>
        <p:spPr>
          <a:xfrm>
            <a:off x="9671149" y="4781733"/>
            <a:ext cx="32707" cy="127353"/>
          </a:xfrm>
          <a:custGeom>
            <a:avLst/>
            <a:gdLst/>
            <a:ahLst/>
            <a:cxnLst/>
            <a:rect l="l" t="t" r="r" b="b"/>
            <a:pathLst>
              <a:path w="282" h="1098" extrusionOk="0">
                <a:moveTo>
                  <a:pt x="147" y="1"/>
                </a:moveTo>
                <a:cubicBezTo>
                  <a:pt x="108" y="1"/>
                  <a:pt x="67" y="14"/>
                  <a:pt x="54" y="54"/>
                </a:cubicBezTo>
                <a:cubicBezTo>
                  <a:pt x="14" y="135"/>
                  <a:pt x="14" y="228"/>
                  <a:pt x="14" y="308"/>
                </a:cubicBezTo>
                <a:cubicBezTo>
                  <a:pt x="1" y="388"/>
                  <a:pt x="1" y="468"/>
                  <a:pt x="1" y="549"/>
                </a:cubicBezTo>
                <a:lnTo>
                  <a:pt x="1" y="777"/>
                </a:lnTo>
                <a:cubicBezTo>
                  <a:pt x="14" y="857"/>
                  <a:pt x="14" y="937"/>
                  <a:pt x="40" y="1017"/>
                </a:cubicBezTo>
                <a:cubicBezTo>
                  <a:pt x="54" y="1057"/>
                  <a:pt x="94" y="1098"/>
                  <a:pt x="135" y="1098"/>
                </a:cubicBezTo>
                <a:cubicBezTo>
                  <a:pt x="174" y="1098"/>
                  <a:pt x="228" y="1057"/>
                  <a:pt x="228" y="1017"/>
                </a:cubicBezTo>
                <a:cubicBezTo>
                  <a:pt x="242" y="937"/>
                  <a:pt x="242" y="857"/>
                  <a:pt x="242" y="777"/>
                </a:cubicBezTo>
                <a:cubicBezTo>
                  <a:pt x="242" y="709"/>
                  <a:pt x="242" y="629"/>
                  <a:pt x="254" y="549"/>
                </a:cubicBezTo>
                <a:cubicBezTo>
                  <a:pt x="254" y="482"/>
                  <a:pt x="254" y="402"/>
                  <a:pt x="268" y="322"/>
                </a:cubicBezTo>
                <a:cubicBezTo>
                  <a:pt x="268" y="242"/>
                  <a:pt x="281" y="161"/>
                  <a:pt x="268" y="81"/>
                </a:cubicBezTo>
                <a:cubicBezTo>
                  <a:pt x="254" y="27"/>
                  <a:pt x="201" y="1"/>
                  <a:pt x="147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1" name="Google Shape;411;p32"/>
          <p:cNvSpPr/>
          <p:nvPr/>
        </p:nvSpPr>
        <p:spPr>
          <a:xfrm>
            <a:off x="9717774" y="4798783"/>
            <a:ext cx="41869" cy="99400"/>
          </a:xfrm>
          <a:custGeom>
            <a:avLst/>
            <a:gdLst/>
            <a:ahLst/>
            <a:cxnLst/>
            <a:rect l="l" t="t" r="r" b="b"/>
            <a:pathLst>
              <a:path w="361" h="857" extrusionOk="0">
                <a:moveTo>
                  <a:pt x="227" y="0"/>
                </a:moveTo>
                <a:cubicBezTo>
                  <a:pt x="214" y="0"/>
                  <a:pt x="187" y="0"/>
                  <a:pt x="173" y="14"/>
                </a:cubicBezTo>
                <a:cubicBezTo>
                  <a:pt x="120" y="27"/>
                  <a:pt x="107" y="68"/>
                  <a:pt x="93" y="107"/>
                </a:cubicBezTo>
                <a:lnTo>
                  <a:pt x="54" y="228"/>
                </a:lnTo>
                <a:cubicBezTo>
                  <a:pt x="40" y="282"/>
                  <a:pt x="27" y="348"/>
                  <a:pt x="13" y="416"/>
                </a:cubicBezTo>
                <a:cubicBezTo>
                  <a:pt x="0" y="549"/>
                  <a:pt x="27" y="669"/>
                  <a:pt x="66" y="803"/>
                </a:cubicBezTo>
                <a:cubicBezTo>
                  <a:pt x="66" y="830"/>
                  <a:pt x="107" y="856"/>
                  <a:pt x="147" y="856"/>
                </a:cubicBezTo>
                <a:lnTo>
                  <a:pt x="161" y="856"/>
                </a:lnTo>
                <a:cubicBezTo>
                  <a:pt x="200" y="856"/>
                  <a:pt x="241" y="817"/>
                  <a:pt x="227" y="776"/>
                </a:cubicBezTo>
                <a:cubicBezTo>
                  <a:pt x="227" y="710"/>
                  <a:pt x="227" y="656"/>
                  <a:pt x="241" y="603"/>
                </a:cubicBezTo>
                <a:lnTo>
                  <a:pt x="241" y="562"/>
                </a:lnTo>
                <a:lnTo>
                  <a:pt x="241" y="549"/>
                </a:lnTo>
                <a:lnTo>
                  <a:pt x="241" y="509"/>
                </a:lnTo>
                <a:cubicBezTo>
                  <a:pt x="241" y="496"/>
                  <a:pt x="241" y="496"/>
                  <a:pt x="254" y="482"/>
                </a:cubicBezTo>
                <a:lnTo>
                  <a:pt x="254" y="469"/>
                </a:lnTo>
                <a:lnTo>
                  <a:pt x="254" y="455"/>
                </a:lnTo>
                <a:cubicBezTo>
                  <a:pt x="268" y="389"/>
                  <a:pt x="280" y="335"/>
                  <a:pt x="294" y="282"/>
                </a:cubicBezTo>
                <a:cubicBezTo>
                  <a:pt x="307" y="228"/>
                  <a:pt x="361" y="148"/>
                  <a:pt x="334" y="81"/>
                </a:cubicBezTo>
                <a:cubicBezTo>
                  <a:pt x="321" y="27"/>
                  <a:pt x="280" y="0"/>
                  <a:pt x="227" y="0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2" name="Google Shape;412;p32"/>
          <p:cNvSpPr/>
          <p:nvPr/>
        </p:nvSpPr>
        <p:spPr>
          <a:xfrm>
            <a:off x="9755003" y="4836015"/>
            <a:ext cx="51147" cy="76203"/>
          </a:xfrm>
          <a:custGeom>
            <a:avLst/>
            <a:gdLst/>
            <a:ahLst/>
            <a:cxnLst/>
            <a:rect l="l" t="t" r="r" b="b"/>
            <a:pathLst>
              <a:path w="441" h="657" extrusionOk="0">
                <a:moveTo>
                  <a:pt x="307" y="0"/>
                </a:moveTo>
                <a:cubicBezTo>
                  <a:pt x="280" y="14"/>
                  <a:pt x="241" y="27"/>
                  <a:pt x="214" y="54"/>
                </a:cubicBezTo>
                <a:cubicBezTo>
                  <a:pt x="200" y="81"/>
                  <a:pt x="187" y="95"/>
                  <a:pt x="161" y="134"/>
                </a:cubicBezTo>
                <a:cubicBezTo>
                  <a:pt x="134" y="175"/>
                  <a:pt x="120" y="228"/>
                  <a:pt x="93" y="268"/>
                </a:cubicBezTo>
                <a:cubicBezTo>
                  <a:pt x="66" y="348"/>
                  <a:pt x="27" y="442"/>
                  <a:pt x="13" y="523"/>
                </a:cubicBezTo>
                <a:cubicBezTo>
                  <a:pt x="0" y="589"/>
                  <a:pt x="27" y="642"/>
                  <a:pt x="80" y="656"/>
                </a:cubicBezTo>
                <a:lnTo>
                  <a:pt x="107" y="656"/>
                </a:lnTo>
                <a:cubicBezTo>
                  <a:pt x="161" y="656"/>
                  <a:pt x="200" y="630"/>
                  <a:pt x="214" y="589"/>
                </a:cubicBezTo>
                <a:cubicBezTo>
                  <a:pt x="227" y="562"/>
                  <a:pt x="227" y="549"/>
                  <a:pt x="241" y="523"/>
                </a:cubicBezTo>
                <a:lnTo>
                  <a:pt x="241" y="509"/>
                </a:lnTo>
                <a:cubicBezTo>
                  <a:pt x="254" y="496"/>
                  <a:pt x="254" y="496"/>
                  <a:pt x="254" y="482"/>
                </a:cubicBezTo>
                <a:cubicBezTo>
                  <a:pt x="280" y="442"/>
                  <a:pt x="294" y="402"/>
                  <a:pt x="321" y="375"/>
                </a:cubicBezTo>
                <a:cubicBezTo>
                  <a:pt x="334" y="335"/>
                  <a:pt x="361" y="295"/>
                  <a:pt x="375" y="255"/>
                </a:cubicBezTo>
                <a:cubicBezTo>
                  <a:pt x="387" y="241"/>
                  <a:pt x="401" y="214"/>
                  <a:pt x="414" y="202"/>
                </a:cubicBezTo>
                <a:cubicBezTo>
                  <a:pt x="428" y="175"/>
                  <a:pt x="428" y="148"/>
                  <a:pt x="441" y="121"/>
                </a:cubicBezTo>
                <a:cubicBezTo>
                  <a:pt x="441" y="121"/>
                  <a:pt x="428" y="107"/>
                  <a:pt x="428" y="95"/>
                </a:cubicBezTo>
                <a:cubicBezTo>
                  <a:pt x="428" y="41"/>
                  <a:pt x="387" y="0"/>
                  <a:pt x="334" y="0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>
            <a:off x="8664327" y="5424067"/>
            <a:ext cx="114820" cy="226637"/>
          </a:xfrm>
          <a:custGeom>
            <a:avLst/>
            <a:gdLst/>
            <a:ahLst/>
            <a:cxnLst/>
            <a:rect l="l" t="t" r="r" b="b"/>
            <a:pathLst>
              <a:path w="990" h="1954" extrusionOk="0">
                <a:moveTo>
                  <a:pt x="843" y="1"/>
                </a:moveTo>
                <a:cubicBezTo>
                  <a:pt x="816" y="1"/>
                  <a:pt x="803" y="1"/>
                  <a:pt x="790" y="27"/>
                </a:cubicBezTo>
                <a:cubicBezTo>
                  <a:pt x="722" y="67"/>
                  <a:pt x="709" y="161"/>
                  <a:pt x="683" y="227"/>
                </a:cubicBezTo>
                <a:cubicBezTo>
                  <a:pt x="669" y="308"/>
                  <a:pt x="656" y="388"/>
                  <a:pt x="629" y="468"/>
                </a:cubicBezTo>
                <a:cubicBezTo>
                  <a:pt x="589" y="629"/>
                  <a:pt x="535" y="789"/>
                  <a:pt x="469" y="937"/>
                </a:cubicBezTo>
                <a:cubicBezTo>
                  <a:pt x="415" y="1097"/>
                  <a:pt x="348" y="1244"/>
                  <a:pt x="268" y="1392"/>
                </a:cubicBezTo>
                <a:cubicBezTo>
                  <a:pt x="187" y="1538"/>
                  <a:pt x="107" y="1672"/>
                  <a:pt x="27" y="1820"/>
                </a:cubicBezTo>
                <a:cubicBezTo>
                  <a:pt x="0" y="1886"/>
                  <a:pt x="54" y="1953"/>
                  <a:pt x="107" y="1953"/>
                </a:cubicBezTo>
                <a:cubicBezTo>
                  <a:pt x="121" y="1953"/>
                  <a:pt x="148" y="1940"/>
                  <a:pt x="161" y="1927"/>
                </a:cubicBezTo>
                <a:cubicBezTo>
                  <a:pt x="401" y="1686"/>
                  <a:pt x="562" y="1338"/>
                  <a:pt x="696" y="1030"/>
                </a:cubicBezTo>
                <a:cubicBezTo>
                  <a:pt x="763" y="869"/>
                  <a:pt x="816" y="709"/>
                  <a:pt x="856" y="548"/>
                </a:cubicBezTo>
                <a:cubicBezTo>
                  <a:pt x="897" y="402"/>
                  <a:pt x="990" y="174"/>
                  <a:pt x="910" y="40"/>
                </a:cubicBezTo>
                <a:cubicBezTo>
                  <a:pt x="897" y="13"/>
                  <a:pt x="870" y="1"/>
                  <a:pt x="843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>
            <a:off x="8656556" y="5406900"/>
            <a:ext cx="69936" cy="146027"/>
          </a:xfrm>
          <a:custGeom>
            <a:avLst/>
            <a:gdLst/>
            <a:ahLst/>
            <a:cxnLst/>
            <a:rect l="l" t="t" r="r" b="b"/>
            <a:pathLst>
              <a:path w="603" h="1259" extrusionOk="0">
                <a:moveTo>
                  <a:pt x="442" y="1"/>
                </a:moveTo>
                <a:cubicBezTo>
                  <a:pt x="402" y="1"/>
                  <a:pt x="375" y="28"/>
                  <a:pt x="361" y="68"/>
                </a:cubicBezTo>
                <a:cubicBezTo>
                  <a:pt x="335" y="256"/>
                  <a:pt x="322" y="443"/>
                  <a:pt x="268" y="630"/>
                </a:cubicBezTo>
                <a:cubicBezTo>
                  <a:pt x="228" y="803"/>
                  <a:pt x="147" y="978"/>
                  <a:pt x="40" y="1138"/>
                </a:cubicBezTo>
                <a:cubicBezTo>
                  <a:pt x="1" y="1205"/>
                  <a:pt x="67" y="1258"/>
                  <a:pt x="121" y="1258"/>
                </a:cubicBezTo>
                <a:cubicBezTo>
                  <a:pt x="134" y="1258"/>
                  <a:pt x="161" y="1258"/>
                  <a:pt x="174" y="1245"/>
                </a:cubicBezTo>
                <a:cubicBezTo>
                  <a:pt x="322" y="1085"/>
                  <a:pt x="442" y="898"/>
                  <a:pt x="509" y="696"/>
                </a:cubicBezTo>
                <a:cubicBezTo>
                  <a:pt x="575" y="496"/>
                  <a:pt x="602" y="268"/>
                  <a:pt x="522" y="68"/>
                </a:cubicBezTo>
                <a:cubicBezTo>
                  <a:pt x="509" y="28"/>
                  <a:pt x="468" y="1"/>
                  <a:pt x="442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>
            <a:off x="7783112" y="3552969"/>
            <a:ext cx="249937" cy="353875"/>
          </a:xfrm>
          <a:custGeom>
            <a:avLst/>
            <a:gdLst/>
            <a:ahLst/>
            <a:cxnLst/>
            <a:rect l="l" t="t" r="r" b="b"/>
            <a:pathLst>
              <a:path w="2155" h="3051" extrusionOk="0">
                <a:moveTo>
                  <a:pt x="2021" y="1"/>
                </a:moveTo>
                <a:cubicBezTo>
                  <a:pt x="2007" y="1"/>
                  <a:pt x="1980" y="1"/>
                  <a:pt x="1967" y="14"/>
                </a:cubicBezTo>
                <a:cubicBezTo>
                  <a:pt x="1739" y="215"/>
                  <a:pt x="1539" y="468"/>
                  <a:pt x="1365" y="696"/>
                </a:cubicBezTo>
                <a:cubicBezTo>
                  <a:pt x="1177" y="937"/>
                  <a:pt x="990" y="1178"/>
                  <a:pt x="830" y="1431"/>
                </a:cubicBezTo>
                <a:cubicBezTo>
                  <a:pt x="669" y="1672"/>
                  <a:pt x="509" y="1927"/>
                  <a:pt x="362" y="2181"/>
                </a:cubicBezTo>
                <a:cubicBezTo>
                  <a:pt x="295" y="2314"/>
                  <a:pt x="214" y="2448"/>
                  <a:pt x="148" y="2582"/>
                </a:cubicBezTo>
                <a:cubicBezTo>
                  <a:pt x="94" y="2703"/>
                  <a:pt x="0" y="2849"/>
                  <a:pt x="41" y="2983"/>
                </a:cubicBezTo>
                <a:cubicBezTo>
                  <a:pt x="41" y="3024"/>
                  <a:pt x="81" y="3051"/>
                  <a:pt x="121" y="3051"/>
                </a:cubicBezTo>
                <a:cubicBezTo>
                  <a:pt x="134" y="3051"/>
                  <a:pt x="148" y="3037"/>
                  <a:pt x="161" y="3037"/>
                </a:cubicBezTo>
                <a:cubicBezTo>
                  <a:pt x="282" y="2970"/>
                  <a:pt x="348" y="2823"/>
                  <a:pt x="402" y="2703"/>
                </a:cubicBezTo>
                <a:cubicBezTo>
                  <a:pt x="469" y="2582"/>
                  <a:pt x="535" y="2448"/>
                  <a:pt x="603" y="2328"/>
                </a:cubicBezTo>
                <a:cubicBezTo>
                  <a:pt x="749" y="2061"/>
                  <a:pt x="897" y="1806"/>
                  <a:pt x="1070" y="1565"/>
                </a:cubicBezTo>
                <a:cubicBezTo>
                  <a:pt x="1218" y="1324"/>
                  <a:pt x="1391" y="1084"/>
                  <a:pt x="1552" y="857"/>
                </a:cubicBezTo>
                <a:cubicBezTo>
                  <a:pt x="1739" y="616"/>
                  <a:pt x="1940" y="375"/>
                  <a:pt x="2101" y="135"/>
                </a:cubicBezTo>
                <a:cubicBezTo>
                  <a:pt x="2154" y="67"/>
                  <a:pt x="2087" y="1"/>
                  <a:pt x="2021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6" name="Google Shape;416;p32"/>
          <p:cNvSpPr/>
          <p:nvPr/>
        </p:nvSpPr>
        <p:spPr>
          <a:xfrm>
            <a:off x="7884014" y="3638220"/>
            <a:ext cx="159820" cy="215851"/>
          </a:xfrm>
          <a:custGeom>
            <a:avLst/>
            <a:gdLst/>
            <a:ahLst/>
            <a:cxnLst/>
            <a:rect l="l" t="t" r="r" b="b"/>
            <a:pathLst>
              <a:path w="1378" h="1861" extrusionOk="0">
                <a:moveTo>
                  <a:pt x="1270" y="1"/>
                </a:moveTo>
                <a:cubicBezTo>
                  <a:pt x="1258" y="1"/>
                  <a:pt x="1231" y="1"/>
                  <a:pt x="1217" y="15"/>
                </a:cubicBezTo>
                <a:cubicBezTo>
                  <a:pt x="949" y="256"/>
                  <a:pt x="696" y="523"/>
                  <a:pt x="482" y="817"/>
                </a:cubicBezTo>
                <a:cubicBezTo>
                  <a:pt x="375" y="964"/>
                  <a:pt x="281" y="1112"/>
                  <a:pt x="200" y="1272"/>
                </a:cubicBezTo>
                <a:cubicBezTo>
                  <a:pt x="120" y="1419"/>
                  <a:pt x="0" y="1593"/>
                  <a:pt x="13" y="1780"/>
                </a:cubicBezTo>
                <a:cubicBezTo>
                  <a:pt x="13" y="1834"/>
                  <a:pt x="54" y="1861"/>
                  <a:pt x="93" y="1861"/>
                </a:cubicBezTo>
                <a:cubicBezTo>
                  <a:pt x="120" y="1861"/>
                  <a:pt x="134" y="1861"/>
                  <a:pt x="161" y="1834"/>
                </a:cubicBezTo>
                <a:cubicBezTo>
                  <a:pt x="281" y="1727"/>
                  <a:pt x="348" y="1540"/>
                  <a:pt x="428" y="1392"/>
                </a:cubicBezTo>
                <a:cubicBezTo>
                  <a:pt x="509" y="1245"/>
                  <a:pt x="589" y="1098"/>
                  <a:pt x="682" y="951"/>
                </a:cubicBezTo>
                <a:cubicBezTo>
                  <a:pt x="869" y="657"/>
                  <a:pt x="1083" y="375"/>
                  <a:pt x="1324" y="122"/>
                </a:cubicBezTo>
                <a:cubicBezTo>
                  <a:pt x="1377" y="68"/>
                  <a:pt x="1324" y="1"/>
                  <a:pt x="1270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7" name="Google Shape;417;p32"/>
          <p:cNvSpPr/>
          <p:nvPr/>
        </p:nvSpPr>
        <p:spPr>
          <a:xfrm>
            <a:off x="7959981" y="3754671"/>
            <a:ext cx="45116" cy="59037"/>
          </a:xfrm>
          <a:custGeom>
            <a:avLst/>
            <a:gdLst/>
            <a:ahLst/>
            <a:cxnLst/>
            <a:rect l="l" t="t" r="r" b="b"/>
            <a:pathLst>
              <a:path w="389" h="509" extrusionOk="0">
                <a:moveTo>
                  <a:pt x="294" y="1"/>
                </a:moveTo>
                <a:cubicBezTo>
                  <a:pt x="255" y="1"/>
                  <a:pt x="228" y="13"/>
                  <a:pt x="214" y="40"/>
                </a:cubicBezTo>
                <a:cubicBezTo>
                  <a:pt x="175" y="108"/>
                  <a:pt x="134" y="161"/>
                  <a:pt x="107" y="215"/>
                </a:cubicBezTo>
                <a:cubicBezTo>
                  <a:pt x="80" y="241"/>
                  <a:pt x="68" y="268"/>
                  <a:pt x="54" y="295"/>
                </a:cubicBezTo>
                <a:cubicBezTo>
                  <a:pt x="27" y="322"/>
                  <a:pt x="27" y="361"/>
                  <a:pt x="14" y="402"/>
                </a:cubicBezTo>
                <a:cubicBezTo>
                  <a:pt x="0" y="429"/>
                  <a:pt x="14" y="482"/>
                  <a:pt x="54" y="495"/>
                </a:cubicBezTo>
                <a:cubicBezTo>
                  <a:pt x="68" y="495"/>
                  <a:pt x="80" y="509"/>
                  <a:pt x="94" y="509"/>
                </a:cubicBezTo>
                <a:cubicBezTo>
                  <a:pt x="107" y="509"/>
                  <a:pt x="134" y="495"/>
                  <a:pt x="148" y="482"/>
                </a:cubicBezTo>
                <a:cubicBezTo>
                  <a:pt x="175" y="455"/>
                  <a:pt x="201" y="429"/>
                  <a:pt x="228" y="388"/>
                </a:cubicBezTo>
                <a:cubicBezTo>
                  <a:pt x="241" y="361"/>
                  <a:pt x="255" y="335"/>
                  <a:pt x="282" y="308"/>
                </a:cubicBezTo>
                <a:cubicBezTo>
                  <a:pt x="308" y="254"/>
                  <a:pt x="335" y="201"/>
                  <a:pt x="362" y="134"/>
                </a:cubicBezTo>
                <a:cubicBezTo>
                  <a:pt x="389" y="94"/>
                  <a:pt x="375" y="40"/>
                  <a:pt x="335" y="13"/>
                </a:cubicBezTo>
                <a:cubicBezTo>
                  <a:pt x="321" y="1"/>
                  <a:pt x="308" y="1"/>
                  <a:pt x="294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8" name="Google Shape;418;p32"/>
          <p:cNvSpPr/>
          <p:nvPr/>
        </p:nvSpPr>
        <p:spPr>
          <a:xfrm>
            <a:off x="9778199" y="3517246"/>
            <a:ext cx="187888" cy="169340"/>
          </a:xfrm>
          <a:custGeom>
            <a:avLst/>
            <a:gdLst/>
            <a:ahLst/>
            <a:cxnLst/>
            <a:rect l="l" t="t" r="r" b="b"/>
            <a:pathLst>
              <a:path w="1620" h="1460" extrusionOk="0">
                <a:moveTo>
                  <a:pt x="148" y="1"/>
                </a:moveTo>
                <a:cubicBezTo>
                  <a:pt x="80" y="1"/>
                  <a:pt x="27" y="27"/>
                  <a:pt x="14" y="121"/>
                </a:cubicBezTo>
                <a:cubicBezTo>
                  <a:pt x="0" y="161"/>
                  <a:pt x="27" y="228"/>
                  <a:pt x="80" y="228"/>
                </a:cubicBezTo>
                <a:lnTo>
                  <a:pt x="107" y="228"/>
                </a:lnTo>
                <a:cubicBezTo>
                  <a:pt x="148" y="228"/>
                  <a:pt x="201" y="255"/>
                  <a:pt x="241" y="282"/>
                </a:cubicBezTo>
                <a:cubicBezTo>
                  <a:pt x="308" y="322"/>
                  <a:pt x="389" y="362"/>
                  <a:pt x="455" y="416"/>
                </a:cubicBezTo>
                <a:cubicBezTo>
                  <a:pt x="603" y="496"/>
                  <a:pt x="736" y="589"/>
                  <a:pt x="870" y="696"/>
                </a:cubicBezTo>
                <a:cubicBezTo>
                  <a:pt x="977" y="790"/>
                  <a:pt x="1084" y="897"/>
                  <a:pt x="1164" y="1017"/>
                </a:cubicBezTo>
                <a:cubicBezTo>
                  <a:pt x="1204" y="1085"/>
                  <a:pt x="1231" y="1138"/>
                  <a:pt x="1258" y="1204"/>
                </a:cubicBezTo>
                <a:cubicBezTo>
                  <a:pt x="1298" y="1285"/>
                  <a:pt x="1311" y="1379"/>
                  <a:pt x="1378" y="1432"/>
                </a:cubicBezTo>
                <a:cubicBezTo>
                  <a:pt x="1405" y="1445"/>
                  <a:pt x="1432" y="1459"/>
                  <a:pt x="1459" y="1459"/>
                </a:cubicBezTo>
                <a:cubicBezTo>
                  <a:pt x="1498" y="1459"/>
                  <a:pt x="1525" y="1445"/>
                  <a:pt x="1552" y="1406"/>
                </a:cubicBezTo>
                <a:cubicBezTo>
                  <a:pt x="1619" y="1231"/>
                  <a:pt x="1498" y="1017"/>
                  <a:pt x="1391" y="871"/>
                </a:cubicBezTo>
                <a:cubicBezTo>
                  <a:pt x="1284" y="710"/>
                  <a:pt x="1151" y="576"/>
                  <a:pt x="990" y="455"/>
                </a:cubicBezTo>
                <a:cubicBezTo>
                  <a:pt x="830" y="322"/>
                  <a:pt x="656" y="228"/>
                  <a:pt x="482" y="121"/>
                </a:cubicBezTo>
                <a:cubicBezTo>
                  <a:pt x="415" y="95"/>
                  <a:pt x="255" y="1"/>
                  <a:pt x="148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9" name="Google Shape;419;p32"/>
          <p:cNvSpPr/>
          <p:nvPr/>
        </p:nvSpPr>
        <p:spPr>
          <a:xfrm>
            <a:off x="9806036" y="3610384"/>
            <a:ext cx="105657" cy="94761"/>
          </a:xfrm>
          <a:custGeom>
            <a:avLst/>
            <a:gdLst/>
            <a:ahLst/>
            <a:cxnLst/>
            <a:rect l="l" t="t" r="r" b="b"/>
            <a:pathLst>
              <a:path w="911" h="817" extrusionOk="0">
                <a:moveTo>
                  <a:pt x="81" y="0"/>
                </a:moveTo>
                <a:cubicBezTo>
                  <a:pt x="54" y="0"/>
                  <a:pt x="28" y="14"/>
                  <a:pt x="15" y="41"/>
                </a:cubicBezTo>
                <a:cubicBezTo>
                  <a:pt x="1" y="68"/>
                  <a:pt x="1" y="107"/>
                  <a:pt x="28" y="134"/>
                </a:cubicBezTo>
                <a:cubicBezTo>
                  <a:pt x="81" y="201"/>
                  <a:pt x="149" y="241"/>
                  <a:pt x="202" y="308"/>
                </a:cubicBezTo>
                <a:cubicBezTo>
                  <a:pt x="268" y="362"/>
                  <a:pt x="322" y="415"/>
                  <a:pt x="389" y="469"/>
                </a:cubicBezTo>
                <a:cubicBezTo>
                  <a:pt x="509" y="589"/>
                  <a:pt x="630" y="722"/>
                  <a:pt x="777" y="803"/>
                </a:cubicBezTo>
                <a:cubicBezTo>
                  <a:pt x="791" y="817"/>
                  <a:pt x="804" y="817"/>
                  <a:pt x="817" y="817"/>
                </a:cubicBezTo>
                <a:cubicBezTo>
                  <a:pt x="871" y="817"/>
                  <a:pt x="911" y="776"/>
                  <a:pt x="898" y="710"/>
                </a:cubicBezTo>
                <a:cubicBezTo>
                  <a:pt x="884" y="669"/>
                  <a:pt x="871" y="629"/>
                  <a:pt x="844" y="589"/>
                </a:cubicBezTo>
                <a:cubicBezTo>
                  <a:pt x="817" y="549"/>
                  <a:pt x="777" y="508"/>
                  <a:pt x="750" y="469"/>
                </a:cubicBezTo>
                <a:cubicBezTo>
                  <a:pt x="697" y="401"/>
                  <a:pt x="630" y="348"/>
                  <a:pt x="563" y="294"/>
                </a:cubicBezTo>
                <a:cubicBezTo>
                  <a:pt x="496" y="241"/>
                  <a:pt x="416" y="175"/>
                  <a:pt x="349" y="134"/>
                </a:cubicBezTo>
                <a:cubicBezTo>
                  <a:pt x="268" y="80"/>
                  <a:pt x="188" y="27"/>
                  <a:pt x="108" y="0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0" name="Google Shape;420;p32"/>
          <p:cNvSpPr/>
          <p:nvPr/>
        </p:nvSpPr>
        <p:spPr>
          <a:xfrm>
            <a:off x="9242951" y="4330197"/>
            <a:ext cx="79215" cy="310380"/>
          </a:xfrm>
          <a:custGeom>
            <a:avLst/>
            <a:gdLst/>
            <a:ahLst/>
            <a:cxnLst/>
            <a:rect l="l" t="t" r="r" b="b"/>
            <a:pathLst>
              <a:path w="683" h="2676" extrusionOk="0">
                <a:moveTo>
                  <a:pt x="549" y="1"/>
                </a:moveTo>
                <a:cubicBezTo>
                  <a:pt x="522" y="1"/>
                  <a:pt x="495" y="15"/>
                  <a:pt x="482" y="41"/>
                </a:cubicBezTo>
                <a:cubicBezTo>
                  <a:pt x="242" y="416"/>
                  <a:pt x="1" y="844"/>
                  <a:pt x="28" y="1312"/>
                </a:cubicBezTo>
                <a:cubicBezTo>
                  <a:pt x="54" y="1740"/>
                  <a:pt x="349" y="2101"/>
                  <a:pt x="375" y="2529"/>
                </a:cubicBezTo>
                <a:cubicBezTo>
                  <a:pt x="375" y="2622"/>
                  <a:pt x="456" y="2676"/>
                  <a:pt x="536" y="2676"/>
                </a:cubicBezTo>
                <a:cubicBezTo>
                  <a:pt x="616" y="2676"/>
                  <a:pt x="683" y="2622"/>
                  <a:pt x="670" y="2529"/>
                </a:cubicBezTo>
                <a:cubicBezTo>
                  <a:pt x="643" y="2128"/>
                  <a:pt x="388" y="1793"/>
                  <a:pt x="308" y="1406"/>
                </a:cubicBezTo>
                <a:cubicBezTo>
                  <a:pt x="215" y="964"/>
                  <a:pt x="415" y="509"/>
                  <a:pt x="616" y="122"/>
                </a:cubicBezTo>
                <a:cubicBezTo>
                  <a:pt x="643" y="54"/>
                  <a:pt x="602" y="1"/>
                  <a:pt x="549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1" name="Google Shape;421;p32"/>
          <p:cNvSpPr/>
          <p:nvPr/>
        </p:nvSpPr>
        <p:spPr>
          <a:xfrm>
            <a:off x="9315903" y="4421826"/>
            <a:ext cx="48248" cy="131877"/>
          </a:xfrm>
          <a:custGeom>
            <a:avLst/>
            <a:gdLst/>
            <a:ahLst/>
            <a:cxnLst/>
            <a:rect l="l" t="t" r="r" b="b"/>
            <a:pathLst>
              <a:path w="416" h="1137" extrusionOk="0">
                <a:moveTo>
                  <a:pt x="161" y="0"/>
                </a:moveTo>
                <a:cubicBezTo>
                  <a:pt x="134" y="0"/>
                  <a:pt x="107" y="13"/>
                  <a:pt x="94" y="54"/>
                </a:cubicBezTo>
                <a:cubicBezTo>
                  <a:pt x="27" y="227"/>
                  <a:pt x="0" y="402"/>
                  <a:pt x="27" y="589"/>
                </a:cubicBezTo>
                <a:cubicBezTo>
                  <a:pt x="41" y="762"/>
                  <a:pt x="94" y="976"/>
                  <a:pt x="241" y="1110"/>
                </a:cubicBezTo>
                <a:cubicBezTo>
                  <a:pt x="255" y="1124"/>
                  <a:pt x="281" y="1137"/>
                  <a:pt x="308" y="1137"/>
                </a:cubicBezTo>
                <a:cubicBezTo>
                  <a:pt x="362" y="1137"/>
                  <a:pt x="415" y="1083"/>
                  <a:pt x="401" y="1003"/>
                </a:cubicBezTo>
                <a:cubicBezTo>
                  <a:pt x="389" y="937"/>
                  <a:pt x="362" y="857"/>
                  <a:pt x="321" y="789"/>
                </a:cubicBezTo>
                <a:cubicBezTo>
                  <a:pt x="294" y="709"/>
                  <a:pt x="281" y="629"/>
                  <a:pt x="255" y="548"/>
                </a:cubicBezTo>
                <a:cubicBezTo>
                  <a:pt x="228" y="402"/>
                  <a:pt x="228" y="241"/>
                  <a:pt x="241" y="94"/>
                </a:cubicBezTo>
                <a:cubicBezTo>
                  <a:pt x="255" y="27"/>
                  <a:pt x="201" y="0"/>
                  <a:pt x="161" y="0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2" name="Google Shape;422;p32"/>
          <p:cNvSpPr/>
          <p:nvPr/>
        </p:nvSpPr>
        <p:spPr>
          <a:xfrm>
            <a:off x="10349052" y="4980301"/>
            <a:ext cx="51379" cy="66808"/>
          </a:xfrm>
          <a:custGeom>
            <a:avLst/>
            <a:gdLst/>
            <a:ahLst/>
            <a:cxnLst/>
            <a:rect l="l" t="t" r="r" b="b"/>
            <a:pathLst>
              <a:path w="443" h="576" extrusionOk="0">
                <a:moveTo>
                  <a:pt x="362" y="1"/>
                </a:moveTo>
                <a:cubicBezTo>
                  <a:pt x="336" y="14"/>
                  <a:pt x="309" y="28"/>
                  <a:pt x="295" y="40"/>
                </a:cubicBezTo>
                <a:cubicBezTo>
                  <a:pt x="282" y="67"/>
                  <a:pt x="255" y="81"/>
                  <a:pt x="241" y="108"/>
                </a:cubicBezTo>
                <a:cubicBezTo>
                  <a:pt x="215" y="148"/>
                  <a:pt x="188" y="188"/>
                  <a:pt x="175" y="215"/>
                </a:cubicBezTo>
                <a:cubicBezTo>
                  <a:pt x="122" y="295"/>
                  <a:pt x="68" y="375"/>
                  <a:pt x="27" y="442"/>
                </a:cubicBezTo>
                <a:cubicBezTo>
                  <a:pt x="1" y="482"/>
                  <a:pt x="15" y="536"/>
                  <a:pt x="54" y="563"/>
                </a:cubicBezTo>
                <a:cubicBezTo>
                  <a:pt x="68" y="563"/>
                  <a:pt x="81" y="576"/>
                  <a:pt x="95" y="576"/>
                </a:cubicBezTo>
                <a:cubicBezTo>
                  <a:pt x="122" y="576"/>
                  <a:pt x="148" y="549"/>
                  <a:pt x="161" y="536"/>
                </a:cubicBezTo>
                <a:cubicBezTo>
                  <a:pt x="215" y="456"/>
                  <a:pt x="268" y="388"/>
                  <a:pt x="322" y="308"/>
                </a:cubicBezTo>
                <a:cubicBezTo>
                  <a:pt x="348" y="281"/>
                  <a:pt x="362" y="242"/>
                  <a:pt x="389" y="201"/>
                </a:cubicBezTo>
                <a:cubicBezTo>
                  <a:pt x="402" y="188"/>
                  <a:pt x="416" y="161"/>
                  <a:pt x="429" y="148"/>
                </a:cubicBezTo>
                <a:cubicBezTo>
                  <a:pt x="429" y="121"/>
                  <a:pt x="443" y="108"/>
                  <a:pt x="443" y="94"/>
                </a:cubicBezTo>
                <a:lnTo>
                  <a:pt x="443" y="67"/>
                </a:lnTo>
                <a:cubicBezTo>
                  <a:pt x="443" y="28"/>
                  <a:pt x="416" y="1"/>
                  <a:pt x="389" y="1"/>
                </a:cubicBezTo>
                <a:close/>
              </a:path>
            </a:pathLst>
          </a:custGeom>
          <a:solidFill>
            <a:srgbClr val="96AE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3" name="Google Shape;423;p32"/>
          <p:cNvSpPr/>
          <p:nvPr/>
        </p:nvSpPr>
        <p:spPr>
          <a:xfrm>
            <a:off x="10359955" y="5022173"/>
            <a:ext cx="46740" cy="51383"/>
          </a:xfrm>
          <a:custGeom>
            <a:avLst/>
            <a:gdLst/>
            <a:ahLst/>
            <a:cxnLst/>
            <a:rect l="l" t="t" r="r" b="b"/>
            <a:pathLst>
              <a:path w="403" h="443" extrusionOk="0">
                <a:moveTo>
                  <a:pt x="281" y="1"/>
                </a:moveTo>
                <a:cubicBezTo>
                  <a:pt x="254" y="27"/>
                  <a:pt x="228" y="41"/>
                  <a:pt x="201" y="68"/>
                </a:cubicBezTo>
                <a:cubicBezTo>
                  <a:pt x="188" y="81"/>
                  <a:pt x="174" y="95"/>
                  <a:pt x="174" y="108"/>
                </a:cubicBezTo>
                <a:lnTo>
                  <a:pt x="135" y="148"/>
                </a:lnTo>
                <a:cubicBezTo>
                  <a:pt x="121" y="175"/>
                  <a:pt x="94" y="202"/>
                  <a:pt x="67" y="241"/>
                </a:cubicBezTo>
                <a:lnTo>
                  <a:pt x="28" y="322"/>
                </a:lnTo>
                <a:cubicBezTo>
                  <a:pt x="1" y="362"/>
                  <a:pt x="14" y="402"/>
                  <a:pt x="40" y="429"/>
                </a:cubicBezTo>
                <a:cubicBezTo>
                  <a:pt x="67" y="442"/>
                  <a:pt x="81" y="442"/>
                  <a:pt x="94" y="442"/>
                </a:cubicBezTo>
                <a:cubicBezTo>
                  <a:pt x="121" y="442"/>
                  <a:pt x="135" y="442"/>
                  <a:pt x="161" y="416"/>
                </a:cubicBezTo>
                <a:cubicBezTo>
                  <a:pt x="174" y="402"/>
                  <a:pt x="201" y="375"/>
                  <a:pt x="228" y="362"/>
                </a:cubicBezTo>
                <a:cubicBezTo>
                  <a:pt x="242" y="322"/>
                  <a:pt x="268" y="295"/>
                  <a:pt x="295" y="268"/>
                </a:cubicBezTo>
                <a:cubicBezTo>
                  <a:pt x="308" y="255"/>
                  <a:pt x="322" y="241"/>
                  <a:pt x="322" y="228"/>
                </a:cubicBezTo>
                <a:cubicBezTo>
                  <a:pt x="335" y="215"/>
                  <a:pt x="349" y="202"/>
                  <a:pt x="349" y="188"/>
                </a:cubicBezTo>
                <a:cubicBezTo>
                  <a:pt x="361" y="175"/>
                  <a:pt x="361" y="161"/>
                  <a:pt x="375" y="148"/>
                </a:cubicBezTo>
                <a:cubicBezTo>
                  <a:pt x="388" y="134"/>
                  <a:pt x="388" y="108"/>
                  <a:pt x="402" y="95"/>
                </a:cubicBezTo>
                <a:cubicBezTo>
                  <a:pt x="402" y="68"/>
                  <a:pt x="388" y="27"/>
                  <a:pt x="375" y="14"/>
                </a:cubicBezTo>
                <a:cubicBezTo>
                  <a:pt x="361" y="1"/>
                  <a:pt x="335" y="1"/>
                  <a:pt x="322" y="1"/>
                </a:cubicBezTo>
                <a:close/>
              </a:path>
            </a:pathLst>
          </a:custGeom>
          <a:solidFill>
            <a:srgbClr val="96AE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4" name="Google Shape;424;p32"/>
          <p:cNvSpPr/>
          <p:nvPr/>
        </p:nvSpPr>
        <p:spPr>
          <a:xfrm>
            <a:off x="7463471" y="4989697"/>
            <a:ext cx="46740" cy="74580"/>
          </a:xfrm>
          <a:custGeom>
            <a:avLst/>
            <a:gdLst/>
            <a:ahLst/>
            <a:cxnLst/>
            <a:rect l="l" t="t" r="r" b="b"/>
            <a:pathLst>
              <a:path w="403" h="643" extrusionOk="0">
                <a:moveTo>
                  <a:pt x="108" y="0"/>
                </a:moveTo>
                <a:cubicBezTo>
                  <a:pt x="41" y="13"/>
                  <a:pt x="15" y="54"/>
                  <a:pt x="1" y="120"/>
                </a:cubicBezTo>
                <a:cubicBezTo>
                  <a:pt x="1" y="214"/>
                  <a:pt x="15" y="307"/>
                  <a:pt x="41" y="388"/>
                </a:cubicBezTo>
                <a:cubicBezTo>
                  <a:pt x="68" y="441"/>
                  <a:pt x="95" y="495"/>
                  <a:pt x="135" y="548"/>
                </a:cubicBezTo>
                <a:cubicBezTo>
                  <a:pt x="175" y="589"/>
                  <a:pt x="215" y="615"/>
                  <a:pt x="255" y="628"/>
                </a:cubicBezTo>
                <a:cubicBezTo>
                  <a:pt x="268" y="642"/>
                  <a:pt x="295" y="642"/>
                  <a:pt x="309" y="642"/>
                </a:cubicBezTo>
                <a:cubicBezTo>
                  <a:pt x="336" y="642"/>
                  <a:pt x="362" y="642"/>
                  <a:pt x="375" y="615"/>
                </a:cubicBezTo>
                <a:cubicBezTo>
                  <a:pt x="402" y="589"/>
                  <a:pt x="402" y="548"/>
                  <a:pt x="389" y="495"/>
                </a:cubicBezTo>
                <a:cubicBezTo>
                  <a:pt x="375" y="482"/>
                  <a:pt x="375" y="455"/>
                  <a:pt x="375" y="441"/>
                </a:cubicBezTo>
                <a:cubicBezTo>
                  <a:pt x="362" y="428"/>
                  <a:pt x="349" y="401"/>
                  <a:pt x="336" y="388"/>
                </a:cubicBezTo>
                <a:cubicBezTo>
                  <a:pt x="322" y="348"/>
                  <a:pt x="309" y="321"/>
                  <a:pt x="295" y="281"/>
                </a:cubicBezTo>
                <a:cubicBezTo>
                  <a:pt x="282" y="281"/>
                  <a:pt x="282" y="268"/>
                  <a:pt x="282" y="254"/>
                </a:cubicBezTo>
                <a:lnTo>
                  <a:pt x="268" y="254"/>
                </a:lnTo>
                <a:cubicBezTo>
                  <a:pt x="268" y="241"/>
                  <a:pt x="255" y="214"/>
                  <a:pt x="255" y="200"/>
                </a:cubicBezTo>
                <a:cubicBezTo>
                  <a:pt x="242" y="161"/>
                  <a:pt x="229" y="120"/>
                  <a:pt x="229" y="80"/>
                </a:cubicBezTo>
                <a:cubicBezTo>
                  <a:pt x="215" y="40"/>
                  <a:pt x="161" y="0"/>
                  <a:pt x="122" y="0"/>
                </a:cubicBezTo>
                <a:close/>
              </a:path>
            </a:pathLst>
          </a:custGeom>
          <a:solidFill>
            <a:srgbClr val="96AE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5" name="Google Shape;425;p32"/>
          <p:cNvSpPr/>
          <p:nvPr/>
        </p:nvSpPr>
        <p:spPr>
          <a:xfrm>
            <a:off x="6928339" y="4539785"/>
            <a:ext cx="72952" cy="79103"/>
          </a:xfrm>
          <a:custGeom>
            <a:avLst/>
            <a:gdLst/>
            <a:ahLst/>
            <a:cxnLst/>
            <a:rect l="l" t="t" r="r" b="b"/>
            <a:pathLst>
              <a:path w="629" h="682" extrusionOk="0">
                <a:moveTo>
                  <a:pt x="495" y="0"/>
                </a:moveTo>
                <a:cubicBezTo>
                  <a:pt x="482" y="0"/>
                  <a:pt x="468" y="0"/>
                  <a:pt x="441" y="13"/>
                </a:cubicBezTo>
                <a:cubicBezTo>
                  <a:pt x="388" y="40"/>
                  <a:pt x="348" y="80"/>
                  <a:pt x="295" y="120"/>
                </a:cubicBezTo>
                <a:cubicBezTo>
                  <a:pt x="254" y="161"/>
                  <a:pt x="214" y="200"/>
                  <a:pt x="188" y="241"/>
                </a:cubicBezTo>
                <a:cubicBezTo>
                  <a:pt x="134" y="280"/>
                  <a:pt x="94" y="334"/>
                  <a:pt x="67" y="387"/>
                </a:cubicBezTo>
                <a:cubicBezTo>
                  <a:pt x="27" y="455"/>
                  <a:pt x="0" y="535"/>
                  <a:pt x="27" y="615"/>
                </a:cubicBezTo>
                <a:cubicBezTo>
                  <a:pt x="54" y="655"/>
                  <a:pt x="81" y="682"/>
                  <a:pt x="134" y="682"/>
                </a:cubicBezTo>
                <a:lnTo>
                  <a:pt x="161" y="682"/>
                </a:lnTo>
                <a:cubicBezTo>
                  <a:pt x="201" y="682"/>
                  <a:pt x="227" y="669"/>
                  <a:pt x="268" y="642"/>
                </a:cubicBezTo>
                <a:cubicBezTo>
                  <a:pt x="295" y="615"/>
                  <a:pt x="308" y="575"/>
                  <a:pt x="334" y="548"/>
                </a:cubicBezTo>
                <a:cubicBezTo>
                  <a:pt x="361" y="508"/>
                  <a:pt x="388" y="468"/>
                  <a:pt x="415" y="414"/>
                </a:cubicBezTo>
                <a:cubicBezTo>
                  <a:pt x="441" y="375"/>
                  <a:pt x="482" y="334"/>
                  <a:pt x="509" y="294"/>
                </a:cubicBezTo>
                <a:lnTo>
                  <a:pt x="509" y="280"/>
                </a:lnTo>
                <a:lnTo>
                  <a:pt x="522" y="280"/>
                </a:lnTo>
                <a:cubicBezTo>
                  <a:pt x="536" y="254"/>
                  <a:pt x="548" y="241"/>
                  <a:pt x="548" y="227"/>
                </a:cubicBezTo>
                <a:cubicBezTo>
                  <a:pt x="562" y="200"/>
                  <a:pt x="589" y="187"/>
                  <a:pt x="602" y="161"/>
                </a:cubicBezTo>
                <a:cubicBezTo>
                  <a:pt x="629" y="120"/>
                  <a:pt x="616" y="54"/>
                  <a:pt x="575" y="27"/>
                </a:cubicBezTo>
                <a:cubicBezTo>
                  <a:pt x="562" y="13"/>
                  <a:pt x="536" y="0"/>
                  <a:pt x="4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6" name="Google Shape;426;p32"/>
          <p:cNvSpPr/>
          <p:nvPr/>
        </p:nvSpPr>
        <p:spPr>
          <a:xfrm>
            <a:off x="6987256" y="4572261"/>
            <a:ext cx="1624" cy="116"/>
          </a:xfrm>
          <a:custGeom>
            <a:avLst/>
            <a:gdLst/>
            <a:ahLst/>
            <a:cxnLst/>
            <a:rect l="l" t="t" r="r" b="b"/>
            <a:pathLst>
              <a:path w="14" h="1" extrusionOk="0">
                <a:moveTo>
                  <a:pt x="14" y="0"/>
                </a:moveTo>
                <a:lnTo>
                  <a:pt x="14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38785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7" name="Google Shape;427;p32"/>
          <p:cNvSpPr/>
          <p:nvPr/>
        </p:nvSpPr>
        <p:spPr>
          <a:xfrm>
            <a:off x="6968700" y="4769321"/>
            <a:ext cx="66688" cy="116451"/>
          </a:xfrm>
          <a:custGeom>
            <a:avLst/>
            <a:gdLst/>
            <a:ahLst/>
            <a:cxnLst/>
            <a:rect l="l" t="t" r="r" b="b"/>
            <a:pathLst>
              <a:path w="575" h="1004" extrusionOk="0">
                <a:moveTo>
                  <a:pt x="441" y="1"/>
                </a:moveTo>
                <a:cubicBezTo>
                  <a:pt x="402" y="1"/>
                  <a:pt x="348" y="14"/>
                  <a:pt x="334" y="54"/>
                </a:cubicBezTo>
                <a:cubicBezTo>
                  <a:pt x="268" y="188"/>
                  <a:pt x="214" y="335"/>
                  <a:pt x="147" y="468"/>
                </a:cubicBezTo>
                <a:cubicBezTo>
                  <a:pt x="134" y="536"/>
                  <a:pt x="107" y="602"/>
                  <a:pt x="80" y="670"/>
                </a:cubicBezTo>
                <a:cubicBezTo>
                  <a:pt x="40" y="750"/>
                  <a:pt x="0" y="857"/>
                  <a:pt x="54" y="937"/>
                </a:cubicBezTo>
                <a:cubicBezTo>
                  <a:pt x="80" y="977"/>
                  <a:pt x="120" y="1003"/>
                  <a:pt x="174" y="1003"/>
                </a:cubicBezTo>
                <a:cubicBezTo>
                  <a:pt x="174" y="1003"/>
                  <a:pt x="188" y="1003"/>
                  <a:pt x="200" y="991"/>
                </a:cubicBezTo>
                <a:cubicBezTo>
                  <a:pt x="295" y="977"/>
                  <a:pt x="334" y="857"/>
                  <a:pt x="375" y="777"/>
                </a:cubicBezTo>
                <a:cubicBezTo>
                  <a:pt x="388" y="709"/>
                  <a:pt x="414" y="629"/>
                  <a:pt x="441" y="563"/>
                </a:cubicBezTo>
                <a:cubicBezTo>
                  <a:pt x="482" y="429"/>
                  <a:pt x="535" y="295"/>
                  <a:pt x="562" y="161"/>
                </a:cubicBezTo>
                <a:cubicBezTo>
                  <a:pt x="575" y="94"/>
                  <a:pt x="548" y="27"/>
                  <a:pt x="4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8" name="Google Shape;428;p32"/>
          <p:cNvSpPr/>
          <p:nvPr/>
        </p:nvSpPr>
        <p:spPr>
          <a:xfrm>
            <a:off x="7010453" y="4854572"/>
            <a:ext cx="38969" cy="68432"/>
          </a:xfrm>
          <a:custGeom>
            <a:avLst/>
            <a:gdLst/>
            <a:ahLst/>
            <a:cxnLst/>
            <a:rect l="l" t="t" r="r" b="b"/>
            <a:pathLst>
              <a:path w="336" h="590" extrusionOk="0">
                <a:moveTo>
                  <a:pt x="229" y="1"/>
                </a:moveTo>
                <a:cubicBezTo>
                  <a:pt x="202" y="1"/>
                  <a:pt x="161" y="15"/>
                  <a:pt x="149" y="54"/>
                </a:cubicBezTo>
                <a:cubicBezTo>
                  <a:pt x="108" y="122"/>
                  <a:pt x="81" y="188"/>
                  <a:pt x="54" y="256"/>
                </a:cubicBezTo>
                <a:cubicBezTo>
                  <a:pt x="42" y="282"/>
                  <a:pt x="28" y="309"/>
                  <a:pt x="28" y="349"/>
                </a:cubicBezTo>
                <a:cubicBezTo>
                  <a:pt x="15" y="389"/>
                  <a:pt x="1" y="443"/>
                  <a:pt x="15" y="496"/>
                </a:cubicBezTo>
                <a:cubicBezTo>
                  <a:pt x="28" y="550"/>
                  <a:pt x="68" y="589"/>
                  <a:pt x="122" y="589"/>
                </a:cubicBezTo>
                <a:cubicBezTo>
                  <a:pt x="161" y="589"/>
                  <a:pt x="188" y="577"/>
                  <a:pt x="215" y="550"/>
                </a:cubicBezTo>
                <a:cubicBezTo>
                  <a:pt x="242" y="523"/>
                  <a:pt x="256" y="496"/>
                  <a:pt x="268" y="470"/>
                </a:cubicBezTo>
                <a:cubicBezTo>
                  <a:pt x="268" y="443"/>
                  <a:pt x="282" y="429"/>
                  <a:pt x="282" y="416"/>
                </a:cubicBezTo>
                <a:cubicBezTo>
                  <a:pt x="295" y="389"/>
                  <a:pt x="295" y="349"/>
                  <a:pt x="295" y="322"/>
                </a:cubicBezTo>
                <a:cubicBezTo>
                  <a:pt x="309" y="256"/>
                  <a:pt x="322" y="175"/>
                  <a:pt x="336" y="108"/>
                </a:cubicBezTo>
                <a:cubicBezTo>
                  <a:pt x="336" y="81"/>
                  <a:pt x="322" y="54"/>
                  <a:pt x="309" y="42"/>
                </a:cubicBezTo>
                <a:cubicBezTo>
                  <a:pt x="295" y="28"/>
                  <a:pt x="282" y="15"/>
                  <a:pt x="2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9" name="Google Shape;429;p32"/>
          <p:cNvSpPr/>
          <p:nvPr/>
        </p:nvSpPr>
        <p:spPr>
          <a:xfrm>
            <a:off x="7164125" y="4901199"/>
            <a:ext cx="77707" cy="74580"/>
          </a:xfrm>
          <a:custGeom>
            <a:avLst/>
            <a:gdLst/>
            <a:ahLst/>
            <a:cxnLst/>
            <a:rect l="l" t="t" r="r" b="b"/>
            <a:pathLst>
              <a:path w="670" h="643" extrusionOk="0">
                <a:moveTo>
                  <a:pt x="134" y="0"/>
                </a:moveTo>
                <a:cubicBezTo>
                  <a:pt x="108" y="0"/>
                  <a:pt x="67" y="14"/>
                  <a:pt x="40" y="41"/>
                </a:cubicBezTo>
                <a:cubicBezTo>
                  <a:pt x="27" y="68"/>
                  <a:pt x="1" y="94"/>
                  <a:pt x="13" y="121"/>
                </a:cubicBezTo>
                <a:cubicBezTo>
                  <a:pt x="13" y="161"/>
                  <a:pt x="27" y="187"/>
                  <a:pt x="40" y="214"/>
                </a:cubicBezTo>
                <a:cubicBezTo>
                  <a:pt x="81" y="255"/>
                  <a:pt x="108" y="282"/>
                  <a:pt x="134" y="321"/>
                </a:cubicBezTo>
                <a:lnTo>
                  <a:pt x="228" y="415"/>
                </a:lnTo>
                <a:cubicBezTo>
                  <a:pt x="254" y="455"/>
                  <a:pt x="281" y="482"/>
                  <a:pt x="322" y="522"/>
                </a:cubicBezTo>
                <a:cubicBezTo>
                  <a:pt x="361" y="562"/>
                  <a:pt x="415" y="615"/>
                  <a:pt x="468" y="629"/>
                </a:cubicBezTo>
                <a:cubicBezTo>
                  <a:pt x="482" y="642"/>
                  <a:pt x="495" y="642"/>
                  <a:pt x="509" y="642"/>
                </a:cubicBezTo>
                <a:cubicBezTo>
                  <a:pt x="602" y="642"/>
                  <a:pt x="669" y="562"/>
                  <a:pt x="643" y="469"/>
                </a:cubicBezTo>
                <a:cubicBezTo>
                  <a:pt x="629" y="401"/>
                  <a:pt x="575" y="362"/>
                  <a:pt x="522" y="308"/>
                </a:cubicBezTo>
                <a:lnTo>
                  <a:pt x="429" y="214"/>
                </a:lnTo>
                <a:lnTo>
                  <a:pt x="335" y="121"/>
                </a:lnTo>
                <a:cubicBezTo>
                  <a:pt x="295" y="94"/>
                  <a:pt x="268" y="68"/>
                  <a:pt x="228" y="41"/>
                </a:cubicBezTo>
                <a:cubicBezTo>
                  <a:pt x="201" y="14"/>
                  <a:pt x="174" y="0"/>
                  <a:pt x="1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0" name="Google Shape;430;p32"/>
          <p:cNvSpPr/>
          <p:nvPr/>
        </p:nvSpPr>
        <p:spPr>
          <a:xfrm>
            <a:off x="7160995" y="4792520"/>
            <a:ext cx="79215" cy="60777"/>
          </a:xfrm>
          <a:custGeom>
            <a:avLst/>
            <a:gdLst/>
            <a:ahLst/>
            <a:cxnLst/>
            <a:rect l="l" t="t" r="r" b="b"/>
            <a:pathLst>
              <a:path w="683" h="524" extrusionOk="0">
                <a:moveTo>
                  <a:pt x="121" y="1"/>
                </a:moveTo>
                <a:cubicBezTo>
                  <a:pt x="81" y="1"/>
                  <a:pt x="54" y="15"/>
                  <a:pt x="28" y="42"/>
                </a:cubicBezTo>
                <a:cubicBezTo>
                  <a:pt x="1" y="81"/>
                  <a:pt x="1" y="149"/>
                  <a:pt x="40" y="188"/>
                </a:cubicBezTo>
                <a:cubicBezTo>
                  <a:pt x="81" y="229"/>
                  <a:pt x="121" y="268"/>
                  <a:pt x="174" y="295"/>
                </a:cubicBezTo>
                <a:cubicBezTo>
                  <a:pt x="215" y="322"/>
                  <a:pt x="255" y="349"/>
                  <a:pt x="295" y="389"/>
                </a:cubicBezTo>
                <a:lnTo>
                  <a:pt x="415" y="470"/>
                </a:lnTo>
                <a:cubicBezTo>
                  <a:pt x="456" y="496"/>
                  <a:pt x="509" y="523"/>
                  <a:pt x="563" y="523"/>
                </a:cubicBezTo>
                <a:cubicBezTo>
                  <a:pt x="576" y="523"/>
                  <a:pt x="589" y="523"/>
                  <a:pt x="602" y="509"/>
                </a:cubicBezTo>
                <a:cubicBezTo>
                  <a:pt x="629" y="509"/>
                  <a:pt x="656" y="482"/>
                  <a:pt x="670" y="470"/>
                </a:cubicBezTo>
                <a:cubicBezTo>
                  <a:pt x="683" y="443"/>
                  <a:pt x="683" y="416"/>
                  <a:pt x="683" y="389"/>
                </a:cubicBezTo>
                <a:cubicBezTo>
                  <a:pt x="670" y="322"/>
                  <a:pt x="602" y="268"/>
                  <a:pt x="549" y="229"/>
                </a:cubicBezTo>
                <a:lnTo>
                  <a:pt x="429" y="149"/>
                </a:lnTo>
                <a:cubicBezTo>
                  <a:pt x="388" y="135"/>
                  <a:pt x="349" y="108"/>
                  <a:pt x="308" y="81"/>
                </a:cubicBezTo>
                <a:cubicBezTo>
                  <a:pt x="268" y="54"/>
                  <a:pt x="215" y="42"/>
                  <a:pt x="174" y="15"/>
                </a:cubicBezTo>
                <a:cubicBezTo>
                  <a:pt x="147" y="15"/>
                  <a:pt x="135" y="1"/>
                  <a:pt x="1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32"/>
          <p:cNvSpPr/>
          <p:nvPr/>
        </p:nvSpPr>
        <p:spPr>
          <a:xfrm>
            <a:off x="7102077" y="4643593"/>
            <a:ext cx="79215" cy="51383"/>
          </a:xfrm>
          <a:custGeom>
            <a:avLst/>
            <a:gdLst/>
            <a:ahLst/>
            <a:cxnLst/>
            <a:rect l="l" t="t" r="r" b="b"/>
            <a:pathLst>
              <a:path w="683" h="443" extrusionOk="0">
                <a:moveTo>
                  <a:pt x="108" y="1"/>
                </a:moveTo>
                <a:cubicBezTo>
                  <a:pt x="81" y="1"/>
                  <a:pt x="40" y="15"/>
                  <a:pt x="13" y="54"/>
                </a:cubicBezTo>
                <a:cubicBezTo>
                  <a:pt x="1" y="95"/>
                  <a:pt x="1" y="148"/>
                  <a:pt x="40" y="175"/>
                </a:cubicBezTo>
                <a:cubicBezTo>
                  <a:pt x="67" y="202"/>
                  <a:pt x="108" y="229"/>
                  <a:pt x="147" y="255"/>
                </a:cubicBezTo>
                <a:cubicBezTo>
                  <a:pt x="174" y="268"/>
                  <a:pt x="215" y="295"/>
                  <a:pt x="241" y="309"/>
                </a:cubicBezTo>
                <a:cubicBezTo>
                  <a:pt x="308" y="348"/>
                  <a:pt x="375" y="389"/>
                  <a:pt x="455" y="429"/>
                </a:cubicBezTo>
                <a:cubicBezTo>
                  <a:pt x="482" y="443"/>
                  <a:pt x="495" y="443"/>
                  <a:pt x="522" y="443"/>
                </a:cubicBezTo>
                <a:lnTo>
                  <a:pt x="562" y="443"/>
                </a:lnTo>
                <a:cubicBezTo>
                  <a:pt x="589" y="429"/>
                  <a:pt x="629" y="402"/>
                  <a:pt x="643" y="375"/>
                </a:cubicBezTo>
                <a:cubicBezTo>
                  <a:pt x="682" y="309"/>
                  <a:pt x="655" y="215"/>
                  <a:pt x="589" y="188"/>
                </a:cubicBezTo>
                <a:cubicBezTo>
                  <a:pt x="522" y="134"/>
                  <a:pt x="429" y="108"/>
                  <a:pt x="348" y="81"/>
                </a:cubicBezTo>
                <a:cubicBezTo>
                  <a:pt x="281" y="54"/>
                  <a:pt x="215" y="15"/>
                  <a:pt x="1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32"/>
          <p:cNvSpPr/>
          <p:nvPr/>
        </p:nvSpPr>
        <p:spPr>
          <a:xfrm>
            <a:off x="7427865" y="3705028"/>
            <a:ext cx="69820" cy="46627"/>
          </a:xfrm>
          <a:custGeom>
            <a:avLst/>
            <a:gdLst/>
            <a:ahLst/>
            <a:cxnLst/>
            <a:rect l="l" t="t" r="r" b="b"/>
            <a:pathLst>
              <a:path w="602" h="402" extrusionOk="0">
                <a:moveTo>
                  <a:pt x="415" y="1"/>
                </a:moveTo>
                <a:cubicBezTo>
                  <a:pt x="402" y="1"/>
                  <a:pt x="388" y="13"/>
                  <a:pt x="375" y="13"/>
                </a:cubicBezTo>
                <a:cubicBezTo>
                  <a:pt x="334" y="13"/>
                  <a:pt x="295" y="27"/>
                  <a:pt x="254" y="40"/>
                </a:cubicBezTo>
                <a:cubicBezTo>
                  <a:pt x="215" y="54"/>
                  <a:pt x="174" y="67"/>
                  <a:pt x="134" y="94"/>
                </a:cubicBezTo>
                <a:cubicBezTo>
                  <a:pt x="120" y="108"/>
                  <a:pt x="94" y="120"/>
                  <a:pt x="81" y="147"/>
                </a:cubicBezTo>
                <a:cubicBezTo>
                  <a:pt x="54" y="174"/>
                  <a:pt x="27" y="201"/>
                  <a:pt x="27" y="241"/>
                </a:cubicBezTo>
                <a:cubicBezTo>
                  <a:pt x="1" y="322"/>
                  <a:pt x="67" y="402"/>
                  <a:pt x="147" y="402"/>
                </a:cubicBezTo>
                <a:lnTo>
                  <a:pt x="188" y="402"/>
                </a:lnTo>
                <a:cubicBezTo>
                  <a:pt x="201" y="388"/>
                  <a:pt x="227" y="375"/>
                  <a:pt x="254" y="361"/>
                </a:cubicBezTo>
                <a:cubicBezTo>
                  <a:pt x="268" y="361"/>
                  <a:pt x="281" y="348"/>
                  <a:pt x="295" y="334"/>
                </a:cubicBezTo>
                <a:cubicBezTo>
                  <a:pt x="308" y="322"/>
                  <a:pt x="334" y="322"/>
                  <a:pt x="361" y="308"/>
                </a:cubicBezTo>
                <a:cubicBezTo>
                  <a:pt x="388" y="295"/>
                  <a:pt x="415" y="281"/>
                  <a:pt x="442" y="281"/>
                </a:cubicBezTo>
                <a:lnTo>
                  <a:pt x="402" y="281"/>
                </a:lnTo>
                <a:cubicBezTo>
                  <a:pt x="442" y="281"/>
                  <a:pt x="468" y="268"/>
                  <a:pt x="509" y="268"/>
                </a:cubicBezTo>
                <a:cubicBezTo>
                  <a:pt x="522" y="268"/>
                  <a:pt x="522" y="254"/>
                  <a:pt x="536" y="254"/>
                </a:cubicBezTo>
                <a:cubicBezTo>
                  <a:pt x="549" y="241"/>
                  <a:pt x="562" y="241"/>
                  <a:pt x="575" y="227"/>
                </a:cubicBezTo>
                <a:cubicBezTo>
                  <a:pt x="589" y="201"/>
                  <a:pt x="602" y="174"/>
                  <a:pt x="602" y="147"/>
                </a:cubicBezTo>
                <a:cubicBezTo>
                  <a:pt x="602" y="94"/>
                  <a:pt x="562" y="40"/>
                  <a:pt x="509" y="13"/>
                </a:cubicBezTo>
                <a:cubicBezTo>
                  <a:pt x="468" y="13"/>
                  <a:pt x="442" y="1"/>
                  <a:pt x="4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32"/>
          <p:cNvSpPr/>
          <p:nvPr/>
        </p:nvSpPr>
        <p:spPr>
          <a:xfrm>
            <a:off x="7454193" y="3646107"/>
            <a:ext cx="71444" cy="35724"/>
          </a:xfrm>
          <a:custGeom>
            <a:avLst/>
            <a:gdLst/>
            <a:ahLst/>
            <a:cxnLst/>
            <a:rect l="l" t="t" r="r" b="b"/>
            <a:pathLst>
              <a:path w="616" h="308" extrusionOk="0">
                <a:moveTo>
                  <a:pt x="523" y="0"/>
                </a:moveTo>
                <a:cubicBezTo>
                  <a:pt x="523" y="0"/>
                  <a:pt x="509" y="0"/>
                  <a:pt x="509" y="13"/>
                </a:cubicBezTo>
                <a:cubicBezTo>
                  <a:pt x="429" y="27"/>
                  <a:pt x="362" y="40"/>
                  <a:pt x="282" y="54"/>
                </a:cubicBezTo>
                <a:cubicBezTo>
                  <a:pt x="255" y="54"/>
                  <a:pt x="215" y="67"/>
                  <a:pt x="175" y="81"/>
                </a:cubicBezTo>
                <a:cubicBezTo>
                  <a:pt x="134" y="93"/>
                  <a:pt x="81" y="107"/>
                  <a:pt x="41" y="147"/>
                </a:cubicBezTo>
                <a:cubicBezTo>
                  <a:pt x="0" y="200"/>
                  <a:pt x="14" y="295"/>
                  <a:pt x="95" y="307"/>
                </a:cubicBezTo>
                <a:lnTo>
                  <a:pt x="134" y="307"/>
                </a:lnTo>
                <a:cubicBezTo>
                  <a:pt x="161" y="307"/>
                  <a:pt x="202" y="307"/>
                  <a:pt x="241" y="295"/>
                </a:cubicBezTo>
                <a:cubicBezTo>
                  <a:pt x="282" y="281"/>
                  <a:pt x="322" y="254"/>
                  <a:pt x="362" y="241"/>
                </a:cubicBezTo>
                <a:cubicBezTo>
                  <a:pt x="429" y="214"/>
                  <a:pt x="496" y="188"/>
                  <a:pt x="562" y="147"/>
                </a:cubicBezTo>
                <a:cubicBezTo>
                  <a:pt x="603" y="134"/>
                  <a:pt x="616" y="81"/>
                  <a:pt x="603" y="54"/>
                </a:cubicBezTo>
                <a:cubicBezTo>
                  <a:pt x="589" y="27"/>
                  <a:pt x="562" y="0"/>
                  <a:pt x="5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32"/>
          <p:cNvSpPr/>
          <p:nvPr/>
        </p:nvSpPr>
        <p:spPr>
          <a:xfrm>
            <a:off x="7474372" y="3579299"/>
            <a:ext cx="85477" cy="38972"/>
          </a:xfrm>
          <a:custGeom>
            <a:avLst/>
            <a:gdLst/>
            <a:ahLst/>
            <a:cxnLst/>
            <a:rect l="l" t="t" r="r" b="b"/>
            <a:pathLst>
              <a:path w="737" h="336" extrusionOk="0">
                <a:moveTo>
                  <a:pt x="616" y="1"/>
                </a:moveTo>
                <a:cubicBezTo>
                  <a:pt x="522" y="27"/>
                  <a:pt x="429" y="41"/>
                  <a:pt x="335" y="68"/>
                </a:cubicBezTo>
                <a:cubicBezTo>
                  <a:pt x="295" y="68"/>
                  <a:pt x="255" y="81"/>
                  <a:pt x="215" y="95"/>
                </a:cubicBezTo>
                <a:cubicBezTo>
                  <a:pt x="188" y="95"/>
                  <a:pt x="161" y="108"/>
                  <a:pt x="135" y="108"/>
                </a:cubicBezTo>
                <a:cubicBezTo>
                  <a:pt x="121" y="122"/>
                  <a:pt x="108" y="122"/>
                  <a:pt x="94" y="134"/>
                </a:cubicBezTo>
                <a:lnTo>
                  <a:pt x="54" y="175"/>
                </a:lnTo>
                <a:cubicBezTo>
                  <a:pt x="1" y="215"/>
                  <a:pt x="28" y="309"/>
                  <a:pt x="94" y="322"/>
                </a:cubicBezTo>
                <a:cubicBezTo>
                  <a:pt x="108" y="322"/>
                  <a:pt x="135" y="336"/>
                  <a:pt x="148" y="336"/>
                </a:cubicBezTo>
                <a:cubicBezTo>
                  <a:pt x="161" y="336"/>
                  <a:pt x="188" y="336"/>
                  <a:pt x="201" y="322"/>
                </a:cubicBezTo>
                <a:cubicBezTo>
                  <a:pt x="228" y="322"/>
                  <a:pt x="242" y="322"/>
                  <a:pt x="268" y="309"/>
                </a:cubicBezTo>
                <a:cubicBezTo>
                  <a:pt x="308" y="295"/>
                  <a:pt x="349" y="282"/>
                  <a:pt x="402" y="268"/>
                </a:cubicBezTo>
                <a:cubicBezTo>
                  <a:pt x="482" y="229"/>
                  <a:pt x="576" y="202"/>
                  <a:pt x="656" y="175"/>
                </a:cubicBezTo>
                <a:cubicBezTo>
                  <a:pt x="709" y="161"/>
                  <a:pt x="736" y="108"/>
                  <a:pt x="723" y="68"/>
                </a:cubicBezTo>
                <a:cubicBezTo>
                  <a:pt x="709" y="27"/>
                  <a:pt x="670" y="1"/>
                  <a:pt x="6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32"/>
          <p:cNvSpPr/>
          <p:nvPr/>
        </p:nvSpPr>
        <p:spPr>
          <a:xfrm>
            <a:off x="7649618" y="3568513"/>
            <a:ext cx="31199" cy="150551"/>
          </a:xfrm>
          <a:custGeom>
            <a:avLst/>
            <a:gdLst/>
            <a:ahLst/>
            <a:cxnLst/>
            <a:rect l="l" t="t" r="r" b="b"/>
            <a:pathLst>
              <a:path w="269" h="1298" extrusionOk="0">
                <a:moveTo>
                  <a:pt x="135" y="1"/>
                </a:moveTo>
                <a:cubicBezTo>
                  <a:pt x="95" y="1"/>
                  <a:pt x="54" y="27"/>
                  <a:pt x="42" y="94"/>
                </a:cubicBezTo>
                <a:cubicBezTo>
                  <a:pt x="15" y="281"/>
                  <a:pt x="15" y="468"/>
                  <a:pt x="1" y="669"/>
                </a:cubicBezTo>
                <a:cubicBezTo>
                  <a:pt x="1" y="762"/>
                  <a:pt x="1" y="869"/>
                  <a:pt x="15" y="964"/>
                </a:cubicBezTo>
                <a:cubicBezTo>
                  <a:pt x="15" y="1057"/>
                  <a:pt x="15" y="1164"/>
                  <a:pt x="68" y="1258"/>
                </a:cubicBezTo>
                <a:cubicBezTo>
                  <a:pt x="81" y="1285"/>
                  <a:pt x="108" y="1297"/>
                  <a:pt x="135" y="1297"/>
                </a:cubicBezTo>
                <a:cubicBezTo>
                  <a:pt x="175" y="1297"/>
                  <a:pt x="215" y="1271"/>
                  <a:pt x="242" y="1231"/>
                </a:cubicBezTo>
                <a:cubicBezTo>
                  <a:pt x="268" y="1137"/>
                  <a:pt x="256" y="1030"/>
                  <a:pt x="242" y="937"/>
                </a:cubicBezTo>
                <a:cubicBezTo>
                  <a:pt x="242" y="843"/>
                  <a:pt x="229" y="750"/>
                  <a:pt x="229" y="655"/>
                </a:cubicBezTo>
                <a:cubicBezTo>
                  <a:pt x="215" y="468"/>
                  <a:pt x="215" y="281"/>
                  <a:pt x="215" y="94"/>
                </a:cubicBezTo>
                <a:cubicBezTo>
                  <a:pt x="215" y="27"/>
                  <a:pt x="175" y="1"/>
                  <a:pt x="1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32"/>
          <p:cNvSpPr/>
          <p:nvPr/>
        </p:nvSpPr>
        <p:spPr>
          <a:xfrm>
            <a:off x="7693111" y="3537428"/>
            <a:ext cx="29691" cy="131993"/>
          </a:xfrm>
          <a:custGeom>
            <a:avLst/>
            <a:gdLst/>
            <a:ahLst/>
            <a:cxnLst/>
            <a:rect l="l" t="t" r="r" b="b"/>
            <a:pathLst>
              <a:path w="256" h="1138" extrusionOk="0">
                <a:moveTo>
                  <a:pt x="134" y="1"/>
                </a:moveTo>
                <a:cubicBezTo>
                  <a:pt x="95" y="1"/>
                  <a:pt x="68" y="28"/>
                  <a:pt x="54" y="67"/>
                </a:cubicBezTo>
                <a:cubicBezTo>
                  <a:pt x="41" y="228"/>
                  <a:pt x="27" y="388"/>
                  <a:pt x="27" y="549"/>
                </a:cubicBezTo>
                <a:cubicBezTo>
                  <a:pt x="14" y="697"/>
                  <a:pt x="0" y="857"/>
                  <a:pt x="14" y="1018"/>
                </a:cubicBezTo>
                <a:cubicBezTo>
                  <a:pt x="14" y="1098"/>
                  <a:pt x="68" y="1137"/>
                  <a:pt x="134" y="1137"/>
                </a:cubicBezTo>
                <a:cubicBezTo>
                  <a:pt x="188" y="1137"/>
                  <a:pt x="241" y="1098"/>
                  <a:pt x="255" y="1018"/>
                </a:cubicBezTo>
                <a:cubicBezTo>
                  <a:pt x="255" y="857"/>
                  <a:pt x="241" y="697"/>
                  <a:pt x="228" y="549"/>
                </a:cubicBezTo>
                <a:cubicBezTo>
                  <a:pt x="228" y="388"/>
                  <a:pt x="214" y="228"/>
                  <a:pt x="202" y="67"/>
                </a:cubicBezTo>
                <a:cubicBezTo>
                  <a:pt x="202" y="28"/>
                  <a:pt x="161" y="1"/>
                  <a:pt x="1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32"/>
          <p:cNvSpPr/>
          <p:nvPr/>
        </p:nvSpPr>
        <p:spPr>
          <a:xfrm>
            <a:off x="7735095" y="3475375"/>
            <a:ext cx="32591" cy="121207"/>
          </a:xfrm>
          <a:custGeom>
            <a:avLst/>
            <a:gdLst/>
            <a:ahLst/>
            <a:cxnLst/>
            <a:rect l="l" t="t" r="r" b="b"/>
            <a:pathLst>
              <a:path w="281" h="1045" extrusionOk="0">
                <a:moveTo>
                  <a:pt x="93" y="1"/>
                </a:moveTo>
                <a:cubicBezTo>
                  <a:pt x="54" y="1"/>
                  <a:pt x="0" y="28"/>
                  <a:pt x="13" y="81"/>
                </a:cubicBezTo>
                <a:cubicBezTo>
                  <a:pt x="27" y="228"/>
                  <a:pt x="40" y="362"/>
                  <a:pt x="40" y="495"/>
                </a:cubicBezTo>
                <a:cubicBezTo>
                  <a:pt x="40" y="643"/>
                  <a:pt x="27" y="777"/>
                  <a:pt x="27" y="923"/>
                </a:cubicBezTo>
                <a:cubicBezTo>
                  <a:pt x="27" y="991"/>
                  <a:pt x="80" y="1044"/>
                  <a:pt x="147" y="1044"/>
                </a:cubicBezTo>
                <a:cubicBezTo>
                  <a:pt x="214" y="1044"/>
                  <a:pt x="254" y="991"/>
                  <a:pt x="268" y="923"/>
                </a:cubicBezTo>
                <a:cubicBezTo>
                  <a:pt x="281" y="777"/>
                  <a:pt x="268" y="629"/>
                  <a:pt x="254" y="495"/>
                </a:cubicBezTo>
                <a:cubicBezTo>
                  <a:pt x="241" y="349"/>
                  <a:pt x="214" y="201"/>
                  <a:pt x="187" y="54"/>
                </a:cubicBezTo>
                <a:cubicBezTo>
                  <a:pt x="173" y="14"/>
                  <a:pt x="134" y="1"/>
                  <a:pt x="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32"/>
          <p:cNvSpPr/>
          <p:nvPr/>
        </p:nvSpPr>
        <p:spPr>
          <a:xfrm>
            <a:off x="7794014" y="3408684"/>
            <a:ext cx="26444" cy="93137"/>
          </a:xfrm>
          <a:custGeom>
            <a:avLst/>
            <a:gdLst/>
            <a:ahLst/>
            <a:cxnLst/>
            <a:rect l="l" t="t" r="r" b="b"/>
            <a:pathLst>
              <a:path w="228" h="803" extrusionOk="0">
                <a:moveTo>
                  <a:pt x="107" y="0"/>
                </a:moveTo>
                <a:cubicBezTo>
                  <a:pt x="67" y="0"/>
                  <a:pt x="27" y="41"/>
                  <a:pt x="27" y="94"/>
                </a:cubicBezTo>
                <a:lnTo>
                  <a:pt x="13" y="402"/>
                </a:lnTo>
                <a:lnTo>
                  <a:pt x="13" y="549"/>
                </a:lnTo>
                <a:lnTo>
                  <a:pt x="13" y="616"/>
                </a:lnTo>
                <a:cubicBezTo>
                  <a:pt x="0" y="656"/>
                  <a:pt x="0" y="696"/>
                  <a:pt x="13" y="723"/>
                </a:cubicBezTo>
                <a:cubicBezTo>
                  <a:pt x="27" y="763"/>
                  <a:pt x="67" y="803"/>
                  <a:pt x="107" y="803"/>
                </a:cubicBezTo>
                <a:cubicBezTo>
                  <a:pt x="161" y="790"/>
                  <a:pt x="188" y="763"/>
                  <a:pt x="214" y="723"/>
                </a:cubicBezTo>
                <a:cubicBezTo>
                  <a:pt x="227" y="696"/>
                  <a:pt x="214" y="656"/>
                  <a:pt x="214" y="629"/>
                </a:cubicBezTo>
                <a:lnTo>
                  <a:pt x="214" y="549"/>
                </a:lnTo>
                <a:lnTo>
                  <a:pt x="214" y="402"/>
                </a:lnTo>
                <a:lnTo>
                  <a:pt x="201" y="94"/>
                </a:lnTo>
                <a:cubicBezTo>
                  <a:pt x="201" y="41"/>
                  <a:pt x="161" y="0"/>
                  <a:pt x="1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9" name="Google Shape;439;p32"/>
          <p:cNvSpPr/>
          <p:nvPr/>
        </p:nvSpPr>
        <p:spPr>
          <a:xfrm>
            <a:off x="7615521" y="3279938"/>
            <a:ext cx="113428" cy="49759"/>
          </a:xfrm>
          <a:custGeom>
            <a:avLst/>
            <a:gdLst/>
            <a:ahLst/>
            <a:cxnLst/>
            <a:rect l="l" t="t" r="r" b="b"/>
            <a:pathLst>
              <a:path w="978" h="429" extrusionOk="0">
                <a:moveTo>
                  <a:pt x="883" y="1"/>
                </a:moveTo>
                <a:cubicBezTo>
                  <a:pt x="750" y="27"/>
                  <a:pt x="616" y="54"/>
                  <a:pt x="496" y="81"/>
                </a:cubicBezTo>
                <a:cubicBezTo>
                  <a:pt x="429" y="94"/>
                  <a:pt x="362" y="108"/>
                  <a:pt x="309" y="134"/>
                </a:cubicBezTo>
                <a:cubicBezTo>
                  <a:pt x="241" y="147"/>
                  <a:pt x="175" y="161"/>
                  <a:pt x="122" y="188"/>
                </a:cubicBezTo>
                <a:cubicBezTo>
                  <a:pt x="54" y="201"/>
                  <a:pt x="1" y="268"/>
                  <a:pt x="27" y="334"/>
                </a:cubicBezTo>
                <a:cubicBezTo>
                  <a:pt x="41" y="402"/>
                  <a:pt x="95" y="429"/>
                  <a:pt x="148" y="429"/>
                </a:cubicBezTo>
                <a:lnTo>
                  <a:pt x="188" y="429"/>
                </a:lnTo>
                <a:cubicBezTo>
                  <a:pt x="255" y="415"/>
                  <a:pt x="309" y="388"/>
                  <a:pt x="375" y="361"/>
                </a:cubicBezTo>
                <a:lnTo>
                  <a:pt x="576" y="281"/>
                </a:lnTo>
                <a:cubicBezTo>
                  <a:pt x="696" y="227"/>
                  <a:pt x="817" y="188"/>
                  <a:pt x="937" y="134"/>
                </a:cubicBezTo>
                <a:cubicBezTo>
                  <a:pt x="964" y="120"/>
                  <a:pt x="978" y="67"/>
                  <a:pt x="964" y="40"/>
                </a:cubicBezTo>
                <a:cubicBezTo>
                  <a:pt x="951" y="13"/>
                  <a:pt x="924" y="1"/>
                  <a:pt x="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0" name="Google Shape;440;p32"/>
          <p:cNvSpPr/>
          <p:nvPr/>
        </p:nvSpPr>
        <p:spPr>
          <a:xfrm>
            <a:off x="7685456" y="3228671"/>
            <a:ext cx="82229" cy="32708"/>
          </a:xfrm>
          <a:custGeom>
            <a:avLst/>
            <a:gdLst/>
            <a:ahLst/>
            <a:cxnLst/>
            <a:rect l="l" t="t" r="r" b="b"/>
            <a:pathLst>
              <a:path w="709" h="282" extrusionOk="0">
                <a:moveTo>
                  <a:pt x="508" y="1"/>
                </a:moveTo>
                <a:cubicBezTo>
                  <a:pt x="441" y="1"/>
                  <a:pt x="375" y="1"/>
                  <a:pt x="321" y="14"/>
                </a:cubicBezTo>
                <a:cubicBezTo>
                  <a:pt x="268" y="27"/>
                  <a:pt x="214" y="27"/>
                  <a:pt x="161" y="54"/>
                </a:cubicBezTo>
                <a:cubicBezTo>
                  <a:pt x="147" y="68"/>
                  <a:pt x="120" y="68"/>
                  <a:pt x="93" y="81"/>
                </a:cubicBezTo>
                <a:cubicBezTo>
                  <a:pt x="80" y="95"/>
                  <a:pt x="54" y="121"/>
                  <a:pt x="40" y="148"/>
                </a:cubicBezTo>
                <a:cubicBezTo>
                  <a:pt x="13" y="161"/>
                  <a:pt x="0" y="202"/>
                  <a:pt x="13" y="229"/>
                </a:cubicBezTo>
                <a:cubicBezTo>
                  <a:pt x="27" y="255"/>
                  <a:pt x="54" y="282"/>
                  <a:pt x="80" y="282"/>
                </a:cubicBezTo>
                <a:lnTo>
                  <a:pt x="93" y="282"/>
                </a:lnTo>
                <a:cubicBezTo>
                  <a:pt x="120" y="282"/>
                  <a:pt x="147" y="282"/>
                  <a:pt x="173" y="268"/>
                </a:cubicBezTo>
                <a:cubicBezTo>
                  <a:pt x="200" y="268"/>
                  <a:pt x="214" y="255"/>
                  <a:pt x="241" y="241"/>
                </a:cubicBezTo>
                <a:cubicBezTo>
                  <a:pt x="280" y="241"/>
                  <a:pt x="321" y="215"/>
                  <a:pt x="361" y="202"/>
                </a:cubicBezTo>
                <a:cubicBezTo>
                  <a:pt x="414" y="188"/>
                  <a:pt x="455" y="188"/>
                  <a:pt x="494" y="175"/>
                </a:cubicBezTo>
                <a:lnTo>
                  <a:pt x="615" y="175"/>
                </a:lnTo>
                <a:cubicBezTo>
                  <a:pt x="669" y="175"/>
                  <a:pt x="709" y="134"/>
                  <a:pt x="709" y="81"/>
                </a:cubicBezTo>
                <a:cubicBezTo>
                  <a:pt x="696" y="41"/>
                  <a:pt x="669" y="14"/>
                  <a:pt x="6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1" name="Google Shape;441;p32"/>
          <p:cNvSpPr/>
          <p:nvPr/>
        </p:nvSpPr>
        <p:spPr>
          <a:xfrm>
            <a:off x="9399640" y="2204740"/>
            <a:ext cx="28067" cy="73072"/>
          </a:xfrm>
          <a:custGeom>
            <a:avLst/>
            <a:gdLst/>
            <a:ahLst/>
            <a:cxnLst/>
            <a:rect l="l" t="t" r="r" b="b"/>
            <a:pathLst>
              <a:path w="242" h="630" extrusionOk="0">
                <a:moveTo>
                  <a:pt x="121" y="0"/>
                </a:moveTo>
                <a:cubicBezTo>
                  <a:pt x="95" y="0"/>
                  <a:pt x="54" y="27"/>
                  <a:pt x="41" y="54"/>
                </a:cubicBezTo>
                <a:cubicBezTo>
                  <a:pt x="27" y="148"/>
                  <a:pt x="14" y="241"/>
                  <a:pt x="14" y="321"/>
                </a:cubicBezTo>
                <a:cubicBezTo>
                  <a:pt x="14" y="375"/>
                  <a:pt x="0" y="415"/>
                  <a:pt x="14" y="455"/>
                </a:cubicBezTo>
                <a:cubicBezTo>
                  <a:pt x="14" y="482"/>
                  <a:pt x="14" y="522"/>
                  <a:pt x="27" y="549"/>
                </a:cubicBezTo>
                <a:cubicBezTo>
                  <a:pt x="41" y="576"/>
                  <a:pt x="54" y="589"/>
                  <a:pt x="68" y="616"/>
                </a:cubicBezTo>
                <a:cubicBezTo>
                  <a:pt x="81" y="629"/>
                  <a:pt x="107" y="629"/>
                  <a:pt x="121" y="629"/>
                </a:cubicBezTo>
                <a:cubicBezTo>
                  <a:pt x="148" y="629"/>
                  <a:pt x="161" y="629"/>
                  <a:pt x="175" y="616"/>
                </a:cubicBezTo>
                <a:cubicBezTo>
                  <a:pt x="188" y="589"/>
                  <a:pt x="202" y="576"/>
                  <a:pt x="214" y="549"/>
                </a:cubicBezTo>
                <a:cubicBezTo>
                  <a:pt x="228" y="522"/>
                  <a:pt x="241" y="482"/>
                  <a:pt x="241" y="455"/>
                </a:cubicBezTo>
                <a:cubicBezTo>
                  <a:pt x="241" y="415"/>
                  <a:pt x="241" y="375"/>
                  <a:pt x="228" y="321"/>
                </a:cubicBezTo>
                <a:cubicBezTo>
                  <a:pt x="228" y="241"/>
                  <a:pt x="214" y="148"/>
                  <a:pt x="202" y="54"/>
                </a:cubicBezTo>
                <a:cubicBezTo>
                  <a:pt x="202" y="27"/>
                  <a:pt x="161" y="0"/>
                  <a:pt x="1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2" name="Google Shape;442;p32"/>
          <p:cNvSpPr/>
          <p:nvPr/>
        </p:nvSpPr>
        <p:spPr>
          <a:xfrm>
            <a:off x="9477231" y="2125637"/>
            <a:ext cx="79215" cy="32592"/>
          </a:xfrm>
          <a:custGeom>
            <a:avLst/>
            <a:gdLst/>
            <a:ahLst/>
            <a:cxnLst/>
            <a:rect l="l" t="t" r="r" b="b"/>
            <a:pathLst>
              <a:path w="683" h="281" extrusionOk="0">
                <a:moveTo>
                  <a:pt x="522" y="1"/>
                </a:moveTo>
                <a:cubicBezTo>
                  <a:pt x="496" y="1"/>
                  <a:pt x="469" y="13"/>
                  <a:pt x="428" y="13"/>
                </a:cubicBezTo>
                <a:cubicBezTo>
                  <a:pt x="389" y="27"/>
                  <a:pt x="348" y="40"/>
                  <a:pt x="308" y="40"/>
                </a:cubicBezTo>
                <a:cubicBezTo>
                  <a:pt x="214" y="67"/>
                  <a:pt x="121" y="94"/>
                  <a:pt x="41" y="147"/>
                </a:cubicBezTo>
                <a:cubicBezTo>
                  <a:pt x="14" y="161"/>
                  <a:pt x="0" y="188"/>
                  <a:pt x="14" y="215"/>
                </a:cubicBezTo>
                <a:cubicBezTo>
                  <a:pt x="14" y="241"/>
                  <a:pt x="27" y="268"/>
                  <a:pt x="54" y="268"/>
                </a:cubicBezTo>
                <a:cubicBezTo>
                  <a:pt x="94" y="268"/>
                  <a:pt x="121" y="281"/>
                  <a:pt x="161" y="281"/>
                </a:cubicBezTo>
                <a:cubicBezTo>
                  <a:pt x="214" y="281"/>
                  <a:pt x="282" y="268"/>
                  <a:pt x="348" y="254"/>
                </a:cubicBezTo>
                <a:cubicBezTo>
                  <a:pt x="401" y="254"/>
                  <a:pt x="442" y="241"/>
                  <a:pt x="482" y="227"/>
                </a:cubicBezTo>
                <a:cubicBezTo>
                  <a:pt x="535" y="215"/>
                  <a:pt x="603" y="215"/>
                  <a:pt x="642" y="174"/>
                </a:cubicBezTo>
                <a:cubicBezTo>
                  <a:pt x="683" y="120"/>
                  <a:pt x="683" y="40"/>
                  <a:pt x="616" y="13"/>
                </a:cubicBezTo>
                <a:cubicBezTo>
                  <a:pt x="589" y="1"/>
                  <a:pt x="576" y="1"/>
                  <a:pt x="5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3" name="Google Shape;443;p32"/>
          <p:cNvSpPr/>
          <p:nvPr/>
        </p:nvSpPr>
        <p:spPr>
          <a:xfrm>
            <a:off x="9519100" y="2294747"/>
            <a:ext cx="32707" cy="121091"/>
          </a:xfrm>
          <a:custGeom>
            <a:avLst/>
            <a:gdLst/>
            <a:ahLst/>
            <a:cxnLst/>
            <a:rect l="l" t="t" r="r" b="b"/>
            <a:pathLst>
              <a:path w="282" h="1044" extrusionOk="0">
                <a:moveTo>
                  <a:pt x="121" y="0"/>
                </a:moveTo>
                <a:cubicBezTo>
                  <a:pt x="94" y="0"/>
                  <a:pt x="67" y="14"/>
                  <a:pt x="67" y="41"/>
                </a:cubicBezTo>
                <a:cubicBezTo>
                  <a:pt x="14" y="201"/>
                  <a:pt x="1" y="348"/>
                  <a:pt x="1" y="508"/>
                </a:cubicBezTo>
                <a:cubicBezTo>
                  <a:pt x="1" y="669"/>
                  <a:pt x="28" y="829"/>
                  <a:pt x="81" y="977"/>
                </a:cubicBezTo>
                <a:cubicBezTo>
                  <a:pt x="94" y="1017"/>
                  <a:pt x="135" y="1043"/>
                  <a:pt x="174" y="1043"/>
                </a:cubicBezTo>
                <a:lnTo>
                  <a:pt x="201" y="1043"/>
                </a:lnTo>
                <a:cubicBezTo>
                  <a:pt x="255" y="1031"/>
                  <a:pt x="281" y="977"/>
                  <a:pt x="268" y="924"/>
                </a:cubicBezTo>
                <a:cubicBezTo>
                  <a:pt x="242" y="790"/>
                  <a:pt x="201" y="656"/>
                  <a:pt x="188" y="508"/>
                </a:cubicBezTo>
                <a:cubicBezTo>
                  <a:pt x="174" y="362"/>
                  <a:pt x="174" y="214"/>
                  <a:pt x="188" y="80"/>
                </a:cubicBezTo>
                <a:cubicBezTo>
                  <a:pt x="201" y="27"/>
                  <a:pt x="161" y="0"/>
                  <a:pt x="1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4" name="Google Shape;444;p32"/>
          <p:cNvSpPr/>
          <p:nvPr/>
        </p:nvSpPr>
        <p:spPr>
          <a:xfrm>
            <a:off x="9809166" y="2961786"/>
            <a:ext cx="113428" cy="65300"/>
          </a:xfrm>
          <a:custGeom>
            <a:avLst/>
            <a:gdLst/>
            <a:ahLst/>
            <a:cxnLst/>
            <a:rect l="l" t="t" r="r" b="b"/>
            <a:pathLst>
              <a:path w="978" h="563" extrusionOk="0">
                <a:moveTo>
                  <a:pt x="108" y="1"/>
                </a:moveTo>
                <a:cubicBezTo>
                  <a:pt x="81" y="1"/>
                  <a:pt x="54" y="15"/>
                  <a:pt x="27" y="42"/>
                </a:cubicBezTo>
                <a:cubicBezTo>
                  <a:pt x="1" y="68"/>
                  <a:pt x="1" y="108"/>
                  <a:pt x="27" y="149"/>
                </a:cubicBezTo>
                <a:cubicBezTo>
                  <a:pt x="54" y="215"/>
                  <a:pt x="134" y="268"/>
                  <a:pt x="202" y="322"/>
                </a:cubicBezTo>
                <a:cubicBezTo>
                  <a:pt x="255" y="363"/>
                  <a:pt x="322" y="402"/>
                  <a:pt x="389" y="429"/>
                </a:cubicBezTo>
                <a:cubicBezTo>
                  <a:pt x="469" y="470"/>
                  <a:pt x="536" y="509"/>
                  <a:pt x="616" y="523"/>
                </a:cubicBezTo>
                <a:cubicBezTo>
                  <a:pt x="670" y="536"/>
                  <a:pt x="750" y="563"/>
                  <a:pt x="817" y="563"/>
                </a:cubicBezTo>
                <a:cubicBezTo>
                  <a:pt x="830" y="563"/>
                  <a:pt x="857" y="563"/>
                  <a:pt x="884" y="550"/>
                </a:cubicBezTo>
                <a:cubicBezTo>
                  <a:pt x="924" y="536"/>
                  <a:pt x="951" y="509"/>
                  <a:pt x="964" y="470"/>
                </a:cubicBezTo>
                <a:cubicBezTo>
                  <a:pt x="978" y="443"/>
                  <a:pt x="964" y="389"/>
                  <a:pt x="937" y="363"/>
                </a:cubicBezTo>
                <a:cubicBezTo>
                  <a:pt x="871" y="309"/>
                  <a:pt x="777" y="295"/>
                  <a:pt x="696" y="268"/>
                </a:cubicBezTo>
                <a:cubicBezTo>
                  <a:pt x="670" y="268"/>
                  <a:pt x="630" y="256"/>
                  <a:pt x="603" y="242"/>
                </a:cubicBezTo>
                <a:cubicBezTo>
                  <a:pt x="576" y="229"/>
                  <a:pt x="563" y="229"/>
                  <a:pt x="550" y="229"/>
                </a:cubicBezTo>
                <a:cubicBezTo>
                  <a:pt x="550" y="215"/>
                  <a:pt x="536" y="215"/>
                  <a:pt x="523" y="215"/>
                </a:cubicBezTo>
                <a:lnTo>
                  <a:pt x="509" y="215"/>
                </a:lnTo>
                <a:cubicBezTo>
                  <a:pt x="456" y="188"/>
                  <a:pt x="389" y="149"/>
                  <a:pt x="336" y="122"/>
                </a:cubicBezTo>
                <a:cubicBezTo>
                  <a:pt x="268" y="81"/>
                  <a:pt x="202" y="28"/>
                  <a:pt x="134" y="1"/>
                </a:cubicBezTo>
                <a:close/>
              </a:path>
            </a:pathLst>
          </a:custGeom>
          <a:solidFill>
            <a:srgbClr val="0A34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5" name="Google Shape;445;p32"/>
          <p:cNvSpPr/>
          <p:nvPr/>
        </p:nvSpPr>
        <p:spPr>
          <a:xfrm>
            <a:off x="9824707" y="2916899"/>
            <a:ext cx="94756" cy="37348"/>
          </a:xfrm>
          <a:custGeom>
            <a:avLst/>
            <a:gdLst/>
            <a:ahLst/>
            <a:cxnLst/>
            <a:rect l="l" t="t" r="r" b="b"/>
            <a:pathLst>
              <a:path w="817" h="322" extrusionOk="0">
                <a:moveTo>
                  <a:pt x="107" y="0"/>
                </a:moveTo>
                <a:cubicBezTo>
                  <a:pt x="54" y="0"/>
                  <a:pt x="14" y="40"/>
                  <a:pt x="14" y="94"/>
                </a:cubicBezTo>
                <a:cubicBezTo>
                  <a:pt x="0" y="147"/>
                  <a:pt x="41" y="188"/>
                  <a:pt x="81" y="201"/>
                </a:cubicBezTo>
                <a:cubicBezTo>
                  <a:pt x="134" y="214"/>
                  <a:pt x="188" y="241"/>
                  <a:pt x="241" y="254"/>
                </a:cubicBezTo>
                <a:lnTo>
                  <a:pt x="402" y="295"/>
                </a:lnTo>
                <a:cubicBezTo>
                  <a:pt x="469" y="308"/>
                  <a:pt x="536" y="322"/>
                  <a:pt x="589" y="322"/>
                </a:cubicBezTo>
                <a:lnTo>
                  <a:pt x="656" y="322"/>
                </a:lnTo>
                <a:cubicBezTo>
                  <a:pt x="696" y="322"/>
                  <a:pt x="750" y="308"/>
                  <a:pt x="790" y="281"/>
                </a:cubicBezTo>
                <a:cubicBezTo>
                  <a:pt x="817" y="241"/>
                  <a:pt x="817" y="214"/>
                  <a:pt x="790" y="174"/>
                </a:cubicBezTo>
                <a:cubicBezTo>
                  <a:pt x="763" y="107"/>
                  <a:pt x="696" y="94"/>
                  <a:pt x="630" y="67"/>
                </a:cubicBezTo>
                <a:cubicBezTo>
                  <a:pt x="576" y="54"/>
                  <a:pt x="523" y="40"/>
                  <a:pt x="469" y="40"/>
                </a:cubicBezTo>
                <a:cubicBezTo>
                  <a:pt x="416" y="27"/>
                  <a:pt x="362" y="27"/>
                  <a:pt x="295" y="13"/>
                </a:cubicBezTo>
                <a:cubicBezTo>
                  <a:pt x="241" y="0"/>
                  <a:pt x="175" y="0"/>
                  <a:pt x="107" y="0"/>
                </a:cubicBezTo>
                <a:close/>
              </a:path>
            </a:pathLst>
          </a:custGeom>
          <a:solidFill>
            <a:srgbClr val="0A34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6" name="Google Shape;446;p32"/>
          <p:cNvSpPr/>
          <p:nvPr/>
        </p:nvSpPr>
        <p:spPr>
          <a:xfrm>
            <a:off x="9649462" y="2884307"/>
            <a:ext cx="74575" cy="86989"/>
          </a:xfrm>
          <a:custGeom>
            <a:avLst/>
            <a:gdLst/>
            <a:ahLst/>
            <a:cxnLst/>
            <a:rect l="l" t="t" r="r" b="b"/>
            <a:pathLst>
              <a:path w="643" h="750" extrusionOk="0">
                <a:moveTo>
                  <a:pt x="536" y="0"/>
                </a:moveTo>
                <a:cubicBezTo>
                  <a:pt x="509" y="0"/>
                  <a:pt x="482" y="14"/>
                  <a:pt x="455" y="27"/>
                </a:cubicBezTo>
                <a:cubicBezTo>
                  <a:pt x="388" y="94"/>
                  <a:pt x="322" y="174"/>
                  <a:pt x="254" y="255"/>
                </a:cubicBezTo>
                <a:cubicBezTo>
                  <a:pt x="227" y="294"/>
                  <a:pt x="188" y="335"/>
                  <a:pt x="161" y="375"/>
                </a:cubicBezTo>
                <a:cubicBezTo>
                  <a:pt x="120" y="415"/>
                  <a:pt x="81" y="469"/>
                  <a:pt x="54" y="508"/>
                </a:cubicBezTo>
                <a:cubicBezTo>
                  <a:pt x="27" y="576"/>
                  <a:pt x="0" y="656"/>
                  <a:pt x="27" y="710"/>
                </a:cubicBezTo>
                <a:cubicBezTo>
                  <a:pt x="40" y="749"/>
                  <a:pt x="81" y="749"/>
                  <a:pt x="108" y="749"/>
                </a:cubicBezTo>
                <a:lnTo>
                  <a:pt x="134" y="749"/>
                </a:lnTo>
                <a:cubicBezTo>
                  <a:pt x="174" y="749"/>
                  <a:pt x="201" y="722"/>
                  <a:pt x="227" y="710"/>
                </a:cubicBezTo>
                <a:cubicBezTo>
                  <a:pt x="281" y="669"/>
                  <a:pt x="308" y="615"/>
                  <a:pt x="348" y="576"/>
                </a:cubicBezTo>
                <a:cubicBezTo>
                  <a:pt x="375" y="535"/>
                  <a:pt x="402" y="495"/>
                  <a:pt x="429" y="442"/>
                </a:cubicBezTo>
                <a:cubicBezTo>
                  <a:pt x="495" y="348"/>
                  <a:pt x="562" y="255"/>
                  <a:pt x="616" y="148"/>
                </a:cubicBezTo>
                <a:cubicBezTo>
                  <a:pt x="643" y="107"/>
                  <a:pt x="629" y="54"/>
                  <a:pt x="589" y="27"/>
                </a:cubicBezTo>
                <a:cubicBezTo>
                  <a:pt x="575" y="14"/>
                  <a:pt x="548" y="0"/>
                  <a:pt x="536" y="0"/>
                </a:cubicBezTo>
                <a:close/>
              </a:path>
            </a:pathLst>
          </a:custGeom>
          <a:solidFill>
            <a:srgbClr val="0A34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7" name="Google Shape;447;p32"/>
          <p:cNvSpPr/>
          <p:nvPr/>
        </p:nvSpPr>
        <p:spPr>
          <a:xfrm>
            <a:off x="9691330" y="2935457"/>
            <a:ext cx="62165" cy="76087"/>
          </a:xfrm>
          <a:custGeom>
            <a:avLst/>
            <a:gdLst/>
            <a:ahLst/>
            <a:cxnLst/>
            <a:rect l="l" t="t" r="r" b="b"/>
            <a:pathLst>
              <a:path w="536" h="656" extrusionOk="0">
                <a:moveTo>
                  <a:pt x="442" y="1"/>
                </a:moveTo>
                <a:cubicBezTo>
                  <a:pt x="428" y="1"/>
                  <a:pt x="401" y="14"/>
                  <a:pt x="389" y="28"/>
                </a:cubicBezTo>
                <a:cubicBezTo>
                  <a:pt x="362" y="54"/>
                  <a:pt x="335" y="81"/>
                  <a:pt x="308" y="121"/>
                </a:cubicBezTo>
                <a:cubicBezTo>
                  <a:pt x="282" y="148"/>
                  <a:pt x="255" y="174"/>
                  <a:pt x="228" y="215"/>
                </a:cubicBezTo>
                <a:cubicBezTo>
                  <a:pt x="175" y="281"/>
                  <a:pt x="107" y="349"/>
                  <a:pt x="54" y="429"/>
                </a:cubicBezTo>
                <a:cubicBezTo>
                  <a:pt x="14" y="483"/>
                  <a:pt x="0" y="549"/>
                  <a:pt x="27" y="602"/>
                </a:cubicBezTo>
                <a:cubicBezTo>
                  <a:pt x="54" y="643"/>
                  <a:pt x="80" y="656"/>
                  <a:pt x="121" y="656"/>
                </a:cubicBezTo>
                <a:cubicBezTo>
                  <a:pt x="161" y="656"/>
                  <a:pt x="201" y="629"/>
                  <a:pt x="228" y="602"/>
                </a:cubicBezTo>
                <a:cubicBezTo>
                  <a:pt x="268" y="563"/>
                  <a:pt x="294" y="522"/>
                  <a:pt x="321" y="483"/>
                </a:cubicBezTo>
                <a:cubicBezTo>
                  <a:pt x="335" y="442"/>
                  <a:pt x="362" y="402"/>
                  <a:pt x="375" y="376"/>
                </a:cubicBezTo>
                <a:lnTo>
                  <a:pt x="455" y="255"/>
                </a:lnTo>
                <a:cubicBezTo>
                  <a:pt x="469" y="215"/>
                  <a:pt x="496" y="174"/>
                  <a:pt x="508" y="121"/>
                </a:cubicBezTo>
                <a:cubicBezTo>
                  <a:pt x="535" y="81"/>
                  <a:pt x="522" y="41"/>
                  <a:pt x="496" y="28"/>
                </a:cubicBezTo>
                <a:cubicBezTo>
                  <a:pt x="482" y="14"/>
                  <a:pt x="469" y="1"/>
                  <a:pt x="442" y="1"/>
                </a:cubicBezTo>
                <a:close/>
              </a:path>
            </a:pathLst>
          </a:custGeom>
          <a:solidFill>
            <a:srgbClr val="0A34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8" name="Google Shape;448;p32"/>
          <p:cNvSpPr/>
          <p:nvPr/>
        </p:nvSpPr>
        <p:spPr>
          <a:xfrm>
            <a:off x="9755003" y="3110713"/>
            <a:ext cx="45000" cy="108796"/>
          </a:xfrm>
          <a:custGeom>
            <a:avLst/>
            <a:gdLst/>
            <a:ahLst/>
            <a:cxnLst/>
            <a:rect l="l" t="t" r="r" b="b"/>
            <a:pathLst>
              <a:path w="388" h="938" extrusionOk="0">
                <a:moveTo>
                  <a:pt x="241" y="1"/>
                </a:moveTo>
                <a:cubicBezTo>
                  <a:pt x="214" y="1"/>
                  <a:pt x="187" y="15"/>
                  <a:pt x="173" y="28"/>
                </a:cubicBezTo>
                <a:cubicBezTo>
                  <a:pt x="54" y="135"/>
                  <a:pt x="0" y="309"/>
                  <a:pt x="0" y="470"/>
                </a:cubicBezTo>
                <a:cubicBezTo>
                  <a:pt x="0" y="630"/>
                  <a:pt x="54" y="804"/>
                  <a:pt x="187" y="911"/>
                </a:cubicBezTo>
                <a:cubicBezTo>
                  <a:pt x="200" y="924"/>
                  <a:pt x="241" y="937"/>
                  <a:pt x="268" y="937"/>
                </a:cubicBezTo>
                <a:cubicBezTo>
                  <a:pt x="294" y="937"/>
                  <a:pt x="307" y="937"/>
                  <a:pt x="334" y="924"/>
                </a:cubicBezTo>
                <a:cubicBezTo>
                  <a:pt x="375" y="884"/>
                  <a:pt x="387" y="817"/>
                  <a:pt x="361" y="764"/>
                </a:cubicBezTo>
                <a:lnTo>
                  <a:pt x="348" y="750"/>
                </a:lnTo>
                <a:lnTo>
                  <a:pt x="348" y="737"/>
                </a:lnTo>
                <a:lnTo>
                  <a:pt x="348" y="723"/>
                </a:lnTo>
                <a:lnTo>
                  <a:pt x="334" y="723"/>
                </a:lnTo>
                <a:cubicBezTo>
                  <a:pt x="334" y="710"/>
                  <a:pt x="321" y="697"/>
                  <a:pt x="321" y="684"/>
                </a:cubicBezTo>
                <a:cubicBezTo>
                  <a:pt x="321" y="670"/>
                  <a:pt x="307" y="657"/>
                  <a:pt x="307" y="657"/>
                </a:cubicBezTo>
                <a:lnTo>
                  <a:pt x="307" y="670"/>
                </a:lnTo>
                <a:cubicBezTo>
                  <a:pt x="307" y="657"/>
                  <a:pt x="307" y="643"/>
                  <a:pt x="294" y="616"/>
                </a:cubicBezTo>
                <a:cubicBezTo>
                  <a:pt x="294" y="590"/>
                  <a:pt x="280" y="563"/>
                  <a:pt x="268" y="536"/>
                </a:cubicBezTo>
                <a:lnTo>
                  <a:pt x="268" y="496"/>
                </a:lnTo>
                <a:lnTo>
                  <a:pt x="268" y="483"/>
                </a:lnTo>
                <a:lnTo>
                  <a:pt x="268" y="456"/>
                </a:lnTo>
                <a:lnTo>
                  <a:pt x="268" y="376"/>
                </a:lnTo>
                <a:lnTo>
                  <a:pt x="268" y="349"/>
                </a:lnTo>
                <a:lnTo>
                  <a:pt x="268" y="336"/>
                </a:lnTo>
                <a:lnTo>
                  <a:pt x="268" y="322"/>
                </a:lnTo>
                <a:lnTo>
                  <a:pt x="268" y="295"/>
                </a:lnTo>
                <a:cubicBezTo>
                  <a:pt x="280" y="282"/>
                  <a:pt x="280" y="269"/>
                  <a:pt x="280" y="256"/>
                </a:cubicBezTo>
                <a:cubicBezTo>
                  <a:pt x="294" y="242"/>
                  <a:pt x="294" y="242"/>
                  <a:pt x="294" y="229"/>
                </a:cubicBezTo>
                <a:lnTo>
                  <a:pt x="294" y="215"/>
                </a:lnTo>
                <a:cubicBezTo>
                  <a:pt x="307" y="215"/>
                  <a:pt x="307" y="202"/>
                  <a:pt x="307" y="188"/>
                </a:cubicBezTo>
                <a:lnTo>
                  <a:pt x="321" y="175"/>
                </a:lnTo>
                <a:cubicBezTo>
                  <a:pt x="321" y="161"/>
                  <a:pt x="321" y="135"/>
                  <a:pt x="334" y="122"/>
                </a:cubicBezTo>
                <a:cubicBezTo>
                  <a:pt x="348" y="81"/>
                  <a:pt x="321" y="28"/>
                  <a:pt x="294" y="15"/>
                </a:cubicBezTo>
                <a:cubicBezTo>
                  <a:pt x="268" y="1"/>
                  <a:pt x="254" y="1"/>
                  <a:pt x="241" y="1"/>
                </a:cubicBezTo>
                <a:close/>
              </a:path>
            </a:pathLst>
          </a:custGeom>
          <a:solidFill>
            <a:srgbClr val="0A34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9" name="Google Shape;449;p32"/>
          <p:cNvSpPr/>
          <p:nvPr/>
        </p:nvSpPr>
        <p:spPr>
          <a:xfrm>
            <a:off x="10226577" y="3421094"/>
            <a:ext cx="46624" cy="94761"/>
          </a:xfrm>
          <a:custGeom>
            <a:avLst/>
            <a:gdLst/>
            <a:ahLst/>
            <a:cxnLst/>
            <a:rect l="l" t="t" r="r" b="b"/>
            <a:pathLst>
              <a:path w="402" h="817" extrusionOk="0">
                <a:moveTo>
                  <a:pt x="308" y="0"/>
                </a:moveTo>
                <a:cubicBezTo>
                  <a:pt x="281" y="0"/>
                  <a:pt x="254" y="14"/>
                  <a:pt x="241" y="41"/>
                </a:cubicBezTo>
                <a:cubicBezTo>
                  <a:pt x="188" y="148"/>
                  <a:pt x="147" y="255"/>
                  <a:pt x="107" y="362"/>
                </a:cubicBezTo>
                <a:cubicBezTo>
                  <a:pt x="94" y="415"/>
                  <a:pt x="67" y="469"/>
                  <a:pt x="54" y="509"/>
                </a:cubicBezTo>
                <a:cubicBezTo>
                  <a:pt x="27" y="576"/>
                  <a:pt x="0" y="629"/>
                  <a:pt x="0" y="696"/>
                </a:cubicBezTo>
                <a:cubicBezTo>
                  <a:pt x="0" y="749"/>
                  <a:pt x="40" y="803"/>
                  <a:pt x="94" y="817"/>
                </a:cubicBezTo>
                <a:lnTo>
                  <a:pt x="120" y="817"/>
                </a:lnTo>
                <a:cubicBezTo>
                  <a:pt x="161" y="817"/>
                  <a:pt x="188" y="790"/>
                  <a:pt x="215" y="763"/>
                </a:cubicBezTo>
                <a:cubicBezTo>
                  <a:pt x="254" y="710"/>
                  <a:pt x="268" y="629"/>
                  <a:pt x="281" y="576"/>
                </a:cubicBezTo>
                <a:cubicBezTo>
                  <a:pt x="295" y="522"/>
                  <a:pt x="308" y="482"/>
                  <a:pt x="322" y="428"/>
                </a:cubicBezTo>
                <a:cubicBezTo>
                  <a:pt x="348" y="321"/>
                  <a:pt x="375" y="214"/>
                  <a:pt x="388" y="107"/>
                </a:cubicBezTo>
                <a:cubicBezTo>
                  <a:pt x="402" y="68"/>
                  <a:pt x="388" y="14"/>
                  <a:pt x="3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0" name="Google Shape;450;p32"/>
          <p:cNvSpPr/>
          <p:nvPr/>
        </p:nvSpPr>
        <p:spPr>
          <a:xfrm>
            <a:off x="10341397" y="3542067"/>
            <a:ext cx="45000" cy="133500"/>
          </a:xfrm>
          <a:custGeom>
            <a:avLst/>
            <a:gdLst/>
            <a:ahLst/>
            <a:cxnLst/>
            <a:rect l="l" t="t" r="r" b="b"/>
            <a:pathLst>
              <a:path w="388" h="1151" extrusionOk="0">
                <a:moveTo>
                  <a:pt x="295" y="1"/>
                </a:moveTo>
                <a:cubicBezTo>
                  <a:pt x="268" y="1"/>
                  <a:pt x="227" y="14"/>
                  <a:pt x="227" y="54"/>
                </a:cubicBezTo>
                <a:cubicBezTo>
                  <a:pt x="200" y="229"/>
                  <a:pt x="161" y="402"/>
                  <a:pt x="120" y="576"/>
                </a:cubicBezTo>
                <a:cubicBezTo>
                  <a:pt x="93" y="669"/>
                  <a:pt x="67" y="750"/>
                  <a:pt x="54" y="830"/>
                </a:cubicBezTo>
                <a:cubicBezTo>
                  <a:pt x="27" y="924"/>
                  <a:pt x="0" y="1017"/>
                  <a:pt x="27" y="1097"/>
                </a:cubicBezTo>
                <a:cubicBezTo>
                  <a:pt x="27" y="1138"/>
                  <a:pt x="67" y="1151"/>
                  <a:pt x="93" y="1151"/>
                </a:cubicBezTo>
                <a:cubicBezTo>
                  <a:pt x="107" y="1151"/>
                  <a:pt x="134" y="1151"/>
                  <a:pt x="147" y="1138"/>
                </a:cubicBezTo>
                <a:cubicBezTo>
                  <a:pt x="214" y="1071"/>
                  <a:pt x="254" y="978"/>
                  <a:pt x="281" y="897"/>
                </a:cubicBezTo>
                <a:cubicBezTo>
                  <a:pt x="295" y="803"/>
                  <a:pt x="321" y="710"/>
                  <a:pt x="334" y="630"/>
                </a:cubicBezTo>
                <a:cubicBezTo>
                  <a:pt x="361" y="443"/>
                  <a:pt x="388" y="268"/>
                  <a:pt x="388" y="81"/>
                </a:cubicBezTo>
                <a:cubicBezTo>
                  <a:pt x="388" y="27"/>
                  <a:pt x="348" y="1"/>
                  <a:pt x="2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1" name="Google Shape;451;p32"/>
          <p:cNvSpPr/>
          <p:nvPr/>
        </p:nvSpPr>
        <p:spPr>
          <a:xfrm>
            <a:off x="10435921" y="3478507"/>
            <a:ext cx="101019" cy="31200"/>
          </a:xfrm>
          <a:custGeom>
            <a:avLst/>
            <a:gdLst/>
            <a:ahLst/>
            <a:cxnLst/>
            <a:rect l="l" t="t" r="r" b="b"/>
            <a:pathLst>
              <a:path w="871" h="269" extrusionOk="0">
                <a:moveTo>
                  <a:pt x="108" y="1"/>
                </a:moveTo>
                <a:cubicBezTo>
                  <a:pt x="15" y="1"/>
                  <a:pt x="1" y="134"/>
                  <a:pt x="81" y="147"/>
                </a:cubicBezTo>
                <a:cubicBezTo>
                  <a:pt x="202" y="188"/>
                  <a:pt x="309" y="215"/>
                  <a:pt x="429" y="228"/>
                </a:cubicBezTo>
                <a:cubicBezTo>
                  <a:pt x="482" y="241"/>
                  <a:pt x="536" y="254"/>
                  <a:pt x="589" y="254"/>
                </a:cubicBezTo>
                <a:cubicBezTo>
                  <a:pt x="630" y="268"/>
                  <a:pt x="657" y="268"/>
                  <a:pt x="696" y="268"/>
                </a:cubicBezTo>
                <a:lnTo>
                  <a:pt x="710" y="268"/>
                </a:lnTo>
                <a:cubicBezTo>
                  <a:pt x="737" y="268"/>
                  <a:pt x="764" y="268"/>
                  <a:pt x="790" y="254"/>
                </a:cubicBezTo>
                <a:cubicBezTo>
                  <a:pt x="857" y="241"/>
                  <a:pt x="871" y="147"/>
                  <a:pt x="817" y="121"/>
                </a:cubicBezTo>
                <a:cubicBezTo>
                  <a:pt x="790" y="94"/>
                  <a:pt x="750" y="81"/>
                  <a:pt x="723" y="67"/>
                </a:cubicBezTo>
                <a:cubicBezTo>
                  <a:pt x="696" y="67"/>
                  <a:pt x="670" y="67"/>
                  <a:pt x="643" y="54"/>
                </a:cubicBezTo>
                <a:cubicBezTo>
                  <a:pt x="576" y="54"/>
                  <a:pt x="523" y="40"/>
                  <a:pt x="456" y="27"/>
                </a:cubicBezTo>
                <a:cubicBezTo>
                  <a:pt x="336" y="14"/>
                  <a:pt x="215" y="1"/>
                  <a:pt x="1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2" name="Google Shape;452;p32"/>
          <p:cNvSpPr/>
          <p:nvPr/>
        </p:nvSpPr>
        <p:spPr>
          <a:xfrm>
            <a:off x="10434413" y="3711293"/>
            <a:ext cx="43608" cy="91513"/>
          </a:xfrm>
          <a:custGeom>
            <a:avLst/>
            <a:gdLst/>
            <a:ahLst/>
            <a:cxnLst/>
            <a:rect l="l" t="t" r="r" b="b"/>
            <a:pathLst>
              <a:path w="376" h="789" extrusionOk="0">
                <a:moveTo>
                  <a:pt x="281" y="0"/>
                </a:moveTo>
                <a:cubicBezTo>
                  <a:pt x="242" y="0"/>
                  <a:pt x="201" y="13"/>
                  <a:pt x="188" y="40"/>
                </a:cubicBezTo>
                <a:cubicBezTo>
                  <a:pt x="148" y="147"/>
                  <a:pt x="121" y="268"/>
                  <a:pt x="81" y="375"/>
                </a:cubicBezTo>
                <a:lnTo>
                  <a:pt x="41" y="535"/>
                </a:lnTo>
                <a:cubicBezTo>
                  <a:pt x="28" y="602"/>
                  <a:pt x="1" y="682"/>
                  <a:pt x="41" y="749"/>
                </a:cubicBezTo>
                <a:cubicBezTo>
                  <a:pt x="54" y="776"/>
                  <a:pt x="94" y="789"/>
                  <a:pt x="121" y="789"/>
                </a:cubicBezTo>
                <a:cubicBezTo>
                  <a:pt x="135" y="789"/>
                  <a:pt x="148" y="789"/>
                  <a:pt x="174" y="776"/>
                </a:cubicBezTo>
                <a:cubicBezTo>
                  <a:pt x="242" y="749"/>
                  <a:pt x="255" y="655"/>
                  <a:pt x="268" y="602"/>
                </a:cubicBezTo>
                <a:lnTo>
                  <a:pt x="308" y="441"/>
                </a:lnTo>
                <a:cubicBezTo>
                  <a:pt x="335" y="321"/>
                  <a:pt x="362" y="214"/>
                  <a:pt x="362" y="93"/>
                </a:cubicBezTo>
                <a:cubicBezTo>
                  <a:pt x="375" y="54"/>
                  <a:pt x="335" y="13"/>
                  <a:pt x="2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3" name="Google Shape;453;p32"/>
          <p:cNvSpPr/>
          <p:nvPr/>
        </p:nvSpPr>
        <p:spPr>
          <a:xfrm>
            <a:off x="10553874" y="3632073"/>
            <a:ext cx="63789" cy="26561"/>
          </a:xfrm>
          <a:custGeom>
            <a:avLst/>
            <a:gdLst/>
            <a:ahLst/>
            <a:cxnLst/>
            <a:rect l="l" t="t" r="r" b="b"/>
            <a:pathLst>
              <a:path w="550" h="229" extrusionOk="0">
                <a:moveTo>
                  <a:pt x="255" y="0"/>
                </a:moveTo>
                <a:cubicBezTo>
                  <a:pt x="188" y="0"/>
                  <a:pt x="121" y="14"/>
                  <a:pt x="68" y="27"/>
                </a:cubicBezTo>
                <a:cubicBezTo>
                  <a:pt x="27" y="41"/>
                  <a:pt x="0" y="81"/>
                  <a:pt x="0" y="121"/>
                </a:cubicBezTo>
                <a:cubicBezTo>
                  <a:pt x="14" y="161"/>
                  <a:pt x="41" y="202"/>
                  <a:pt x="81" y="202"/>
                </a:cubicBezTo>
                <a:lnTo>
                  <a:pt x="268" y="202"/>
                </a:lnTo>
                <a:cubicBezTo>
                  <a:pt x="295" y="214"/>
                  <a:pt x="321" y="214"/>
                  <a:pt x="362" y="228"/>
                </a:cubicBezTo>
                <a:lnTo>
                  <a:pt x="482" y="228"/>
                </a:lnTo>
                <a:cubicBezTo>
                  <a:pt x="535" y="202"/>
                  <a:pt x="549" y="161"/>
                  <a:pt x="535" y="121"/>
                </a:cubicBezTo>
                <a:cubicBezTo>
                  <a:pt x="523" y="95"/>
                  <a:pt x="509" y="68"/>
                  <a:pt x="482" y="54"/>
                </a:cubicBezTo>
                <a:cubicBezTo>
                  <a:pt x="455" y="41"/>
                  <a:pt x="428" y="27"/>
                  <a:pt x="416" y="27"/>
                </a:cubicBezTo>
                <a:cubicBezTo>
                  <a:pt x="375" y="14"/>
                  <a:pt x="335" y="0"/>
                  <a:pt x="2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4" name="Google Shape;454;p32"/>
          <p:cNvSpPr/>
          <p:nvPr/>
        </p:nvSpPr>
        <p:spPr>
          <a:xfrm>
            <a:off x="10653153" y="4347364"/>
            <a:ext cx="74575" cy="130369"/>
          </a:xfrm>
          <a:custGeom>
            <a:avLst/>
            <a:gdLst/>
            <a:ahLst/>
            <a:cxnLst/>
            <a:rect l="l" t="t" r="r" b="b"/>
            <a:pathLst>
              <a:path w="643" h="1124" extrusionOk="0">
                <a:moveTo>
                  <a:pt x="509" y="0"/>
                </a:moveTo>
                <a:cubicBezTo>
                  <a:pt x="482" y="0"/>
                  <a:pt x="455" y="13"/>
                  <a:pt x="442" y="40"/>
                </a:cubicBezTo>
                <a:cubicBezTo>
                  <a:pt x="321" y="161"/>
                  <a:pt x="228" y="334"/>
                  <a:pt x="148" y="495"/>
                </a:cubicBezTo>
                <a:cubicBezTo>
                  <a:pt x="121" y="575"/>
                  <a:pt x="81" y="669"/>
                  <a:pt x="54" y="749"/>
                </a:cubicBezTo>
                <a:cubicBezTo>
                  <a:pt x="41" y="803"/>
                  <a:pt x="27" y="843"/>
                  <a:pt x="14" y="883"/>
                </a:cubicBezTo>
                <a:cubicBezTo>
                  <a:pt x="14" y="910"/>
                  <a:pt x="0" y="950"/>
                  <a:pt x="0" y="976"/>
                </a:cubicBezTo>
                <a:cubicBezTo>
                  <a:pt x="0" y="1003"/>
                  <a:pt x="14" y="1030"/>
                  <a:pt x="27" y="1070"/>
                </a:cubicBezTo>
                <a:cubicBezTo>
                  <a:pt x="54" y="1097"/>
                  <a:pt x="95" y="1124"/>
                  <a:pt x="134" y="1124"/>
                </a:cubicBezTo>
                <a:cubicBezTo>
                  <a:pt x="148" y="1124"/>
                  <a:pt x="161" y="1110"/>
                  <a:pt x="175" y="1097"/>
                </a:cubicBezTo>
                <a:cubicBezTo>
                  <a:pt x="228" y="1070"/>
                  <a:pt x="255" y="1044"/>
                  <a:pt x="268" y="990"/>
                </a:cubicBezTo>
                <a:cubicBezTo>
                  <a:pt x="295" y="937"/>
                  <a:pt x="309" y="896"/>
                  <a:pt x="335" y="843"/>
                </a:cubicBezTo>
                <a:lnTo>
                  <a:pt x="416" y="602"/>
                </a:lnTo>
                <a:cubicBezTo>
                  <a:pt x="442" y="535"/>
                  <a:pt x="482" y="468"/>
                  <a:pt x="509" y="388"/>
                </a:cubicBezTo>
                <a:cubicBezTo>
                  <a:pt x="549" y="308"/>
                  <a:pt x="589" y="227"/>
                  <a:pt x="616" y="147"/>
                </a:cubicBezTo>
                <a:cubicBezTo>
                  <a:pt x="642" y="67"/>
                  <a:pt x="576" y="0"/>
                  <a:pt x="5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5" name="Google Shape;455;p32"/>
          <p:cNvSpPr/>
          <p:nvPr/>
        </p:nvSpPr>
        <p:spPr>
          <a:xfrm>
            <a:off x="10695138" y="4397004"/>
            <a:ext cx="54279" cy="91629"/>
          </a:xfrm>
          <a:custGeom>
            <a:avLst/>
            <a:gdLst/>
            <a:ahLst/>
            <a:cxnLst/>
            <a:rect l="l" t="t" r="r" b="b"/>
            <a:pathLst>
              <a:path w="468" h="790" extrusionOk="0">
                <a:moveTo>
                  <a:pt x="361" y="0"/>
                </a:moveTo>
                <a:cubicBezTo>
                  <a:pt x="348" y="0"/>
                  <a:pt x="334" y="0"/>
                  <a:pt x="321" y="13"/>
                </a:cubicBezTo>
                <a:cubicBezTo>
                  <a:pt x="307" y="27"/>
                  <a:pt x="294" y="27"/>
                  <a:pt x="280" y="40"/>
                </a:cubicBezTo>
                <a:lnTo>
                  <a:pt x="241" y="81"/>
                </a:lnTo>
                <a:cubicBezTo>
                  <a:pt x="227" y="107"/>
                  <a:pt x="200" y="134"/>
                  <a:pt x="173" y="161"/>
                </a:cubicBezTo>
                <a:cubicBezTo>
                  <a:pt x="147" y="201"/>
                  <a:pt x="120" y="254"/>
                  <a:pt x="93" y="308"/>
                </a:cubicBezTo>
                <a:cubicBezTo>
                  <a:pt x="66" y="375"/>
                  <a:pt x="40" y="428"/>
                  <a:pt x="13" y="495"/>
                </a:cubicBezTo>
                <a:cubicBezTo>
                  <a:pt x="13" y="522"/>
                  <a:pt x="13" y="548"/>
                  <a:pt x="0" y="575"/>
                </a:cubicBezTo>
                <a:lnTo>
                  <a:pt x="0" y="669"/>
                </a:lnTo>
                <a:cubicBezTo>
                  <a:pt x="0" y="682"/>
                  <a:pt x="13" y="696"/>
                  <a:pt x="13" y="709"/>
                </a:cubicBezTo>
                <a:cubicBezTo>
                  <a:pt x="13" y="749"/>
                  <a:pt x="66" y="789"/>
                  <a:pt x="107" y="789"/>
                </a:cubicBezTo>
                <a:lnTo>
                  <a:pt x="120" y="789"/>
                </a:lnTo>
                <a:cubicBezTo>
                  <a:pt x="161" y="789"/>
                  <a:pt x="187" y="776"/>
                  <a:pt x="214" y="736"/>
                </a:cubicBezTo>
                <a:cubicBezTo>
                  <a:pt x="227" y="709"/>
                  <a:pt x="241" y="682"/>
                  <a:pt x="254" y="642"/>
                </a:cubicBezTo>
                <a:cubicBezTo>
                  <a:pt x="268" y="616"/>
                  <a:pt x="280" y="602"/>
                  <a:pt x="294" y="575"/>
                </a:cubicBezTo>
                <a:cubicBezTo>
                  <a:pt x="307" y="522"/>
                  <a:pt x="321" y="468"/>
                  <a:pt x="348" y="415"/>
                </a:cubicBezTo>
                <a:cubicBezTo>
                  <a:pt x="348" y="402"/>
                  <a:pt x="348" y="388"/>
                  <a:pt x="361" y="375"/>
                </a:cubicBezTo>
                <a:lnTo>
                  <a:pt x="361" y="361"/>
                </a:lnTo>
                <a:cubicBezTo>
                  <a:pt x="375" y="334"/>
                  <a:pt x="388" y="295"/>
                  <a:pt x="401" y="268"/>
                </a:cubicBezTo>
                <a:lnTo>
                  <a:pt x="414" y="241"/>
                </a:lnTo>
                <a:cubicBezTo>
                  <a:pt x="414" y="227"/>
                  <a:pt x="428" y="227"/>
                  <a:pt x="428" y="214"/>
                </a:cubicBezTo>
                <a:cubicBezTo>
                  <a:pt x="441" y="201"/>
                  <a:pt x="441" y="174"/>
                  <a:pt x="455" y="161"/>
                </a:cubicBezTo>
                <a:lnTo>
                  <a:pt x="455" y="120"/>
                </a:lnTo>
                <a:cubicBezTo>
                  <a:pt x="468" y="81"/>
                  <a:pt x="455" y="40"/>
                  <a:pt x="428" y="27"/>
                </a:cubicBezTo>
                <a:cubicBezTo>
                  <a:pt x="414" y="13"/>
                  <a:pt x="388" y="0"/>
                  <a:pt x="3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6" name="Google Shape;456;p32"/>
          <p:cNvSpPr/>
          <p:nvPr/>
        </p:nvSpPr>
        <p:spPr>
          <a:xfrm>
            <a:off x="10664055" y="4581539"/>
            <a:ext cx="110181" cy="138256"/>
          </a:xfrm>
          <a:custGeom>
            <a:avLst/>
            <a:gdLst/>
            <a:ahLst/>
            <a:cxnLst/>
            <a:rect l="l" t="t" r="r" b="b"/>
            <a:pathLst>
              <a:path w="950" h="1192" extrusionOk="0">
                <a:moveTo>
                  <a:pt x="843" y="1"/>
                </a:moveTo>
                <a:cubicBezTo>
                  <a:pt x="830" y="1"/>
                  <a:pt x="803" y="1"/>
                  <a:pt x="789" y="27"/>
                </a:cubicBezTo>
                <a:cubicBezTo>
                  <a:pt x="643" y="188"/>
                  <a:pt x="536" y="362"/>
                  <a:pt x="402" y="536"/>
                </a:cubicBezTo>
                <a:lnTo>
                  <a:pt x="201" y="776"/>
                </a:lnTo>
                <a:cubicBezTo>
                  <a:pt x="120" y="857"/>
                  <a:pt x="27" y="951"/>
                  <a:pt x="13" y="1071"/>
                </a:cubicBezTo>
                <a:cubicBezTo>
                  <a:pt x="1" y="1138"/>
                  <a:pt x="40" y="1192"/>
                  <a:pt x="108" y="1192"/>
                </a:cubicBezTo>
                <a:lnTo>
                  <a:pt x="134" y="1192"/>
                </a:lnTo>
                <a:cubicBezTo>
                  <a:pt x="241" y="1165"/>
                  <a:pt x="322" y="1058"/>
                  <a:pt x="402" y="978"/>
                </a:cubicBezTo>
                <a:cubicBezTo>
                  <a:pt x="468" y="883"/>
                  <a:pt x="548" y="790"/>
                  <a:pt x="616" y="696"/>
                </a:cubicBezTo>
                <a:cubicBezTo>
                  <a:pt x="736" y="523"/>
                  <a:pt x="870" y="322"/>
                  <a:pt x="937" y="108"/>
                </a:cubicBezTo>
                <a:cubicBezTo>
                  <a:pt x="950" y="54"/>
                  <a:pt x="896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7" name="Google Shape;457;p32"/>
          <p:cNvSpPr/>
          <p:nvPr/>
        </p:nvSpPr>
        <p:spPr>
          <a:xfrm>
            <a:off x="10704415" y="4635938"/>
            <a:ext cx="79215" cy="100908"/>
          </a:xfrm>
          <a:custGeom>
            <a:avLst/>
            <a:gdLst/>
            <a:ahLst/>
            <a:cxnLst/>
            <a:rect l="l" t="t" r="r" b="b"/>
            <a:pathLst>
              <a:path w="683" h="870" extrusionOk="0">
                <a:moveTo>
                  <a:pt x="589" y="0"/>
                </a:moveTo>
                <a:cubicBezTo>
                  <a:pt x="562" y="0"/>
                  <a:pt x="535" y="27"/>
                  <a:pt x="522" y="40"/>
                </a:cubicBezTo>
                <a:cubicBezTo>
                  <a:pt x="441" y="161"/>
                  <a:pt x="361" y="254"/>
                  <a:pt x="281" y="361"/>
                </a:cubicBezTo>
                <a:cubicBezTo>
                  <a:pt x="188" y="482"/>
                  <a:pt x="67" y="589"/>
                  <a:pt x="13" y="723"/>
                </a:cubicBezTo>
                <a:cubicBezTo>
                  <a:pt x="0" y="776"/>
                  <a:pt x="27" y="816"/>
                  <a:pt x="54" y="843"/>
                </a:cubicBezTo>
                <a:cubicBezTo>
                  <a:pt x="81" y="856"/>
                  <a:pt x="93" y="869"/>
                  <a:pt x="120" y="869"/>
                </a:cubicBezTo>
                <a:cubicBezTo>
                  <a:pt x="134" y="869"/>
                  <a:pt x="161" y="856"/>
                  <a:pt x="174" y="856"/>
                </a:cubicBezTo>
                <a:cubicBezTo>
                  <a:pt x="254" y="816"/>
                  <a:pt x="308" y="749"/>
                  <a:pt x="361" y="682"/>
                </a:cubicBezTo>
                <a:cubicBezTo>
                  <a:pt x="402" y="629"/>
                  <a:pt x="441" y="562"/>
                  <a:pt x="482" y="509"/>
                </a:cubicBezTo>
                <a:cubicBezTo>
                  <a:pt x="548" y="375"/>
                  <a:pt x="616" y="241"/>
                  <a:pt x="669" y="107"/>
                </a:cubicBezTo>
                <a:cubicBezTo>
                  <a:pt x="682" y="67"/>
                  <a:pt x="655" y="27"/>
                  <a:pt x="616" y="13"/>
                </a:cubicBezTo>
                <a:cubicBezTo>
                  <a:pt x="616" y="13"/>
                  <a:pt x="602" y="0"/>
                  <a:pt x="5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8" name="Google Shape;458;p32"/>
          <p:cNvSpPr/>
          <p:nvPr/>
        </p:nvSpPr>
        <p:spPr>
          <a:xfrm>
            <a:off x="10594235" y="4850048"/>
            <a:ext cx="172347" cy="251459"/>
          </a:xfrm>
          <a:custGeom>
            <a:avLst/>
            <a:gdLst/>
            <a:ahLst/>
            <a:cxnLst/>
            <a:rect l="l" t="t" r="r" b="b"/>
            <a:pathLst>
              <a:path w="1486" h="2168" extrusionOk="0">
                <a:moveTo>
                  <a:pt x="1391" y="0"/>
                </a:moveTo>
                <a:cubicBezTo>
                  <a:pt x="1365" y="0"/>
                  <a:pt x="1325" y="13"/>
                  <a:pt x="1311" y="40"/>
                </a:cubicBezTo>
                <a:cubicBezTo>
                  <a:pt x="1204" y="200"/>
                  <a:pt x="1124" y="388"/>
                  <a:pt x="1031" y="548"/>
                </a:cubicBezTo>
                <a:cubicBezTo>
                  <a:pt x="936" y="735"/>
                  <a:pt x="829" y="896"/>
                  <a:pt x="722" y="1070"/>
                </a:cubicBezTo>
                <a:cubicBezTo>
                  <a:pt x="615" y="1231"/>
                  <a:pt x="496" y="1391"/>
                  <a:pt x="375" y="1552"/>
                </a:cubicBezTo>
                <a:cubicBezTo>
                  <a:pt x="321" y="1618"/>
                  <a:pt x="255" y="1699"/>
                  <a:pt x="201" y="1779"/>
                </a:cubicBezTo>
                <a:cubicBezTo>
                  <a:pt x="134" y="1859"/>
                  <a:pt x="54" y="1926"/>
                  <a:pt x="27" y="2033"/>
                </a:cubicBezTo>
                <a:cubicBezTo>
                  <a:pt x="0" y="2114"/>
                  <a:pt x="68" y="2167"/>
                  <a:pt x="148" y="2167"/>
                </a:cubicBezTo>
                <a:lnTo>
                  <a:pt x="201" y="2167"/>
                </a:lnTo>
                <a:cubicBezTo>
                  <a:pt x="294" y="2127"/>
                  <a:pt x="362" y="2033"/>
                  <a:pt x="428" y="1953"/>
                </a:cubicBezTo>
                <a:cubicBezTo>
                  <a:pt x="496" y="1886"/>
                  <a:pt x="549" y="1806"/>
                  <a:pt x="615" y="1725"/>
                </a:cubicBezTo>
                <a:cubicBezTo>
                  <a:pt x="736" y="1565"/>
                  <a:pt x="856" y="1391"/>
                  <a:pt x="963" y="1217"/>
                </a:cubicBezTo>
                <a:cubicBezTo>
                  <a:pt x="1070" y="1044"/>
                  <a:pt x="1164" y="869"/>
                  <a:pt x="1258" y="682"/>
                </a:cubicBezTo>
                <a:cubicBezTo>
                  <a:pt x="1338" y="509"/>
                  <a:pt x="1432" y="307"/>
                  <a:pt x="1472" y="107"/>
                </a:cubicBezTo>
                <a:cubicBezTo>
                  <a:pt x="1485" y="54"/>
                  <a:pt x="1445" y="0"/>
                  <a:pt x="13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9" name="Google Shape;459;p32"/>
          <p:cNvSpPr/>
          <p:nvPr/>
        </p:nvSpPr>
        <p:spPr>
          <a:xfrm>
            <a:off x="10637611" y="4975662"/>
            <a:ext cx="114936" cy="158321"/>
          </a:xfrm>
          <a:custGeom>
            <a:avLst/>
            <a:gdLst/>
            <a:ahLst/>
            <a:cxnLst/>
            <a:rect l="l" t="t" r="r" b="b"/>
            <a:pathLst>
              <a:path w="991" h="1365" extrusionOk="0">
                <a:moveTo>
                  <a:pt x="871" y="0"/>
                </a:moveTo>
                <a:cubicBezTo>
                  <a:pt x="844" y="0"/>
                  <a:pt x="803" y="14"/>
                  <a:pt x="790" y="41"/>
                </a:cubicBezTo>
                <a:cubicBezTo>
                  <a:pt x="669" y="241"/>
                  <a:pt x="536" y="442"/>
                  <a:pt x="416" y="629"/>
                </a:cubicBezTo>
                <a:lnTo>
                  <a:pt x="215" y="910"/>
                </a:lnTo>
                <a:cubicBezTo>
                  <a:pt x="148" y="1004"/>
                  <a:pt x="68" y="1111"/>
                  <a:pt x="27" y="1218"/>
                </a:cubicBezTo>
                <a:cubicBezTo>
                  <a:pt x="1" y="1284"/>
                  <a:pt x="68" y="1365"/>
                  <a:pt x="134" y="1365"/>
                </a:cubicBezTo>
                <a:cubicBezTo>
                  <a:pt x="161" y="1365"/>
                  <a:pt x="175" y="1352"/>
                  <a:pt x="188" y="1338"/>
                </a:cubicBezTo>
                <a:cubicBezTo>
                  <a:pt x="295" y="1272"/>
                  <a:pt x="362" y="1165"/>
                  <a:pt x="429" y="1070"/>
                </a:cubicBezTo>
                <a:cubicBezTo>
                  <a:pt x="496" y="963"/>
                  <a:pt x="562" y="870"/>
                  <a:pt x="630" y="776"/>
                </a:cubicBezTo>
                <a:cubicBezTo>
                  <a:pt x="750" y="576"/>
                  <a:pt x="857" y="362"/>
                  <a:pt x="964" y="148"/>
                </a:cubicBezTo>
                <a:cubicBezTo>
                  <a:pt x="991" y="68"/>
                  <a:pt x="937" y="0"/>
                  <a:pt x="8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0" name="Google Shape;460;p32"/>
          <p:cNvSpPr/>
          <p:nvPr/>
        </p:nvSpPr>
        <p:spPr>
          <a:xfrm>
            <a:off x="10785021" y="5042355"/>
            <a:ext cx="93248" cy="189407"/>
          </a:xfrm>
          <a:custGeom>
            <a:avLst/>
            <a:gdLst/>
            <a:ahLst/>
            <a:cxnLst/>
            <a:rect l="l" t="t" r="r" b="b"/>
            <a:pathLst>
              <a:path w="804" h="1633" extrusionOk="0">
                <a:moveTo>
                  <a:pt x="670" y="1"/>
                </a:moveTo>
                <a:cubicBezTo>
                  <a:pt x="643" y="1"/>
                  <a:pt x="616" y="14"/>
                  <a:pt x="602" y="41"/>
                </a:cubicBezTo>
                <a:cubicBezTo>
                  <a:pt x="549" y="161"/>
                  <a:pt x="536" y="295"/>
                  <a:pt x="495" y="415"/>
                </a:cubicBezTo>
                <a:cubicBezTo>
                  <a:pt x="469" y="549"/>
                  <a:pt x="429" y="670"/>
                  <a:pt x="375" y="790"/>
                </a:cubicBezTo>
                <a:cubicBezTo>
                  <a:pt x="335" y="897"/>
                  <a:pt x="281" y="1018"/>
                  <a:pt x="228" y="1125"/>
                </a:cubicBezTo>
                <a:cubicBezTo>
                  <a:pt x="161" y="1232"/>
                  <a:pt x="67" y="1339"/>
                  <a:pt x="28" y="1472"/>
                </a:cubicBezTo>
                <a:cubicBezTo>
                  <a:pt x="1" y="1553"/>
                  <a:pt x="81" y="1633"/>
                  <a:pt x="161" y="1633"/>
                </a:cubicBezTo>
                <a:cubicBezTo>
                  <a:pt x="174" y="1633"/>
                  <a:pt x="201" y="1633"/>
                  <a:pt x="215" y="1619"/>
                </a:cubicBezTo>
                <a:cubicBezTo>
                  <a:pt x="335" y="1526"/>
                  <a:pt x="415" y="1392"/>
                  <a:pt x="482" y="1271"/>
                </a:cubicBezTo>
                <a:cubicBezTo>
                  <a:pt x="549" y="1151"/>
                  <a:pt x="602" y="1018"/>
                  <a:pt x="656" y="884"/>
                </a:cubicBezTo>
                <a:cubicBezTo>
                  <a:pt x="697" y="763"/>
                  <a:pt x="736" y="629"/>
                  <a:pt x="763" y="495"/>
                </a:cubicBezTo>
                <a:cubicBezTo>
                  <a:pt x="777" y="362"/>
                  <a:pt x="804" y="215"/>
                  <a:pt x="777" y="67"/>
                </a:cubicBezTo>
                <a:cubicBezTo>
                  <a:pt x="763" y="28"/>
                  <a:pt x="709" y="1"/>
                  <a:pt x="6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1" name="Google Shape;461;p32"/>
          <p:cNvSpPr/>
          <p:nvPr/>
        </p:nvSpPr>
        <p:spPr>
          <a:xfrm>
            <a:off x="10875022" y="4908970"/>
            <a:ext cx="62165" cy="85367"/>
          </a:xfrm>
          <a:custGeom>
            <a:avLst/>
            <a:gdLst/>
            <a:ahLst/>
            <a:cxnLst/>
            <a:rect l="l" t="t" r="r" b="b"/>
            <a:pathLst>
              <a:path w="536" h="736" extrusionOk="0">
                <a:moveTo>
                  <a:pt x="121" y="1"/>
                </a:moveTo>
                <a:cubicBezTo>
                  <a:pt x="94" y="1"/>
                  <a:pt x="67" y="1"/>
                  <a:pt x="54" y="27"/>
                </a:cubicBezTo>
                <a:cubicBezTo>
                  <a:pt x="14" y="54"/>
                  <a:pt x="1" y="120"/>
                  <a:pt x="28" y="161"/>
                </a:cubicBezTo>
                <a:cubicBezTo>
                  <a:pt x="81" y="241"/>
                  <a:pt x="135" y="322"/>
                  <a:pt x="174" y="415"/>
                </a:cubicBezTo>
                <a:cubicBezTo>
                  <a:pt x="188" y="441"/>
                  <a:pt x="201" y="455"/>
                  <a:pt x="201" y="482"/>
                </a:cubicBezTo>
                <a:lnTo>
                  <a:pt x="228" y="509"/>
                </a:lnTo>
                <a:lnTo>
                  <a:pt x="228" y="522"/>
                </a:lnTo>
                <a:cubicBezTo>
                  <a:pt x="254" y="589"/>
                  <a:pt x="268" y="655"/>
                  <a:pt x="322" y="696"/>
                </a:cubicBezTo>
                <a:cubicBezTo>
                  <a:pt x="335" y="723"/>
                  <a:pt x="375" y="736"/>
                  <a:pt x="402" y="736"/>
                </a:cubicBezTo>
                <a:cubicBezTo>
                  <a:pt x="415" y="736"/>
                  <a:pt x="442" y="723"/>
                  <a:pt x="456" y="723"/>
                </a:cubicBezTo>
                <a:cubicBezTo>
                  <a:pt x="495" y="696"/>
                  <a:pt x="522" y="655"/>
                  <a:pt x="536" y="616"/>
                </a:cubicBezTo>
                <a:cubicBezTo>
                  <a:pt x="536" y="575"/>
                  <a:pt x="522" y="536"/>
                  <a:pt x="509" y="509"/>
                </a:cubicBezTo>
                <a:cubicBezTo>
                  <a:pt x="509" y="482"/>
                  <a:pt x="482" y="441"/>
                  <a:pt x="468" y="415"/>
                </a:cubicBezTo>
                <a:cubicBezTo>
                  <a:pt x="456" y="375"/>
                  <a:pt x="429" y="322"/>
                  <a:pt x="402" y="281"/>
                </a:cubicBezTo>
                <a:cubicBezTo>
                  <a:pt x="335" y="188"/>
                  <a:pt x="268" y="108"/>
                  <a:pt x="201" y="27"/>
                </a:cubicBezTo>
                <a:cubicBezTo>
                  <a:pt x="174" y="13"/>
                  <a:pt x="147" y="1"/>
                  <a:pt x="1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2" name="Google Shape;462;p32"/>
          <p:cNvSpPr/>
          <p:nvPr/>
        </p:nvSpPr>
        <p:spPr>
          <a:xfrm>
            <a:off x="10896826" y="4832883"/>
            <a:ext cx="83853" cy="119699"/>
          </a:xfrm>
          <a:custGeom>
            <a:avLst/>
            <a:gdLst/>
            <a:ahLst/>
            <a:cxnLst/>
            <a:rect l="l" t="t" r="r" b="b"/>
            <a:pathLst>
              <a:path w="723" h="1032" extrusionOk="0">
                <a:moveTo>
                  <a:pt x="134" y="1"/>
                </a:moveTo>
                <a:cubicBezTo>
                  <a:pt x="66" y="1"/>
                  <a:pt x="0" y="81"/>
                  <a:pt x="54" y="134"/>
                </a:cubicBezTo>
                <a:cubicBezTo>
                  <a:pt x="134" y="268"/>
                  <a:pt x="227" y="402"/>
                  <a:pt x="294" y="550"/>
                </a:cubicBezTo>
                <a:cubicBezTo>
                  <a:pt x="307" y="576"/>
                  <a:pt x="321" y="616"/>
                  <a:pt x="348" y="657"/>
                </a:cubicBezTo>
                <a:cubicBezTo>
                  <a:pt x="361" y="683"/>
                  <a:pt x="375" y="723"/>
                  <a:pt x="387" y="737"/>
                </a:cubicBezTo>
                <a:cubicBezTo>
                  <a:pt x="387" y="764"/>
                  <a:pt x="401" y="790"/>
                  <a:pt x="414" y="817"/>
                </a:cubicBezTo>
                <a:cubicBezTo>
                  <a:pt x="414" y="817"/>
                  <a:pt x="428" y="830"/>
                  <a:pt x="428" y="844"/>
                </a:cubicBezTo>
                <a:lnTo>
                  <a:pt x="428" y="857"/>
                </a:lnTo>
                <a:cubicBezTo>
                  <a:pt x="455" y="897"/>
                  <a:pt x="468" y="964"/>
                  <a:pt x="508" y="990"/>
                </a:cubicBezTo>
                <a:cubicBezTo>
                  <a:pt x="535" y="1017"/>
                  <a:pt x="562" y="1031"/>
                  <a:pt x="589" y="1031"/>
                </a:cubicBezTo>
                <a:cubicBezTo>
                  <a:pt x="601" y="1031"/>
                  <a:pt x="615" y="1031"/>
                  <a:pt x="628" y="1017"/>
                </a:cubicBezTo>
                <a:cubicBezTo>
                  <a:pt x="655" y="1017"/>
                  <a:pt x="708" y="978"/>
                  <a:pt x="708" y="937"/>
                </a:cubicBezTo>
                <a:cubicBezTo>
                  <a:pt x="722" y="897"/>
                  <a:pt x="722" y="871"/>
                  <a:pt x="696" y="830"/>
                </a:cubicBezTo>
                <a:cubicBezTo>
                  <a:pt x="696" y="803"/>
                  <a:pt x="682" y="790"/>
                  <a:pt x="669" y="764"/>
                </a:cubicBezTo>
                <a:cubicBezTo>
                  <a:pt x="655" y="723"/>
                  <a:pt x="642" y="696"/>
                  <a:pt x="628" y="657"/>
                </a:cubicBezTo>
                <a:cubicBezTo>
                  <a:pt x="589" y="576"/>
                  <a:pt x="535" y="509"/>
                  <a:pt x="494" y="443"/>
                </a:cubicBezTo>
                <a:cubicBezTo>
                  <a:pt x="401" y="295"/>
                  <a:pt x="294" y="161"/>
                  <a:pt x="187" y="27"/>
                </a:cubicBezTo>
                <a:cubicBezTo>
                  <a:pt x="173" y="15"/>
                  <a:pt x="147" y="1"/>
                  <a:pt x="1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3" name="Google Shape;463;p32"/>
          <p:cNvSpPr/>
          <p:nvPr/>
        </p:nvSpPr>
        <p:spPr>
          <a:xfrm>
            <a:off x="10887432" y="4657627"/>
            <a:ext cx="69936" cy="77711"/>
          </a:xfrm>
          <a:custGeom>
            <a:avLst/>
            <a:gdLst/>
            <a:ahLst/>
            <a:cxnLst/>
            <a:rect l="l" t="t" r="r" b="b"/>
            <a:pathLst>
              <a:path w="603" h="670" extrusionOk="0">
                <a:moveTo>
                  <a:pt x="108" y="1"/>
                </a:moveTo>
                <a:cubicBezTo>
                  <a:pt x="81" y="1"/>
                  <a:pt x="67" y="1"/>
                  <a:pt x="40" y="13"/>
                </a:cubicBezTo>
                <a:cubicBezTo>
                  <a:pt x="14" y="40"/>
                  <a:pt x="1" y="94"/>
                  <a:pt x="28" y="147"/>
                </a:cubicBezTo>
                <a:cubicBezTo>
                  <a:pt x="40" y="188"/>
                  <a:pt x="67" y="227"/>
                  <a:pt x="108" y="268"/>
                </a:cubicBezTo>
                <a:lnTo>
                  <a:pt x="188" y="388"/>
                </a:lnTo>
                <a:cubicBezTo>
                  <a:pt x="254" y="468"/>
                  <a:pt x="308" y="562"/>
                  <a:pt x="388" y="629"/>
                </a:cubicBezTo>
                <a:cubicBezTo>
                  <a:pt x="415" y="656"/>
                  <a:pt x="442" y="669"/>
                  <a:pt x="482" y="669"/>
                </a:cubicBezTo>
                <a:cubicBezTo>
                  <a:pt x="509" y="669"/>
                  <a:pt x="522" y="656"/>
                  <a:pt x="549" y="643"/>
                </a:cubicBezTo>
                <a:cubicBezTo>
                  <a:pt x="602" y="602"/>
                  <a:pt x="602" y="536"/>
                  <a:pt x="575" y="495"/>
                </a:cubicBezTo>
                <a:cubicBezTo>
                  <a:pt x="522" y="388"/>
                  <a:pt x="456" y="322"/>
                  <a:pt x="375" y="241"/>
                </a:cubicBezTo>
                <a:cubicBezTo>
                  <a:pt x="349" y="201"/>
                  <a:pt x="308" y="161"/>
                  <a:pt x="281" y="134"/>
                </a:cubicBezTo>
                <a:cubicBezTo>
                  <a:pt x="242" y="94"/>
                  <a:pt x="215" y="54"/>
                  <a:pt x="174" y="27"/>
                </a:cubicBezTo>
                <a:cubicBezTo>
                  <a:pt x="147" y="13"/>
                  <a:pt x="121" y="1"/>
                  <a:pt x="1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4" name="Google Shape;464;p32"/>
          <p:cNvSpPr/>
          <p:nvPr/>
        </p:nvSpPr>
        <p:spPr>
          <a:xfrm>
            <a:off x="10864121" y="4561474"/>
            <a:ext cx="184756" cy="166093"/>
          </a:xfrm>
          <a:custGeom>
            <a:avLst/>
            <a:gdLst/>
            <a:ahLst/>
            <a:cxnLst/>
            <a:rect l="l" t="t" r="r" b="b"/>
            <a:pathLst>
              <a:path w="1593" h="1432" extrusionOk="0">
                <a:moveTo>
                  <a:pt x="134" y="0"/>
                </a:moveTo>
                <a:cubicBezTo>
                  <a:pt x="54" y="0"/>
                  <a:pt x="1" y="120"/>
                  <a:pt x="81" y="174"/>
                </a:cubicBezTo>
                <a:cubicBezTo>
                  <a:pt x="322" y="334"/>
                  <a:pt x="550" y="521"/>
                  <a:pt x="750" y="723"/>
                </a:cubicBezTo>
                <a:cubicBezTo>
                  <a:pt x="857" y="830"/>
                  <a:pt x="951" y="923"/>
                  <a:pt x="1044" y="1044"/>
                </a:cubicBezTo>
                <a:cubicBezTo>
                  <a:pt x="1138" y="1151"/>
                  <a:pt x="1231" y="1271"/>
                  <a:pt x="1325" y="1391"/>
                </a:cubicBezTo>
                <a:cubicBezTo>
                  <a:pt x="1352" y="1418"/>
                  <a:pt x="1392" y="1431"/>
                  <a:pt x="1418" y="1431"/>
                </a:cubicBezTo>
                <a:cubicBezTo>
                  <a:pt x="1513" y="1431"/>
                  <a:pt x="1593" y="1324"/>
                  <a:pt x="1539" y="1217"/>
                </a:cubicBezTo>
                <a:cubicBezTo>
                  <a:pt x="1459" y="1083"/>
                  <a:pt x="1352" y="963"/>
                  <a:pt x="1245" y="856"/>
                </a:cubicBezTo>
                <a:cubicBezTo>
                  <a:pt x="1151" y="735"/>
                  <a:pt x="1044" y="628"/>
                  <a:pt x="924" y="535"/>
                </a:cubicBezTo>
                <a:cubicBezTo>
                  <a:pt x="696" y="334"/>
                  <a:pt x="443" y="161"/>
                  <a:pt x="175" y="13"/>
                </a:cubicBezTo>
                <a:cubicBezTo>
                  <a:pt x="161" y="13"/>
                  <a:pt x="148" y="0"/>
                  <a:pt x="1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5" name="Google Shape;465;p32"/>
          <p:cNvSpPr/>
          <p:nvPr/>
        </p:nvSpPr>
        <p:spPr>
          <a:xfrm>
            <a:off x="10896826" y="4502552"/>
            <a:ext cx="119460" cy="90005"/>
          </a:xfrm>
          <a:custGeom>
            <a:avLst/>
            <a:gdLst/>
            <a:ahLst/>
            <a:cxnLst/>
            <a:rect l="l" t="t" r="r" b="b"/>
            <a:pathLst>
              <a:path w="1030" h="776" extrusionOk="0">
                <a:moveTo>
                  <a:pt x="134" y="0"/>
                </a:moveTo>
                <a:cubicBezTo>
                  <a:pt x="54" y="0"/>
                  <a:pt x="0" y="107"/>
                  <a:pt x="66" y="161"/>
                </a:cubicBezTo>
                <a:cubicBezTo>
                  <a:pt x="187" y="268"/>
                  <a:pt x="321" y="375"/>
                  <a:pt x="455" y="468"/>
                </a:cubicBezTo>
                <a:lnTo>
                  <a:pt x="655" y="628"/>
                </a:lnTo>
                <a:cubicBezTo>
                  <a:pt x="735" y="696"/>
                  <a:pt x="815" y="776"/>
                  <a:pt x="910" y="776"/>
                </a:cubicBezTo>
                <a:lnTo>
                  <a:pt x="922" y="776"/>
                </a:lnTo>
                <a:cubicBezTo>
                  <a:pt x="949" y="776"/>
                  <a:pt x="990" y="749"/>
                  <a:pt x="1017" y="722"/>
                </a:cubicBezTo>
                <a:cubicBezTo>
                  <a:pt x="1029" y="682"/>
                  <a:pt x="1029" y="642"/>
                  <a:pt x="1017" y="601"/>
                </a:cubicBezTo>
                <a:cubicBezTo>
                  <a:pt x="990" y="562"/>
                  <a:pt x="936" y="521"/>
                  <a:pt x="896" y="494"/>
                </a:cubicBezTo>
                <a:cubicBezTo>
                  <a:pt x="869" y="468"/>
                  <a:pt x="829" y="455"/>
                  <a:pt x="789" y="428"/>
                </a:cubicBezTo>
                <a:cubicBezTo>
                  <a:pt x="722" y="375"/>
                  <a:pt x="655" y="334"/>
                  <a:pt x="589" y="280"/>
                </a:cubicBezTo>
                <a:cubicBezTo>
                  <a:pt x="455" y="187"/>
                  <a:pt x="307" y="107"/>
                  <a:pt x="173" y="13"/>
                </a:cubicBezTo>
                <a:cubicBezTo>
                  <a:pt x="161" y="13"/>
                  <a:pt x="147" y="0"/>
                  <a:pt x="1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6" name="Google Shape;466;p32"/>
          <p:cNvSpPr/>
          <p:nvPr/>
        </p:nvSpPr>
        <p:spPr>
          <a:xfrm>
            <a:off x="10828513" y="4364297"/>
            <a:ext cx="167707" cy="96385"/>
          </a:xfrm>
          <a:custGeom>
            <a:avLst/>
            <a:gdLst/>
            <a:ahLst/>
            <a:cxnLst/>
            <a:rect l="l" t="t" r="r" b="b"/>
            <a:pathLst>
              <a:path w="1446" h="831" extrusionOk="0">
                <a:moveTo>
                  <a:pt x="94" y="1"/>
                </a:moveTo>
                <a:cubicBezTo>
                  <a:pt x="0" y="1"/>
                  <a:pt x="0" y="135"/>
                  <a:pt x="81" y="162"/>
                </a:cubicBezTo>
                <a:cubicBezTo>
                  <a:pt x="281" y="242"/>
                  <a:pt x="495" y="322"/>
                  <a:pt x="696" y="443"/>
                </a:cubicBezTo>
                <a:cubicBezTo>
                  <a:pt x="896" y="550"/>
                  <a:pt x="1083" y="684"/>
                  <a:pt x="1271" y="817"/>
                </a:cubicBezTo>
                <a:cubicBezTo>
                  <a:pt x="1285" y="830"/>
                  <a:pt x="1297" y="830"/>
                  <a:pt x="1324" y="830"/>
                </a:cubicBezTo>
                <a:cubicBezTo>
                  <a:pt x="1351" y="830"/>
                  <a:pt x="1392" y="817"/>
                  <a:pt x="1404" y="791"/>
                </a:cubicBezTo>
                <a:cubicBezTo>
                  <a:pt x="1445" y="750"/>
                  <a:pt x="1431" y="697"/>
                  <a:pt x="1404" y="643"/>
                </a:cubicBezTo>
                <a:cubicBezTo>
                  <a:pt x="1231" y="456"/>
                  <a:pt x="1030" y="322"/>
                  <a:pt x="803" y="215"/>
                </a:cubicBezTo>
                <a:cubicBezTo>
                  <a:pt x="575" y="95"/>
                  <a:pt x="348" y="15"/>
                  <a:pt x="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7" name="Google Shape;467;p32"/>
          <p:cNvSpPr/>
          <p:nvPr/>
        </p:nvSpPr>
        <p:spPr>
          <a:xfrm>
            <a:off x="8071670" y="2376981"/>
            <a:ext cx="139756" cy="43611"/>
          </a:xfrm>
          <a:custGeom>
            <a:avLst/>
            <a:gdLst/>
            <a:ahLst/>
            <a:cxnLst/>
            <a:rect l="l" t="t" r="r" b="b"/>
            <a:pathLst>
              <a:path w="1205" h="376" extrusionOk="0">
                <a:moveTo>
                  <a:pt x="1070" y="1"/>
                </a:moveTo>
                <a:cubicBezTo>
                  <a:pt x="1058" y="1"/>
                  <a:pt x="1044" y="1"/>
                  <a:pt x="1031" y="13"/>
                </a:cubicBezTo>
                <a:cubicBezTo>
                  <a:pt x="897" y="81"/>
                  <a:pt x="736" y="120"/>
                  <a:pt x="603" y="120"/>
                </a:cubicBezTo>
                <a:cubicBezTo>
                  <a:pt x="576" y="134"/>
                  <a:pt x="562" y="134"/>
                  <a:pt x="549" y="134"/>
                </a:cubicBezTo>
                <a:cubicBezTo>
                  <a:pt x="482" y="134"/>
                  <a:pt x="415" y="120"/>
                  <a:pt x="348" y="108"/>
                </a:cubicBezTo>
                <a:cubicBezTo>
                  <a:pt x="295" y="108"/>
                  <a:pt x="228" y="94"/>
                  <a:pt x="161" y="94"/>
                </a:cubicBezTo>
                <a:lnTo>
                  <a:pt x="134" y="94"/>
                </a:lnTo>
                <a:cubicBezTo>
                  <a:pt x="54" y="108"/>
                  <a:pt x="0" y="201"/>
                  <a:pt x="68" y="254"/>
                </a:cubicBezTo>
                <a:cubicBezTo>
                  <a:pt x="107" y="295"/>
                  <a:pt x="148" y="322"/>
                  <a:pt x="188" y="334"/>
                </a:cubicBezTo>
                <a:cubicBezTo>
                  <a:pt x="241" y="348"/>
                  <a:pt x="295" y="361"/>
                  <a:pt x="335" y="375"/>
                </a:cubicBezTo>
                <a:lnTo>
                  <a:pt x="603" y="375"/>
                </a:lnTo>
                <a:cubicBezTo>
                  <a:pt x="790" y="348"/>
                  <a:pt x="963" y="281"/>
                  <a:pt x="1124" y="174"/>
                </a:cubicBezTo>
                <a:cubicBezTo>
                  <a:pt x="1204" y="120"/>
                  <a:pt x="1165" y="1"/>
                  <a:pt x="10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8" name="Google Shape;468;p32"/>
          <p:cNvSpPr/>
          <p:nvPr/>
        </p:nvSpPr>
        <p:spPr>
          <a:xfrm>
            <a:off x="8060883" y="2431263"/>
            <a:ext cx="116328" cy="31084"/>
          </a:xfrm>
          <a:custGeom>
            <a:avLst/>
            <a:gdLst/>
            <a:ahLst/>
            <a:cxnLst/>
            <a:rect l="l" t="t" r="r" b="b"/>
            <a:pathLst>
              <a:path w="1003" h="268" extrusionOk="0">
                <a:moveTo>
                  <a:pt x="896" y="0"/>
                </a:moveTo>
                <a:cubicBezTo>
                  <a:pt x="749" y="0"/>
                  <a:pt x="615" y="14"/>
                  <a:pt x="468" y="14"/>
                </a:cubicBezTo>
                <a:cubicBezTo>
                  <a:pt x="401" y="27"/>
                  <a:pt x="334" y="27"/>
                  <a:pt x="268" y="41"/>
                </a:cubicBezTo>
                <a:cubicBezTo>
                  <a:pt x="187" y="41"/>
                  <a:pt x="93" y="54"/>
                  <a:pt x="40" y="121"/>
                </a:cubicBezTo>
                <a:cubicBezTo>
                  <a:pt x="0" y="148"/>
                  <a:pt x="13" y="201"/>
                  <a:pt x="54" y="228"/>
                </a:cubicBezTo>
                <a:cubicBezTo>
                  <a:pt x="93" y="255"/>
                  <a:pt x="134" y="268"/>
                  <a:pt x="174" y="268"/>
                </a:cubicBezTo>
                <a:cubicBezTo>
                  <a:pt x="214" y="268"/>
                  <a:pt x="241" y="268"/>
                  <a:pt x="281" y="255"/>
                </a:cubicBezTo>
                <a:cubicBezTo>
                  <a:pt x="348" y="255"/>
                  <a:pt x="428" y="241"/>
                  <a:pt x="495" y="228"/>
                </a:cubicBezTo>
                <a:cubicBezTo>
                  <a:pt x="642" y="201"/>
                  <a:pt x="776" y="175"/>
                  <a:pt x="923" y="161"/>
                </a:cubicBezTo>
                <a:cubicBezTo>
                  <a:pt x="1003" y="134"/>
                  <a:pt x="990" y="0"/>
                  <a:pt x="8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9" name="Google Shape;469;p32"/>
          <p:cNvSpPr/>
          <p:nvPr/>
        </p:nvSpPr>
        <p:spPr>
          <a:xfrm>
            <a:off x="7987817" y="2560008"/>
            <a:ext cx="86985" cy="23429"/>
          </a:xfrm>
          <a:custGeom>
            <a:avLst/>
            <a:gdLst/>
            <a:ahLst/>
            <a:cxnLst/>
            <a:rect l="l" t="t" r="r" b="b"/>
            <a:pathLst>
              <a:path w="750" h="202" extrusionOk="0">
                <a:moveTo>
                  <a:pt x="175" y="1"/>
                </a:moveTo>
                <a:cubicBezTo>
                  <a:pt x="135" y="1"/>
                  <a:pt x="108" y="14"/>
                  <a:pt x="81" y="14"/>
                </a:cubicBezTo>
                <a:cubicBezTo>
                  <a:pt x="1" y="41"/>
                  <a:pt x="1" y="161"/>
                  <a:pt x="81" y="188"/>
                </a:cubicBezTo>
                <a:cubicBezTo>
                  <a:pt x="108" y="188"/>
                  <a:pt x="135" y="201"/>
                  <a:pt x="175" y="201"/>
                </a:cubicBezTo>
                <a:lnTo>
                  <a:pt x="375" y="201"/>
                </a:lnTo>
                <a:lnTo>
                  <a:pt x="670" y="174"/>
                </a:lnTo>
                <a:cubicBezTo>
                  <a:pt x="710" y="174"/>
                  <a:pt x="750" y="148"/>
                  <a:pt x="750" y="94"/>
                </a:cubicBezTo>
                <a:cubicBezTo>
                  <a:pt x="750" y="54"/>
                  <a:pt x="710" y="28"/>
                  <a:pt x="670" y="28"/>
                </a:cubicBezTo>
                <a:lnTo>
                  <a:pt x="3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0" name="Google Shape;470;p32"/>
          <p:cNvSpPr/>
          <p:nvPr/>
        </p:nvSpPr>
        <p:spPr>
          <a:xfrm>
            <a:off x="8191128" y="2229562"/>
            <a:ext cx="99395" cy="32708"/>
          </a:xfrm>
          <a:custGeom>
            <a:avLst/>
            <a:gdLst/>
            <a:ahLst/>
            <a:cxnLst/>
            <a:rect l="l" t="t" r="r" b="b"/>
            <a:pathLst>
              <a:path w="857" h="282" extrusionOk="0">
                <a:moveTo>
                  <a:pt x="589" y="0"/>
                </a:moveTo>
                <a:cubicBezTo>
                  <a:pt x="536" y="0"/>
                  <a:pt x="482" y="0"/>
                  <a:pt x="415" y="14"/>
                </a:cubicBezTo>
                <a:cubicBezTo>
                  <a:pt x="295" y="27"/>
                  <a:pt x="174" y="41"/>
                  <a:pt x="54" y="107"/>
                </a:cubicBezTo>
                <a:cubicBezTo>
                  <a:pt x="28" y="134"/>
                  <a:pt x="1" y="175"/>
                  <a:pt x="14" y="214"/>
                </a:cubicBezTo>
                <a:cubicBezTo>
                  <a:pt x="28" y="241"/>
                  <a:pt x="54" y="282"/>
                  <a:pt x="94" y="282"/>
                </a:cubicBezTo>
                <a:lnTo>
                  <a:pt x="108" y="282"/>
                </a:lnTo>
                <a:cubicBezTo>
                  <a:pt x="161" y="268"/>
                  <a:pt x="228" y="268"/>
                  <a:pt x="281" y="255"/>
                </a:cubicBezTo>
                <a:cubicBezTo>
                  <a:pt x="335" y="228"/>
                  <a:pt x="388" y="228"/>
                  <a:pt x="442" y="214"/>
                </a:cubicBezTo>
                <a:cubicBezTo>
                  <a:pt x="522" y="201"/>
                  <a:pt x="616" y="201"/>
                  <a:pt x="696" y="201"/>
                </a:cubicBezTo>
                <a:lnTo>
                  <a:pt x="777" y="201"/>
                </a:lnTo>
                <a:cubicBezTo>
                  <a:pt x="816" y="201"/>
                  <a:pt x="857" y="148"/>
                  <a:pt x="857" y="107"/>
                </a:cubicBezTo>
                <a:cubicBezTo>
                  <a:pt x="857" y="54"/>
                  <a:pt x="816" y="14"/>
                  <a:pt x="763" y="14"/>
                </a:cubicBezTo>
                <a:cubicBezTo>
                  <a:pt x="709" y="0"/>
                  <a:pt x="656" y="0"/>
                  <a:pt x="5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1" name="Google Shape;471;p32"/>
          <p:cNvSpPr/>
          <p:nvPr/>
        </p:nvSpPr>
        <p:spPr>
          <a:xfrm>
            <a:off x="7741244" y="2344389"/>
            <a:ext cx="226625" cy="349236"/>
          </a:xfrm>
          <a:custGeom>
            <a:avLst/>
            <a:gdLst/>
            <a:ahLst/>
            <a:cxnLst/>
            <a:rect l="l" t="t" r="r" b="b"/>
            <a:pathLst>
              <a:path w="1954" h="3011" extrusionOk="0">
                <a:moveTo>
                  <a:pt x="1847" y="0"/>
                </a:moveTo>
                <a:cubicBezTo>
                  <a:pt x="1244" y="80"/>
                  <a:pt x="830" y="710"/>
                  <a:pt x="696" y="1257"/>
                </a:cubicBezTo>
                <a:cubicBezTo>
                  <a:pt x="656" y="1405"/>
                  <a:pt x="643" y="1552"/>
                  <a:pt x="629" y="1699"/>
                </a:cubicBezTo>
                <a:cubicBezTo>
                  <a:pt x="629" y="1793"/>
                  <a:pt x="656" y="1887"/>
                  <a:pt x="629" y="1967"/>
                </a:cubicBezTo>
                <a:cubicBezTo>
                  <a:pt x="616" y="2060"/>
                  <a:pt x="536" y="2087"/>
                  <a:pt x="468" y="2127"/>
                </a:cubicBezTo>
                <a:cubicBezTo>
                  <a:pt x="215" y="2315"/>
                  <a:pt x="1" y="2636"/>
                  <a:pt x="147" y="2943"/>
                </a:cubicBezTo>
                <a:cubicBezTo>
                  <a:pt x="174" y="2984"/>
                  <a:pt x="215" y="3010"/>
                  <a:pt x="268" y="3010"/>
                </a:cubicBezTo>
                <a:lnTo>
                  <a:pt x="281" y="3010"/>
                </a:lnTo>
                <a:cubicBezTo>
                  <a:pt x="322" y="3010"/>
                  <a:pt x="348" y="2984"/>
                  <a:pt x="375" y="2957"/>
                </a:cubicBezTo>
                <a:cubicBezTo>
                  <a:pt x="402" y="2889"/>
                  <a:pt x="388" y="2850"/>
                  <a:pt x="375" y="2782"/>
                </a:cubicBezTo>
                <a:cubicBezTo>
                  <a:pt x="361" y="2716"/>
                  <a:pt x="375" y="2649"/>
                  <a:pt x="402" y="2582"/>
                </a:cubicBezTo>
                <a:cubicBezTo>
                  <a:pt x="482" y="2448"/>
                  <a:pt x="602" y="2368"/>
                  <a:pt x="723" y="2274"/>
                </a:cubicBezTo>
                <a:cubicBezTo>
                  <a:pt x="857" y="2181"/>
                  <a:pt x="896" y="2047"/>
                  <a:pt x="896" y="1887"/>
                </a:cubicBezTo>
                <a:cubicBezTo>
                  <a:pt x="883" y="1739"/>
                  <a:pt x="883" y="1592"/>
                  <a:pt x="910" y="1445"/>
                </a:cubicBezTo>
                <a:cubicBezTo>
                  <a:pt x="950" y="1164"/>
                  <a:pt x="1057" y="897"/>
                  <a:pt x="1217" y="656"/>
                </a:cubicBezTo>
                <a:cubicBezTo>
                  <a:pt x="1392" y="428"/>
                  <a:pt x="1619" y="282"/>
                  <a:pt x="1886" y="148"/>
                </a:cubicBezTo>
                <a:cubicBezTo>
                  <a:pt x="1954" y="121"/>
                  <a:pt x="1927" y="0"/>
                  <a:pt x="18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2" name="Google Shape;472;p32"/>
          <p:cNvSpPr/>
          <p:nvPr/>
        </p:nvSpPr>
        <p:spPr>
          <a:xfrm>
            <a:off x="9979889" y="2145703"/>
            <a:ext cx="173855" cy="363155"/>
          </a:xfrm>
          <a:custGeom>
            <a:avLst/>
            <a:gdLst/>
            <a:ahLst/>
            <a:cxnLst/>
            <a:rect l="l" t="t" r="r" b="b"/>
            <a:pathLst>
              <a:path w="1499" h="3131" extrusionOk="0">
                <a:moveTo>
                  <a:pt x="589" y="1633"/>
                </a:moveTo>
                <a:cubicBezTo>
                  <a:pt x="629" y="1647"/>
                  <a:pt x="683" y="1686"/>
                  <a:pt x="710" y="1713"/>
                </a:cubicBezTo>
                <a:cubicBezTo>
                  <a:pt x="749" y="1754"/>
                  <a:pt x="790" y="1807"/>
                  <a:pt x="829" y="1847"/>
                </a:cubicBezTo>
                <a:cubicBezTo>
                  <a:pt x="803" y="1861"/>
                  <a:pt x="763" y="1861"/>
                  <a:pt x="736" y="1861"/>
                </a:cubicBezTo>
                <a:cubicBezTo>
                  <a:pt x="642" y="1861"/>
                  <a:pt x="562" y="1820"/>
                  <a:pt x="522" y="1727"/>
                </a:cubicBezTo>
                <a:cubicBezTo>
                  <a:pt x="508" y="1686"/>
                  <a:pt x="496" y="1633"/>
                  <a:pt x="562" y="1633"/>
                </a:cubicBezTo>
                <a:close/>
                <a:moveTo>
                  <a:pt x="107" y="1"/>
                </a:moveTo>
                <a:cubicBezTo>
                  <a:pt x="41" y="1"/>
                  <a:pt x="0" y="122"/>
                  <a:pt x="68" y="161"/>
                </a:cubicBezTo>
                <a:cubicBezTo>
                  <a:pt x="389" y="322"/>
                  <a:pt x="669" y="563"/>
                  <a:pt x="843" y="871"/>
                </a:cubicBezTo>
                <a:cubicBezTo>
                  <a:pt x="963" y="1085"/>
                  <a:pt x="1111" y="1459"/>
                  <a:pt x="977" y="1700"/>
                </a:cubicBezTo>
                <a:cubicBezTo>
                  <a:pt x="883" y="1579"/>
                  <a:pt x="776" y="1472"/>
                  <a:pt x="642" y="1433"/>
                </a:cubicBezTo>
                <a:cubicBezTo>
                  <a:pt x="615" y="1433"/>
                  <a:pt x="589" y="1419"/>
                  <a:pt x="562" y="1419"/>
                </a:cubicBezTo>
                <a:cubicBezTo>
                  <a:pt x="415" y="1419"/>
                  <a:pt x="294" y="1540"/>
                  <a:pt x="308" y="1700"/>
                </a:cubicBezTo>
                <a:cubicBezTo>
                  <a:pt x="308" y="1941"/>
                  <a:pt x="522" y="2075"/>
                  <a:pt x="749" y="2075"/>
                </a:cubicBezTo>
                <a:cubicBezTo>
                  <a:pt x="817" y="2075"/>
                  <a:pt x="897" y="2061"/>
                  <a:pt x="950" y="2034"/>
                </a:cubicBezTo>
                <a:cubicBezTo>
                  <a:pt x="1138" y="2342"/>
                  <a:pt x="1204" y="2690"/>
                  <a:pt x="1257" y="3051"/>
                </a:cubicBezTo>
                <a:cubicBezTo>
                  <a:pt x="1257" y="3104"/>
                  <a:pt x="1311" y="3131"/>
                  <a:pt x="1352" y="3131"/>
                </a:cubicBezTo>
                <a:cubicBezTo>
                  <a:pt x="1378" y="3131"/>
                  <a:pt x="1405" y="3118"/>
                  <a:pt x="1418" y="3077"/>
                </a:cubicBezTo>
                <a:cubicBezTo>
                  <a:pt x="1498" y="2663"/>
                  <a:pt x="1352" y="2235"/>
                  <a:pt x="1124" y="1900"/>
                </a:cubicBezTo>
                <a:cubicBezTo>
                  <a:pt x="1338" y="1620"/>
                  <a:pt x="1245" y="1192"/>
                  <a:pt x="1111" y="898"/>
                </a:cubicBezTo>
                <a:cubicBezTo>
                  <a:pt x="924" y="482"/>
                  <a:pt x="562" y="149"/>
                  <a:pt x="1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3" name="Google Shape;473;p32"/>
          <p:cNvSpPr/>
          <p:nvPr/>
        </p:nvSpPr>
        <p:spPr>
          <a:xfrm>
            <a:off x="7241716" y="3771720"/>
            <a:ext cx="96264" cy="217243"/>
          </a:xfrm>
          <a:custGeom>
            <a:avLst/>
            <a:gdLst/>
            <a:ahLst/>
            <a:cxnLst/>
            <a:rect l="l" t="t" r="r" b="b"/>
            <a:pathLst>
              <a:path w="830" h="1873" extrusionOk="0">
                <a:moveTo>
                  <a:pt x="723" y="0"/>
                </a:moveTo>
                <a:cubicBezTo>
                  <a:pt x="709" y="0"/>
                  <a:pt x="696" y="14"/>
                  <a:pt x="682" y="27"/>
                </a:cubicBezTo>
                <a:cubicBezTo>
                  <a:pt x="281" y="509"/>
                  <a:pt x="0" y="1191"/>
                  <a:pt x="107" y="1819"/>
                </a:cubicBezTo>
                <a:cubicBezTo>
                  <a:pt x="107" y="1860"/>
                  <a:pt x="134" y="1873"/>
                  <a:pt x="174" y="1873"/>
                </a:cubicBezTo>
                <a:cubicBezTo>
                  <a:pt x="214" y="1873"/>
                  <a:pt x="254" y="1846"/>
                  <a:pt x="268" y="1793"/>
                </a:cubicBezTo>
                <a:cubicBezTo>
                  <a:pt x="295" y="1512"/>
                  <a:pt x="334" y="1204"/>
                  <a:pt x="429" y="924"/>
                </a:cubicBezTo>
                <a:cubicBezTo>
                  <a:pt x="509" y="642"/>
                  <a:pt x="643" y="375"/>
                  <a:pt x="803" y="121"/>
                </a:cubicBezTo>
                <a:cubicBezTo>
                  <a:pt x="830" y="68"/>
                  <a:pt x="776" y="0"/>
                  <a:pt x="723" y="0"/>
                </a:cubicBezTo>
                <a:close/>
              </a:path>
            </a:pathLst>
          </a:custGeom>
          <a:solidFill>
            <a:srgbClr val="1149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4" name="Google Shape;474;p32"/>
          <p:cNvSpPr/>
          <p:nvPr/>
        </p:nvSpPr>
        <p:spPr>
          <a:xfrm>
            <a:off x="7221537" y="3790279"/>
            <a:ext cx="55903" cy="88613"/>
          </a:xfrm>
          <a:custGeom>
            <a:avLst/>
            <a:gdLst/>
            <a:ahLst/>
            <a:cxnLst/>
            <a:rect l="l" t="t" r="r" b="b"/>
            <a:pathLst>
              <a:path w="482" h="764" extrusionOk="0">
                <a:moveTo>
                  <a:pt x="401" y="1"/>
                </a:moveTo>
                <a:cubicBezTo>
                  <a:pt x="375" y="1"/>
                  <a:pt x="362" y="15"/>
                  <a:pt x="348" y="28"/>
                </a:cubicBezTo>
                <a:cubicBezTo>
                  <a:pt x="268" y="122"/>
                  <a:pt x="201" y="215"/>
                  <a:pt x="134" y="336"/>
                </a:cubicBezTo>
                <a:cubicBezTo>
                  <a:pt x="107" y="375"/>
                  <a:pt x="67" y="429"/>
                  <a:pt x="54" y="482"/>
                </a:cubicBezTo>
                <a:cubicBezTo>
                  <a:pt x="41" y="523"/>
                  <a:pt x="27" y="550"/>
                  <a:pt x="14" y="589"/>
                </a:cubicBezTo>
                <a:cubicBezTo>
                  <a:pt x="14" y="616"/>
                  <a:pt x="0" y="657"/>
                  <a:pt x="0" y="696"/>
                </a:cubicBezTo>
                <a:cubicBezTo>
                  <a:pt x="0" y="723"/>
                  <a:pt x="27" y="750"/>
                  <a:pt x="54" y="750"/>
                </a:cubicBezTo>
                <a:cubicBezTo>
                  <a:pt x="54" y="764"/>
                  <a:pt x="67" y="764"/>
                  <a:pt x="67" y="764"/>
                </a:cubicBezTo>
                <a:cubicBezTo>
                  <a:pt x="94" y="764"/>
                  <a:pt x="107" y="750"/>
                  <a:pt x="121" y="723"/>
                </a:cubicBezTo>
                <a:cubicBezTo>
                  <a:pt x="161" y="670"/>
                  <a:pt x="187" y="630"/>
                  <a:pt x="214" y="576"/>
                </a:cubicBezTo>
                <a:lnTo>
                  <a:pt x="294" y="416"/>
                </a:lnTo>
                <a:cubicBezTo>
                  <a:pt x="348" y="309"/>
                  <a:pt x="401" y="215"/>
                  <a:pt x="455" y="108"/>
                </a:cubicBezTo>
                <a:cubicBezTo>
                  <a:pt x="482" y="54"/>
                  <a:pt x="442" y="1"/>
                  <a:pt x="401" y="1"/>
                </a:cubicBezTo>
                <a:close/>
              </a:path>
            </a:pathLst>
          </a:custGeom>
          <a:solidFill>
            <a:srgbClr val="1149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5" name="Google Shape;475;p32"/>
          <p:cNvSpPr/>
          <p:nvPr/>
        </p:nvSpPr>
        <p:spPr>
          <a:xfrm>
            <a:off x="7209126" y="4165727"/>
            <a:ext cx="169215" cy="318268"/>
          </a:xfrm>
          <a:custGeom>
            <a:avLst/>
            <a:gdLst/>
            <a:ahLst/>
            <a:cxnLst/>
            <a:rect l="l" t="t" r="r" b="b"/>
            <a:pathLst>
              <a:path w="1459" h="2744" extrusionOk="0">
                <a:moveTo>
                  <a:pt x="883" y="1954"/>
                </a:moveTo>
                <a:cubicBezTo>
                  <a:pt x="936" y="1954"/>
                  <a:pt x="990" y="2034"/>
                  <a:pt x="1043" y="2114"/>
                </a:cubicBezTo>
                <a:cubicBezTo>
                  <a:pt x="963" y="2088"/>
                  <a:pt x="924" y="2021"/>
                  <a:pt x="883" y="1954"/>
                </a:cubicBezTo>
                <a:close/>
                <a:moveTo>
                  <a:pt x="80" y="1"/>
                </a:moveTo>
                <a:cubicBezTo>
                  <a:pt x="41" y="1"/>
                  <a:pt x="0" y="54"/>
                  <a:pt x="41" y="95"/>
                </a:cubicBezTo>
                <a:cubicBezTo>
                  <a:pt x="335" y="456"/>
                  <a:pt x="656" y="803"/>
                  <a:pt x="883" y="1205"/>
                </a:cubicBezTo>
                <a:cubicBezTo>
                  <a:pt x="990" y="1392"/>
                  <a:pt x="1084" y="1606"/>
                  <a:pt x="1150" y="1820"/>
                </a:cubicBezTo>
                <a:cubicBezTo>
                  <a:pt x="1164" y="1861"/>
                  <a:pt x="1177" y="1941"/>
                  <a:pt x="1177" y="2007"/>
                </a:cubicBezTo>
                <a:cubicBezTo>
                  <a:pt x="1177" y="1994"/>
                  <a:pt x="1164" y="1968"/>
                  <a:pt x="1150" y="1954"/>
                </a:cubicBezTo>
                <a:cubicBezTo>
                  <a:pt x="1084" y="1874"/>
                  <a:pt x="977" y="1793"/>
                  <a:pt x="870" y="1793"/>
                </a:cubicBezTo>
                <a:cubicBezTo>
                  <a:pt x="817" y="1793"/>
                  <a:pt x="763" y="1807"/>
                  <a:pt x="710" y="1861"/>
                </a:cubicBezTo>
                <a:cubicBezTo>
                  <a:pt x="683" y="1887"/>
                  <a:pt x="683" y="1927"/>
                  <a:pt x="696" y="1968"/>
                </a:cubicBezTo>
                <a:cubicBezTo>
                  <a:pt x="776" y="2114"/>
                  <a:pt x="924" y="2289"/>
                  <a:pt x="1097" y="2289"/>
                </a:cubicBezTo>
                <a:lnTo>
                  <a:pt x="1124" y="2289"/>
                </a:lnTo>
                <a:cubicBezTo>
                  <a:pt x="1164" y="2422"/>
                  <a:pt x="1177" y="2556"/>
                  <a:pt x="1204" y="2690"/>
                </a:cubicBezTo>
                <a:cubicBezTo>
                  <a:pt x="1204" y="2730"/>
                  <a:pt x="1231" y="2743"/>
                  <a:pt x="1257" y="2743"/>
                </a:cubicBezTo>
                <a:cubicBezTo>
                  <a:pt x="1298" y="2743"/>
                  <a:pt x="1338" y="2717"/>
                  <a:pt x="1338" y="2676"/>
                </a:cubicBezTo>
                <a:cubicBezTo>
                  <a:pt x="1352" y="2529"/>
                  <a:pt x="1338" y="2369"/>
                  <a:pt x="1284" y="2221"/>
                </a:cubicBezTo>
                <a:cubicBezTo>
                  <a:pt x="1459" y="2061"/>
                  <a:pt x="1311" y="1673"/>
                  <a:pt x="1245" y="1499"/>
                </a:cubicBezTo>
                <a:cubicBezTo>
                  <a:pt x="1017" y="910"/>
                  <a:pt x="576" y="443"/>
                  <a:pt x="121" y="28"/>
                </a:cubicBezTo>
                <a:cubicBezTo>
                  <a:pt x="107" y="15"/>
                  <a:pt x="94" y="1"/>
                  <a:pt x="80" y="1"/>
                </a:cubicBezTo>
                <a:close/>
              </a:path>
            </a:pathLst>
          </a:custGeom>
          <a:solidFill>
            <a:srgbClr val="1149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6" name="Google Shape;476;p32"/>
          <p:cNvSpPr/>
          <p:nvPr/>
        </p:nvSpPr>
        <p:spPr>
          <a:xfrm>
            <a:off x="10456217" y="3973422"/>
            <a:ext cx="117952" cy="209588"/>
          </a:xfrm>
          <a:custGeom>
            <a:avLst/>
            <a:gdLst/>
            <a:ahLst/>
            <a:cxnLst/>
            <a:rect l="l" t="t" r="r" b="b"/>
            <a:pathLst>
              <a:path w="1017" h="1807" extrusionOk="0">
                <a:moveTo>
                  <a:pt x="655" y="790"/>
                </a:moveTo>
                <a:cubicBezTo>
                  <a:pt x="709" y="843"/>
                  <a:pt x="722" y="924"/>
                  <a:pt x="709" y="990"/>
                </a:cubicBezTo>
                <a:cubicBezTo>
                  <a:pt x="696" y="1070"/>
                  <a:pt x="655" y="1151"/>
                  <a:pt x="615" y="1231"/>
                </a:cubicBezTo>
                <a:cubicBezTo>
                  <a:pt x="575" y="1084"/>
                  <a:pt x="589" y="924"/>
                  <a:pt x="655" y="790"/>
                </a:cubicBezTo>
                <a:close/>
                <a:moveTo>
                  <a:pt x="455" y="0"/>
                </a:moveTo>
                <a:cubicBezTo>
                  <a:pt x="428" y="0"/>
                  <a:pt x="414" y="0"/>
                  <a:pt x="401" y="27"/>
                </a:cubicBezTo>
                <a:cubicBezTo>
                  <a:pt x="268" y="228"/>
                  <a:pt x="161" y="455"/>
                  <a:pt x="93" y="683"/>
                </a:cubicBezTo>
                <a:cubicBezTo>
                  <a:pt x="40" y="883"/>
                  <a:pt x="0" y="1111"/>
                  <a:pt x="40" y="1325"/>
                </a:cubicBezTo>
                <a:cubicBezTo>
                  <a:pt x="80" y="1498"/>
                  <a:pt x="200" y="1646"/>
                  <a:pt x="375" y="1646"/>
                </a:cubicBezTo>
                <a:cubicBezTo>
                  <a:pt x="388" y="1646"/>
                  <a:pt x="414" y="1632"/>
                  <a:pt x="428" y="1632"/>
                </a:cubicBezTo>
                <a:cubicBezTo>
                  <a:pt x="468" y="1632"/>
                  <a:pt x="521" y="1605"/>
                  <a:pt x="548" y="1592"/>
                </a:cubicBezTo>
                <a:cubicBezTo>
                  <a:pt x="628" y="1699"/>
                  <a:pt x="735" y="1780"/>
                  <a:pt x="856" y="1793"/>
                </a:cubicBezTo>
                <a:lnTo>
                  <a:pt x="869" y="1807"/>
                </a:lnTo>
                <a:cubicBezTo>
                  <a:pt x="937" y="1807"/>
                  <a:pt x="1017" y="1712"/>
                  <a:pt x="937" y="1659"/>
                </a:cubicBezTo>
                <a:cubicBezTo>
                  <a:pt x="869" y="1592"/>
                  <a:pt x="789" y="1539"/>
                  <a:pt x="722" y="1459"/>
                </a:cubicBezTo>
                <a:cubicBezTo>
                  <a:pt x="722" y="1459"/>
                  <a:pt x="709" y="1445"/>
                  <a:pt x="709" y="1432"/>
                </a:cubicBezTo>
                <a:cubicBezTo>
                  <a:pt x="762" y="1365"/>
                  <a:pt x="803" y="1284"/>
                  <a:pt x="830" y="1204"/>
                </a:cubicBezTo>
                <a:cubicBezTo>
                  <a:pt x="923" y="990"/>
                  <a:pt x="910" y="696"/>
                  <a:pt x="669" y="589"/>
                </a:cubicBezTo>
                <a:cubicBezTo>
                  <a:pt x="655" y="576"/>
                  <a:pt x="642" y="576"/>
                  <a:pt x="628" y="576"/>
                </a:cubicBezTo>
                <a:cubicBezTo>
                  <a:pt x="602" y="576"/>
                  <a:pt x="575" y="576"/>
                  <a:pt x="562" y="603"/>
                </a:cubicBezTo>
                <a:cubicBezTo>
                  <a:pt x="401" y="790"/>
                  <a:pt x="348" y="1044"/>
                  <a:pt x="414" y="1271"/>
                </a:cubicBezTo>
                <a:cubicBezTo>
                  <a:pt x="414" y="1325"/>
                  <a:pt x="441" y="1365"/>
                  <a:pt x="455" y="1418"/>
                </a:cubicBezTo>
                <a:cubicBezTo>
                  <a:pt x="428" y="1432"/>
                  <a:pt x="414" y="1432"/>
                  <a:pt x="388" y="1432"/>
                </a:cubicBezTo>
                <a:lnTo>
                  <a:pt x="375" y="1432"/>
                </a:lnTo>
                <a:cubicBezTo>
                  <a:pt x="307" y="1432"/>
                  <a:pt x="281" y="1365"/>
                  <a:pt x="254" y="1311"/>
                </a:cubicBezTo>
                <a:cubicBezTo>
                  <a:pt x="187" y="1138"/>
                  <a:pt x="241" y="910"/>
                  <a:pt x="281" y="736"/>
                </a:cubicBezTo>
                <a:cubicBezTo>
                  <a:pt x="321" y="508"/>
                  <a:pt x="401" y="294"/>
                  <a:pt x="508" y="94"/>
                </a:cubicBezTo>
                <a:cubicBezTo>
                  <a:pt x="535" y="41"/>
                  <a:pt x="495" y="0"/>
                  <a:pt x="4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7" name="Google Shape;477;p32"/>
          <p:cNvSpPr/>
          <p:nvPr/>
        </p:nvSpPr>
        <p:spPr>
          <a:xfrm>
            <a:off x="10173808" y="3674060"/>
            <a:ext cx="105657" cy="204832"/>
          </a:xfrm>
          <a:custGeom>
            <a:avLst/>
            <a:gdLst/>
            <a:ahLst/>
            <a:cxnLst/>
            <a:rect l="l" t="t" r="r" b="b"/>
            <a:pathLst>
              <a:path w="911" h="1766" extrusionOk="0">
                <a:moveTo>
                  <a:pt x="81" y="0"/>
                </a:moveTo>
                <a:cubicBezTo>
                  <a:pt x="40" y="0"/>
                  <a:pt x="1" y="27"/>
                  <a:pt x="1" y="80"/>
                </a:cubicBezTo>
                <a:cubicBezTo>
                  <a:pt x="27" y="696"/>
                  <a:pt x="268" y="1351"/>
                  <a:pt x="750" y="1752"/>
                </a:cubicBezTo>
                <a:cubicBezTo>
                  <a:pt x="763" y="1766"/>
                  <a:pt x="789" y="1766"/>
                  <a:pt x="803" y="1766"/>
                </a:cubicBezTo>
                <a:cubicBezTo>
                  <a:pt x="870" y="1766"/>
                  <a:pt x="910" y="1698"/>
                  <a:pt x="857" y="1632"/>
                </a:cubicBezTo>
                <a:cubicBezTo>
                  <a:pt x="495" y="1177"/>
                  <a:pt x="201" y="682"/>
                  <a:pt x="161" y="80"/>
                </a:cubicBezTo>
                <a:cubicBezTo>
                  <a:pt x="161" y="27"/>
                  <a:pt x="108" y="0"/>
                  <a:pt x="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8" name="Google Shape;478;p32"/>
          <p:cNvSpPr/>
          <p:nvPr/>
        </p:nvSpPr>
        <p:spPr>
          <a:xfrm>
            <a:off x="10220315" y="3748523"/>
            <a:ext cx="91624" cy="103924"/>
          </a:xfrm>
          <a:custGeom>
            <a:avLst/>
            <a:gdLst/>
            <a:ahLst/>
            <a:cxnLst/>
            <a:rect l="l" t="t" r="r" b="b"/>
            <a:pathLst>
              <a:path w="790" h="896" extrusionOk="0">
                <a:moveTo>
                  <a:pt x="67" y="0"/>
                </a:moveTo>
                <a:cubicBezTo>
                  <a:pt x="28" y="0"/>
                  <a:pt x="1" y="27"/>
                  <a:pt x="1" y="66"/>
                </a:cubicBezTo>
                <a:cubicBezTo>
                  <a:pt x="94" y="414"/>
                  <a:pt x="308" y="749"/>
                  <a:pt x="643" y="896"/>
                </a:cubicBezTo>
                <a:lnTo>
                  <a:pt x="683" y="896"/>
                </a:lnTo>
                <a:cubicBezTo>
                  <a:pt x="750" y="896"/>
                  <a:pt x="790" y="803"/>
                  <a:pt x="723" y="749"/>
                </a:cubicBezTo>
                <a:cubicBezTo>
                  <a:pt x="469" y="562"/>
                  <a:pt x="242" y="334"/>
                  <a:pt x="121" y="40"/>
                </a:cubicBezTo>
                <a:cubicBezTo>
                  <a:pt x="121" y="13"/>
                  <a:pt x="94" y="0"/>
                  <a:pt x="6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9" name="Google Shape;479;p32"/>
          <p:cNvSpPr/>
          <p:nvPr/>
        </p:nvSpPr>
        <p:spPr>
          <a:xfrm>
            <a:off x="10119413" y="3146553"/>
            <a:ext cx="80839" cy="55905"/>
          </a:xfrm>
          <a:custGeom>
            <a:avLst/>
            <a:gdLst/>
            <a:ahLst/>
            <a:cxnLst/>
            <a:rect l="l" t="t" r="r" b="b"/>
            <a:pathLst>
              <a:path w="697" h="482" extrusionOk="0">
                <a:moveTo>
                  <a:pt x="81" y="0"/>
                </a:moveTo>
                <a:cubicBezTo>
                  <a:pt x="54" y="0"/>
                  <a:pt x="42" y="13"/>
                  <a:pt x="28" y="27"/>
                </a:cubicBezTo>
                <a:cubicBezTo>
                  <a:pt x="1" y="67"/>
                  <a:pt x="15" y="107"/>
                  <a:pt x="54" y="134"/>
                </a:cubicBezTo>
                <a:lnTo>
                  <a:pt x="295" y="321"/>
                </a:lnTo>
                <a:cubicBezTo>
                  <a:pt x="349" y="361"/>
                  <a:pt x="389" y="388"/>
                  <a:pt x="429" y="414"/>
                </a:cubicBezTo>
                <a:cubicBezTo>
                  <a:pt x="456" y="428"/>
                  <a:pt x="470" y="441"/>
                  <a:pt x="496" y="455"/>
                </a:cubicBezTo>
                <a:cubicBezTo>
                  <a:pt x="523" y="468"/>
                  <a:pt x="550" y="468"/>
                  <a:pt x="590" y="482"/>
                </a:cubicBezTo>
                <a:lnTo>
                  <a:pt x="603" y="482"/>
                </a:lnTo>
                <a:cubicBezTo>
                  <a:pt x="630" y="482"/>
                  <a:pt x="657" y="468"/>
                  <a:pt x="670" y="455"/>
                </a:cubicBezTo>
                <a:cubicBezTo>
                  <a:pt x="684" y="428"/>
                  <a:pt x="697" y="388"/>
                  <a:pt x="670" y="361"/>
                </a:cubicBezTo>
                <a:cubicBezTo>
                  <a:pt x="657" y="334"/>
                  <a:pt x="643" y="321"/>
                  <a:pt x="616" y="294"/>
                </a:cubicBezTo>
                <a:cubicBezTo>
                  <a:pt x="590" y="268"/>
                  <a:pt x="563" y="254"/>
                  <a:pt x="536" y="241"/>
                </a:cubicBezTo>
                <a:cubicBezTo>
                  <a:pt x="496" y="214"/>
                  <a:pt x="456" y="187"/>
                  <a:pt x="402" y="161"/>
                </a:cubicBezTo>
                <a:lnTo>
                  <a:pt x="122" y="0"/>
                </a:lnTo>
                <a:close/>
              </a:path>
            </a:pathLst>
          </a:custGeom>
          <a:solidFill>
            <a:srgbClr val="1149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32"/>
          <p:cNvSpPr/>
          <p:nvPr/>
        </p:nvSpPr>
        <p:spPr>
          <a:xfrm>
            <a:off x="10150495" y="3112336"/>
            <a:ext cx="94756" cy="63677"/>
          </a:xfrm>
          <a:custGeom>
            <a:avLst/>
            <a:gdLst/>
            <a:ahLst/>
            <a:cxnLst/>
            <a:rect l="l" t="t" r="r" b="b"/>
            <a:pathLst>
              <a:path w="817" h="549" extrusionOk="0">
                <a:moveTo>
                  <a:pt x="108" y="1"/>
                </a:moveTo>
                <a:cubicBezTo>
                  <a:pt x="81" y="1"/>
                  <a:pt x="68" y="1"/>
                  <a:pt x="54" y="14"/>
                </a:cubicBezTo>
                <a:cubicBezTo>
                  <a:pt x="27" y="40"/>
                  <a:pt x="1" y="94"/>
                  <a:pt x="27" y="121"/>
                </a:cubicBezTo>
                <a:cubicBezTo>
                  <a:pt x="108" y="242"/>
                  <a:pt x="215" y="335"/>
                  <a:pt x="322" y="415"/>
                </a:cubicBezTo>
                <a:cubicBezTo>
                  <a:pt x="389" y="456"/>
                  <a:pt x="442" y="482"/>
                  <a:pt x="509" y="509"/>
                </a:cubicBezTo>
                <a:cubicBezTo>
                  <a:pt x="562" y="536"/>
                  <a:pt x="630" y="549"/>
                  <a:pt x="696" y="549"/>
                </a:cubicBezTo>
                <a:lnTo>
                  <a:pt x="723" y="549"/>
                </a:lnTo>
                <a:cubicBezTo>
                  <a:pt x="763" y="549"/>
                  <a:pt x="790" y="522"/>
                  <a:pt x="803" y="482"/>
                </a:cubicBezTo>
                <a:cubicBezTo>
                  <a:pt x="817" y="442"/>
                  <a:pt x="803" y="402"/>
                  <a:pt x="763" y="388"/>
                </a:cubicBezTo>
                <a:cubicBezTo>
                  <a:pt x="737" y="362"/>
                  <a:pt x="696" y="362"/>
                  <a:pt x="669" y="349"/>
                </a:cubicBezTo>
                <a:cubicBezTo>
                  <a:pt x="656" y="335"/>
                  <a:pt x="643" y="335"/>
                  <a:pt x="630" y="335"/>
                </a:cubicBezTo>
                <a:cubicBezTo>
                  <a:pt x="616" y="322"/>
                  <a:pt x="603" y="322"/>
                  <a:pt x="603" y="322"/>
                </a:cubicBezTo>
                <a:cubicBezTo>
                  <a:pt x="576" y="308"/>
                  <a:pt x="562" y="308"/>
                  <a:pt x="549" y="295"/>
                </a:cubicBezTo>
                <a:cubicBezTo>
                  <a:pt x="536" y="295"/>
                  <a:pt x="536" y="295"/>
                  <a:pt x="523" y="281"/>
                </a:cubicBezTo>
                <a:lnTo>
                  <a:pt x="509" y="281"/>
                </a:lnTo>
                <a:lnTo>
                  <a:pt x="429" y="242"/>
                </a:lnTo>
                <a:cubicBezTo>
                  <a:pt x="322" y="188"/>
                  <a:pt x="241" y="121"/>
                  <a:pt x="161" y="28"/>
                </a:cubicBezTo>
                <a:cubicBezTo>
                  <a:pt x="148" y="14"/>
                  <a:pt x="121" y="1"/>
                  <a:pt x="108" y="1"/>
                </a:cubicBezTo>
                <a:close/>
              </a:path>
            </a:pathLst>
          </a:custGeom>
          <a:solidFill>
            <a:srgbClr val="1149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13FC71-6E89-4B09-8A05-ACDB0DDF7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7906" y="895481"/>
            <a:ext cx="6358679" cy="371888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1" cy="121919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2184" y="234042"/>
            <a:ext cx="11711214" cy="639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404586" y="373163"/>
            <a:ext cx="11406414" cy="6116537"/>
          </a:xfrm>
          <a:prstGeom prst="rect">
            <a:avLst/>
          </a:prstGeom>
          <a:noFill/>
          <a:ln w="19050">
            <a:gradFill>
              <a:gsLst>
                <a:gs pos="0">
                  <a:srgbClr val="12CCF2"/>
                </a:gs>
                <a:gs pos="100000">
                  <a:srgbClr val="556DD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638299" y="368300"/>
            <a:ext cx="10096499" cy="11918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n-US" altLang="vi-VN" b="1">
                <a:solidFill>
                  <a:srgbClr val="002060"/>
                </a:solidFill>
                <a:latin typeface="Arial" panose="020B0604020202020204" pitchFamily="34" charset="0"/>
              </a:rPr>
              <a:t>	</a:t>
            </a:r>
            <a:r>
              <a:rPr lang="vi-VN" altLang="vi-VN" b="1">
                <a:solidFill>
                  <a:srgbClr val="002060"/>
                </a:solidFill>
                <a:latin typeface="Arial" panose="020B0604020202020204" pitchFamily="34" charset="0"/>
              </a:rPr>
              <a:t>Nêu một số dấu hiệu nước bị ô nhiễm ở địa phương em.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05DB0-F004-4114-B1EF-8AA63D8BAF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91" y="514961"/>
            <a:ext cx="866008" cy="865792"/>
          </a:xfrm>
          <a:prstGeom prst="rect">
            <a:avLst/>
          </a:prstGeom>
        </p:spPr>
      </p:pic>
      <p:sp>
        <p:nvSpPr>
          <p:cNvPr id="13" name="Text Box 13">
            <a:extLst>
              <a:ext uri="{FF2B5EF4-FFF2-40B4-BE49-F238E27FC236}">
                <a16:creationId xmlns:a16="http://schemas.microsoft.com/office/drawing/2014/main" id="{079FB3A5-D3E2-4676-9B23-1AB831729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49" y="2249658"/>
            <a:ext cx="10096499" cy="3371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vi-VN" altLang="vi-VN" b="1">
                <a:solidFill>
                  <a:srgbClr val="FF0000"/>
                </a:solidFill>
                <a:latin typeface="Arial" panose="020B0604020202020204" pitchFamily="34" charset="0"/>
              </a:rPr>
              <a:t>- Màu nước đục, không trong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endParaRPr lang="vi-VN" altLang="vi-VN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vi-VN" altLang="vi-VN" b="1">
                <a:solidFill>
                  <a:srgbClr val="FF0000"/>
                </a:solidFill>
                <a:latin typeface="Arial" panose="020B0604020202020204" pitchFamily="34" charset="0"/>
              </a:rPr>
              <a:t>- Vứt vác bừa bãi xuống ao, hồ, sông, suối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endParaRPr lang="vi-VN" altLang="vi-VN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vi-VN" altLang="vi-VN" b="1">
                <a:solidFill>
                  <a:srgbClr val="FF0000"/>
                </a:solidFill>
                <a:latin typeface="Arial" panose="020B0604020202020204" pitchFamily="34" charset="0"/>
              </a:rPr>
              <a:t>- Cá và cây cối xung quanh không thể sinh sống, phát triển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6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1" cy="121919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2184" y="234042"/>
            <a:ext cx="11711214" cy="639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404586" y="373163"/>
            <a:ext cx="11406414" cy="6116537"/>
          </a:xfrm>
          <a:prstGeom prst="rect">
            <a:avLst/>
          </a:prstGeom>
          <a:noFill/>
          <a:ln w="19050">
            <a:gradFill>
              <a:gsLst>
                <a:gs pos="0">
                  <a:srgbClr val="12CCF2"/>
                </a:gs>
                <a:gs pos="100000">
                  <a:srgbClr val="556DD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323210" y="374650"/>
            <a:ext cx="10096499" cy="17366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n-US" altLang="vi-VN" b="1">
                <a:solidFill>
                  <a:srgbClr val="002060"/>
                </a:solidFill>
                <a:latin typeface="Arial" panose="020B0604020202020204" pitchFamily="34" charset="0"/>
              </a:rPr>
              <a:t>	</a:t>
            </a:r>
            <a:r>
              <a:rPr lang="vi-VN" altLang="vi-VN" b="1">
                <a:solidFill>
                  <a:srgbClr val="002060"/>
                </a:solidFill>
                <a:latin typeface="Arial" panose="020B0604020202020204" pitchFamily="34" charset="0"/>
              </a:rPr>
              <a:t>Hãy hoàn thành bảng theo gợi ý dưới đây và chia sẻ với bạn những nguyên nhân và hậu quả của ô nhiễm nguồn nước đó.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05DB0-F004-4114-B1EF-8AA63D8BAF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84" y="410638"/>
            <a:ext cx="866008" cy="865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D1BA59-CE9C-4978-8DA3-92B9D42CCB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84" y="2727803"/>
            <a:ext cx="11019232" cy="226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1" cy="121919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2184" y="234042"/>
            <a:ext cx="11711214" cy="639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404586" y="373163"/>
            <a:ext cx="11406414" cy="6116537"/>
          </a:xfrm>
          <a:prstGeom prst="rect">
            <a:avLst/>
          </a:prstGeom>
          <a:noFill/>
          <a:ln w="19050">
            <a:gradFill>
              <a:gsLst>
                <a:gs pos="0">
                  <a:srgbClr val="12CCF2"/>
                </a:gs>
                <a:gs pos="100000">
                  <a:srgbClr val="556DD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AB6DDC-D6FB-425B-A2BE-7A7FC2AFB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452020"/>
              </p:ext>
            </p:extLst>
          </p:nvPr>
        </p:nvGraphicFramePr>
        <p:xfrm>
          <a:off x="728657" y="1200824"/>
          <a:ext cx="10453693" cy="4770120"/>
        </p:xfrm>
        <a:graphic>
          <a:graphicData uri="http://schemas.openxmlformats.org/drawingml/2006/table">
            <a:tbl>
              <a:tblPr/>
              <a:tblGrid>
                <a:gridCol w="1105679">
                  <a:extLst>
                    <a:ext uri="{9D8B030D-6E8A-4147-A177-3AD203B41FA5}">
                      <a16:colId xmlns:a16="http://schemas.microsoft.com/office/drawing/2014/main" val="4103939576"/>
                    </a:ext>
                  </a:extLst>
                </a:gridCol>
                <a:gridCol w="4121167">
                  <a:extLst>
                    <a:ext uri="{9D8B030D-6E8A-4147-A177-3AD203B41FA5}">
                      <a16:colId xmlns:a16="http://schemas.microsoft.com/office/drawing/2014/main" val="3314141043"/>
                    </a:ext>
                  </a:extLst>
                </a:gridCol>
                <a:gridCol w="5226847">
                  <a:extLst>
                    <a:ext uri="{9D8B030D-6E8A-4147-A177-3AD203B41FA5}">
                      <a16:colId xmlns:a16="http://schemas.microsoft.com/office/drawing/2014/main" val="1202546771"/>
                    </a:ext>
                  </a:extLst>
                </a:gridCol>
              </a:tblGrid>
              <a:tr h="5532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3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307B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B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B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7B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 nhân</a:t>
                      </a:r>
                      <a:endParaRPr lang="en-US" sz="3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307B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B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B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7B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Hậu quả</a:t>
                      </a:r>
                      <a:endParaRPr lang="en-US" sz="3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307B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B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B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7B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552154"/>
                  </a:ext>
                </a:extLst>
              </a:tr>
              <a:tr h="13746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907B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7B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7B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Phun thuốc trừ sâu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907B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7B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7B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 nhiễm nguồn nước, gây độc hại cho thực vật, động vật sống trong nước, …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907B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7B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7B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95112"/>
                  </a:ext>
                </a:extLst>
              </a:tr>
              <a:tr h="17853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Xả rác bừa bãi xuống ao, hồ, sông, suối, …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Rác thải chất đống, nổi lềnh bềnh bốc mùi hôi thối, thực vật ăn phải, vướng phải không thể sống được, …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747602"/>
                  </a:ext>
                </a:extLst>
              </a:tr>
              <a:tr h="5532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015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0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1" cy="121919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0392" y="231321"/>
            <a:ext cx="11711214" cy="639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404586" y="373163"/>
            <a:ext cx="11406414" cy="6116537"/>
          </a:xfrm>
          <a:prstGeom prst="rect">
            <a:avLst/>
          </a:prstGeom>
          <a:noFill/>
          <a:ln w="19050">
            <a:gradFill>
              <a:gsLst>
                <a:gs pos="0">
                  <a:srgbClr val="12CCF2"/>
                </a:gs>
                <a:gs pos="100000">
                  <a:srgbClr val="556DD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9018EB-C60D-414B-9C9B-1BBD8A927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29" b="97286" l="10000" r="90000">
                        <a14:foregroundMark x1="65857" y1="88857" x2="53286" y2="89714"/>
                        <a14:foregroundMark x1="53286" y1="89714" x2="52143" y2="92143"/>
                        <a14:foregroundMark x1="48571" y1="96000" x2="61143" y2="97286"/>
                        <a14:foregroundMark x1="65143" y1="5857" x2="51429" y2="8000"/>
                        <a14:foregroundMark x1="51429" y1="8000" x2="50714" y2="8429"/>
                        <a14:foregroundMark x1="61571" y1="5571" x2="55429" y2="4429"/>
                        <a14:foregroundMark x1="56000" y1="47429" x2="47143" y2="51714"/>
                        <a14:foregroundMark x1="47143" y1="51714" x2="47143" y2="51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1356" y="2075496"/>
            <a:ext cx="4301897" cy="43018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6F24AF-8DFA-48BC-A4C3-8554186FC5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6" y="773731"/>
            <a:ext cx="9056406" cy="29211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C9C144-82C7-42B9-9F5C-67EF1DE504EB}"/>
              </a:ext>
            </a:extLst>
          </p:cNvPr>
          <p:cNvSpPr txBox="1"/>
          <p:nvPr/>
        </p:nvSpPr>
        <p:spPr>
          <a:xfrm>
            <a:off x="797851" y="1305341"/>
            <a:ext cx="84212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/>
              <a:t>•</a:t>
            </a:r>
            <a:r>
              <a:rPr lang="en-US" sz="2200"/>
              <a:t> </a:t>
            </a:r>
            <a:r>
              <a:rPr lang="vi-VN" sz="2200"/>
              <a:t>Có nhiều nguyên nhân gây ô nhiễm nguồn nước như xả rác, phân, nước thải không đúng nơi quy định; nước thải từ các nhà máy, khai thác khoáng sản chưa được xử lí; sự cố tràn dầu;…</a:t>
            </a:r>
          </a:p>
          <a:p>
            <a:pPr algn="just"/>
            <a:r>
              <a:rPr lang="vi-VN" sz="2200"/>
              <a:t>•</a:t>
            </a:r>
            <a:r>
              <a:rPr lang="en-US" sz="2200"/>
              <a:t> </a:t>
            </a:r>
            <a:r>
              <a:rPr lang="vi-VN" sz="2200"/>
              <a:t>Nước bị ô nhiễm có màu lạ, có mùi hôi thối, làm lan truyền các dịch bệnh như thương hàn, tả, kiết lị; huỷ hoại nơi sống và đời sống của các  sinh vật,</a:t>
            </a:r>
            <a:r>
              <a:rPr lang="en-US" sz="2200"/>
              <a:t>.....</a:t>
            </a:r>
          </a:p>
        </p:txBody>
      </p:sp>
    </p:spTree>
    <p:extLst>
      <p:ext uri="{BB962C8B-B14F-4D97-AF65-F5344CB8AC3E}">
        <p14:creationId xmlns:p14="http://schemas.microsoft.com/office/powerpoint/2010/main" val="133268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1" cy="121919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2184" y="234042"/>
            <a:ext cx="11711214" cy="639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404586" y="373163"/>
            <a:ext cx="11406414" cy="6116537"/>
          </a:xfrm>
          <a:prstGeom prst="rect">
            <a:avLst/>
          </a:prstGeom>
          <a:noFill/>
          <a:ln w="19050">
            <a:gradFill>
              <a:gsLst>
                <a:gs pos="0">
                  <a:srgbClr val="12CCF2"/>
                </a:gs>
                <a:gs pos="100000">
                  <a:srgbClr val="556DD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632859" y="1216064"/>
            <a:ext cx="2210103" cy="46993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vi-VN" altLang="vi-VN" b="1" dirty="0">
                <a:solidFill>
                  <a:srgbClr val="002060"/>
                </a:solidFill>
                <a:latin typeface="Arial" panose="020B0604020202020204" pitchFamily="34" charset="0"/>
              </a:rPr>
              <a:t>Quan sát các hình dưới đây và</a:t>
            </a:r>
            <a:r>
              <a:rPr lang="en-US" altLang="vi-VN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vi-VN" altLang="vi-VN" b="1" dirty="0">
                <a:solidFill>
                  <a:srgbClr val="002060"/>
                </a:solidFill>
                <a:latin typeface="Arial" panose="020B0604020202020204" pitchFamily="34" charset="0"/>
              </a:rPr>
              <a:t>cho biết cần làm gì để bảo vệ</a:t>
            </a:r>
            <a:r>
              <a:rPr lang="en-US" altLang="vi-VN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vi-VN" altLang="vi-VN" b="1" dirty="0">
                <a:solidFill>
                  <a:srgbClr val="002060"/>
                </a:solidFill>
                <a:latin typeface="Arial" panose="020B0604020202020204" pitchFamily="34" charset="0"/>
              </a:rPr>
              <a:t>nguồn nước. 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F579308-FA97-4000-99D3-2242C2EA48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2" y="1422853"/>
            <a:ext cx="397168" cy="3970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4A92906-FD6D-4946-BD53-090FE0613B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46" y="1274034"/>
            <a:ext cx="8581642" cy="48947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50F972-D26A-D71A-9787-11604578DAFC}"/>
              </a:ext>
            </a:extLst>
          </p:cNvPr>
          <p:cNvSpPr txBox="1"/>
          <p:nvPr/>
        </p:nvSpPr>
        <p:spPr>
          <a:xfrm>
            <a:off x="404587" y="368300"/>
            <a:ext cx="11406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BẢO VỆ NGUỒN NƯỚC VÀ SỬ DỤNG TIẾT KIỆM NƯỚC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7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1" cy="121919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2184" y="234042"/>
            <a:ext cx="11711214" cy="639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404586" y="373163"/>
            <a:ext cx="11406414" cy="6116537"/>
          </a:xfrm>
          <a:prstGeom prst="rect">
            <a:avLst/>
          </a:prstGeom>
          <a:noFill/>
          <a:ln w="19050">
            <a:gradFill>
              <a:gsLst>
                <a:gs pos="0">
                  <a:srgbClr val="12CCF2"/>
                </a:gs>
                <a:gs pos="100000">
                  <a:srgbClr val="556DD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323210" y="374650"/>
            <a:ext cx="10096499" cy="28263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vi-VN" altLang="vi-VN" b="1" i="1" dirty="0">
                <a:solidFill>
                  <a:srgbClr val="FF0000"/>
                </a:solidFill>
                <a:latin typeface="Arial" panose="020B0604020202020204" pitchFamily="34" charset="0"/>
              </a:rPr>
              <a:t>Những việc cần làm: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vi-VN" altLang="vi-VN" b="1" dirty="0">
                <a:solidFill>
                  <a:srgbClr val="002060"/>
                </a:solidFill>
                <a:latin typeface="Arial" panose="020B0604020202020204" pitchFamily="34" charset="0"/>
              </a:rPr>
              <a:t>- Không xả r</a:t>
            </a:r>
            <a:r>
              <a:rPr lang="en-US" altLang="vi-VN" b="1" dirty="0" err="1">
                <a:solidFill>
                  <a:srgbClr val="002060"/>
                </a:solidFill>
                <a:latin typeface="Arial" panose="020B0604020202020204" pitchFamily="34" charset="0"/>
              </a:rPr>
              <a:t>ác</a:t>
            </a:r>
            <a:r>
              <a:rPr lang="vi-VN" altLang="vi-VN" b="1" dirty="0">
                <a:solidFill>
                  <a:srgbClr val="002060"/>
                </a:solidFill>
                <a:latin typeface="Arial" panose="020B0604020202020204" pitchFamily="34" charset="0"/>
              </a:rPr>
              <a:t> ra ao, hồ, sông, ...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vi-VN" altLang="vi-VN" b="1" dirty="0">
                <a:solidFill>
                  <a:srgbClr val="002060"/>
                </a:solidFill>
                <a:latin typeface="Arial" panose="020B0604020202020204" pitchFamily="34" charset="0"/>
              </a:rPr>
              <a:t>- Cải tạo và bảo vệ đường ống dẫn nước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vi-VN" altLang="vi-VN" b="1" dirty="0">
                <a:solidFill>
                  <a:srgbClr val="002060"/>
                </a:solidFill>
                <a:latin typeface="Arial" panose="020B0604020202020204" pitchFamily="34" charset="0"/>
              </a:rPr>
              <a:t>- Xử lí nước thải trước khi thải ra môi trường</a:t>
            </a:r>
            <a:endParaRPr lang="en-US" altLang="vi-VN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F579308-FA97-4000-99D3-2242C2EA48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7" y="416393"/>
            <a:ext cx="819385" cy="819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BF0EA8-1843-41F4-9A7D-D9AE8E3833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11" y="2567233"/>
            <a:ext cx="6616072" cy="377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6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1" cy="121919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2184" y="234042"/>
            <a:ext cx="11711214" cy="639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404586" y="373163"/>
            <a:ext cx="11406414" cy="6116537"/>
          </a:xfrm>
          <a:prstGeom prst="rect">
            <a:avLst/>
          </a:prstGeom>
          <a:noFill/>
          <a:ln w="19050">
            <a:gradFill>
              <a:gsLst>
                <a:gs pos="0">
                  <a:srgbClr val="12CCF2"/>
                </a:gs>
                <a:gs pos="100000">
                  <a:srgbClr val="556DD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323210" y="374650"/>
            <a:ext cx="10096499" cy="11918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vi-VN" altLang="vi-VN" b="1" dirty="0">
                <a:solidFill>
                  <a:srgbClr val="002060"/>
                </a:solidFill>
                <a:latin typeface="Arial" panose="020B0604020202020204" pitchFamily="34" charset="0"/>
              </a:rPr>
              <a:t>Em cùng gia đình đã làm những việc gì để bảo vệ nguồn nước và sử dụng tiết kiệm nước?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F579308-FA97-4000-99D3-2242C2EA48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7" y="416393"/>
            <a:ext cx="819385" cy="819180"/>
          </a:xfrm>
          <a:prstGeom prst="rect">
            <a:avLst/>
          </a:prstGeom>
        </p:spPr>
      </p:pic>
      <p:sp>
        <p:nvSpPr>
          <p:cNvPr id="11" name="Text Box 13">
            <a:extLst>
              <a:ext uri="{FF2B5EF4-FFF2-40B4-BE49-F238E27FC236}">
                <a16:creationId xmlns:a16="http://schemas.microsoft.com/office/drawing/2014/main" id="{EE309408-C18E-49F7-A554-CA8B16F41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4" y="3929459"/>
            <a:ext cx="10911075" cy="25538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vi-VN" altLang="vi-VN" sz="3600" b="1" dirty="0">
                <a:solidFill>
                  <a:srgbClr val="C00000"/>
                </a:solidFill>
                <a:latin typeface="Arial" panose="020B0604020202020204" pitchFamily="34" charset="0"/>
              </a:rPr>
              <a:t>- Khóa vòi nước ngay sau khi sử dụng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vi-VN" altLang="vi-VN" sz="3600" b="1" dirty="0">
                <a:solidFill>
                  <a:srgbClr val="C00000"/>
                </a:solidFill>
                <a:latin typeface="Arial" panose="020B0604020202020204" pitchFamily="34" charset="0"/>
              </a:rPr>
              <a:t>- Tận dụng nước đã qua sử dụng để tưới cây, rửa xe, ...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vi-VN" altLang="vi-VN" sz="3600" b="1" dirty="0">
                <a:solidFill>
                  <a:srgbClr val="C00000"/>
                </a:solidFill>
                <a:latin typeface="Arial" panose="020B0604020202020204" pitchFamily="34" charset="0"/>
              </a:rPr>
              <a:t>- Kiểm tra định kì và sửa chữa ống nước bị rò rỉ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DAEC0-84B2-4B55-BA84-CB296A4930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39" y="1609696"/>
            <a:ext cx="9852426" cy="23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1" cy="121919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2184" y="234042"/>
            <a:ext cx="11711214" cy="639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404586" y="373163"/>
            <a:ext cx="11406414" cy="6116537"/>
          </a:xfrm>
          <a:prstGeom prst="rect">
            <a:avLst/>
          </a:prstGeom>
          <a:noFill/>
          <a:ln w="19050">
            <a:gradFill>
              <a:gsLst>
                <a:gs pos="0">
                  <a:srgbClr val="12CCF2"/>
                </a:gs>
                <a:gs pos="100000">
                  <a:srgbClr val="556DD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323210" y="374650"/>
            <a:ext cx="10096499" cy="11918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vi-VN" altLang="vi-VN" b="1" dirty="0">
                <a:solidFill>
                  <a:srgbClr val="002060"/>
                </a:solidFill>
                <a:latin typeface="Arial" panose="020B0604020202020204" pitchFamily="34" charset="0"/>
              </a:rPr>
              <a:t>Những việc nào nên làm, không nên làm để tiết kiệm nước? Vì sao?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F579308-FA97-4000-99D3-2242C2EA48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7" y="416393"/>
            <a:ext cx="819385" cy="819180"/>
          </a:xfrm>
          <a:prstGeom prst="rect">
            <a:avLst/>
          </a:prstGeom>
        </p:spPr>
      </p:pic>
      <p:sp>
        <p:nvSpPr>
          <p:cNvPr id="11" name="Text Box 13">
            <a:extLst>
              <a:ext uri="{FF2B5EF4-FFF2-40B4-BE49-F238E27FC236}">
                <a16:creationId xmlns:a16="http://schemas.microsoft.com/office/drawing/2014/main" id="{EE309408-C18E-49F7-A554-CA8B16F41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49" y="3649637"/>
            <a:ext cx="10096499" cy="29965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vi-VN" altLang="vi-VN" sz="3400" b="1" dirty="0">
                <a:solidFill>
                  <a:srgbClr val="C00000"/>
                </a:solidFill>
                <a:latin typeface="Arial" panose="020B0604020202020204" pitchFamily="34" charset="0"/>
              </a:rPr>
              <a:t>- Nên: </a:t>
            </a:r>
            <a:r>
              <a:rPr lang="vi-VN" altLang="vi-VN" sz="3400" b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tắt nước khi không dùng đến, tận dụng nước đã qua sử dụng, dùng nước đúng mục đích, đúng lượng, ...</a:t>
            </a:r>
            <a:endParaRPr lang="vi-VN" altLang="vi-VN" sz="34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vi-VN" altLang="vi-VN" sz="3400" b="1" dirty="0">
                <a:solidFill>
                  <a:srgbClr val="C00000"/>
                </a:solidFill>
                <a:latin typeface="Arial" panose="020B0604020202020204" pitchFamily="34" charset="0"/>
              </a:rPr>
              <a:t>- Không nên: </a:t>
            </a:r>
            <a:r>
              <a:rPr lang="vi-VN" altLang="vi-VN" sz="3400" b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sử dụng nước bừa bãi, dư thừa, không tắt vòi nước, ...</a:t>
            </a:r>
            <a:endParaRPr kumimoji="0" lang="en-US" altLang="vi-VN" sz="3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233028-17B0-DECC-5F5C-A3826AD6F7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09" y="1466327"/>
            <a:ext cx="9852426" cy="23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6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1" cy="121919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0392" y="231321"/>
            <a:ext cx="11711214" cy="639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404586" y="373163"/>
            <a:ext cx="11406414" cy="6116537"/>
          </a:xfrm>
          <a:prstGeom prst="rect">
            <a:avLst/>
          </a:prstGeom>
          <a:noFill/>
          <a:ln w="19050">
            <a:gradFill>
              <a:gsLst>
                <a:gs pos="0">
                  <a:srgbClr val="12CCF2"/>
                </a:gs>
                <a:gs pos="100000">
                  <a:srgbClr val="556DD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62D6A-C6FF-4D4E-885D-A4F0529B01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460455"/>
            <a:ext cx="9963186" cy="32300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9018EB-C60D-414B-9C9B-1BBD8A927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29" b="97286" l="10000" r="90000">
                        <a14:foregroundMark x1="65857" y1="88857" x2="53286" y2="89714"/>
                        <a14:foregroundMark x1="53286" y1="89714" x2="52143" y2="92143"/>
                        <a14:foregroundMark x1="48571" y1="96000" x2="61143" y2="97286"/>
                        <a14:foregroundMark x1="65143" y1="5857" x2="51429" y2="8000"/>
                        <a14:foregroundMark x1="51429" y1="8000" x2="50714" y2="8429"/>
                        <a14:foregroundMark x1="61571" y1="5571" x2="55429" y2="4429"/>
                        <a14:foregroundMark x1="56000" y1="47429" x2="47143" y2="51714"/>
                        <a14:foregroundMark x1="47143" y1="51714" x2="47143" y2="51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5551" y="2476509"/>
            <a:ext cx="4301897" cy="430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5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E4DC">
            <a:alpha val="26339"/>
          </a:srgbClr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2" name="Google Shape;212;p32"/>
          <p:cNvSpPr/>
          <p:nvPr/>
        </p:nvSpPr>
        <p:spPr>
          <a:xfrm>
            <a:off x="8237752" y="1649281"/>
            <a:ext cx="1348152" cy="1570228"/>
          </a:xfrm>
          <a:custGeom>
            <a:avLst/>
            <a:gdLst/>
            <a:ahLst/>
            <a:cxnLst/>
            <a:rect l="l" t="t" r="r" b="b"/>
            <a:pathLst>
              <a:path w="11624" h="13538" extrusionOk="0">
                <a:moveTo>
                  <a:pt x="4896" y="1"/>
                </a:moveTo>
                <a:cubicBezTo>
                  <a:pt x="4896" y="1"/>
                  <a:pt x="4494" y="5285"/>
                  <a:pt x="161" y="9137"/>
                </a:cubicBezTo>
                <a:cubicBezTo>
                  <a:pt x="161" y="9137"/>
                  <a:pt x="0" y="10662"/>
                  <a:pt x="321" y="11825"/>
                </a:cubicBezTo>
                <a:cubicBezTo>
                  <a:pt x="642" y="12949"/>
                  <a:pt x="1231" y="13537"/>
                  <a:pt x="1231" y="13537"/>
                </a:cubicBezTo>
                <a:cubicBezTo>
                  <a:pt x="1859" y="13257"/>
                  <a:pt x="2515" y="13029"/>
                  <a:pt x="3170" y="12882"/>
                </a:cubicBezTo>
                <a:cubicBezTo>
                  <a:pt x="4053" y="12654"/>
                  <a:pt x="4949" y="12561"/>
                  <a:pt x="5805" y="12561"/>
                </a:cubicBezTo>
                <a:cubicBezTo>
                  <a:pt x="7584" y="12561"/>
                  <a:pt x="9123" y="12829"/>
                  <a:pt x="10460" y="13297"/>
                </a:cubicBezTo>
                <a:cubicBezTo>
                  <a:pt x="11624" y="11973"/>
                  <a:pt x="11142" y="10475"/>
                  <a:pt x="10995" y="10059"/>
                </a:cubicBezTo>
                <a:cubicBezTo>
                  <a:pt x="10848" y="9658"/>
                  <a:pt x="10995" y="7585"/>
                  <a:pt x="10995" y="7585"/>
                </a:cubicBezTo>
                <a:cubicBezTo>
                  <a:pt x="10246" y="7264"/>
                  <a:pt x="9444" y="6769"/>
                  <a:pt x="8641" y="6061"/>
                </a:cubicBezTo>
                <a:cubicBezTo>
                  <a:pt x="6621" y="4227"/>
                  <a:pt x="4896" y="1"/>
                  <a:pt x="4896" y="1"/>
                </a:cubicBezTo>
                <a:close/>
              </a:path>
            </a:pathLst>
          </a:custGeom>
          <a:solidFill>
            <a:srgbClr val="ADD3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213;p32"/>
          <p:cNvSpPr/>
          <p:nvPr/>
        </p:nvSpPr>
        <p:spPr>
          <a:xfrm>
            <a:off x="8416014" y="2268534"/>
            <a:ext cx="375543" cy="196481"/>
          </a:xfrm>
          <a:custGeom>
            <a:avLst/>
            <a:gdLst/>
            <a:ahLst/>
            <a:cxnLst/>
            <a:rect l="l" t="t" r="r" b="b"/>
            <a:pathLst>
              <a:path w="3238" h="1694" extrusionOk="0">
                <a:moveTo>
                  <a:pt x="2486" y="0"/>
                </a:moveTo>
                <a:cubicBezTo>
                  <a:pt x="1883" y="0"/>
                  <a:pt x="1046" y="210"/>
                  <a:pt x="696" y="494"/>
                </a:cubicBezTo>
                <a:cubicBezTo>
                  <a:pt x="202" y="882"/>
                  <a:pt x="1" y="1604"/>
                  <a:pt x="54" y="1685"/>
                </a:cubicBezTo>
                <a:cubicBezTo>
                  <a:pt x="59" y="1691"/>
                  <a:pt x="67" y="1693"/>
                  <a:pt x="77" y="1693"/>
                </a:cubicBezTo>
                <a:cubicBezTo>
                  <a:pt x="200" y="1693"/>
                  <a:pt x="680" y="1263"/>
                  <a:pt x="964" y="1189"/>
                </a:cubicBezTo>
                <a:cubicBezTo>
                  <a:pt x="1861" y="962"/>
                  <a:pt x="2730" y="1055"/>
                  <a:pt x="3038" y="882"/>
                </a:cubicBezTo>
                <a:cubicBezTo>
                  <a:pt x="3198" y="775"/>
                  <a:pt x="3238" y="253"/>
                  <a:pt x="3065" y="119"/>
                </a:cubicBezTo>
                <a:cubicBezTo>
                  <a:pt x="2947" y="37"/>
                  <a:pt x="2736" y="0"/>
                  <a:pt x="2486" y="0"/>
                </a:cubicBezTo>
                <a:close/>
              </a:path>
            </a:pathLst>
          </a:custGeom>
          <a:solidFill>
            <a:srgbClr val="073E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4" name="Google Shape;214;p32"/>
          <p:cNvSpPr/>
          <p:nvPr/>
        </p:nvSpPr>
        <p:spPr>
          <a:xfrm>
            <a:off x="8713967" y="2280132"/>
            <a:ext cx="24936" cy="94181"/>
          </a:xfrm>
          <a:custGeom>
            <a:avLst/>
            <a:gdLst/>
            <a:ahLst/>
            <a:cxnLst/>
            <a:rect l="l" t="t" r="r" b="b"/>
            <a:pathLst>
              <a:path w="215" h="812" extrusionOk="0">
                <a:moveTo>
                  <a:pt x="16" y="0"/>
                </a:moveTo>
                <a:cubicBezTo>
                  <a:pt x="7" y="0"/>
                  <a:pt x="0" y="10"/>
                  <a:pt x="0" y="19"/>
                </a:cubicBezTo>
                <a:cubicBezTo>
                  <a:pt x="14" y="86"/>
                  <a:pt x="41" y="140"/>
                  <a:pt x="67" y="193"/>
                </a:cubicBezTo>
                <a:cubicBezTo>
                  <a:pt x="80" y="260"/>
                  <a:pt x="94" y="327"/>
                  <a:pt x="107" y="381"/>
                </a:cubicBezTo>
                <a:cubicBezTo>
                  <a:pt x="134" y="515"/>
                  <a:pt x="134" y="648"/>
                  <a:pt x="148" y="782"/>
                </a:cubicBezTo>
                <a:cubicBezTo>
                  <a:pt x="148" y="802"/>
                  <a:pt x="161" y="812"/>
                  <a:pt x="174" y="812"/>
                </a:cubicBezTo>
                <a:cubicBezTo>
                  <a:pt x="188" y="812"/>
                  <a:pt x="201" y="802"/>
                  <a:pt x="201" y="782"/>
                </a:cubicBezTo>
                <a:cubicBezTo>
                  <a:pt x="214" y="648"/>
                  <a:pt x="201" y="501"/>
                  <a:pt x="174" y="367"/>
                </a:cubicBezTo>
                <a:cubicBezTo>
                  <a:pt x="161" y="247"/>
                  <a:pt x="121" y="86"/>
                  <a:pt x="27" y="6"/>
                </a:cubicBezTo>
                <a:cubicBezTo>
                  <a:pt x="23" y="2"/>
                  <a:pt x="19" y="0"/>
                  <a:pt x="16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5" name="Google Shape;215;p32"/>
          <p:cNvSpPr/>
          <p:nvPr/>
        </p:nvSpPr>
        <p:spPr>
          <a:xfrm>
            <a:off x="8746557" y="2284771"/>
            <a:ext cx="9395" cy="84091"/>
          </a:xfrm>
          <a:custGeom>
            <a:avLst/>
            <a:gdLst/>
            <a:ahLst/>
            <a:cxnLst/>
            <a:rect l="l" t="t" r="r" b="b"/>
            <a:pathLst>
              <a:path w="81" h="725" extrusionOk="0">
                <a:moveTo>
                  <a:pt x="5" y="1"/>
                </a:moveTo>
                <a:cubicBezTo>
                  <a:pt x="0" y="1"/>
                  <a:pt x="0" y="10"/>
                  <a:pt x="0" y="20"/>
                </a:cubicBezTo>
                <a:cubicBezTo>
                  <a:pt x="0" y="73"/>
                  <a:pt x="27" y="127"/>
                  <a:pt x="27" y="180"/>
                </a:cubicBezTo>
                <a:lnTo>
                  <a:pt x="27" y="341"/>
                </a:lnTo>
                <a:cubicBezTo>
                  <a:pt x="27" y="475"/>
                  <a:pt x="27" y="594"/>
                  <a:pt x="13" y="715"/>
                </a:cubicBezTo>
                <a:cubicBezTo>
                  <a:pt x="13" y="722"/>
                  <a:pt x="20" y="725"/>
                  <a:pt x="27" y="725"/>
                </a:cubicBezTo>
                <a:cubicBezTo>
                  <a:pt x="33" y="725"/>
                  <a:pt x="40" y="722"/>
                  <a:pt x="40" y="715"/>
                </a:cubicBezTo>
                <a:cubicBezTo>
                  <a:pt x="67" y="582"/>
                  <a:pt x="81" y="448"/>
                  <a:pt x="81" y="314"/>
                </a:cubicBezTo>
                <a:lnTo>
                  <a:pt x="81" y="127"/>
                </a:lnTo>
                <a:cubicBezTo>
                  <a:pt x="67" y="86"/>
                  <a:pt x="54" y="33"/>
                  <a:pt x="13" y="6"/>
                </a:cubicBezTo>
                <a:cubicBezTo>
                  <a:pt x="10" y="2"/>
                  <a:pt x="7" y="1"/>
                  <a:pt x="5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6" name="Google Shape;216;p32"/>
          <p:cNvSpPr/>
          <p:nvPr/>
        </p:nvSpPr>
        <p:spPr>
          <a:xfrm>
            <a:off x="8675926" y="2278161"/>
            <a:ext cx="36649" cy="96849"/>
          </a:xfrm>
          <a:custGeom>
            <a:avLst/>
            <a:gdLst/>
            <a:ahLst/>
            <a:cxnLst/>
            <a:rect l="l" t="t" r="r" b="b"/>
            <a:pathLst>
              <a:path w="316" h="835" extrusionOk="0">
                <a:moveTo>
                  <a:pt x="54" y="1"/>
                </a:moveTo>
                <a:cubicBezTo>
                  <a:pt x="28" y="1"/>
                  <a:pt x="0" y="32"/>
                  <a:pt x="21" y="63"/>
                </a:cubicBezTo>
                <a:cubicBezTo>
                  <a:pt x="48" y="116"/>
                  <a:pt x="101" y="170"/>
                  <a:pt x="128" y="223"/>
                </a:cubicBezTo>
                <a:cubicBezTo>
                  <a:pt x="155" y="291"/>
                  <a:pt x="181" y="357"/>
                  <a:pt x="194" y="424"/>
                </a:cubicBezTo>
                <a:cubicBezTo>
                  <a:pt x="235" y="558"/>
                  <a:pt x="248" y="692"/>
                  <a:pt x="275" y="826"/>
                </a:cubicBezTo>
                <a:cubicBezTo>
                  <a:pt x="275" y="831"/>
                  <a:pt x="281" y="834"/>
                  <a:pt x="289" y="834"/>
                </a:cubicBezTo>
                <a:cubicBezTo>
                  <a:pt x="301" y="834"/>
                  <a:pt x="315" y="828"/>
                  <a:pt x="315" y="812"/>
                </a:cubicBezTo>
                <a:cubicBezTo>
                  <a:pt x="301" y="678"/>
                  <a:pt x="288" y="532"/>
                  <a:pt x="248" y="398"/>
                </a:cubicBezTo>
                <a:cubicBezTo>
                  <a:pt x="235" y="330"/>
                  <a:pt x="208" y="264"/>
                  <a:pt x="181" y="197"/>
                </a:cubicBezTo>
                <a:cubicBezTo>
                  <a:pt x="155" y="130"/>
                  <a:pt x="128" y="63"/>
                  <a:pt x="74" y="9"/>
                </a:cubicBezTo>
                <a:cubicBezTo>
                  <a:pt x="68" y="3"/>
                  <a:pt x="61" y="1"/>
                  <a:pt x="54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7" name="Google Shape;217;p32"/>
          <p:cNvSpPr/>
          <p:nvPr/>
        </p:nvSpPr>
        <p:spPr>
          <a:xfrm>
            <a:off x="8639392" y="2286976"/>
            <a:ext cx="38969" cy="91049"/>
          </a:xfrm>
          <a:custGeom>
            <a:avLst/>
            <a:gdLst/>
            <a:ahLst/>
            <a:cxnLst/>
            <a:rect l="l" t="t" r="r" b="b"/>
            <a:pathLst>
              <a:path w="336" h="785" extrusionOk="0">
                <a:moveTo>
                  <a:pt x="42" y="1"/>
                </a:moveTo>
                <a:cubicBezTo>
                  <a:pt x="15" y="1"/>
                  <a:pt x="15" y="14"/>
                  <a:pt x="15" y="27"/>
                </a:cubicBezTo>
                <a:cubicBezTo>
                  <a:pt x="1" y="67"/>
                  <a:pt x="28" y="81"/>
                  <a:pt x="54" y="108"/>
                </a:cubicBezTo>
                <a:cubicBezTo>
                  <a:pt x="68" y="121"/>
                  <a:pt x="95" y="147"/>
                  <a:pt x="108" y="188"/>
                </a:cubicBezTo>
                <a:cubicBezTo>
                  <a:pt x="149" y="241"/>
                  <a:pt x="175" y="295"/>
                  <a:pt x="202" y="348"/>
                </a:cubicBezTo>
                <a:cubicBezTo>
                  <a:pt x="256" y="482"/>
                  <a:pt x="282" y="629"/>
                  <a:pt x="309" y="777"/>
                </a:cubicBezTo>
                <a:cubicBezTo>
                  <a:pt x="309" y="782"/>
                  <a:pt x="314" y="785"/>
                  <a:pt x="319" y="785"/>
                </a:cubicBezTo>
                <a:cubicBezTo>
                  <a:pt x="327" y="785"/>
                  <a:pt x="336" y="778"/>
                  <a:pt x="336" y="763"/>
                </a:cubicBezTo>
                <a:cubicBezTo>
                  <a:pt x="322" y="616"/>
                  <a:pt x="309" y="468"/>
                  <a:pt x="256" y="322"/>
                </a:cubicBezTo>
                <a:cubicBezTo>
                  <a:pt x="229" y="254"/>
                  <a:pt x="202" y="201"/>
                  <a:pt x="175" y="147"/>
                </a:cubicBezTo>
                <a:cubicBezTo>
                  <a:pt x="149" y="108"/>
                  <a:pt x="135" y="81"/>
                  <a:pt x="108" y="54"/>
                </a:cubicBezTo>
                <a:cubicBezTo>
                  <a:pt x="95" y="40"/>
                  <a:pt x="68" y="1"/>
                  <a:pt x="42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8" name="Google Shape;218;p32"/>
          <p:cNvSpPr/>
          <p:nvPr/>
        </p:nvSpPr>
        <p:spPr>
          <a:xfrm>
            <a:off x="8591725" y="2289643"/>
            <a:ext cx="43260" cy="81307"/>
          </a:xfrm>
          <a:custGeom>
            <a:avLst/>
            <a:gdLst/>
            <a:ahLst/>
            <a:cxnLst/>
            <a:rect l="l" t="t" r="r" b="b"/>
            <a:pathLst>
              <a:path w="373" h="701" extrusionOk="0">
                <a:moveTo>
                  <a:pt x="68" y="1"/>
                </a:moveTo>
                <a:cubicBezTo>
                  <a:pt x="34" y="1"/>
                  <a:pt x="0" y="25"/>
                  <a:pt x="11" y="58"/>
                </a:cubicBezTo>
                <a:cubicBezTo>
                  <a:pt x="25" y="98"/>
                  <a:pt x="37" y="111"/>
                  <a:pt x="64" y="138"/>
                </a:cubicBezTo>
                <a:cubicBezTo>
                  <a:pt x="78" y="165"/>
                  <a:pt x="105" y="192"/>
                  <a:pt x="118" y="218"/>
                </a:cubicBezTo>
                <a:cubicBezTo>
                  <a:pt x="144" y="258"/>
                  <a:pt x="185" y="312"/>
                  <a:pt x="212" y="365"/>
                </a:cubicBezTo>
                <a:cubicBezTo>
                  <a:pt x="239" y="419"/>
                  <a:pt x="265" y="472"/>
                  <a:pt x="278" y="526"/>
                </a:cubicBezTo>
                <a:cubicBezTo>
                  <a:pt x="305" y="579"/>
                  <a:pt x="346" y="633"/>
                  <a:pt x="358" y="700"/>
                </a:cubicBezTo>
                <a:cubicBezTo>
                  <a:pt x="358" y="700"/>
                  <a:pt x="372" y="700"/>
                  <a:pt x="372" y="686"/>
                </a:cubicBezTo>
                <a:cubicBezTo>
                  <a:pt x="372" y="633"/>
                  <a:pt x="372" y="566"/>
                  <a:pt x="358" y="513"/>
                </a:cubicBezTo>
                <a:cubicBezTo>
                  <a:pt x="346" y="445"/>
                  <a:pt x="319" y="392"/>
                  <a:pt x="292" y="325"/>
                </a:cubicBezTo>
                <a:lnTo>
                  <a:pt x="212" y="165"/>
                </a:lnTo>
                <a:cubicBezTo>
                  <a:pt x="198" y="138"/>
                  <a:pt x="171" y="111"/>
                  <a:pt x="158" y="85"/>
                </a:cubicBezTo>
                <a:cubicBezTo>
                  <a:pt x="144" y="58"/>
                  <a:pt x="118" y="17"/>
                  <a:pt x="91" y="4"/>
                </a:cubicBezTo>
                <a:cubicBezTo>
                  <a:pt x="84" y="2"/>
                  <a:pt x="76" y="1"/>
                  <a:pt x="68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9" name="Google Shape;219;p32"/>
          <p:cNvSpPr/>
          <p:nvPr/>
        </p:nvSpPr>
        <p:spPr>
          <a:xfrm>
            <a:off x="8560410" y="2303446"/>
            <a:ext cx="35721" cy="87453"/>
          </a:xfrm>
          <a:custGeom>
            <a:avLst/>
            <a:gdLst/>
            <a:ahLst/>
            <a:cxnLst/>
            <a:rect l="l" t="t" r="r" b="b"/>
            <a:pathLst>
              <a:path w="308" h="754" extrusionOk="0">
                <a:moveTo>
                  <a:pt x="21" y="0"/>
                </a:moveTo>
                <a:cubicBezTo>
                  <a:pt x="7" y="0"/>
                  <a:pt x="0" y="12"/>
                  <a:pt x="0" y="32"/>
                </a:cubicBezTo>
                <a:cubicBezTo>
                  <a:pt x="0" y="59"/>
                  <a:pt x="27" y="86"/>
                  <a:pt x="40" y="112"/>
                </a:cubicBezTo>
                <a:lnTo>
                  <a:pt x="81" y="193"/>
                </a:lnTo>
                <a:cubicBezTo>
                  <a:pt x="107" y="246"/>
                  <a:pt x="134" y="314"/>
                  <a:pt x="161" y="367"/>
                </a:cubicBezTo>
                <a:cubicBezTo>
                  <a:pt x="200" y="487"/>
                  <a:pt x="227" y="608"/>
                  <a:pt x="241" y="728"/>
                </a:cubicBezTo>
                <a:cubicBezTo>
                  <a:pt x="247" y="746"/>
                  <a:pt x="261" y="753"/>
                  <a:pt x="275" y="753"/>
                </a:cubicBezTo>
                <a:cubicBezTo>
                  <a:pt x="291" y="753"/>
                  <a:pt x="307" y="742"/>
                  <a:pt x="307" y="728"/>
                </a:cubicBezTo>
                <a:cubicBezTo>
                  <a:pt x="295" y="594"/>
                  <a:pt x="268" y="460"/>
                  <a:pt x="227" y="340"/>
                </a:cubicBezTo>
                <a:cubicBezTo>
                  <a:pt x="200" y="273"/>
                  <a:pt x="174" y="219"/>
                  <a:pt x="147" y="166"/>
                </a:cubicBezTo>
                <a:cubicBezTo>
                  <a:pt x="120" y="112"/>
                  <a:pt x="93" y="32"/>
                  <a:pt x="40" y="5"/>
                </a:cubicBezTo>
                <a:cubicBezTo>
                  <a:pt x="33" y="2"/>
                  <a:pt x="27" y="0"/>
                  <a:pt x="21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0;p32"/>
          <p:cNvSpPr/>
          <p:nvPr/>
        </p:nvSpPr>
        <p:spPr>
          <a:xfrm>
            <a:off x="8498360" y="2319105"/>
            <a:ext cx="60077" cy="75623"/>
          </a:xfrm>
          <a:custGeom>
            <a:avLst/>
            <a:gdLst/>
            <a:ahLst/>
            <a:cxnLst/>
            <a:rect l="l" t="t" r="r" b="b"/>
            <a:pathLst>
              <a:path w="518" h="652" extrusionOk="0">
                <a:moveTo>
                  <a:pt x="42" y="1"/>
                </a:moveTo>
                <a:cubicBezTo>
                  <a:pt x="37" y="1"/>
                  <a:pt x="32" y="2"/>
                  <a:pt x="27" y="4"/>
                </a:cubicBezTo>
                <a:cubicBezTo>
                  <a:pt x="13" y="4"/>
                  <a:pt x="0" y="18"/>
                  <a:pt x="13" y="31"/>
                </a:cubicBezTo>
                <a:cubicBezTo>
                  <a:pt x="13" y="58"/>
                  <a:pt x="40" y="71"/>
                  <a:pt x="67" y="98"/>
                </a:cubicBezTo>
                <a:cubicBezTo>
                  <a:pt x="147" y="165"/>
                  <a:pt x="214" y="245"/>
                  <a:pt x="281" y="339"/>
                </a:cubicBezTo>
                <a:cubicBezTo>
                  <a:pt x="307" y="379"/>
                  <a:pt x="348" y="432"/>
                  <a:pt x="375" y="486"/>
                </a:cubicBezTo>
                <a:cubicBezTo>
                  <a:pt x="402" y="539"/>
                  <a:pt x="441" y="593"/>
                  <a:pt x="482" y="646"/>
                </a:cubicBezTo>
                <a:cubicBezTo>
                  <a:pt x="485" y="650"/>
                  <a:pt x="490" y="652"/>
                  <a:pt x="494" y="652"/>
                </a:cubicBezTo>
                <a:cubicBezTo>
                  <a:pt x="506" y="652"/>
                  <a:pt x="518" y="639"/>
                  <a:pt x="509" y="619"/>
                </a:cubicBezTo>
                <a:cubicBezTo>
                  <a:pt x="428" y="432"/>
                  <a:pt x="307" y="232"/>
                  <a:pt x="161" y="84"/>
                </a:cubicBezTo>
                <a:cubicBezTo>
                  <a:pt x="134" y="71"/>
                  <a:pt x="120" y="45"/>
                  <a:pt x="93" y="31"/>
                </a:cubicBezTo>
                <a:cubicBezTo>
                  <a:pt x="83" y="20"/>
                  <a:pt x="63" y="1"/>
                  <a:pt x="42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1" name="Google Shape;221;p32"/>
          <p:cNvSpPr/>
          <p:nvPr/>
        </p:nvSpPr>
        <p:spPr>
          <a:xfrm>
            <a:off x="8483167" y="2357959"/>
            <a:ext cx="46044" cy="39668"/>
          </a:xfrm>
          <a:custGeom>
            <a:avLst/>
            <a:gdLst/>
            <a:ahLst/>
            <a:cxnLst/>
            <a:rect l="l" t="t" r="r" b="b"/>
            <a:pathLst>
              <a:path w="397" h="342" extrusionOk="0">
                <a:moveTo>
                  <a:pt x="23" y="0"/>
                </a:moveTo>
                <a:cubicBezTo>
                  <a:pt x="6" y="0"/>
                  <a:pt x="0" y="20"/>
                  <a:pt x="10" y="31"/>
                </a:cubicBezTo>
                <a:lnTo>
                  <a:pt x="91" y="111"/>
                </a:lnTo>
                <a:cubicBezTo>
                  <a:pt x="117" y="138"/>
                  <a:pt x="144" y="165"/>
                  <a:pt x="185" y="191"/>
                </a:cubicBezTo>
                <a:cubicBezTo>
                  <a:pt x="212" y="204"/>
                  <a:pt x="238" y="231"/>
                  <a:pt x="265" y="258"/>
                </a:cubicBezTo>
                <a:cubicBezTo>
                  <a:pt x="292" y="284"/>
                  <a:pt x="319" y="311"/>
                  <a:pt x="358" y="338"/>
                </a:cubicBezTo>
                <a:cubicBezTo>
                  <a:pt x="361" y="341"/>
                  <a:pt x="364" y="342"/>
                  <a:pt x="367" y="342"/>
                </a:cubicBezTo>
                <a:cubicBezTo>
                  <a:pt x="381" y="342"/>
                  <a:pt x="396" y="322"/>
                  <a:pt x="385" y="311"/>
                </a:cubicBezTo>
                <a:cubicBezTo>
                  <a:pt x="358" y="284"/>
                  <a:pt x="345" y="245"/>
                  <a:pt x="319" y="218"/>
                </a:cubicBezTo>
                <a:cubicBezTo>
                  <a:pt x="292" y="191"/>
                  <a:pt x="251" y="165"/>
                  <a:pt x="224" y="138"/>
                </a:cubicBezTo>
                <a:cubicBezTo>
                  <a:pt x="198" y="111"/>
                  <a:pt x="171" y="84"/>
                  <a:pt x="144" y="70"/>
                </a:cubicBezTo>
                <a:cubicBezTo>
                  <a:pt x="105" y="44"/>
                  <a:pt x="64" y="17"/>
                  <a:pt x="37" y="4"/>
                </a:cubicBezTo>
                <a:cubicBezTo>
                  <a:pt x="32" y="1"/>
                  <a:pt x="27" y="0"/>
                  <a:pt x="23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2" name="Google Shape;222;p32"/>
          <p:cNvSpPr/>
          <p:nvPr/>
        </p:nvSpPr>
        <p:spPr>
          <a:xfrm>
            <a:off x="8454867" y="2376402"/>
            <a:ext cx="51031" cy="28996"/>
          </a:xfrm>
          <a:custGeom>
            <a:avLst/>
            <a:gdLst/>
            <a:ahLst/>
            <a:cxnLst/>
            <a:rect l="l" t="t" r="r" b="b"/>
            <a:pathLst>
              <a:path w="440" h="250" extrusionOk="0">
                <a:moveTo>
                  <a:pt x="46" y="0"/>
                </a:moveTo>
                <a:cubicBezTo>
                  <a:pt x="35" y="0"/>
                  <a:pt x="25" y="2"/>
                  <a:pt x="14" y="6"/>
                </a:cubicBezTo>
                <a:cubicBezTo>
                  <a:pt x="1" y="18"/>
                  <a:pt x="1" y="32"/>
                  <a:pt x="1" y="45"/>
                </a:cubicBezTo>
                <a:cubicBezTo>
                  <a:pt x="27" y="86"/>
                  <a:pt x="67" y="86"/>
                  <a:pt x="108" y="99"/>
                </a:cubicBezTo>
                <a:cubicBezTo>
                  <a:pt x="135" y="113"/>
                  <a:pt x="174" y="125"/>
                  <a:pt x="201" y="139"/>
                </a:cubicBezTo>
                <a:cubicBezTo>
                  <a:pt x="242" y="166"/>
                  <a:pt x="268" y="179"/>
                  <a:pt x="295" y="193"/>
                </a:cubicBezTo>
                <a:cubicBezTo>
                  <a:pt x="335" y="206"/>
                  <a:pt x="361" y="232"/>
                  <a:pt x="402" y="246"/>
                </a:cubicBezTo>
                <a:cubicBezTo>
                  <a:pt x="404" y="249"/>
                  <a:pt x="407" y="250"/>
                  <a:pt x="410" y="250"/>
                </a:cubicBezTo>
                <a:cubicBezTo>
                  <a:pt x="423" y="250"/>
                  <a:pt x="439" y="228"/>
                  <a:pt x="429" y="206"/>
                </a:cubicBezTo>
                <a:cubicBezTo>
                  <a:pt x="402" y="179"/>
                  <a:pt x="375" y="152"/>
                  <a:pt x="335" y="139"/>
                </a:cubicBezTo>
                <a:cubicBezTo>
                  <a:pt x="308" y="113"/>
                  <a:pt x="281" y="86"/>
                  <a:pt x="242" y="72"/>
                </a:cubicBezTo>
                <a:cubicBezTo>
                  <a:pt x="201" y="59"/>
                  <a:pt x="174" y="45"/>
                  <a:pt x="135" y="32"/>
                </a:cubicBezTo>
                <a:cubicBezTo>
                  <a:pt x="105" y="13"/>
                  <a:pt x="76" y="0"/>
                  <a:pt x="46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3" name="Google Shape;223;p32"/>
          <p:cNvSpPr/>
          <p:nvPr/>
        </p:nvSpPr>
        <p:spPr>
          <a:xfrm>
            <a:off x="8437820" y="2404934"/>
            <a:ext cx="37345" cy="20877"/>
          </a:xfrm>
          <a:custGeom>
            <a:avLst/>
            <a:gdLst/>
            <a:ahLst/>
            <a:cxnLst/>
            <a:rect l="l" t="t" r="r" b="b"/>
            <a:pathLst>
              <a:path w="322" h="180" extrusionOk="0">
                <a:moveTo>
                  <a:pt x="54" y="0"/>
                </a:moveTo>
                <a:cubicBezTo>
                  <a:pt x="41" y="0"/>
                  <a:pt x="27" y="0"/>
                  <a:pt x="14" y="13"/>
                </a:cubicBezTo>
                <a:cubicBezTo>
                  <a:pt x="0" y="13"/>
                  <a:pt x="0" y="40"/>
                  <a:pt x="14" y="54"/>
                </a:cubicBezTo>
                <a:cubicBezTo>
                  <a:pt x="27" y="81"/>
                  <a:pt x="54" y="81"/>
                  <a:pt x="80" y="93"/>
                </a:cubicBezTo>
                <a:cubicBezTo>
                  <a:pt x="107" y="93"/>
                  <a:pt x="134" y="107"/>
                  <a:pt x="148" y="107"/>
                </a:cubicBezTo>
                <a:cubicBezTo>
                  <a:pt x="201" y="134"/>
                  <a:pt x="241" y="147"/>
                  <a:pt x="282" y="174"/>
                </a:cubicBezTo>
                <a:cubicBezTo>
                  <a:pt x="285" y="178"/>
                  <a:pt x="289" y="179"/>
                  <a:pt x="293" y="179"/>
                </a:cubicBezTo>
                <a:cubicBezTo>
                  <a:pt x="302" y="179"/>
                  <a:pt x="312" y="170"/>
                  <a:pt x="321" y="161"/>
                </a:cubicBezTo>
                <a:cubicBezTo>
                  <a:pt x="321" y="147"/>
                  <a:pt x="321" y="134"/>
                  <a:pt x="308" y="134"/>
                </a:cubicBezTo>
                <a:cubicBezTo>
                  <a:pt x="268" y="93"/>
                  <a:pt x="228" y="67"/>
                  <a:pt x="174" y="54"/>
                </a:cubicBezTo>
                <a:cubicBezTo>
                  <a:pt x="148" y="40"/>
                  <a:pt x="121" y="27"/>
                  <a:pt x="107" y="13"/>
                </a:cubicBezTo>
                <a:cubicBezTo>
                  <a:pt x="94" y="13"/>
                  <a:pt x="80" y="0"/>
                  <a:pt x="54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4" name="Google Shape;224;p32"/>
          <p:cNvSpPr/>
          <p:nvPr/>
        </p:nvSpPr>
        <p:spPr>
          <a:xfrm>
            <a:off x="8452200" y="2396816"/>
            <a:ext cx="31779" cy="21921"/>
          </a:xfrm>
          <a:custGeom>
            <a:avLst/>
            <a:gdLst/>
            <a:ahLst/>
            <a:cxnLst/>
            <a:rect l="l" t="t" r="r" b="b"/>
            <a:pathLst>
              <a:path w="274" h="189" extrusionOk="0">
                <a:moveTo>
                  <a:pt x="26" y="0"/>
                </a:moveTo>
                <a:cubicBezTo>
                  <a:pt x="7" y="0"/>
                  <a:pt x="1" y="32"/>
                  <a:pt x="24" y="44"/>
                </a:cubicBezTo>
                <a:lnTo>
                  <a:pt x="63" y="83"/>
                </a:lnTo>
                <a:cubicBezTo>
                  <a:pt x="90" y="83"/>
                  <a:pt x="104" y="97"/>
                  <a:pt x="131" y="110"/>
                </a:cubicBezTo>
                <a:cubicBezTo>
                  <a:pt x="158" y="137"/>
                  <a:pt x="197" y="151"/>
                  <a:pt x="224" y="177"/>
                </a:cubicBezTo>
                <a:cubicBezTo>
                  <a:pt x="232" y="185"/>
                  <a:pt x="240" y="188"/>
                  <a:pt x="246" y="188"/>
                </a:cubicBezTo>
                <a:cubicBezTo>
                  <a:pt x="263" y="188"/>
                  <a:pt x="274" y="169"/>
                  <a:pt x="265" y="151"/>
                </a:cubicBezTo>
                <a:cubicBezTo>
                  <a:pt x="224" y="124"/>
                  <a:pt x="197" y="83"/>
                  <a:pt x="158" y="56"/>
                </a:cubicBezTo>
                <a:cubicBezTo>
                  <a:pt x="144" y="44"/>
                  <a:pt x="117" y="44"/>
                  <a:pt x="104" y="30"/>
                </a:cubicBezTo>
                <a:cubicBezTo>
                  <a:pt x="77" y="17"/>
                  <a:pt x="63" y="3"/>
                  <a:pt x="37" y="3"/>
                </a:cubicBezTo>
                <a:cubicBezTo>
                  <a:pt x="33" y="1"/>
                  <a:pt x="30" y="0"/>
                  <a:pt x="26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" name="Google Shape;225;p32"/>
          <p:cNvSpPr/>
          <p:nvPr/>
        </p:nvSpPr>
        <p:spPr>
          <a:xfrm>
            <a:off x="8428425" y="2423492"/>
            <a:ext cx="31199" cy="14035"/>
          </a:xfrm>
          <a:custGeom>
            <a:avLst/>
            <a:gdLst/>
            <a:ahLst/>
            <a:cxnLst/>
            <a:rect l="l" t="t" r="r" b="b"/>
            <a:pathLst>
              <a:path w="269" h="121" extrusionOk="0">
                <a:moveTo>
                  <a:pt x="41" y="1"/>
                </a:moveTo>
                <a:cubicBezTo>
                  <a:pt x="28" y="14"/>
                  <a:pt x="15" y="14"/>
                  <a:pt x="15" y="40"/>
                </a:cubicBezTo>
                <a:cubicBezTo>
                  <a:pt x="1" y="54"/>
                  <a:pt x="15" y="67"/>
                  <a:pt x="28" y="81"/>
                </a:cubicBezTo>
                <a:cubicBezTo>
                  <a:pt x="41" y="94"/>
                  <a:pt x="68" y="94"/>
                  <a:pt x="81" y="94"/>
                </a:cubicBezTo>
                <a:cubicBezTo>
                  <a:pt x="95" y="108"/>
                  <a:pt x="122" y="108"/>
                  <a:pt x="135" y="108"/>
                </a:cubicBezTo>
                <a:cubicBezTo>
                  <a:pt x="161" y="108"/>
                  <a:pt x="202" y="121"/>
                  <a:pt x="229" y="121"/>
                </a:cubicBezTo>
                <a:cubicBezTo>
                  <a:pt x="242" y="121"/>
                  <a:pt x="255" y="108"/>
                  <a:pt x="268" y="94"/>
                </a:cubicBezTo>
                <a:cubicBezTo>
                  <a:pt x="268" y="81"/>
                  <a:pt x="255" y="67"/>
                  <a:pt x="242" y="54"/>
                </a:cubicBezTo>
                <a:cubicBezTo>
                  <a:pt x="215" y="40"/>
                  <a:pt x="175" y="40"/>
                  <a:pt x="148" y="28"/>
                </a:cubicBezTo>
                <a:cubicBezTo>
                  <a:pt x="135" y="14"/>
                  <a:pt x="122" y="14"/>
                  <a:pt x="108" y="14"/>
                </a:cubicBezTo>
                <a:lnTo>
                  <a:pt x="81" y="14"/>
                </a:lnTo>
                <a:cubicBezTo>
                  <a:pt x="68" y="1"/>
                  <a:pt x="54" y="1"/>
                  <a:pt x="41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6" name="Google Shape;226;p32"/>
          <p:cNvSpPr/>
          <p:nvPr/>
        </p:nvSpPr>
        <p:spPr>
          <a:xfrm>
            <a:off x="9078609" y="2255660"/>
            <a:ext cx="356871" cy="229305"/>
          </a:xfrm>
          <a:custGeom>
            <a:avLst/>
            <a:gdLst/>
            <a:ahLst/>
            <a:cxnLst/>
            <a:rect l="l" t="t" r="r" b="b"/>
            <a:pathLst>
              <a:path w="3077" h="1977" extrusionOk="0">
                <a:moveTo>
                  <a:pt x="573" y="0"/>
                </a:moveTo>
                <a:cubicBezTo>
                  <a:pt x="424" y="0"/>
                  <a:pt x="299" y="22"/>
                  <a:pt x="214" y="70"/>
                </a:cubicBezTo>
                <a:cubicBezTo>
                  <a:pt x="27" y="177"/>
                  <a:pt x="0" y="699"/>
                  <a:pt x="161" y="819"/>
                </a:cubicBezTo>
                <a:cubicBezTo>
                  <a:pt x="428" y="1033"/>
                  <a:pt x="1311" y="1047"/>
                  <a:pt x="2167" y="1368"/>
                </a:cubicBezTo>
                <a:cubicBezTo>
                  <a:pt x="2454" y="1479"/>
                  <a:pt x="2881" y="1977"/>
                  <a:pt x="2991" y="1977"/>
                </a:cubicBezTo>
                <a:cubicBezTo>
                  <a:pt x="2999" y="1977"/>
                  <a:pt x="3005" y="1974"/>
                  <a:pt x="3009" y="1969"/>
                </a:cubicBezTo>
                <a:cubicBezTo>
                  <a:pt x="3077" y="1903"/>
                  <a:pt x="2970" y="1154"/>
                  <a:pt x="2515" y="712"/>
                </a:cubicBezTo>
                <a:cubicBezTo>
                  <a:pt x="2161" y="347"/>
                  <a:pt x="1172" y="0"/>
                  <a:pt x="573" y="0"/>
                </a:cubicBezTo>
                <a:close/>
              </a:path>
            </a:pathLst>
          </a:custGeom>
          <a:solidFill>
            <a:srgbClr val="073E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7" name="Google Shape;227;p32"/>
          <p:cNvSpPr/>
          <p:nvPr/>
        </p:nvSpPr>
        <p:spPr>
          <a:xfrm>
            <a:off x="9126623" y="2267722"/>
            <a:ext cx="33751" cy="91049"/>
          </a:xfrm>
          <a:custGeom>
            <a:avLst/>
            <a:gdLst/>
            <a:ahLst/>
            <a:cxnLst/>
            <a:rect l="l" t="t" r="r" b="b"/>
            <a:pathLst>
              <a:path w="291" h="785" extrusionOk="0">
                <a:moveTo>
                  <a:pt x="279" y="0"/>
                </a:moveTo>
                <a:cubicBezTo>
                  <a:pt x="276" y="0"/>
                  <a:pt x="272" y="2"/>
                  <a:pt x="268" y="6"/>
                </a:cubicBezTo>
                <a:cubicBezTo>
                  <a:pt x="161" y="73"/>
                  <a:pt x="107" y="220"/>
                  <a:pt x="68" y="340"/>
                </a:cubicBezTo>
                <a:cubicBezTo>
                  <a:pt x="27" y="474"/>
                  <a:pt x="0" y="622"/>
                  <a:pt x="0" y="755"/>
                </a:cubicBezTo>
                <a:cubicBezTo>
                  <a:pt x="0" y="775"/>
                  <a:pt x="10" y="785"/>
                  <a:pt x="22" y="785"/>
                </a:cubicBezTo>
                <a:cubicBezTo>
                  <a:pt x="34" y="785"/>
                  <a:pt x="47" y="775"/>
                  <a:pt x="54" y="755"/>
                </a:cubicBezTo>
                <a:cubicBezTo>
                  <a:pt x="80" y="634"/>
                  <a:pt x="94" y="501"/>
                  <a:pt x="134" y="367"/>
                </a:cubicBezTo>
                <a:cubicBezTo>
                  <a:pt x="148" y="313"/>
                  <a:pt x="175" y="247"/>
                  <a:pt x="201" y="193"/>
                </a:cubicBezTo>
                <a:cubicBezTo>
                  <a:pt x="228" y="126"/>
                  <a:pt x="268" y="73"/>
                  <a:pt x="282" y="19"/>
                </a:cubicBezTo>
                <a:cubicBezTo>
                  <a:pt x="291" y="10"/>
                  <a:pt x="287" y="0"/>
                  <a:pt x="279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8" name="Google Shape;228;p32"/>
          <p:cNvSpPr/>
          <p:nvPr/>
        </p:nvSpPr>
        <p:spPr>
          <a:xfrm>
            <a:off x="9112706" y="2268418"/>
            <a:ext cx="15657" cy="83511"/>
          </a:xfrm>
          <a:custGeom>
            <a:avLst/>
            <a:gdLst/>
            <a:ahLst/>
            <a:cxnLst/>
            <a:rect l="l" t="t" r="r" b="b"/>
            <a:pathLst>
              <a:path w="135" h="720" extrusionOk="0">
                <a:moveTo>
                  <a:pt x="107" y="0"/>
                </a:moveTo>
                <a:cubicBezTo>
                  <a:pt x="67" y="27"/>
                  <a:pt x="40" y="80"/>
                  <a:pt x="40" y="120"/>
                </a:cubicBezTo>
                <a:cubicBezTo>
                  <a:pt x="27" y="187"/>
                  <a:pt x="13" y="241"/>
                  <a:pt x="13" y="307"/>
                </a:cubicBezTo>
                <a:cubicBezTo>
                  <a:pt x="0" y="441"/>
                  <a:pt x="0" y="575"/>
                  <a:pt x="0" y="709"/>
                </a:cubicBezTo>
                <a:cubicBezTo>
                  <a:pt x="0" y="716"/>
                  <a:pt x="7" y="719"/>
                  <a:pt x="14" y="719"/>
                </a:cubicBezTo>
                <a:cubicBezTo>
                  <a:pt x="20" y="719"/>
                  <a:pt x="27" y="716"/>
                  <a:pt x="27" y="709"/>
                </a:cubicBezTo>
                <a:cubicBezTo>
                  <a:pt x="40" y="589"/>
                  <a:pt x="40" y="468"/>
                  <a:pt x="54" y="348"/>
                </a:cubicBezTo>
                <a:cubicBezTo>
                  <a:pt x="67" y="281"/>
                  <a:pt x="67" y="227"/>
                  <a:pt x="81" y="174"/>
                </a:cubicBezTo>
                <a:cubicBezTo>
                  <a:pt x="93" y="120"/>
                  <a:pt x="107" y="67"/>
                  <a:pt x="134" y="13"/>
                </a:cubicBezTo>
                <a:cubicBezTo>
                  <a:pt x="134" y="13"/>
                  <a:pt x="120" y="0"/>
                  <a:pt x="107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9" name="Google Shape;229;p32"/>
          <p:cNvSpPr/>
          <p:nvPr/>
        </p:nvSpPr>
        <p:spPr>
          <a:xfrm>
            <a:off x="9151443" y="2270506"/>
            <a:ext cx="45928" cy="92093"/>
          </a:xfrm>
          <a:custGeom>
            <a:avLst/>
            <a:gdLst/>
            <a:ahLst/>
            <a:cxnLst/>
            <a:rect l="l" t="t" r="r" b="b"/>
            <a:pathLst>
              <a:path w="396" h="794" extrusionOk="0">
                <a:moveTo>
                  <a:pt x="355" y="0"/>
                </a:moveTo>
                <a:cubicBezTo>
                  <a:pt x="348" y="0"/>
                  <a:pt x="341" y="3"/>
                  <a:pt x="335" y="9"/>
                </a:cubicBezTo>
                <a:cubicBezTo>
                  <a:pt x="268" y="49"/>
                  <a:pt x="228" y="116"/>
                  <a:pt x="201" y="169"/>
                </a:cubicBezTo>
                <a:cubicBezTo>
                  <a:pt x="161" y="236"/>
                  <a:pt x="134" y="289"/>
                  <a:pt x="107" y="357"/>
                </a:cubicBezTo>
                <a:cubicBezTo>
                  <a:pt x="54" y="490"/>
                  <a:pt x="27" y="637"/>
                  <a:pt x="0" y="771"/>
                </a:cubicBezTo>
                <a:cubicBezTo>
                  <a:pt x="0" y="787"/>
                  <a:pt x="10" y="793"/>
                  <a:pt x="20" y="793"/>
                </a:cubicBezTo>
                <a:cubicBezTo>
                  <a:pt x="27" y="793"/>
                  <a:pt x="35" y="790"/>
                  <a:pt x="41" y="785"/>
                </a:cubicBezTo>
                <a:cubicBezTo>
                  <a:pt x="68" y="651"/>
                  <a:pt x="107" y="517"/>
                  <a:pt x="161" y="396"/>
                </a:cubicBezTo>
                <a:cubicBezTo>
                  <a:pt x="187" y="330"/>
                  <a:pt x="214" y="263"/>
                  <a:pt x="255" y="209"/>
                </a:cubicBezTo>
                <a:lnTo>
                  <a:pt x="375" y="49"/>
                </a:lnTo>
                <a:cubicBezTo>
                  <a:pt x="395" y="28"/>
                  <a:pt x="377" y="0"/>
                  <a:pt x="355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0" name="Google Shape;230;p32"/>
          <p:cNvSpPr/>
          <p:nvPr/>
        </p:nvSpPr>
        <p:spPr>
          <a:xfrm>
            <a:off x="9184034" y="2283497"/>
            <a:ext cx="48132" cy="85367"/>
          </a:xfrm>
          <a:custGeom>
            <a:avLst/>
            <a:gdLst/>
            <a:ahLst/>
            <a:cxnLst/>
            <a:rect l="l" t="t" r="r" b="b"/>
            <a:pathLst>
              <a:path w="415" h="736" extrusionOk="0">
                <a:moveTo>
                  <a:pt x="373" y="0"/>
                </a:moveTo>
                <a:cubicBezTo>
                  <a:pt x="351" y="0"/>
                  <a:pt x="329" y="22"/>
                  <a:pt x="308" y="44"/>
                </a:cubicBezTo>
                <a:cubicBezTo>
                  <a:pt x="281" y="70"/>
                  <a:pt x="268" y="97"/>
                  <a:pt x="241" y="124"/>
                </a:cubicBezTo>
                <a:cubicBezTo>
                  <a:pt x="201" y="164"/>
                  <a:pt x="161" y="231"/>
                  <a:pt x="134" y="284"/>
                </a:cubicBezTo>
                <a:cubicBezTo>
                  <a:pt x="67" y="418"/>
                  <a:pt x="27" y="566"/>
                  <a:pt x="1" y="726"/>
                </a:cubicBezTo>
                <a:cubicBezTo>
                  <a:pt x="1" y="733"/>
                  <a:pt x="7" y="736"/>
                  <a:pt x="14" y="736"/>
                </a:cubicBezTo>
                <a:cubicBezTo>
                  <a:pt x="21" y="736"/>
                  <a:pt x="27" y="733"/>
                  <a:pt x="27" y="726"/>
                </a:cubicBezTo>
                <a:cubicBezTo>
                  <a:pt x="81" y="593"/>
                  <a:pt x="120" y="459"/>
                  <a:pt x="188" y="325"/>
                </a:cubicBezTo>
                <a:cubicBezTo>
                  <a:pt x="215" y="271"/>
                  <a:pt x="254" y="218"/>
                  <a:pt x="295" y="164"/>
                </a:cubicBezTo>
                <a:cubicBezTo>
                  <a:pt x="322" y="138"/>
                  <a:pt x="334" y="111"/>
                  <a:pt x="361" y="97"/>
                </a:cubicBezTo>
                <a:cubicBezTo>
                  <a:pt x="388" y="70"/>
                  <a:pt x="415" y="57"/>
                  <a:pt x="415" y="31"/>
                </a:cubicBezTo>
                <a:cubicBezTo>
                  <a:pt x="415" y="17"/>
                  <a:pt x="402" y="4"/>
                  <a:pt x="388" y="4"/>
                </a:cubicBezTo>
                <a:cubicBezTo>
                  <a:pt x="383" y="1"/>
                  <a:pt x="378" y="0"/>
                  <a:pt x="373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1" name="Google Shape;231;p32"/>
          <p:cNvSpPr/>
          <p:nvPr/>
        </p:nvSpPr>
        <p:spPr>
          <a:xfrm>
            <a:off x="9227525" y="2289759"/>
            <a:ext cx="52539" cy="77595"/>
          </a:xfrm>
          <a:custGeom>
            <a:avLst/>
            <a:gdLst/>
            <a:ahLst/>
            <a:cxnLst/>
            <a:rect l="l" t="t" r="r" b="b"/>
            <a:pathLst>
              <a:path w="453" h="669" extrusionOk="0">
                <a:moveTo>
                  <a:pt x="391" y="1"/>
                </a:moveTo>
                <a:cubicBezTo>
                  <a:pt x="386" y="1"/>
                  <a:pt x="380" y="2"/>
                  <a:pt x="375" y="3"/>
                </a:cubicBezTo>
                <a:cubicBezTo>
                  <a:pt x="334" y="16"/>
                  <a:pt x="307" y="57"/>
                  <a:pt x="294" y="84"/>
                </a:cubicBezTo>
                <a:cubicBezTo>
                  <a:pt x="268" y="97"/>
                  <a:pt x="254" y="123"/>
                  <a:pt x="227" y="150"/>
                </a:cubicBezTo>
                <a:cubicBezTo>
                  <a:pt x="187" y="204"/>
                  <a:pt x="161" y="257"/>
                  <a:pt x="120" y="311"/>
                </a:cubicBezTo>
                <a:cubicBezTo>
                  <a:pt x="93" y="364"/>
                  <a:pt x="66" y="418"/>
                  <a:pt x="40" y="485"/>
                </a:cubicBezTo>
                <a:cubicBezTo>
                  <a:pt x="27" y="539"/>
                  <a:pt x="13" y="605"/>
                  <a:pt x="0" y="658"/>
                </a:cubicBezTo>
                <a:cubicBezTo>
                  <a:pt x="0" y="665"/>
                  <a:pt x="3" y="669"/>
                  <a:pt x="7" y="669"/>
                </a:cubicBezTo>
                <a:cubicBezTo>
                  <a:pt x="10" y="669"/>
                  <a:pt x="13" y="665"/>
                  <a:pt x="13" y="658"/>
                </a:cubicBezTo>
                <a:cubicBezTo>
                  <a:pt x="40" y="605"/>
                  <a:pt x="80" y="551"/>
                  <a:pt x="120" y="498"/>
                </a:cubicBezTo>
                <a:cubicBezTo>
                  <a:pt x="147" y="444"/>
                  <a:pt x="173" y="405"/>
                  <a:pt x="200" y="351"/>
                </a:cubicBezTo>
                <a:cubicBezTo>
                  <a:pt x="241" y="311"/>
                  <a:pt x="281" y="257"/>
                  <a:pt x="321" y="217"/>
                </a:cubicBezTo>
                <a:cubicBezTo>
                  <a:pt x="334" y="191"/>
                  <a:pt x="361" y="164"/>
                  <a:pt x="375" y="150"/>
                </a:cubicBezTo>
                <a:cubicBezTo>
                  <a:pt x="401" y="123"/>
                  <a:pt x="428" y="110"/>
                  <a:pt x="441" y="70"/>
                </a:cubicBezTo>
                <a:cubicBezTo>
                  <a:pt x="453" y="36"/>
                  <a:pt x="424" y="1"/>
                  <a:pt x="391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2" name="Google Shape;232;p32"/>
          <p:cNvSpPr/>
          <p:nvPr/>
        </p:nvSpPr>
        <p:spPr>
          <a:xfrm>
            <a:off x="9264756" y="2308317"/>
            <a:ext cx="45000" cy="83975"/>
          </a:xfrm>
          <a:custGeom>
            <a:avLst/>
            <a:gdLst/>
            <a:ahLst/>
            <a:cxnLst/>
            <a:rect l="l" t="t" r="r" b="b"/>
            <a:pathLst>
              <a:path w="388" h="724" extrusionOk="0">
                <a:moveTo>
                  <a:pt x="362" y="0"/>
                </a:moveTo>
                <a:cubicBezTo>
                  <a:pt x="358" y="0"/>
                  <a:pt x="353" y="1"/>
                  <a:pt x="348" y="4"/>
                </a:cubicBezTo>
                <a:cubicBezTo>
                  <a:pt x="294" y="31"/>
                  <a:pt x="268" y="97"/>
                  <a:pt x="227" y="151"/>
                </a:cubicBezTo>
                <a:cubicBezTo>
                  <a:pt x="187" y="204"/>
                  <a:pt x="161" y="258"/>
                  <a:pt x="134" y="311"/>
                </a:cubicBezTo>
                <a:cubicBezTo>
                  <a:pt x="67" y="432"/>
                  <a:pt x="27" y="552"/>
                  <a:pt x="0" y="686"/>
                </a:cubicBezTo>
                <a:cubicBezTo>
                  <a:pt x="0" y="709"/>
                  <a:pt x="18" y="724"/>
                  <a:pt x="36" y="724"/>
                </a:cubicBezTo>
                <a:cubicBezTo>
                  <a:pt x="49" y="724"/>
                  <a:pt x="61" y="716"/>
                  <a:pt x="67" y="700"/>
                </a:cubicBezTo>
                <a:cubicBezTo>
                  <a:pt x="93" y="579"/>
                  <a:pt x="134" y="459"/>
                  <a:pt x="187" y="352"/>
                </a:cubicBezTo>
                <a:cubicBezTo>
                  <a:pt x="214" y="298"/>
                  <a:pt x="254" y="231"/>
                  <a:pt x="281" y="177"/>
                </a:cubicBezTo>
                <a:cubicBezTo>
                  <a:pt x="307" y="164"/>
                  <a:pt x="321" y="138"/>
                  <a:pt x="334" y="111"/>
                </a:cubicBezTo>
                <a:cubicBezTo>
                  <a:pt x="361" y="84"/>
                  <a:pt x="375" y="70"/>
                  <a:pt x="388" y="31"/>
                </a:cubicBezTo>
                <a:cubicBezTo>
                  <a:pt x="388" y="20"/>
                  <a:pt x="379" y="0"/>
                  <a:pt x="362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3" name="Google Shape;233;p32"/>
          <p:cNvSpPr/>
          <p:nvPr/>
        </p:nvSpPr>
        <p:spPr>
          <a:xfrm>
            <a:off x="9301985" y="2330471"/>
            <a:ext cx="66688" cy="69708"/>
          </a:xfrm>
          <a:custGeom>
            <a:avLst/>
            <a:gdLst/>
            <a:ahLst/>
            <a:cxnLst/>
            <a:rect l="l" t="t" r="r" b="b"/>
            <a:pathLst>
              <a:path w="575" h="601" extrusionOk="0">
                <a:moveTo>
                  <a:pt x="548" y="0"/>
                </a:moveTo>
                <a:cubicBezTo>
                  <a:pt x="535" y="0"/>
                  <a:pt x="509" y="13"/>
                  <a:pt x="482" y="27"/>
                </a:cubicBezTo>
                <a:cubicBezTo>
                  <a:pt x="468" y="40"/>
                  <a:pt x="441" y="54"/>
                  <a:pt x="428" y="81"/>
                </a:cubicBezTo>
                <a:cubicBezTo>
                  <a:pt x="254" y="214"/>
                  <a:pt x="120" y="388"/>
                  <a:pt x="0" y="575"/>
                </a:cubicBezTo>
                <a:cubicBezTo>
                  <a:pt x="0" y="585"/>
                  <a:pt x="13" y="600"/>
                  <a:pt x="25" y="600"/>
                </a:cubicBezTo>
                <a:cubicBezTo>
                  <a:pt x="31" y="600"/>
                  <a:pt x="36" y="597"/>
                  <a:pt x="40" y="589"/>
                </a:cubicBezTo>
                <a:cubicBezTo>
                  <a:pt x="80" y="548"/>
                  <a:pt x="120" y="495"/>
                  <a:pt x="161" y="455"/>
                </a:cubicBezTo>
                <a:cubicBezTo>
                  <a:pt x="187" y="402"/>
                  <a:pt x="227" y="361"/>
                  <a:pt x="268" y="307"/>
                </a:cubicBezTo>
                <a:cubicBezTo>
                  <a:pt x="348" y="227"/>
                  <a:pt x="428" y="161"/>
                  <a:pt x="509" y="93"/>
                </a:cubicBezTo>
                <a:cubicBezTo>
                  <a:pt x="535" y="81"/>
                  <a:pt x="562" y="67"/>
                  <a:pt x="575" y="40"/>
                </a:cubicBezTo>
                <a:cubicBezTo>
                  <a:pt x="575" y="27"/>
                  <a:pt x="575" y="13"/>
                  <a:pt x="548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4" name="Google Shape;234;p32"/>
          <p:cNvSpPr/>
          <p:nvPr/>
        </p:nvSpPr>
        <p:spPr>
          <a:xfrm>
            <a:off x="9329820" y="2371877"/>
            <a:ext cx="50683" cy="34680"/>
          </a:xfrm>
          <a:custGeom>
            <a:avLst/>
            <a:gdLst/>
            <a:ahLst/>
            <a:cxnLst/>
            <a:rect l="l" t="t" r="r" b="b"/>
            <a:pathLst>
              <a:path w="437" h="299" extrusionOk="0">
                <a:moveTo>
                  <a:pt x="410" y="0"/>
                </a:moveTo>
                <a:cubicBezTo>
                  <a:pt x="408" y="0"/>
                  <a:pt x="405" y="1"/>
                  <a:pt x="402" y="4"/>
                </a:cubicBezTo>
                <a:cubicBezTo>
                  <a:pt x="362" y="18"/>
                  <a:pt x="322" y="31"/>
                  <a:pt x="295" y="45"/>
                </a:cubicBezTo>
                <a:cubicBezTo>
                  <a:pt x="255" y="71"/>
                  <a:pt x="228" y="98"/>
                  <a:pt x="201" y="111"/>
                </a:cubicBezTo>
                <a:cubicBezTo>
                  <a:pt x="161" y="138"/>
                  <a:pt x="135" y="152"/>
                  <a:pt x="94" y="178"/>
                </a:cubicBezTo>
                <a:cubicBezTo>
                  <a:pt x="67" y="205"/>
                  <a:pt x="41" y="232"/>
                  <a:pt x="14" y="271"/>
                </a:cubicBezTo>
                <a:cubicBezTo>
                  <a:pt x="1" y="285"/>
                  <a:pt x="28" y="298"/>
                  <a:pt x="41" y="298"/>
                </a:cubicBezTo>
                <a:cubicBezTo>
                  <a:pt x="81" y="271"/>
                  <a:pt x="108" y="259"/>
                  <a:pt x="148" y="232"/>
                </a:cubicBezTo>
                <a:cubicBezTo>
                  <a:pt x="174" y="205"/>
                  <a:pt x="201" y="191"/>
                  <a:pt x="242" y="164"/>
                </a:cubicBezTo>
                <a:cubicBezTo>
                  <a:pt x="269" y="138"/>
                  <a:pt x="295" y="125"/>
                  <a:pt x="335" y="98"/>
                </a:cubicBezTo>
                <a:cubicBezTo>
                  <a:pt x="362" y="84"/>
                  <a:pt x="388" y="57"/>
                  <a:pt x="415" y="31"/>
                </a:cubicBezTo>
                <a:cubicBezTo>
                  <a:pt x="437" y="20"/>
                  <a:pt x="423" y="0"/>
                  <a:pt x="410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9352204" y="2392639"/>
            <a:ext cx="53699" cy="23661"/>
          </a:xfrm>
          <a:custGeom>
            <a:avLst/>
            <a:gdLst/>
            <a:ahLst/>
            <a:cxnLst/>
            <a:rect l="l" t="t" r="r" b="b"/>
            <a:pathLst>
              <a:path w="463" h="204" extrusionOk="0">
                <a:moveTo>
                  <a:pt x="410" y="0"/>
                </a:moveTo>
                <a:cubicBezTo>
                  <a:pt x="383" y="0"/>
                  <a:pt x="356" y="12"/>
                  <a:pt x="329" y="12"/>
                </a:cubicBezTo>
                <a:cubicBezTo>
                  <a:pt x="290" y="26"/>
                  <a:pt x="249" y="39"/>
                  <a:pt x="222" y="53"/>
                </a:cubicBezTo>
                <a:cubicBezTo>
                  <a:pt x="183" y="66"/>
                  <a:pt x="142" y="80"/>
                  <a:pt x="115" y="106"/>
                </a:cubicBezTo>
                <a:cubicBezTo>
                  <a:pt x="76" y="119"/>
                  <a:pt x="49" y="146"/>
                  <a:pt x="22" y="173"/>
                </a:cubicBezTo>
                <a:cubicBezTo>
                  <a:pt x="1" y="184"/>
                  <a:pt x="14" y="203"/>
                  <a:pt x="33" y="203"/>
                </a:cubicBezTo>
                <a:cubicBezTo>
                  <a:pt x="38" y="203"/>
                  <a:pt x="43" y="202"/>
                  <a:pt x="49" y="199"/>
                </a:cubicBezTo>
                <a:cubicBezTo>
                  <a:pt x="76" y="187"/>
                  <a:pt x="115" y="173"/>
                  <a:pt x="142" y="160"/>
                </a:cubicBezTo>
                <a:cubicBezTo>
                  <a:pt x="183" y="146"/>
                  <a:pt x="209" y="133"/>
                  <a:pt x="249" y="133"/>
                </a:cubicBezTo>
                <a:cubicBezTo>
                  <a:pt x="276" y="119"/>
                  <a:pt x="316" y="106"/>
                  <a:pt x="356" y="92"/>
                </a:cubicBezTo>
                <a:cubicBezTo>
                  <a:pt x="383" y="92"/>
                  <a:pt x="436" y="92"/>
                  <a:pt x="450" y="53"/>
                </a:cubicBezTo>
                <a:cubicBezTo>
                  <a:pt x="463" y="53"/>
                  <a:pt x="463" y="26"/>
                  <a:pt x="450" y="12"/>
                </a:cubicBezTo>
                <a:cubicBezTo>
                  <a:pt x="436" y="3"/>
                  <a:pt x="423" y="0"/>
                  <a:pt x="410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6" name="Google Shape;236;p32"/>
          <p:cNvSpPr/>
          <p:nvPr/>
        </p:nvSpPr>
        <p:spPr>
          <a:xfrm>
            <a:off x="9380969" y="2423493"/>
            <a:ext cx="38969" cy="17167"/>
          </a:xfrm>
          <a:custGeom>
            <a:avLst/>
            <a:gdLst/>
            <a:ahLst/>
            <a:cxnLst/>
            <a:rect l="l" t="t" r="r" b="b"/>
            <a:pathLst>
              <a:path w="336" h="148" extrusionOk="0">
                <a:moveTo>
                  <a:pt x="229" y="1"/>
                </a:moveTo>
                <a:cubicBezTo>
                  <a:pt x="215" y="14"/>
                  <a:pt x="188" y="28"/>
                  <a:pt x="161" y="28"/>
                </a:cubicBezTo>
                <a:cubicBezTo>
                  <a:pt x="108" y="40"/>
                  <a:pt x="68" y="67"/>
                  <a:pt x="15" y="94"/>
                </a:cubicBezTo>
                <a:cubicBezTo>
                  <a:pt x="1" y="108"/>
                  <a:pt x="1" y="121"/>
                  <a:pt x="1" y="135"/>
                </a:cubicBezTo>
                <a:cubicBezTo>
                  <a:pt x="15" y="147"/>
                  <a:pt x="28" y="147"/>
                  <a:pt x="42" y="147"/>
                </a:cubicBezTo>
                <a:cubicBezTo>
                  <a:pt x="81" y="121"/>
                  <a:pt x="122" y="108"/>
                  <a:pt x="175" y="94"/>
                </a:cubicBezTo>
                <a:cubicBezTo>
                  <a:pt x="202" y="94"/>
                  <a:pt x="229" y="81"/>
                  <a:pt x="242" y="81"/>
                </a:cubicBezTo>
                <a:cubicBezTo>
                  <a:pt x="268" y="81"/>
                  <a:pt x="309" y="81"/>
                  <a:pt x="322" y="54"/>
                </a:cubicBezTo>
                <a:cubicBezTo>
                  <a:pt x="336" y="40"/>
                  <a:pt x="336" y="28"/>
                  <a:pt x="322" y="14"/>
                </a:cubicBezTo>
                <a:cubicBezTo>
                  <a:pt x="309" y="1"/>
                  <a:pt x="295" y="1"/>
                  <a:pt x="282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7" name="Google Shape;237;p32"/>
          <p:cNvSpPr/>
          <p:nvPr/>
        </p:nvSpPr>
        <p:spPr>
          <a:xfrm>
            <a:off x="9372154" y="2413865"/>
            <a:ext cx="34909" cy="19369"/>
          </a:xfrm>
          <a:custGeom>
            <a:avLst/>
            <a:gdLst/>
            <a:ahLst/>
            <a:cxnLst/>
            <a:rect l="l" t="t" r="r" b="b"/>
            <a:pathLst>
              <a:path w="301" h="167" extrusionOk="0">
                <a:moveTo>
                  <a:pt x="275" y="1"/>
                </a:moveTo>
                <a:cubicBezTo>
                  <a:pt x="272" y="1"/>
                  <a:pt x="268" y="2"/>
                  <a:pt x="264" y="4"/>
                </a:cubicBezTo>
                <a:cubicBezTo>
                  <a:pt x="237" y="4"/>
                  <a:pt x="211" y="4"/>
                  <a:pt x="198" y="16"/>
                </a:cubicBezTo>
                <a:cubicBezTo>
                  <a:pt x="171" y="30"/>
                  <a:pt x="157" y="30"/>
                  <a:pt x="130" y="43"/>
                </a:cubicBezTo>
                <a:cubicBezTo>
                  <a:pt x="91" y="70"/>
                  <a:pt x="64" y="97"/>
                  <a:pt x="23" y="123"/>
                </a:cubicBezTo>
                <a:cubicBezTo>
                  <a:pt x="0" y="135"/>
                  <a:pt x="17" y="167"/>
                  <a:pt x="39" y="167"/>
                </a:cubicBezTo>
                <a:cubicBezTo>
                  <a:pt x="43" y="167"/>
                  <a:pt x="46" y="166"/>
                  <a:pt x="50" y="164"/>
                </a:cubicBezTo>
                <a:cubicBezTo>
                  <a:pt x="91" y="137"/>
                  <a:pt x="118" y="111"/>
                  <a:pt x="157" y="97"/>
                </a:cubicBezTo>
                <a:cubicBezTo>
                  <a:pt x="184" y="84"/>
                  <a:pt x="198" y="84"/>
                  <a:pt x="225" y="70"/>
                </a:cubicBezTo>
                <a:cubicBezTo>
                  <a:pt x="237" y="70"/>
                  <a:pt x="251" y="57"/>
                  <a:pt x="278" y="43"/>
                </a:cubicBezTo>
                <a:cubicBezTo>
                  <a:pt x="301" y="32"/>
                  <a:pt x="294" y="1"/>
                  <a:pt x="275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8" name="Google Shape;238;p32"/>
          <p:cNvSpPr/>
          <p:nvPr/>
        </p:nvSpPr>
        <p:spPr>
          <a:xfrm>
            <a:off x="9395002" y="2443673"/>
            <a:ext cx="31199" cy="11019"/>
          </a:xfrm>
          <a:custGeom>
            <a:avLst/>
            <a:gdLst/>
            <a:ahLst/>
            <a:cxnLst/>
            <a:rect l="l" t="t" r="r" b="b"/>
            <a:pathLst>
              <a:path w="269" h="95" extrusionOk="0">
                <a:moveTo>
                  <a:pt x="121" y="0"/>
                </a:moveTo>
                <a:cubicBezTo>
                  <a:pt x="94" y="14"/>
                  <a:pt x="67" y="14"/>
                  <a:pt x="28" y="27"/>
                </a:cubicBezTo>
                <a:cubicBezTo>
                  <a:pt x="14" y="27"/>
                  <a:pt x="1" y="41"/>
                  <a:pt x="1" y="54"/>
                </a:cubicBezTo>
                <a:cubicBezTo>
                  <a:pt x="1" y="68"/>
                  <a:pt x="14" y="94"/>
                  <a:pt x="28" y="94"/>
                </a:cubicBezTo>
                <a:lnTo>
                  <a:pt x="188" y="94"/>
                </a:lnTo>
                <a:cubicBezTo>
                  <a:pt x="201" y="80"/>
                  <a:pt x="228" y="80"/>
                  <a:pt x="242" y="68"/>
                </a:cubicBezTo>
                <a:cubicBezTo>
                  <a:pt x="254" y="68"/>
                  <a:pt x="268" y="54"/>
                  <a:pt x="268" y="27"/>
                </a:cubicBezTo>
                <a:cubicBezTo>
                  <a:pt x="268" y="14"/>
                  <a:pt x="242" y="0"/>
                  <a:pt x="228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9" name="Google Shape;239;p32"/>
          <p:cNvSpPr/>
          <p:nvPr/>
        </p:nvSpPr>
        <p:spPr>
          <a:xfrm>
            <a:off x="6703338" y="1427282"/>
            <a:ext cx="4528671" cy="4061969"/>
          </a:xfrm>
          <a:custGeom>
            <a:avLst/>
            <a:gdLst/>
            <a:ahLst/>
            <a:cxnLst/>
            <a:rect l="l" t="t" r="r" b="b"/>
            <a:pathLst>
              <a:path w="39047" h="35021" extrusionOk="0">
                <a:moveTo>
                  <a:pt x="19616" y="0"/>
                </a:moveTo>
                <a:cubicBezTo>
                  <a:pt x="19587" y="0"/>
                  <a:pt x="19558" y="1"/>
                  <a:pt x="19530" y="2"/>
                </a:cubicBezTo>
                <a:cubicBezTo>
                  <a:pt x="17871" y="69"/>
                  <a:pt x="17912" y="925"/>
                  <a:pt x="17912" y="925"/>
                </a:cubicBezTo>
                <a:cubicBezTo>
                  <a:pt x="17912" y="925"/>
                  <a:pt x="17835" y="303"/>
                  <a:pt x="16791" y="303"/>
                </a:cubicBezTo>
                <a:cubicBezTo>
                  <a:pt x="16527" y="303"/>
                  <a:pt x="16201" y="343"/>
                  <a:pt x="15798" y="443"/>
                </a:cubicBezTo>
                <a:cubicBezTo>
                  <a:pt x="13805" y="951"/>
                  <a:pt x="9110" y="4215"/>
                  <a:pt x="8522" y="6931"/>
                </a:cubicBezTo>
                <a:cubicBezTo>
                  <a:pt x="7933" y="9633"/>
                  <a:pt x="8989" y="11626"/>
                  <a:pt x="7571" y="12883"/>
                </a:cubicBezTo>
                <a:cubicBezTo>
                  <a:pt x="6153" y="14140"/>
                  <a:pt x="3986" y="14729"/>
                  <a:pt x="2997" y="16842"/>
                </a:cubicBezTo>
                <a:cubicBezTo>
                  <a:pt x="1994" y="18956"/>
                  <a:pt x="3344" y="20923"/>
                  <a:pt x="2809" y="21899"/>
                </a:cubicBezTo>
                <a:cubicBezTo>
                  <a:pt x="2261" y="22862"/>
                  <a:pt x="0" y="24119"/>
                  <a:pt x="95" y="27424"/>
                </a:cubicBezTo>
                <a:cubicBezTo>
                  <a:pt x="190" y="30507"/>
                  <a:pt x="2454" y="33452"/>
                  <a:pt x="6456" y="33452"/>
                </a:cubicBezTo>
                <a:cubicBezTo>
                  <a:pt x="6933" y="33452"/>
                  <a:pt x="7435" y="33410"/>
                  <a:pt x="7960" y="33322"/>
                </a:cubicBezTo>
                <a:lnTo>
                  <a:pt x="8013" y="33282"/>
                </a:lnTo>
                <a:cubicBezTo>
                  <a:pt x="7010" y="32400"/>
                  <a:pt x="6234" y="31316"/>
                  <a:pt x="6007" y="30058"/>
                </a:cubicBezTo>
                <a:cubicBezTo>
                  <a:pt x="5217" y="25792"/>
                  <a:pt x="7999" y="23170"/>
                  <a:pt x="7999" y="23170"/>
                </a:cubicBezTo>
                <a:cubicBezTo>
                  <a:pt x="8976" y="19250"/>
                  <a:pt x="11557" y="16723"/>
                  <a:pt x="14461" y="15451"/>
                </a:cubicBezTo>
                <a:cubicBezTo>
                  <a:pt x="14461" y="15451"/>
                  <a:pt x="13872" y="14863"/>
                  <a:pt x="13551" y="13739"/>
                </a:cubicBezTo>
                <a:cubicBezTo>
                  <a:pt x="13230" y="12576"/>
                  <a:pt x="13391" y="11051"/>
                  <a:pt x="13391" y="11051"/>
                </a:cubicBezTo>
                <a:cubicBezTo>
                  <a:pt x="17724" y="7199"/>
                  <a:pt x="18126" y="1915"/>
                  <a:pt x="18126" y="1915"/>
                </a:cubicBezTo>
                <a:cubicBezTo>
                  <a:pt x="18126" y="1915"/>
                  <a:pt x="19851" y="6141"/>
                  <a:pt x="21871" y="7975"/>
                </a:cubicBezTo>
                <a:cubicBezTo>
                  <a:pt x="22674" y="8683"/>
                  <a:pt x="23476" y="9178"/>
                  <a:pt x="24225" y="9499"/>
                </a:cubicBezTo>
                <a:cubicBezTo>
                  <a:pt x="24225" y="9499"/>
                  <a:pt x="24078" y="11572"/>
                  <a:pt x="24225" y="11973"/>
                </a:cubicBezTo>
                <a:cubicBezTo>
                  <a:pt x="24372" y="12389"/>
                  <a:pt x="24854" y="13887"/>
                  <a:pt x="23690" y="15211"/>
                </a:cubicBezTo>
                <a:cubicBezTo>
                  <a:pt x="25028" y="15679"/>
                  <a:pt x="26164" y="16361"/>
                  <a:pt x="27101" y="17177"/>
                </a:cubicBezTo>
                <a:cubicBezTo>
                  <a:pt x="28626" y="18488"/>
                  <a:pt x="29656" y="20147"/>
                  <a:pt x="30258" y="21845"/>
                </a:cubicBezTo>
                <a:cubicBezTo>
                  <a:pt x="30258" y="21845"/>
                  <a:pt x="33027" y="25096"/>
                  <a:pt x="32665" y="29015"/>
                </a:cubicBezTo>
                <a:cubicBezTo>
                  <a:pt x="32438" y="31597"/>
                  <a:pt x="31033" y="33563"/>
                  <a:pt x="29362" y="34740"/>
                </a:cubicBezTo>
                <a:lnTo>
                  <a:pt x="29389" y="34767"/>
                </a:lnTo>
                <a:cubicBezTo>
                  <a:pt x="30158" y="34941"/>
                  <a:pt x="30878" y="35020"/>
                  <a:pt x="31552" y="35020"/>
                </a:cubicBezTo>
                <a:cubicBezTo>
                  <a:pt x="36675" y="35020"/>
                  <a:pt x="39047" y="30420"/>
                  <a:pt x="38952" y="27878"/>
                </a:cubicBezTo>
                <a:cubicBezTo>
                  <a:pt x="38845" y="24936"/>
                  <a:pt x="35822" y="23290"/>
                  <a:pt x="35007" y="22728"/>
                </a:cubicBezTo>
                <a:cubicBezTo>
                  <a:pt x="34190" y="22166"/>
                  <a:pt x="35394" y="20588"/>
                  <a:pt x="34472" y="18207"/>
                </a:cubicBezTo>
                <a:cubicBezTo>
                  <a:pt x="33548" y="15826"/>
                  <a:pt x="29776" y="14368"/>
                  <a:pt x="29348" y="13726"/>
                </a:cubicBezTo>
                <a:cubicBezTo>
                  <a:pt x="28920" y="13084"/>
                  <a:pt x="29496" y="12616"/>
                  <a:pt x="30352" y="9847"/>
                </a:cubicBezTo>
                <a:cubicBezTo>
                  <a:pt x="31194" y="7065"/>
                  <a:pt x="27823" y="4001"/>
                  <a:pt x="26111" y="3118"/>
                </a:cubicBezTo>
                <a:cubicBezTo>
                  <a:pt x="24428" y="2238"/>
                  <a:pt x="21298" y="0"/>
                  <a:pt x="196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0" name="Google Shape;240;p32"/>
          <p:cNvSpPr/>
          <p:nvPr/>
        </p:nvSpPr>
        <p:spPr>
          <a:xfrm>
            <a:off x="7308406" y="4114578"/>
            <a:ext cx="1171399" cy="1446469"/>
          </a:xfrm>
          <a:custGeom>
            <a:avLst/>
            <a:gdLst/>
            <a:ahLst/>
            <a:cxnLst/>
            <a:rect l="l" t="t" r="r" b="b"/>
            <a:pathLst>
              <a:path w="10100" h="12471" extrusionOk="0">
                <a:moveTo>
                  <a:pt x="7839" y="10782"/>
                </a:moveTo>
                <a:cubicBezTo>
                  <a:pt x="7892" y="10795"/>
                  <a:pt x="8106" y="10809"/>
                  <a:pt x="8388" y="10849"/>
                </a:cubicBezTo>
                <a:cubicBezTo>
                  <a:pt x="8093" y="10822"/>
                  <a:pt x="7879" y="10795"/>
                  <a:pt x="7839" y="10782"/>
                </a:cubicBezTo>
                <a:close/>
                <a:moveTo>
                  <a:pt x="2782" y="1"/>
                </a:moveTo>
                <a:lnTo>
                  <a:pt x="2782" y="1"/>
                </a:lnTo>
                <a:cubicBezTo>
                  <a:pt x="2782" y="1"/>
                  <a:pt x="0" y="2623"/>
                  <a:pt x="790" y="6889"/>
                </a:cubicBezTo>
                <a:cubicBezTo>
                  <a:pt x="1017" y="8147"/>
                  <a:pt x="1793" y="9231"/>
                  <a:pt x="2796" y="10113"/>
                </a:cubicBezTo>
                <a:cubicBezTo>
                  <a:pt x="3906" y="11089"/>
                  <a:pt x="5311" y="11799"/>
                  <a:pt x="6515" y="12186"/>
                </a:cubicBezTo>
                <a:lnTo>
                  <a:pt x="6795" y="12266"/>
                </a:lnTo>
                <a:cubicBezTo>
                  <a:pt x="7330" y="12412"/>
                  <a:pt x="7790" y="12470"/>
                  <a:pt x="8160" y="12470"/>
                </a:cubicBezTo>
                <a:cubicBezTo>
                  <a:pt x="8846" y="12470"/>
                  <a:pt x="9220" y="12270"/>
                  <a:pt x="9176" y="12052"/>
                </a:cubicBezTo>
                <a:cubicBezTo>
                  <a:pt x="9137" y="11865"/>
                  <a:pt x="7906" y="11678"/>
                  <a:pt x="7651" y="11638"/>
                </a:cubicBezTo>
                <a:lnTo>
                  <a:pt x="7651" y="11638"/>
                </a:lnTo>
                <a:cubicBezTo>
                  <a:pt x="7816" y="11659"/>
                  <a:pt x="8383" y="11725"/>
                  <a:pt x="8911" y="11725"/>
                </a:cubicBezTo>
                <a:cubicBezTo>
                  <a:pt x="9410" y="11725"/>
                  <a:pt x="9873" y="11665"/>
                  <a:pt x="9925" y="11451"/>
                </a:cubicBezTo>
                <a:cubicBezTo>
                  <a:pt x="10006" y="11130"/>
                  <a:pt x="9030" y="10943"/>
                  <a:pt x="8388" y="10849"/>
                </a:cubicBezTo>
                <a:lnTo>
                  <a:pt x="8388" y="10849"/>
                </a:lnTo>
                <a:cubicBezTo>
                  <a:pt x="8605" y="10867"/>
                  <a:pt x="8863" y="10883"/>
                  <a:pt x="9110" y="10883"/>
                </a:cubicBezTo>
                <a:cubicBezTo>
                  <a:pt x="9592" y="10883"/>
                  <a:pt x="10033" y="10820"/>
                  <a:pt x="10059" y="10581"/>
                </a:cubicBezTo>
                <a:cubicBezTo>
                  <a:pt x="10100" y="10180"/>
                  <a:pt x="7960" y="9939"/>
                  <a:pt x="7505" y="9471"/>
                </a:cubicBezTo>
                <a:lnTo>
                  <a:pt x="7505" y="9471"/>
                </a:lnTo>
                <a:cubicBezTo>
                  <a:pt x="7505" y="9471"/>
                  <a:pt x="7851" y="9519"/>
                  <a:pt x="8235" y="9519"/>
                </a:cubicBezTo>
                <a:cubicBezTo>
                  <a:pt x="8666" y="9519"/>
                  <a:pt x="9145" y="9459"/>
                  <a:pt x="9230" y="9204"/>
                </a:cubicBezTo>
                <a:cubicBezTo>
                  <a:pt x="9390" y="8749"/>
                  <a:pt x="5672" y="8628"/>
                  <a:pt x="2475" y="5084"/>
                </a:cubicBezTo>
                <a:cubicBezTo>
                  <a:pt x="2381" y="4362"/>
                  <a:pt x="2354" y="3586"/>
                  <a:pt x="2395" y="2756"/>
                </a:cubicBezTo>
                <a:cubicBezTo>
                  <a:pt x="2435" y="1767"/>
                  <a:pt x="2568" y="843"/>
                  <a:pt x="2782" y="1"/>
                </a:cubicBezTo>
                <a:close/>
              </a:path>
            </a:pathLst>
          </a:custGeom>
          <a:solidFill>
            <a:srgbClr val="ADD3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1" name="Google Shape;241;p32"/>
          <p:cNvSpPr/>
          <p:nvPr/>
        </p:nvSpPr>
        <p:spPr>
          <a:xfrm>
            <a:off x="9523739" y="3961011"/>
            <a:ext cx="1010069" cy="1635412"/>
          </a:xfrm>
          <a:custGeom>
            <a:avLst/>
            <a:gdLst/>
            <a:ahLst/>
            <a:cxnLst/>
            <a:rect l="l" t="t" r="r" b="b"/>
            <a:pathLst>
              <a:path w="8709" h="14100" extrusionOk="0">
                <a:moveTo>
                  <a:pt x="5940" y="0"/>
                </a:moveTo>
                <a:lnTo>
                  <a:pt x="5940" y="0"/>
                </a:lnTo>
                <a:cubicBezTo>
                  <a:pt x="6382" y="1231"/>
                  <a:pt x="6622" y="2475"/>
                  <a:pt x="6662" y="3626"/>
                </a:cubicBezTo>
                <a:cubicBezTo>
                  <a:pt x="6715" y="4749"/>
                  <a:pt x="6649" y="5886"/>
                  <a:pt x="6462" y="6996"/>
                </a:cubicBezTo>
                <a:cubicBezTo>
                  <a:pt x="4161" y="10781"/>
                  <a:pt x="536" y="10528"/>
                  <a:pt x="750" y="10969"/>
                </a:cubicBezTo>
                <a:cubicBezTo>
                  <a:pt x="827" y="11133"/>
                  <a:pt x="1078" y="11186"/>
                  <a:pt x="1366" y="11186"/>
                </a:cubicBezTo>
                <a:cubicBezTo>
                  <a:pt x="1875" y="11186"/>
                  <a:pt x="2502" y="11022"/>
                  <a:pt x="2502" y="11022"/>
                </a:cubicBezTo>
                <a:lnTo>
                  <a:pt x="2502" y="11022"/>
                </a:lnTo>
                <a:cubicBezTo>
                  <a:pt x="2101" y="11544"/>
                  <a:pt x="0" y="12039"/>
                  <a:pt x="95" y="12427"/>
                </a:cubicBezTo>
                <a:cubicBezTo>
                  <a:pt x="132" y="12589"/>
                  <a:pt x="360" y="12644"/>
                  <a:pt x="659" y="12644"/>
                </a:cubicBezTo>
                <a:cubicBezTo>
                  <a:pt x="1002" y="12644"/>
                  <a:pt x="1437" y="12572"/>
                  <a:pt x="1780" y="12507"/>
                </a:cubicBezTo>
                <a:lnTo>
                  <a:pt x="1780" y="12507"/>
                </a:lnTo>
                <a:cubicBezTo>
                  <a:pt x="1138" y="12668"/>
                  <a:pt x="202" y="12975"/>
                  <a:pt x="322" y="13283"/>
                </a:cubicBezTo>
                <a:cubicBezTo>
                  <a:pt x="373" y="13417"/>
                  <a:pt x="596" y="13465"/>
                  <a:pt x="885" y="13465"/>
                </a:cubicBezTo>
                <a:cubicBezTo>
                  <a:pt x="1489" y="13465"/>
                  <a:pt x="2383" y="13257"/>
                  <a:pt x="2609" y="13203"/>
                </a:cubicBezTo>
                <a:lnTo>
                  <a:pt x="2609" y="13203"/>
                </a:lnTo>
                <a:cubicBezTo>
                  <a:pt x="2342" y="13269"/>
                  <a:pt x="1151" y="13590"/>
                  <a:pt x="1138" y="13792"/>
                </a:cubicBezTo>
                <a:cubicBezTo>
                  <a:pt x="1125" y="13970"/>
                  <a:pt x="1379" y="14100"/>
                  <a:pt x="1830" y="14100"/>
                </a:cubicBezTo>
                <a:cubicBezTo>
                  <a:pt x="1853" y="14100"/>
                  <a:pt x="1876" y="14099"/>
                  <a:pt x="1900" y="14099"/>
                </a:cubicBezTo>
                <a:cubicBezTo>
                  <a:pt x="2369" y="14086"/>
                  <a:pt x="3024" y="13952"/>
                  <a:pt x="3813" y="13604"/>
                </a:cubicBezTo>
                <a:cubicBezTo>
                  <a:pt x="4227" y="13417"/>
                  <a:pt x="4643" y="13176"/>
                  <a:pt x="5044" y="12895"/>
                </a:cubicBezTo>
                <a:cubicBezTo>
                  <a:pt x="6715" y="11718"/>
                  <a:pt x="8120" y="9752"/>
                  <a:pt x="8347" y="7170"/>
                </a:cubicBezTo>
                <a:cubicBezTo>
                  <a:pt x="8709" y="3251"/>
                  <a:pt x="5940" y="1"/>
                  <a:pt x="5940" y="0"/>
                </a:cubicBezTo>
                <a:close/>
              </a:path>
            </a:pathLst>
          </a:custGeom>
          <a:solidFill>
            <a:srgbClr val="ADD3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7581422" y="3143420"/>
            <a:ext cx="1486284" cy="2625243"/>
          </a:xfrm>
          <a:custGeom>
            <a:avLst/>
            <a:gdLst/>
            <a:ahLst/>
            <a:cxnLst/>
            <a:rect l="l" t="t" r="r" b="b"/>
            <a:pathLst>
              <a:path w="12815" h="22634" extrusionOk="0">
                <a:moveTo>
                  <a:pt x="8829" y="0"/>
                </a:moveTo>
                <a:cubicBezTo>
                  <a:pt x="8174" y="147"/>
                  <a:pt x="7518" y="375"/>
                  <a:pt x="6890" y="655"/>
                </a:cubicBezTo>
                <a:cubicBezTo>
                  <a:pt x="3986" y="1927"/>
                  <a:pt x="1405" y="4454"/>
                  <a:pt x="428" y="8374"/>
                </a:cubicBezTo>
                <a:cubicBezTo>
                  <a:pt x="214" y="9216"/>
                  <a:pt x="81" y="10140"/>
                  <a:pt x="41" y="11129"/>
                </a:cubicBezTo>
                <a:cubicBezTo>
                  <a:pt x="0" y="11959"/>
                  <a:pt x="27" y="12735"/>
                  <a:pt x="121" y="13457"/>
                </a:cubicBezTo>
                <a:cubicBezTo>
                  <a:pt x="3318" y="17001"/>
                  <a:pt x="7036" y="17122"/>
                  <a:pt x="6876" y="17577"/>
                </a:cubicBezTo>
                <a:cubicBezTo>
                  <a:pt x="6791" y="17832"/>
                  <a:pt x="6312" y="17892"/>
                  <a:pt x="5881" y="17892"/>
                </a:cubicBezTo>
                <a:cubicBezTo>
                  <a:pt x="5497" y="17892"/>
                  <a:pt x="5151" y="17844"/>
                  <a:pt x="5151" y="17844"/>
                </a:cubicBezTo>
                <a:lnTo>
                  <a:pt x="5151" y="17844"/>
                </a:lnTo>
                <a:cubicBezTo>
                  <a:pt x="5606" y="18312"/>
                  <a:pt x="7746" y="18553"/>
                  <a:pt x="7705" y="18954"/>
                </a:cubicBezTo>
                <a:cubicBezTo>
                  <a:pt x="7679" y="19193"/>
                  <a:pt x="7238" y="19256"/>
                  <a:pt x="6756" y="19256"/>
                </a:cubicBezTo>
                <a:cubicBezTo>
                  <a:pt x="6509" y="19256"/>
                  <a:pt x="6251" y="19240"/>
                  <a:pt x="6034" y="19222"/>
                </a:cubicBezTo>
                <a:lnTo>
                  <a:pt x="6034" y="19222"/>
                </a:lnTo>
                <a:cubicBezTo>
                  <a:pt x="6676" y="19316"/>
                  <a:pt x="7652" y="19503"/>
                  <a:pt x="7571" y="19824"/>
                </a:cubicBezTo>
                <a:cubicBezTo>
                  <a:pt x="7519" y="20038"/>
                  <a:pt x="7056" y="20098"/>
                  <a:pt x="6557" y="20098"/>
                </a:cubicBezTo>
                <a:cubicBezTo>
                  <a:pt x="6029" y="20098"/>
                  <a:pt x="5462" y="20032"/>
                  <a:pt x="5297" y="20011"/>
                </a:cubicBezTo>
                <a:lnTo>
                  <a:pt x="5297" y="20011"/>
                </a:lnTo>
                <a:cubicBezTo>
                  <a:pt x="5552" y="20051"/>
                  <a:pt x="6783" y="20238"/>
                  <a:pt x="6822" y="20425"/>
                </a:cubicBezTo>
                <a:cubicBezTo>
                  <a:pt x="6866" y="20643"/>
                  <a:pt x="6492" y="20843"/>
                  <a:pt x="5806" y="20843"/>
                </a:cubicBezTo>
                <a:cubicBezTo>
                  <a:pt x="5436" y="20843"/>
                  <a:pt x="4976" y="20785"/>
                  <a:pt x="4441" y="20639"/>
                </a:cubicBezTo>
                <a:lnTo>
                  <a:pt x="4441" y="20639"/>
                </a:lnTo>
                <a:cubicBezTo>
                  <a:pt x="6114" y="21750"/>
                  <a:pt x="8120" y="22392"/>
                  <a:pt x="10193" y="22633"/>
                </a:cubicBezTo>
                <a:cubicBezTo>
                  <a:pt x="10193" y="22633"/>
                  <a:pt x="11170" y="21055"/>
                  <a:pt x="11197" y="19958"/>
                </a:cubicBezTo>
                <a:cubicBezTo>
                  <a:pt x="11224" y="18847"/>
                  <a:pt x="9966" y="18888"/>
                  <a:pt x="9645" y="18499"/>
                </a:cubicBezTo>
                <a:cubicBezTo>
                  <a:pt x="9324" y="18112"/>
                  <a:pt x="9712" y="16747"/>
                  <a:pt x="9176" y="16252"/>
                </a:cubicBezTo>
                <a:cubicBezTo>
                  <a:pt x="9034" y="16123"/>
                  <a:pt x="8896" y="16073"/>
                  <a:pt x="8752" y="16073"/>
                </a:cubicBezTo>
                <a:cubicBezTo>
                  <a:pt x="8345" y="16073"/>
                  <a:pt x="7896" y="16475"/>
                  <a:pt x="7184" y="16614"/>
                </a:cubicBezTo>
                <a:cubicBezTo>
                  <a:pt x="7108" y="16628"/>
                  <a:pt x="7032" y="16634"/>
                  <a:pt x="6959" y="16634"/>
                </a:cubicBezTo>
                <a:cubicBezTo>
                  <a:pt x="6121" y="16634"/>
                  <a:pt x="5524" y="15751"/>
                  <a:pt x="5980" y="14607"/>
                </a:cubicBezTo>
                <a:cubicBezTo>
                  <a:pt x="6177" y="14118"/>
                  <a:pt x="6379" y="13978"/>
                  <a:pt x="6574" y="13978"/>
                </a:cubicBezTo>
                <a:cubicBezTo>
                  <a:pt x="6710" y="13978"/>
                  <a:pt x="6843" y="14046"/>
                  <a:pt x="6970" y="14112"/>
                </a:cubicBezTo>
                <a:cubicBezTo>
                  <a:pt x="7091" y="14187"/>
                  <a:pt x="7203" y="14259"/>
                  <a:pt x="7299" y="14259"/>
                </a:cubicBezTo>
                <a:cubicBezTo>
                  <a:pt x="7374" y="14259"/>
                  <a:pt x="7439" y="14216"/>
                  <a:pt x="7491" y="14099"/>
                </a:cubicBezTo>
                <a:cubicBezTo>
                  <a:pt x="7906" y="13243"/>
                  <a:pt x="7304" y="12159"/>
                  <a:pt x="7518" y="11129"/>
                </a:cubicBezTo>
                <a:cubicBezTo>
                  <a:pt x="7732" y="10099"/>
                  <a:pt x="9217" y="9070"/>
                  <a:pt x="10220" y="8788"/>
                </a:cubicBezTo>
                <a:cubicBezTo>
                  <a:pt x="11210" y="8494"/>
                  <a:pt x="11384" y="8173"/>
                  <a:pt x="11197" y="7049"/>
                </a:cubicBezTo>
                <a:cubicBezTo>
                  <a:pt x="11010" y="5926"/>
                  <a:pt x="11959" y="5899"/>
                  <a:pt x="12387" y="4441"/>
                </a:cubicBezTo>
                <a:cubicBezTo>
                  <a:pt x="12815" y="2983"/>
                  <a:pt x="11598" y="2729"/>
                  <a:pt x="11197" y="2381"/>
                </a:cubicBezTo>
                <a:cubicBezTo>
                  <a:pt x="10796" y="2020"/>
                  <a:pt x="11143" y="1913"/>
                  <a:pt x="10755" y="990"/>
                </a:cubicBezTo>
                <a:cubicBezTo>
                  <a:pt x="10380" y="67"/>
                  <a:pt x="8829" y="0"/>
                  <a:pt x="8829" y="0"/>
                </a:cubicBezTo>
                <a:close/>
              </a:path>
            </a:pathLst>
          </a:custGeom>
          <a:solidFill>
            <a:srgbClr val="4A9A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9154460" y="3406943"/>
            <a:ext cx="1148201" cy="2284125"/>
          </a:xfrm>
          <a:custGeom>
            <a:avLst/>
            <a:gdLst/>
            <a:ahLst/>
            <a:cxnLst/>
            <a:rect l="l" t="t" r="r" b="b"/>
            <a:pathLst>
              <a:path w="9900" h="19693" extrusionOk="0">
                <a:moveTo>
                  <a:pt x="5040" y="1"/>
                </a:moveTo>
                <a:cubicBezTo>
                  <a:pt x="4297" y="1"/>
                  <a:pt x="3306" y="160"/>
                  <a:pt x="2690" y="751"/>
                </a:cubicBezTo>
                <a:cubicBezTo>
                  <a:pt x="1713" y="1674"/>
                  <a:pt x="2730" y="2904"/>
                  <a:pt x="2931" y="3400"/>
                </a:cubicBezTo>
                <a:cubicBezTo>
                  <a:pt x="3118" y="3894"/>
                  <a:pt x="2623" y="4215"/>
                  <a:pt x="2690" y="4777"/>
                </a:cubicBezTo>
                <a:cubicBezTo>
                  <a:pt x="2756" y="5353"/>
                  <a:pt x="3586" y="6249"/>
                  <a:pt x="2997" y="6771"/>
                </a:cubicBezTo>
                <a:cubicBezTo>
                  <a:pt x="2409" y="7292"/>
                  <a:pt x="1044" y="6917"/>
                  <a:pt x="523" y="8028"/>
                </a:cubicBezTo>
                <a:cubicBezTo>
                  <a:pt x="1" y="9138"/>
                  <a:pt x="723" y="10235"/>
                  <a:pt x="523" y="10663"/>
                </a:cubicBezTo>
                <a:cubicBezTo>
                  <a:pt x="336" y="11091"/>
                  <a:pt x="42" y="11265"/>
                  <a:pt x="336" y="11827"/>
                </a:cubicBezTo>
                <a:cubicBezTo>
                  <a:pt x="446" y="12038"/>
                  <a:pt x="693" y="12117"/>
                  <a:pt x="998" y="12117"/>
                </a:cubicBezTo>
                <a:cubicBezTo>
                  <a:pt x="1507" y="12117"/>
                  <a:pt x="2179" y="11899"/>
                  <a:pt x="2663" y="11706"/>
                </a:cubicBezTo>
                <a:cubicBezTo>
                  <a:pt x="2778" y="11661"/>
                  <a:pt x="2882" y="11641"/>
                  <a:pt x="2977" y="11641"/>
                </a:cubicBezTo>
                <a:cubicBezTo>
                  <a:pt x="3533" y="11641"/>
                  <a:pt x="3747" y="12337"/>
                  <a:pt x="3666" y="12817"/>
                </a:cubicBezTo>
                <a:cubicBezTo>
                  <a:pt x="3559" y="13391"/>
                  <a:pt x="3733" y="13766"/>
                  <a:pt x="4376" y="13820"/>
                </a:cubicBezTo>
                <a:cubicBezTo>
                  <a:pt x="5018" y="13860"/>
                  <a:pt x="5606" y="13887"/>
                  <a:pt x="5485" y="14261"/>
                </a:cubicBezTo>
                <a:cubicBezTo>
                  <a:pt x="5365" y="14649"/>
                  <a:pt x="3399" y="14408"/>
                  <a:pt x="2824" y="15385"/>
                </a:cubicBezTo>
                <a:cubicBezTo>
                  <a:pt x="2262" y="16361"/>
                  <a:pt x="2503" y="16669"/>
                  <a:pt x="2730" y="17070"/>
                </a:cubicBezTo>
                <a:cubicBezTo>
                  <a:pt x="2970" y="17472"/>
                  <a:pt x="2435" y="17993"/>
                  <a:pt x="2409" y="18367"/>
                </a:cubicBezTo>
                <a:cubicBezTo>
                  <a:pt x="2328" y="19104"/>
                  <a:pt x="2944" y="19478"/>
                  <a:pt x="3399" y="19692"/>
                </a:cubicBezTo>
                <a:cubicBezTo>
                  <a:pt x="4014" y="19464"/>
                  <a:pt x="4576" y="19197"/>
                  <a:pt x="5084" y="18876"/>
                </a:cubicBezTo>
                <a:lnTo>
                  <a:pt x="5084" y="18876"/>
                </a:lnTo>
                <a:cubicBezTo>
                  <a:pt x="5060" y="18876"/>
                  <a:pt x="5037" y="18877"/>
                  <a:pt x="5014" y="18877"/>
                </a:cubicBezTo>
                <a:cubicBezTo>
                  <a:pt x="4563" y="18877"/>
                  <a:pt x="4309" y="18747"/>
                  <a:pt x="4322" y="18569"/>
                </a:cubicBezTo>
                <a:cubicBezTo>
                  <a:pt x="4335" y="18367"/>
                  <a:pt x="5526" y="18046"/>
                  <a:pt x="5793" y="17980"/>
                </a:cubicBezTo>
                <a:lnTo>
                  <a:pt x="5793" y="17980"/>
                </a:lnTo>
                <a:cubicBezTo>
                  <a:pt x="5567" y="18034"/>
                  <a:pt x="4673" y="18242"/>
                  <a:pt x="4069" y="18242"/>
                </a:cubicBezTo>
                <a:cubicBezTo>
                  <a:pt x="3780" y="18242"/>
                  <a:pt x="3557" y="18194"/>
                  <a:pt x="3506" y="18060"/>
                </a:cubicBezTo>
                <a:cubicBezTo>
                  <a:pt x="3386" y="17752"/>
                  <a:pt x="4322" y="17445"/>
                  <a:pt x="4964" y="17284"/>
                </a:cubicBezTo>
                <a:lnTo>
                  <a:pt x="4964" y="17284"/>
                </a:lnTo>
                <a:cubicBezTo>
                  <a:pt x="4621" y="17349"/>
                  <a:pt x="4186" y="17421"/>
                  <a:pt x="3843" y="17421"/>
                </a:cubicBezTo>
                <a:cubicBezTo>
                  <a:pt x="3544" y="17421"/>
                  <a:pt x="3316" y="17366"/>
                  <a:pt x="3279" y="17204"/>
                </a:cubicBezTo>
                <a:cubicBezTo>
                  <a:pt x="3184" y="16816"/>
                  <a:pt x="5285" y="16321"/>
                  <a:pt x="5686" y="15799"/>
                </a:cubicBezTo>
                <a:lnTo>
                  <a:pt x="5686" y="15799"/>
                </a:lnTo>
                <a:cubicBezTo>
                  <a:pt x="5686" y="15799"/>
                  <a:pt x="5059" y="15963"/>
                  <a:pt x="4550" y="15963"/>
                </a:cubicBezTo>
                <a:cubicBezTo>
                  <a:pt x="4262" y="15963"/>
                  <a:pt x="4011" y="15910"/>
                  <a:pt x="3934" y="15746"/>
                </a:cubicBezTo>
                <a:cubicBezTo>
                  <a:pt x="3720" y="15305"/>
                  <a:pt x="7345" y="15558"/>
                  <a:pt x="9646" y="11773"/>
                </a:cubicBezTo>
                <a:cubicBezTo>
                  <a:pt x="9833" y="10663"/>
                  <a:pt x="9899" y="9526"/>
                  <a:pt x="9846" y="8403"/>
                </a:cubicBezTo>
                <a:cubicBezTo>
                  <a:pt x="9806" y="7252"/>
                  <a:pt x="9566" y="6008"/>
                  <a:pt x="9124" y="4777"/>
                </a:cubicBezTo>
                <a:cubicBezTo>
                  <a:pt x="8522" y="3079"/>
                  <a:pt x="7492" y="1420"/>
                  <a:pt x="5967" y="109"/>
                </a:cubicBezTo>
                <a:cubicBezTo>
                  <a:pt x="5824" y="55"/>
                  <a:pt x="5474" y="1"/>
                  <a:pt x="5040" y="1"/>
                </a:cubicBezTo>
                <a:close/>
              </a:path>
            </a:pathLst>
          </a:custGeom>
          <a:solidFill>
            <a:srgbClr val="4A9A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4" name="Google Shape;244;p32"/>
          <p:cNvSpPr/>
          <p:nvPr/>
        </p:nvSpPr>
        <p:spPr>
          <a:xfrm>
            <a:off x="8222095" y="3106190"/>
            <a:ext cx="1624416" cy="2675580"/>
          </a:xfrm>
          <a:custGeom>
            <a:avLst/>
            <a:gdLst/>
            <a:ahLst/>
            <a:cxnLst/>
            <a:rect l="l" t="t" r="r" b="b"/>
            <a:pathLst>
              <a:path w="14006" h="23068" extrusionOk="0">
                <a:moveTo>
                  <a:pt x="5940" y="0"/>
                </a:moveTo>
                <a:cubicBezTo>
                  <a:pt x="5084" y="0"/>
                  <a:pt x="4188" y="93"/>
                  <a:pt x="3305" y="321"/>
                </a:cubicBezTo>
                <a:cubicBezTo>
                  <a:pt x="3305" y="321"/>
                  <a:pt x="4856" y="388"/>
                  <a:pt x="5231" y="1311"/>
                </a:cubicBezTo>
                <a:cubicBezTo>
                  <a:pt x="5619" y="2234"/>
                  <a:pt x="5272" y="2341"/>
                  <a:pt x="5673" y="2702"/>
                </a:cubicBezTo>
                <a:cubicBezTo>
                  <a:pt x="6074" y="3050"/>
                  <a:pt x="7291" y="3304"/>
                  <a:pt x="6863" y="4762"/>
                </a:cubicBezTo>
                <a:cubicBezTo>
                  <a:pt x="6435" y="6220"/>
                  <a:pt x="5486" y="6247"/>
                  <a:pt x="5673" y="7370"/>
                </a:cubicBezTo>
                <a:cubicBezTo>
                  <a:pt x="5860" y="8494"/>
                  <a:pt x="5686" y="8815"/>
                  <a:pt x="4696" y="9109"/>
                </a:cubicBezTo>
                <a:cubicBezTo>
                  <a:pt x="3693" y="9391"/>
                  <a:pt x="2208" y="10420"/>
                  <a:pt x="1994" y="11450"/>
                </a:cubicBezTo>
                <a:cubicBezTo>
                  <a:pt x="1780" y="12480"/>
                  <a:pt x="2382" y="13564"/>
                  <a:pt x="1967" y="14420"/>
                </a:cubicBezTo>
                <a:cubicBezTo>
                  <a:pt x="1915" y="14537"/>
                  <a:pt x="1850" y="14580"/>
                  <a:pt x="1775" y="14580"/>
                </a:cubicBezTo>
                <a:cubicBezTo>
                  <a:pt x="1679" y="14580"/>
                  <a:pt x="1567" y="14508"/>
                  <a:pt x="1446" y="14433"/>
                </a:cubicBezTo>
                <a:cubicBezTo>
                  <a:pt x="1319" y="14367"/>
                  <a:pt x="1186" y="14299"/>
                  <a:pt x="1050" y="14299"/>
                </a:cubicBezTo>
                <a:cubicBezTo>
                  <a:pt x="855" y="14299"/>
                  <a:pt x="653" y="14439"/>
                  <a:pt x="456" y="14928"/>
                </a:cubicBezTo>
                <a:cubicBezTo>
                  <a:pt x="0" y="16072"/>
                  <a:pt x="597" y="16955"/>
                  <a:pt x="1435" y="16955"/>
                </a:cubicBezTo>
                <a:cubicBezTo>
                  <a:pt x="1508" y="16955"/>
                  <a:pt x="1584" y="16949"/>
                  <a:pt x="1660" y="16935"/>
                </a:cubicBezTo>
                <a:cubicBezTo>
                  <a:pt x="2372" y="16796"/>
                  <a:pt x="2821" y="16394"/>
                  <a:pt x="3228" y="16394"/>
                </a:cubicBezTo>
                <a:cubicBezTo>
                  <a:pt x="3372" y="16394"/>
                  <a:pt x="3510" y="16444"/>
                  <a:pt x="3652" y="16573"/>
                </a:cubicBezTo>
                <a:cubicBezTo>
                  <a:pt x="4188" y="17068"/>
                  <a:pt x="3800" y="18433"/>
                  <a:pt x="4121" y="18820"/>
                </a:cubicBezTo>
                <a:cubicBezTo>
                  <a:pt x="4442" y="19209"/>
                  <a:pt x="5700" y="19168"/>
                  <a:pt x="5673" y="20279"/>
                </a:cubicBezTo>
                <a:cubicBezTo>
                  <a:pt x="5646" y="21376"/>
                  <a:pt x="4669" y="22954"/>
                  <a:pt x="4669" y="22954"/>
                </a:cubicBezTo>
                <a:cubicBezTo>
                  <a:pt x="5309" y="23031"/>
                  <a:pt x="5955" y="23068"/>
                  <a:pt x="6602" y="23068"/>
                </a:cubicBezTo>
                <a:cubicBezTo>
                  <a:pt x="7186" y="23068"/>
                  <a:pt x="7770" y="23038"/>
                  <a:pt x="8348" y="22981"/>
                </a:cubicBezTo>
                <a:cubicBezTo>
                  <a:pt x="9498" y="22874"/>
                  <a:pt x="10515" y="22633"/>
                  <a:pt x="11438" y="22285"/>
                </a:cubicBezTo>
                <a:cubicBezTo>
                  <a:pt x="10983" y="22071"/>
                  <a:pt x="10367" y="21697"/>
                  <a:pt x="10448" y="20960"/>
                </a:cubicBezTo>
                <a:cubicBezTo>
                  <a:pt x="10474" y="20586"/>
                  <a:pt x="11009" y="20065"/>
                  <a:pt x="10769" y="19663"/>
                </a:cubicBezTo>
                <a:cubicBezTo>
                  <a:pt x="10542" y="19262"/>
                  <a:pt x="10301" y="18954"/>
                  <a:pt x="10863" y="17978"/>
                </a:cubicBezTo>
                <a:cubicBezTo>
                  <a:pt x="11438" y="17001"/>
                  <a:pt x="13404" y="17242"/>
                  <a:pt x="13524" y="16854"/>
                </a:cubicBezTo>
                <a:cubicBezTo>
                  <a:pt x="13645" y="16480"/>
                  <a:pt x="13057" y="16453"/>
                  <a:pt x="12415" y="16413"/>
                </a:cubicBezTo>
                <a:cubicBezTo>
                  <a:pt x="11772" y="16359"/>
                  <a:pt x="11598" y="15984"/>
                  <a:pt x="11705" y="15410"/>
                </a:cubicBezTo>
                <a:cubicBezTo>
                  <a:pt x="11786" y="14930"/>
                  <a:pt x="11572" y="14234"/>
                  <a:pt x="11016" y="14234"/>
                </a:cubicBezTo>
                <a:cubicBezTo>
                  <a:pt x="10921" y="14234"/>
                  <a:pt x="10817" y="14254"/>
                  <a:pt x="10702" y="14299"/>
                </a:cubicBezTo>
                <a:cubicBezTo>
                  <a:pt x="10218" y="14492"/>
                  <a:pt x="9546" y="14710"/>
                  <a:pt x="9037" y="14710"/>
                </a:cubicBezTo>
                <a:cubicBezTo>
                  <a:pt x="8732" y="14710"/>
                  <a:pt x="8485" y="14631"/>
                  <a:pt x="8375" y="14420"/>
                </a:cubicBezTo>
                <a:cubicBezTo>
                  <a:pt x="8081" y="13858"/>
                  <a:pt x="8375" y="13684"/>
                  <a:pt x="8562" y="13256"/>
                </a:cubicBezTo>
                <a:cubicBezTo>
                  <a:pt x="8762" y="12828"/>
                  <a:pt x="8040" y="11731"/>
                  <a:pt x="8562" y="10621"/>
                </a:cubicBezTo>
                <a:cubicBezTo>
                  <a:pt x="9083" y="9510"/>
                  <a:pt x="10448" y="9885"/>
                  <a:pt x="11036" y="9364"/>
                </a:cubicBezTo>
                <a:cubicBezTo>
                  <a:pt x="11625" y="8842"/>
                  <a:pt x="10795" y="7946"/>
                  <a:pt x="10729" y="7370"/>
                </a:cubicBezTo>
                <a:cubicBezTo>
                  <a:pt x="10662" y="6808"/>
                  <a:pt x="11157" y="6487"/>
                  <a:pt x="10970" y="5993"/>
                </a:cubicBezTo>
                <a:cubicBezTo>
                  <a:pt x="10769" y="5497"/>
                  <a:pt x="9752" y="4267"/>
                  <a:pt x="10729" y="3344"/>
                </a:cubicBezTo>
                <a:cubicBezTo>
                  <a:pt x="11345" y="2753"/>
                  <a:pt x="12336" y="2594"/>
                  <a:pt x="13079" y="2594"/>
                </a:cubicBezTo>
                <a:cubicBezTo>
                  <a:pt x="13513" y="2594"/>
                  <a:pt x="13863" y="2648"/>
                  <a:pt x="14006" y="2702"/>
                </a:cubicBezTo>
                <a:cubicBezTo>
                  <a:pt x="13069" y="1886"/>
                  <a:pt x="11933" y="1204"/>
                  <a:pt x="10595" y="736"/>
                </a:cubicBezTo>
                <a:cubicBezTo>
                  <a:pt x="9258" y="268"/>
                  <a:pt x="7719" y="0"/>
                  <a:pt x="59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5" name="Google Shape;245;p32"/>
          <p:cNvSpPr/>
          <p:nvPr/>
        </p:nvSpPr>
        <p:spPr>
          <a:xfrm>
            <a:off x="8091850" y="5330930"/>
            <a:ext cx="383313" cy="52541"/>
          </a:xfrm>
          <a:custGeom>
            <a:avLst/>
            <a:gdLst/>
            <a:ahLst/>
            <a:cxnLst/>
            <a:rect l="l" t="t" r="r" b="b"/>
            <a:pathLst>
              <a:path w="3305" h="453" extrusionOk="0">
                <a:moveTo>
                  <a:pt x="14" y="1"/>
                </a:moveTo>
                <a:lnTo>
                  <a:pt x="1" y="14"/>
                </a:lnTo>
                <a:cubicBezTo>
                  <a:pt x="1" y="14"/>
                  <a:pt x="1" y="28"/>
                  <a:pt x="14" y="28"/>
                </a:cubicBezTo>
                <a:cubicBezTo>
                  <a:pt x="281" y="135"/>
                  <a:pt x="562" y="215"/>
                  <a:pt x="843" y="281"/>
                </a:cubicBezTo>
                <a:cubicBezTo>
                  <a:pt x="1124" y="349"/>
                  <a:pt x="1405" y="388"/>
                  <a:pt x="1699" y="415"/>
                </a:cubicBezTo>
                <a:cubicBezTo>
                  <a:pt x="1898" y="434"/>
                  <a:pt x="2103" y="453"/>
                  <a:pt x="2311" y="453"/>
                </a:cubicBezTo>
                <a:cubicBezTo>
                  <a:pt x="2397" y="453"/>
                  <a:pt x="2483" y="450"/>
                  <a:pt x="2569" y="442"/>
                </a:cubicBezTo>
                <a:cubicBezTo>
                  <a:pt x="2716" y="429"/>
                  <a:pt x="2849" y="415"/>
                  <a:pt x="2997" y="362"/>
                </a:cubicBezTo>
                <a:cubicBezTo>
                  <a:pt x="3063" y="349"/>
                  <a:pt x="3131" y="322"/>
                  <a:pt x="3197" y="268"/>
                </a:cubicBezTo>
                <a:cubicBezTo>
                  <a:pt x="3265" y="228"/>
                  <a:pt x="3304" y="161"/>
                  <a:pt x="3304" y="81"/>
                </a:cubicBezTo>
                <a:lnTo>
                  <a:pt x="3304" y="67"/>
                </a:lnTo>
                <a:cubicBezTo>
                  <a:pt x="3291" y="67"/>
                  <a:pt x="3291" y="67"/>
                  <a:pt x="3291" y="81"/>
                </a:cubicBezTo>
                <a:cubicBezTo>
                  <a:pt x="3277" y="148"/>
                  <a:pt x="3238" y="201"/>
                  <a:pt x="3170" y="242"/>
                </a:cubicBezTo>
                <a:cubicBezTo>
                  <a:pt x="3117" y="268"/>
                  <a:pt x="3050" y="295"/>
                  <a:pt x="2983" y="308"/>
                </a:cubicBezTo>
                <a:cubicBezTo>
                  <a:pt x="2849" y="349"/>
                  <a:pt x="2703" y="362"/>
                  <a:pt x="2555" y="362"/>
                </a:cubicBezTo>
                <a:cubicBezTo>
                  <a:pt x="2275" y="362"/>
                  <a:pt x="1993" y="349"/>
                  <a:pt x="1713" y="322"/>
                </a:cubicBezTo>
                <a:cubicBezTo>
                  <a:pt x="1419" y="295"/>
                  <a:pt x="1137" y="255"/>
                  <a:pt x="857" y="201"/>
                </a:cubicBezTo>
                <a:cubicBezTo>
                  <a:pt x="575" y="148"/>
                  <a:pt x="295" y="81"/>
                  <a:pt x="14" y="1"/>
                </a:cubicBezTo>
                <a:close/>
              </a:path>
            </a:pathLst>
          </a:custGeom>
          <a:solidFill>
            <a:srgbClr val="6791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6" name="Google Shape;246;p32"/>
          <p:cNvSpPr/>
          <p:nvPr/>
        </p:nvSpPr>
        <p:spPr>
          <a:xfrm>
            <a:off x="8087211" y="5434854"/>
            <a:ext cx="375543" cy="44191"/>
          </a:xfrm>
          <a:custGeom>
            <a:avLst/>
            <a:gdLst/>
            <a:ahLst/>
            <a:cxnLst/>
            <a:rect l="l" t="t" r="r" b="b"/>
            <a:pathLst>
              <a:path w="3238" h="381" extrusionOk="0">
                <a:moveTo>
                  <a:pt x="3210" y="1"/>
                </a:moveTo>
                <a:lnTo>
                  <a:pt x="3210" y="15"/>
                </a:lnTo>
                <a:cubicBezTo>
                  <a:pt x="3210" y="81"/>
                  <a:pt x="3157" y="134"/>
                  <a:pt x="3103" y="161"/>
                </a:cubicBezTo>
                <a:cubicBezTo>
                  <a:pt x="3050" y="202"/>
                  <a:pt x="2983" y="229"/>
                  <a:pt x="2916" y="241"/>
                </a:cubicBezTo>
                <a:cubicBezTo>
                  <a:pt x="2782" y="268"/>
                  <a:pt x="2649" y="282"/>
                  <a:pt x="2502" y="282"/>
                </a:cubicBezTo>
                <a:cubicBezTo>
                  <a:pt x="2431" y="285"/>
                  <a:pt x="2358" y="287"/>
                  <a:pt x="2286" y="287"/>
                </a:cubicBezTo>
                <a:cubicBezTo>
                  <a:pt x="2085" y="287"/>
                  <a:pt x="1878" y="275"/>
                  <a:pt x="1673" y="255"/>
                </a:cubicBezTo>
                <a:cubicBezTo>
                  <a:pt x="1391" y="229"/>
                  <a:pt x="1124" y="188"/>
                  <a:pt x="843" y="148"/>
                </a:cubicBezTo>
                <a:lnTo>
                  <a:pt x="14" y="27"/>
                </a:lnTo>
                <a:cubicBezTo>
                  <a:pt x="0" y="27"/>
                  <a:pt x="0" y="27"/>
                  <a:pt x="0" y="41"/>
                </a:cubicBezTo>
                <a:lnTo>
                  <a:pt x="0" y="54"/>
                </a:lnTo>
                <a:cubicBezTo>
                  <a:pt x="281" y="122"/>
                  <a:pt x="549" y="188"/>
                  <a:pt x="829" y="229"/>
                </a:cubicBezTo>
                <a:cubicBezTo>
                  <a:pt x="1111" y="282"/>
                  <a:pt x="1378" y="322"/>
                  <a:pt x="1659" y="348"/>
                </a:cubicBezTo>
                <a:cubicBezTo>
                  <a:pt x="1864" y="368"/>
                  <a:pt x="2077" y="381"/>
                  <a:pt x="2286" y="381"/>
                </a:cubicBezTo>
                <a:cubicBezTo>
                  <a:pt x="2363" y="381"/>
                  <a:pt x="2439" y="379"/>
                  <a:pt x="2515" y="375"/>
                </a:cubicBezTo>
                <a:cubicBezTo>
                  <a:pt x="2649" y="362"/>
                  <a:pt x="2796" y="336"/>
                  <a:pt x="2930" y="295"/>
                </a:cubicBezTo>
                <a:cubicBezTo>
                  <a:pt x="2996" y="268"/>
                  <a:pt x="3064" y="241"/>
                  <a:pt x="3130" y="202"/>
                </a:cubicBezTo>
                <a:cubicBezTo>
                  <a:pt x="3157" y="175"/>
                  <a:pt x="3184" y="148"/>
                  <a:pt x="3197" y="122"/>
                </a:cubicBezTo>
                <a:cubicBezTo>
                  <a:pt x="3224" y="81"/>
                  <a:pt x="3237" y="41"/>
                  <a:pt x="3224" y="15"/>
                </a:cubicBezTo>
                <a:cubicBezTo>
                  <a:pt x="3224" y="1"/>
                  <a:pt x="3224" y="1"/>
                  <a:pt x="3210" y="1"/>
                </a:cubicBezTo>
                <a:close/>
              </a:path>
            </a:pathLst>
          </a:custGeom>
          <a:solidFill>
            <a:srgbClr val="6791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7" name="Google Shape;247;p32"/>
          <p:cNvSpPr/>
          <p:nvPr/>
        </p:nvSpPr>
        <p:spPr>
          <a:xfrm>
            <a:off x="9533018" y="5349603"/>
            <a:ext cx="361625" cy="83859"/>
          </a:xfrm>
          <a:custGeom>
            <a:avLst/>
            <a:gdLst/>
            <a:ahLst/>
            <a:cxnLst/>
            <a:rect l="l" t="t" r="r" b="b"/>
            <a:pathLst>
              <a:path w="3118" h="723" extrusionOk="0">
                <a:moveTo>
                  <a:pt x="3091" y="0"/>
                </a:moveTo>
                <a:cubicBezTo>
                  <a:pt x="2970" y="67"/>
                  <a:pt x="2850" y="120"/>
                  <a:pt x="2717" y="161"/>
                </a:cubicBezTo>
                <a:cubicBezTo>
                  <a:pt x="2596" y="214"/>
                  <a:pt x="2462" y="268"/>
                  <a:pt x="2328" y="308"/>
                </a:cubicBezTo>
                <a:cubicBezTo>
                  <a:pt x="2075" y="388"/>
                  <a:pt x="1807" y="468"/>
                  <a:pt x="1540" y="522"/>
                </a:cubicBezTo>
                <a:cubicBezTo>
                  <a:pt x="1285" y="589"/>
                  <a:pt x="1004" y="629"/>
                  <a:pt x="737" y="643"/>
                </a:cubicBezTo>
                <a:cubicBezTo>
                  <a:pt x="682" y="648"/>
                  <a:pt x="627" y="651"/>
                  <a:pt x="573" y="651"/>
                </a:cubicBezTo>
                <a:cubicBezTo>
                  <a:pt x="494" y="651"/>
                  <a:pt x="415" y="644"/>
                  <a:pt x="336" y="629"/>
                </a:cubicBezTo>
                <a:cubicBezTo>
                  <a:pt x="268" y="629"/>
                  <a:pt x="202" y="602"/>
                  <a:pt x="148" y="575"/>
                </a:cubicBezTo>
                <a:cubicBezTo>
                  <a:pt x="95" y="548"/>
                  <a:pt x="41" y="495"/>
                  <a:pt x="27" y="428"/>
                </a:cubicBezTo>
                <a:lnTo>
                  <a:pt x="15" y="428"/>
                </a:lnTo>
                <a:cubicBezTo>
                  <a:pt x="15" y="428"/>
                  <a:pt x="1" y="428"/>
                  <a:pt x="1" y="441"/>
                </a:cubicBezTo>
                <a:cubicBezTo>
                  <a:pt x="15" y="509"/>
                  <a:pt x="68" y="575"/>
                  <a:pt x="122" y="616"/>
                </a:cubicBezTo>
                <a:cubicBezTo>
                  <a:pt x="188" y="655"/>
                  <a:pt x="255" y="669"/>
                  <a:pt x="322" y="696"/>
                </a:cubicBezTo>
                <a:cubicBezTo>
                  <a:pt x="469" y="723"/>
                  <a:pt x="603" y="723"/>
                  <a:pt x="737" y="723"/>
                </a:cubicBezTo>
                <a:cubicBezTo>
                  <a:pt x="1017" y="723"/>
                  <a:pt x="1299" y="682"/>
                  <a:pt x="1566" y="616"/>
                </a:cubicBezTo>
                <a:cubicBezTo>
                  <a:pt x="1834" y="562"/>
                  <a:pt x="2101" y="482"/>
                  <a:pt x="2369" y="388"/>
                </a:cubicBezTo>
                <a:cubicBezTo>
                  <a:pt x="2622" y="281"/>
                  <a:pt x="2877" y="174"/>
                  <a:pt x="3104" y="13"/>
                </a:cubicBezTo>
                <a:cubicBezTo>
                  <a:pt x="3104" y="13"/>
                  <a:pt x="3118" y="13"/>
                  <a:pt x="3104" y="0"/>
                </a:cubicBezTo>
                <a:close/>
              </a:path>
            </a:pathLst>
          </a:custGeom>
          <a:solidFill>
            <a:srgbClr val="6791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8" name="Google Shape;248;p32"/>
          <p:cNvSpPr/>
          <p:nvPr/>
        </p:nvSpPr>
        <p:spPr>
          <a:xfrm>
            <a:off x="9559461" y="5448888"/>
            <a:ext cx="381807" cy="82235"/>
          </a:xfrm>
          <a:custGeom>
            <a:avLst/>
            <a:gdLst/>
            <a:ahLst/>
            <a:cxnLst/>
            <a:rect l="l" t="t" r="r" b="b"/>
            <a:pathLst>
              <a:path w="3292" h="709" extrusionOk="0">
                <a:moveTo>
                  <a:pt x="3277" y="1"/>
                </a:moveTo>
                <a:cubicBezTo>
                  <a:pt x="3010" y="108"/>
                  <a:pt x="2742" y="201"/>
                  <a:pt x="2462" y="281"/>
                </a:cubicBezTo>
                <a:cubicBezTo>
                  <a:pt x="2194" y="375"/>
                  <a:pt x="1913" y="455"/>
                  <a:pt x="1645" y="509"/>
                </a:cubicBezTo>
                <a:cubicBezTo>
                  <a:pt x="1365" y="575"/>
                  <a:pt x="1084" y="616"/>
                  <a:pt x="803" y="629"/>
                </a:cubicBezTo>
                <a:cubicBezTo>
                  <a:pt x="741" y="635"/>
                  <a:pt x="680" y="638"/>
                  <a:pt x="619" y="638"/>
                </a:cubicBezTo>
                <a:cubicBezTo>
                  <a:pt x="535" y="638"/>
                  <a:pt x="453" y="631"/>
                  <a:pt x="375" y="616"/>
                </a:cubicBezTo>
                <a:cubicBezTo>
                  <a:pt x="308" y="616"/>
                  <a:pt x="241" y="602"/>
                  <a:pt x="174" y="575"/>
                </a:cubicBezTo>
                <a:cubicBezTo>
                  <a:pt x="108" y="548"/>
                  <a:pt x="40" y="522"/>
                  <a:pt x="27" y="455"/>
                </a:cubicBezTo>
                <a:cubicBezTo>
                  <a:pt x="27" y="441"/>
                  <a:pt x="14" y="441"/>
                  <a:pt x="14" y="441"/>
                </a:cubicBezTo>
                <a:cubicBezTo>
                  <a:pt x="14" y="441"/>
                  <a:pt x="1" y="441"/>
                  <a:pt x="1" y="455"/>
                </a:cubicBezTo>
                <a:cubicBezTo>
                  <a:pt x="1" y="495"/>
                  <a:pt x="27" y="522"/>
                  <a:pt x="54" y="548"/>
                </a:cubicBezTo>
                <a:cubicBezTo>
                  <a:pt x="94" y="575"/>
                  <a:pt x="121" y="602"/>
                  <a:pt x="161" y="616"/>
                </a:cubicBezTo>
                <a:cubicBezTo>
                  <a:pt x="228" y="643"/>
                  <a:pt x="295" y="655"/>
                  <a:pt x="361" y="682"/>
                </a:cubicBezTo>
                <a:cubicBezTo>
                  <a:pt x="509" y="709"/>
                  <a:pt x="656" y="709"/>
                  <a:pt x="803" y="709"/>
                </a:cubicBezTo>
                <a:cubicBezTo>
                  <a:pt x="1098" y="709"/>
                  <a:pt x="1378" y="669"/>
                  <a:pt x="1659" y="602"/>
                </a:cubicBezTo>
                <a:cubicBezTo>
                  <a:pt x="1940" y="536"/>
                  <a:pt x="2221" y="455"/>
                  <a:pt x="2489" y="361"/>
                </a:cubicBezTo>
                <a:cubicBezTo>
                  <a:pt x="2769" y="268"/>
                  <a:pt x="3024" y="161"/>
                  <a:pt x="3291" y="27"/>
                </a:cubicBezTo>
                <a:lnTo>
                  <a:pt x="3291" y="13"/>
                </a:lnTo>
                <a:lnTo>
                  <a:pt x="3277" y="1"/>
                </a:lnTo>
                <a:close/>
              </a:path>
            </a:pathLst>
          </a:custGeom>
          <a:solidFill>
            <a:srgbClr val="6791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9" name="Google Shape;249;p32"/>
          <p:cNvSpPr/>
          <p:nvPr/>
        </p:nvSpPr>
        <p:spPr>
          <a:xfrm>
            <a:off x="8028177" y="1639654"/>
            <a:ext cx="1878876" cy="1241057"/>
          </a:xfrm>
          <a:custGeom>
            <a:avLst/>
            <a:gdLst/>
            <a:ahLst/>
            <a:cxnLst/>
            <a:rect l="l" t="t" r="r" b="b"/>
            <a:pathLst>
              <a:path w="16200" h="10700" extrusionOk="0">
                <a:moveTo>
                  <a:pt x="6696" y="1"/>
                </a:moveTo>
                <a:cubicBezTo>
                  <a:pt x="6653" y="1"/>
                  <a:pt x="6623" y="37"/>
                  <a:pt x="6623" y="84"/>
                </a:cubicBezTo>
                <a:cubicBezTo>
                  <a:pt x="6502" y="1141"/>
                  <a:pt x="6234" y="2184"/>
                  <a:pt x="5886" y="3201"/>
                </a:cubicBezTo>
                <a:cubicBezTo>
                  <a:pt x="5526" y="4217"/>
                  <a:pt x="5057" y="5180"/>
                  <a:pt x="4495" y="6090"/>
                </a:cubicBezTo>
                <a:cubicBezTo>
                  <a:pt x="3933" y="7000"/>
                  <a:pt x="3265" y="7856"/>
                  <a:pt x="2515" y="8605"/>
                </a:cubicBezTo>
                <a:cubicBezTo>
                  <a:pt x="1766" y="9381"/>
                  <a:pt x="924" y="10049"/>
                  <a:pt x="27" y="10638"/>
                </a:cubicBezTo>
                <a:cubicBezTo>
                  <a:pt x="15" y="10651"/>
                  <a:pt x="1" y="10665"/>
                  <a:pt x="15" y="10678"/>
                </a:cubicBezTo>
                <a:cubicBezTo>
                  <a:pt x="22" y="10693"/>
                  <a:pt x="30" y="10700"/>
                  <a:pt x="38" y="10700"/>
                </a:cubicBezTo>
                <a:cubicBezTo>
                  <a:pt x="44" y="10700"/>
                  <a:pt x="49" y="10697"/>
                  <a:pt x="54" y="10691"/>
                </a:cubicBezTo>
                <a:cubicBezTo>
                  <a:pt x="991" y="10142"/>
                  <a:pt x="1847" y="9474"/>
                  <a:pt x="2610" y="8712"/>
                </a:cubicBezTo>
                <a:cubicBezTo>
                  <a:pt x="3385" y="7949"/>
                  <a:pt x="4054" y="7093"/>
                  <a:pt x="4629" y="6170"/>
                </a:cubicBezTo>
                <a:cubicBezTo>
                  <a:pt x="5191" y="5247"/>
                  <a:pt x="5646" y="4271"/>
                  <a:pt x="6020" y="3254"/>
                </a:cubicBezTo>
                <a:cubicBezTo>
                  <a:pt x="6356" y="2330"/>
                  <a:pt x="6617" y="1395"/>
                  <a:pt x="6754" y="431"/>
                </a:cubicBezTo>
                <a:lnTo>
                  <a:pt x="6754" y="431"/>
                </a:lnTo>
                <a:cubicBezTo>
                  <a:pt x="7159" y="1364"/>
                  <a:pt x="7600" y="2266"/>
                  <a:pt x="8107" y="3147"/>
                </a:cubicBezTo>
                <a:cubicBezTo>
                  <a:pt x="8374" y="3642"/>
                  <a:pt x="8682" y="4123"/>
                  <a:pt x="9004" y="4578"/>
                </a:cubicBezTo>
                <a:cubicBezTo>
                  <a:pt x="9325" y="5047"/>
                  <a:pt x="9685" y="5488"/>
                  <a:pt x="10074" y="5903"/>
                </a:cubicBezTo>
                <a:cubicBezTo>
                  <a:pt x="10461" y="6304"/>
                  <a:pt x="10916" y="6665"/>
                  <a:pt x="11384" y="6973"/>
                </a:cubicBezTo>
                <a:cubicBezTo>
                  <a:pt x="11852" y="7294"/>
                  <a:pt x="12348" y="7574"/>
                  <a:pt x="12869" y="7788"/>
                </a:cubicBezTo>
                <a:cubicBezTo>
                  <a:pt x="13391" y="8002"/>
                  <a:pt x="13939" y="8177"/>
                  <a:pt x="14488" y="8284"/>
                </a:cubicBezTo>
                <a:cubicBezTo>
                  <a:pt x="14768" y="8337"/>
                  <a:pt x="15050" y="8377"/>
                  <a:pt x="15330" y="8391"/>
                </a:cubicBezTo>
                <a:cubicBezTo>
                  <a:pt x="15471" y="8404"/>
                  <a:pt x="15611" y="8411"/>
                  <a:pt x="15752" y="8411"/>
                </a:cubicBezTo>
                <a:cubicBezTo>
                  <a:pt x="15892" y="8411"/>
                  <a:pt x="16032" y="8404"/>
                  <a:pt x="16173" y="8391"/>
                </a:cubicBezTo>
                <a:cubicBezTo>
                  <a:pt x="16186" y="8391"/>
                  <a:pt x="16200" y="8377"/>
                  <a:pt x="16200" y="8364"/>
                </a:cubicBezTo>
                <a:cubicBezTo>
                  <a:pt x="16200" y="8350"/>
                  <a:pt x="16186" y="8337"/>
                  <a:pt x="16173" y="8337"/>
                </a:cubicBezTo>
                <a:cubicBezTo>
                  <a:pt x="16104" y="8340"/>
                  <a:pt x="16034" y="8342"/>
                  <a:pt x="15964" y="8342"/>
                </a:cubicBezTo>
                <a:cubicBezTo>
                  <a:pt x="15753" y="8342"/>
                  <a:pt x="15542" y="8327"/>
                  <a:pt x="15330" y="8297"/>
                </a:cubicBezTo>
                <a:cubicBezTo>
                  <a:pt x="15062" y="8270"/>
                  <a:pt x="14782" y="8230"/>
                  <a:pt x="14515" y="8163"/>
                </a:cubicBezTo>
                <a:cubicBezTo>
                  <a:pt x="13966" y="8043"/>
                  <a:pt x="13444" y="7869"/>
                  <a:pt x="12936" y="7642"/>
                </a:cubicBezTo>
                <a:cubicBezTo>
                  <a:pt x="12428" y="7428"/>
                  <a:pt x="11932" y="7146"/>
                  <a:pt x="11478" y="6839"/>
                </a:cubicBezTo>
                <a:cubicBezTo>
                  <a:pt x="11023" y="6518"/>
                  <a:pt x="10595" y="6156"/>
                  <a:pt x="10207" y="5769"/>
                </a:cubicBezTo>
                <a:cubicBezTo>
                  <a:pt x="9444" y="4966"/>
                  <a:pt x="8829" y="4016"/>
                  <a:pt x="8281" y="3053"/>
                </a:cubicBezTo>
                <a:cubicBezTo>
                  <a:pt x="7719" y="2090"/>
                  <a:pt x="7224" y="1087"/>
                  <a:pt x="6783" y="57"/>
                </a:cubicBezTo>
                <a:cubicBezTo>
                  <a:pt x="6769" y="30"/>
                  <a:pt x="6742" y="3"/>
                  <a:pt x="6716" y="3"/>
                </a:cubicBezTo>
                <a:cubicBezTo>
                  <a:pt x="6709" y="2"/>
                  <a:pt x="6702" y="1"/>
                  <a:pt x="6696" y="1"/>
                </a:cubicBezTo>
                <a:close/>
              </a:path>
            </a:pathLst>
          </a:custGeom>
          <a:solidFill>
            <a:srgbClr val="0035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0" name="Google Shape;250;p32"/>
          <p:cNvSpPr/>
          <p:nvPr/>
        </p:nvSpPr>
        <p:spPr>
          <a:xfrm>
            <a:off x="8799328" y="4320106"/>
            <a:ext cx="388301" cy="271177"/>
          </a:xfrm>
          <a:custGeom>
            <a:avLst/>
            <a:gdLst/>
            <a:ahLst/>
            <a:cxnLst/>
            <a:rect l="l" t="t" r="r" b="b"/>
            <a:pathLst>
              <a:path w="3348" h="2338" extrusionOk="0">
                <a:moveTo>
                  <a:pt x="665" y="1"/>
                </a:moveTo>
                <a:cubicBezTo>
                  <a:pt x="640" y="1"/>
                  <a:pt x="614" y="3"/>
                  <a:pt x="589" y="7"/>
                </a:cubicBezTo>
                <a:cubicBezTo>
                  <a:pt x="27" y="102"/>
                  <a:pt x="0" y="770"/>
                  <a:pt x="441" y="1452"/>
                </a:cubicBezTo>
                <a:cubicBezTo>
                  <a:pt x="830" y="2055"/>
                  <a:pt x="1365" y="2281"/>
                  <a:pt x="1565" y="2335"/>
                </a:cubicBezTo>
                <a:cubicBezTo>
                  <a:pt x="1571" y="2337"/>
                  <a:pt x="1579" y="2337"/>
                  <a:pt x="1587" y="2337"/>
                </a:cubicBezTo>
                <a:cubicBezTo>
                  <a:pt x="1780" y="2337"/>
                  <a:pt x="2401" y="1895"/>
                  <a:pt x="2849" y="1292"/>
                </a:cubicBezTo>
                <a:cubicBezTo>
                  <a:pt x="3347" y="619"/>
                  <a:pt x="3080" y="39"/>
                  <a:pt x="2598" y="39"/>
                </a:cubicBezTo>
                <a:cubicBezTo>
                  <a:pt x="2562" y="39"/>
                  <a:pt x="2526" y="42"/>
                  <a:pt x="2488" y="48"/>
                </a:cubicBezTo>
                <a:cubicBezTo>
                  <a:pt x="1886" y="155"/>
                  <a:pt x="1552" y="864"/>
                  <a:pt x="1552" y="864"/>
                </a:cubicBezTo>
                <a:cubicBezTo>
                  <a:pt x="1539" y="611"/>
                  <a:pt x="1097" y="1"/>
                  <a:pt x="6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1" name="Google Shape;251;p32"/>
          <p:cNvSpPr/>
          <p:nvPr/>
        </p:nvSpPr>
        <p:spPr>
          <a:xfrm>
            <a:off x="8389687" y="3822639"/>
            <a:ext cx="265363" cy="230581"/>
          </a:xfrm>
          <a:custGeom>
            <a:avLst/>
            <a:gdLst/>
            <a:ahLst/>
            <a:cxnLst/>
            <a:rect l="l" t="t" r="r" b="b"/>
            <a:pathLst>
              <a:path w="2288" h="1988" extrusionOk="0">
                <a:moveTo>
                  <a:pt x="1132" y="0"/>
                </a:moveTo>
                <a:cubicBezTo>
                  <a:pt x="555" y="0"/>
                  <a:pt x="79" y="389"/>
                  <a:pt x="41" y="913"/>
                </a:cubicBezTo>
                <a:cubicBezTo>
                  <a:pt x="1" y="1461"/>
                  <a:pt x="469" y="1942"/>
                  <a:pt x="1071" y="1983"/>
                </a:cubicBezTo>
                <a:cubicBezTo>
                  <a:pt x="1107" y="1986"/>
                  <a:pt x="1142" y="1988"/>
                  <a:pt x="1178" y="1988"/>
                </a:cubicBezTo>
                <a:cubicBezTo>
                  <a:pt x="1745" y="1988"/>
                  <a:pt x="2210" y="1589"/>
                  <a:pt x="2248" y="1073"/>
                </a:cubicBezTo>
                <a:cubicBezTo>
                  <a:pt x="2288" y="524"/>
                  <a:pt x="1820" y="43"/>
                  <a:pt x="1218" y="3"/>
                </a:cubicBezTo>
                <a:cubicBezTo>
                  <a:pt x="1189" y="1"/>
                  <a:pt x="1160" y="0"/>
                  <a:pt x="11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9351624" y="3796426"/>
            <a:ext cx="273133" cy="231509"/>
          </a:xfrm>
          <a:custGeom>
            <a:avLst/>
            <a:gdLst/>
            <a:ahLst/>
            <a:cxnLst/>
            <a:rect l="l" t="t" r="r" b="b"/>
            <a:pathLst>
              <a:path w="2355" h="1996" extrusionOk="0">
                <a:moveTo>
                  <a:pt x="1208" y="0"/>
                </a:moveTo>
                <a:cubicBezTo>
                  <a:pt x="1145" y="0"/>
                  <a:pt x="1081" y="5"/>
                  <a:pt x="1017" y="15"/>
                </a:cubicBezTo>
                <a:cubicBezTo>
                  <a:pt x="428" y="108"/>
                  <a:pt x="0" y="630"/>
                  <a:pt x="93" y="1166"/>
                </a:cubicBezTo>
                <a:cubicBezTo>
                  <a:pt x="165" y="1655"/>
                  <a:pt x="621" y="1996"/>
                  <a:pt x="1147" y="1996"/>
                </a:cubicBezTo>
                <a:cubicBezTo>
                  <a:pt x="1210" y="1996"/>
                  <a:pt x="1274" y="1991"/>
                  <a:pt x="1338" y="1981"/>
                </a:cubicBezTo>
                <a:cubicBezTo>
                  <a:pt x="1939" y="1888"/>
                  <a:pt x="2354" y="1366"/>
                  <a:pt x="2274" y="818"/>
                </a:cubicBezTo>
                <a:cubicBezTo>
                  <a:pt x="2190" y="340"/>
                  <a:pt x="1733" y="0"/>
                  <a:pt x="12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8485949" y="3644483"/>
            <a:ext cx="234280" cy="125845"/>
          </a:xfrm>
          <a:custGeom>
            <a:avLst/>
            <a:gdLst/>
            <a:ahLst/>
            <a:cxnLst/>
            <a:rect l="l" t="t" r="r" b="b"/>
            <a:pathLst>
              <a:path w="2020" h="1085" extrusionOk="0">
                <a:moveTo>
                  <a:pt x="93" y="0"/>
                </a:moveTo>
                <a:cubicBezTo>
                  <a:pt x="40" y="14"/>
                  <a:pt x="0" y="54"/>
                  <a:pt x="13" y="121"/>
                </a:cubicBezTo>
                <a:cubicBezTo>
                  <a:pt x="40" y="348"/>
                  <a:pt x="134" y="576"/>
                  <a:pt x="307" y="763"/>
                </a:cubicBezTo>
                <a:cubicBezTo>
                  <a:pt x="468" y="951"/>
                  <a:pt x="735" y="1071"/>
                  <a:pt x="990" y="1084"/>
                </a:cubicBezTo>
                <a:cubicBezTo>
                  <a:pt x="1056" y="1084"/>
                  <a:pt x="1124" y="1084"/>
                  <a:pt x="1190" y="1071"/>
                </a:cubicBezTo>
                <a:cubicBezTo>
                  <a:pt x="1258" y="1058"/>
                  <a:pt x="1324" y="1044"/>
                  <a:pt x="1377" y="1017"/>
                </a:cubicBezTo>
                <a:cubicBezTo>
                  <a:pt x="1498" y="963"/>
                  <a:pt x="1618" y="897"/>
                  <a:pt x="1712" y="803"/>
                </a:cubicBezTo>
                <a:cubicBezTo>
                  <a:pt x="1886" y="616"/>
                  <a:pt x="1980" y="402"/>
                  <a:pt x="2007" y="161"/>
                </a:cubicBezTo>
                <a:cubicBezTo>
                  <a:pt x="2020" y="121"/>
                  <a:pt x="1993" y="81"/>
                  <a:pt x="1966" y="68"/>
                </a:cubicBezTo>
                <a:cubicBezTo>
                  <a:pt x="1947" y="58"/>
                  <a:pt x="1928" y="54"/>
                  <a:pt x="1910" y="54"/>
                </a:cubicBezTo>
                <a:cubicBezTo>
                  <a:pt x="1878" y="54"/>
                  <a:pt x="1849" y="68"/>
                  <a:pt x="1832" y="95"/>
                </a:cubicBezTo>
                <a:lnTo>
                  <a:pt x="1819" y="107"/>
                </a:lnTo>
                <a:cubicBezTo>
                  <a:pt x="1725" y="268"/>
                  <a:pt x="1605" y="442"/>
                  <a:pt x="1472" y="535"/>
                </a:cubicBezTo>
                <a:cubicBezTo>
                  <a:pt x="1324" y="642"/>
                  <a:pt x="1177" y="683"/>
                  <a:pt x="1003" y="683"/>
                </a:cubicBezTo>
                <a:cubicBezTo>
                  <a:pt x="963" y="683"/>
                  <a:pt x="923" y="669"/>
                  <a:pt x="883" y="669"/>
                </a:cubicBezTo>
                <a:cubicBezTo>
                  <a:pt x="842" y="656"/>
                  <a:pt x="803" y="642"/>
                  <a:pt x="776" y="630"/>
                </a:cubicBezTo>
                <a:cubicBezTo>
                  <a:pt x="696" y="603"/>
                  <a:pt x="628" y="549"/>
                  <a:pt x="548" y="496"/>
                </a:cubicBezTo>
                <a:cubicBezTo>
                  <a:pt x="414" y="389"/>
                  <a:pt x="295" y="228"/>
                  <a:pt x="200" y="68"/>
                </a:cubicBezTo>
                <a:lnTo>
                  <a:pt x="188" y="54"/>
                </a:lnTo>
                <a:cubicBezTo>
                  <a:pt x="174" y="14"/>
                  <a:pt x="134" y="0"/>
                  <a:pt x="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9244459" y="3644483"/>
            <a:ext cx="232888" cy="125845"/>
          </a:xfrm>
          <a:custGeom>
            <a:avLst/>
            <a:gdLst/>
            <a:ahLst/>
            <a:cxnLst/>
            <a:rect l="l" t="t" r="r" b="b"/>
            <a:pathLst>
              <a:path w="2008" h="1085" extrusionOk="0">
                <a:moveTo>
                  <a:pt x="81" y="0"/>
                </a:moveTo>
                <a:cubicBezTo>
                  <a:pt x="27" y="14"/>
                  <a:pt x="1" y="54"/>
                  <a:pt x="1" y="121"/>
                </a:cubicBezTo>
                <a:cubicBezTo>
                  <a:pt x="27" y="348"/>
                  <a:pt x="122" y="576"/>
                  <a:pt x="295" y="763"/>
                </a:cubicBezTo>
                <a:cubicBezTo>
                  <a:pt x="456" y="951"/>
                  <a:pt x="723" y="1071"/>
                  <a:pt x="991" y="1084"/>
                </a:cubicBezTo>
                <a:cubicBezTo>
                  <a:pt x="1044" y="1084"/>
                  <a:pt x="1112" y="1084"/>
                  <a:pt x="1178" y="1071"/>
                </a:cubicBezTo>
                <a:cubicBezTo>
                  <a:pt x="1245" y="1058"/>
                  <a:pt x="1312" y="1044"/>
                  <a:pt x="1379" y="1017"/>
                </a:cubicBezTo>
                <a:cubicBezTo>
                  <a:pt x="1499" y="963"/>
                  <a:pt x="1606" y="897"/>
                  <a:pt x="1700" y="803"/>
                </a:cubicBezTo>
                <a:cubicBezTo>
                  <a:pt x="1873" y="616"/>
                  <a:pt x="1980" y="402"/>
                  <a:pt x="2007" y="161"/>
                </a:cubicBezTo>
                <a:cubicBezTo>
                  <a:pt x="2007" y="121"/>
                  <a:pt x="1994" y="81"/>
                  <a:pt x="1954" y="68"/>
                </a:cubicBezTo>
                <a:cubicBezTo>
                  <a:pt x="1940" y="58"/>
                  <a:pt x="1922" y="54"/>
                  <a:pt x="1904" y="54"/>
                </a:cubicBezTo>
                <a:cubicBezTo>
                  <a:pt x="1871" y="54"/>
                  <a:pt x="1837" y="68"/>
                  <a:pt x="1820" y="95"/>
                </a:cubicBezTo>
                <a:lnTo>
                  <a:pt x="1820" y="107"/>
                </a:lnTo>
                <a:cubicBezTo>
                  <a:pt x="1713" y="268"/>
                  <a:pt x="1593" y="442"/>
                  <a:pt x="1459" y="535"/>
                </a:cubicBezTo>
                <a:cubicBezTo>
                  <a:pt x="1326" y="642"/>
                  <a:pt x="1165" y="683"/>
                  <a:pt x="1005" y="683"/>
                </a:cubicBezTo>
                <a:cubicBezTo>
                  <a:pt x="964" y="683"/>
                  <a:pt x="924" y="669"/>
                  <a:pt x="884" y="669"/>
                </a:cubicBezTo>
                <a:lnTo>
                  <a:pt x="764" y="630"/>
                </a:lnTo>
                <a:cubicBezTo>
                  <a:pt x="683" y="603"/>
                  <a:pt x="616" y="549"/>
                  <a:pt x="550" y="496"/>
                </a:cubicBezTo>
                <a:cubicBezTo>
                  <a:pt x="416" y="389"/>
                  <a:pt x="295" y="228"/>
                  <a:pt x="188" y="68"/>
                </a:cubicBezTo>
                <a:lnTo>
                  <a:pt x="188" y="54"/>
                </a:lnTo>
                <a:cubicBezTo>
                  <a:pt x="161" y="14"/>
                  <a:pt x="122" y="0"/>
                  <a:pt x="8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5" name="Google Shape;255;p32"/>
          <p:cNvSpPr/>
          <p:nvPr/>
        </p:nvSpPr>
        <p:spPr>
          <a:xfrm>
            <a:off x="8836558" y="3689718"/>
            <a:ext cx="313493" cy="137908"/>
          </a:xfrm>
          <a:custGeom>
            <a:avLst/>
            <a:gdLst/>
            <a:ahLst/>
            <a:cxnLst/>
            <a:rect l="l" t="t" r="r" b="b"/>
            <a:pathLst>
              <a:path w="2703" h="1189" extrusionOk="0">
                <a:moveTo>
                  <a:pt x="2627" y="1"/>
                </a:moveTo>
                <a:cubicBezTo>
                  <a:pt x="2599" y="1"/>
                  <a:pt x="2574" y="20"/>
                  <a:pt x="2555" y="38"/>
                </a:cubicBezTo>
                <a:lnTo>
                  <a:pt x="2555" y="52"/>
                </a:lnTo>
                <a:cubicBezTo>
                  <a:pt x="2462" y="293"/>
                  <a:pt x="2301" y="520"/>
                  <a:pt x="2114" y="668"/>
                </a:cubicBezTo>
                <a:cubicBezTo>
                  <a:pt x="1942" y="815"/>
                  <a:pt x="1724" y="883"/>
                  <a:pt x="1492" y="883"/>
                </a:cubicBezTo>
                <a:cubicBezTo>
                  <a:pt x="1472" y="883"/>
                  <a:pt x="1452" y="883"/>
                  <a:pt x="1431" y="882"/>
                </a:cubicBezTo>
                <a:cubicBezTo>
                  <a:pt x="1412" y="885"/>
                  <a:pt x="1394" y="887"/>
                  <a:pt x="1376" y="887"/>
                </a:cubicBezTo>
                <a:cubicBezTo>
                  <a:pt x="1332" y="887"/>
                  <a:pt x="1292" y="878"/>
                  <a:pt x="1244" y="868"/>
                </a:cubicBezTo>
                <a:cubicBezTo>
                  <a:pt x="1190" y="855"/>
                  <a:pt x="1124" y="855"/>
                  <a:pt x="1070" y="828"/>
                </a:cubicBezTo>
                <a:cubicBezTo>
                  <a:pt x="937" y="801"/>
                  <a:pt x="830" y="734"/>
                  <a:pt x="723" y="668"/>
                </a:cubicBezTo>
                <a:cubicBezTo>
                  <a:pt x="495" y="534"/>
                  <a:pt x="307" y="347"/>
                  <a:pt x="147" y="133"/>
                </a:cubicBezTo>
                <a:cubicBezTo>
                  <a:pt x="127" y="113"/>
                  <a:pt x="108" y="100"/>
                  <a:pt x="83" y="100"/>
                </a:cubicBezTo>
                <a:cubicBezTo>
                  <a:pt x="74" y="100"/>
                  <a:pt x="64" y="102"/>
                  <a:pt x="54" y="106"/>
                </a:cubicBezTo>
                <a:cubicBezTo>
                  <a:pt x="27" y="119"/>
                  <a:pt x="0" y="159"/>
                  <a:pt x="27" y="199"/>
                </a:cubicBezTo>
                <a:cubicBezTo>
                  <a:pt x="134" y="480"/>
                  <a:pt x="321" y="721"/>
                  <a:pt x="562" y="895"/>
                </a:cubicBezTo>
                <a:cubicBezTo>
                  <a:pt x="816" y="1082"/>
                  <a:pt x="1110" y="1189"/>
                  <a:pt x="1418" y="1189"/>
                </a:cubicBezTo>
                <a:cubicBezTo>
                  <a:pt x="1498" y="1189"/>
                  <a:pt x="1579" y="1189"/>
                  <a:pt x="1659" y="1176"/>
                </a:cubicBezTo>
                <a:cubicBezTo>
                  <a:pt x="1739" y="1176"/>
                  <a:pt x="1819" y="1149"/>
                  <a:pt x="1886" y="1122"/>
                </a:cubicBezTo>
                <a:cubicBezTo>
                  <a:pt x="2034" y="1069"/>
                  <a:pt x="2180" y="989"/>
                  <a:pt x="2287" y="882"/>
                </a:cubicBezTo>
                <a:cubicBezTo>
                  <a:pt x="2515" y="654"/>
                  <a:pt x="2649" y="386"/>
                  <a:pt x="2702" y="79"/>
                </a:cubicBezTo>
                <a:cubicBezTo>
                  <a:pt x="2702" y="52"/>
                  <a:pt x="2688" y="26"/>
                  <a:pt x="2662" y="12"/>
                </a:cubicBezTo>
                <a:cubicBezTo>
                  <a:pt x="2650" y="4"/>
                  <a:pt x="2638" y="1"/>
                  <a:pt x="262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6" name="Google Shape;256;p32"/>
          <p:cNvSpPr/>
          <p:nvPr/>
        </p:nvSpPr>
        <p:spPr>
          <a:xfrm>
            <a:off x="9073852" y="2559776"/>
            <a:ext cx="315117" cy="153915"/>
          </a:xfrm>
          <a:custGeom>
            <a:avLst/>
            <a:gdLst/>
            <a:ahLst/>
            <a:cxnLst/>
            <a:rect l="l" t="t" r="r" b="b"/>
            <a:pathLst>
              <a:path w="2717" h="1327" extrusionOk="0">
                <a:moveTo>
                  <a:pt x="2567" y="0"/>
                </a:moveTo>
                <a:cubicBezTo>
                  <a:pt x="2407" y="0"/>
                  <a:pt x="1984" y="742"/>
                  <a:pt x="1298" y="872"/>
                </a:cubicBezTo>
                <a:cubicBezTo>
                  <a:pt x="1275" y="876"/>
                  <a:pt x="1250" y="877"/>
                  <a:pt x="1225" y="877"/>
                </a:cubicBezTo>
                <a:cubicBezTo>
                  <a:pt x="832" y="877"/>
                  <a:pt x="293" y="447"/>
                  <a:pt x="160" y="447"/>
                </a:cubicBezTo>
                <a:cubicBezTo>
                  <a:pt x="148" y="447"/>
                  <a:pt x="139" y="451"/>
                  <a:pt x="134" y="458"/>
                </a:cubicBezTo>
                <a:cubicBezTo>
                  <a:pt x="0" y="618"/>
                  <a:pt x="630" y="1327"/>
                  <a:pt x="1298" y="1327"/>
                </a:cubicBezTo>
                <a:cubicBezTo>
                  <a:pt x="2128" y="1327"/>
                  <a:pt x="2716" y="56"/>
                  <a:pt x="2583" y="3"/>
                </a:cubicBezTo>
                <a:cubicBezTo>
                  <a:pt x="2578" y="1"/>
                  <a:pt x="2573" y="0"/>
                  <a:pt x="25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7" name="Google Shape;257;p32"/>
          <p:cNvSpPr/>
          <p:nvPr/>
        </p:nvSpPr>
        <p:spPr>
          <a:xfrm>
            <a:off x="9171624" y="2667064"/>
            <a:ext cx="88493" cy="110072"/>
          </a:xfrm>
          <a:custGeom>
            <a:avLst/>
            <a:gdLst/>
            <a:ahLst/>
            <a:cxnLst/>
            <a:rect l="l" t="t" r="r" b="b"/>
            <a:pathLst>
              <a:path w="763" h="949" extrusionOk="0">
                <a:moveTo>
                  <a:pt x="94" y="0"/>
                </a:moveTo>
                <a:cubicBezTo>
                  <a:pt x="1" y="0"/>
                  <a:pt x="13" y="309"/>
                  <a:pt x="174" y="576"/>
                </a:cubicBezTo>
                <a:cubicBezTo>
                  <a:pt x="311" y="816"/>
                  <a:pt x="585" y="948"/>
                  <a:pt x="687" y="948"/>
                </a:cubicBezTo>
                <a:cubicBezTo>
                  <a:pt x="705" y="948"/>
                  <a:pt x="717" y="944"/>
                  <a:pt x="723" y="937"/>
                </a:cubicBezTo>
                <a:cubicBezTo>
                  <a:pt x="763" y="870"/>
                  <a:pt x="536" y="817"/>
                  <a:pt x="388" y="469"/>
                </a:cubicBezTo>
                <a:cubicBezTo>
                  <a:pt x="241" y="107"/>
                  <a:pt x="322" y="0"/>
                  <a:pt x="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8" name="Google Shape;258;p32"/>
          <p:cNvSpPr/>
          <p:nvPr/>
        </p:nvSpPr>
        <p:spPr>
          <a:xfrm>
            <a:off x="9241329" y="2664281"/>
            <a:ext cx="105657" cy="97313"/>
          </a:xfrm>
          <a:custGeom>
            <a:avLst/>
            <a:gdLst/>
            <a:ahLst/>
            <a:cxnLst/>
            <a:rect l="l" t="t" r="r" b="b"/>
            <a:pathLst>
              <a:path w="911" h="839" extrusionOk="0">
                <a:moveTo>
                  <a:pt x="171" y="0"/>
                </a:moveTo>
                <a:cubicBezTo>
                  <a:pt x="151" y="0"/>
                  <a:pt x="126" y="4"/>
                  <a:pt x="95" y="12"/>
                </a:cubicBezTo>
                <a:cubicBezTo>
                  <a:pt x="1" y="24"/>
                  <a:pt x="68" y="333"/>
                  <a:pt x="282" y="573"/>
                </a:cubicBezTo>
                <a:cubicBezTo>
                  <a:pt x="434" y="756"/>
                  <a:pt x="687" y="838"/>
                  <a:pt x="811" y="838"/>
                </a:cubicBezTo>
                <a:cubicBezTo>
                  <a:pt x="851" y="838"/>
                  <a:pt x="877" y="830"/>
                  <a:pt x="884" y="814"/>
                </a:cubicBezTo>
                <a:cubicBezTo>
                  <a:pt x="911" y="747"/>
                  <a:pt x="670" y="734"/>
                  <a:pt x="456" y="413"/>
                </a:cubicBezTo>
                <a:cubicBezTo>
                  <a:pt x="272" y="138"/>
                  <a:pt x="296" y="0"/>
                  <a:pt x="17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9" name="Google Shape;259;p32"/>
          <p:cNvSpPr/>
          <p:nvPr/>
        </p:nvSpPr>
        <p:spPr>
          <a:xfrm>
            <a:off x="9289575" y="2635747"/>
            <a:ext cx="121083" cy="80959"/>
          </a:xfrm>
          <a:custGeom>
            <a:avLst/>
            <a:gdLst/>
            <a:ahLst/>
            <a:cxnLst/>
            <a:rect l="l" t="t" r="r" b="b"/>
            <a:pathLst>
              <a:path w="1044" h="698" extrusionOk="0">
                <a:moveTo>
                  <a:pt x="194" y="0"/>
                </a:moveTo>
                <a:cubicBezTo>
                  <a:pt x="168" y="0"/>
                  <a:pt x="136" y="10"/>
                  <a:pt x="93" y="30"/>
                </a:cubicBezTo>
                <a:cubicBezTo>
                  <a:pt x="0" y="70"/>
                  <a:pt x="134" y="338"/>
                  <a:pt x="388" y="538"/>
                </a:cubicBezTo>
                <a:cubicBezTo>
                  <a:pt x="540" y="659"/>
                  <a:pt x="737" y="697"/>
                  <a:pt x="872" y="697"/>
                </a:cubicBezTo>
                <a:cubicBezTo>
                  <a:pt x="962" y="697"/>
                  <a:pt x="1025" y="680"/>
                  <a:pt x="1030" y="659"/>
                </a:cubicBezTo>
                <a:cubicBezTo>
                  <a:pt x="1044" y="579"/>
                  <a:pt x="816" y="618"/>
                  <a:pt x="535" y="351"/>
                </a:cubicBezTo>
                <a:cubicBezTo>
                  <a:pt x="314" y="130"/>
                  <a:pt x="292" y="0"/>
                  <a:pt x="1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0" name="Google Shape;260;p32"/>
          <p:cNvSpPr/>
          <p:nvPr/>
        </p:nvSpPr>
        <p:spPr>
          <a:xfrm>
            <a:off x="8419146" y="2567431"/>
            <a:ext cx="315117" cy="154147"/>
          </a:xfrm>
          <a:custGeom>
            <a:avLst/>
            <a:gdLst/>
            <a:ahLst/>
            <a:cxnLst/>
            <a:rect l="l" t="t" r="r" b="b"/>
            <a:pathLst>
              <a:path w="2717" h="1329" extrusionOk="0">
                <a:moveTo>
                  <a:pt x="148" y="1"/>
                </a:moveTo>
                <a:cubicBezTo>
                  <a:pt x="143" y="1"/>
                  <a:pt x="139" y="2"/>
                  <a:pt x="134" y="3"/>
                </a:cubicBezTo>
                <a:cubicBezTo>
                  <a:pt x="1" y="57"/>
                  <a:pt x="589" y="1328"/>
                  <a:pt x="1418" y="1328"/>
                </a:cubicBezTo>
                <a:cubicBezTo>
                  <a:pt x="2087" y="1328"/>
                  <a:pt x="2716" y="619"/>
                  <a:pt x="2583" y="458"/>
                </a:cubicBezTo>
                <a:cubicBezTo>
                  <a:pt x="2578" y="451"/>
                  <a:pt x="2569" y="448"/>
                  <a:pt x="2557" y="448"/>
                </a:cubicBezTo>
                <a:cubicBezTo>
                  <a:pt x="2424" y="448"/>
                  <a:pt x="1886" y="867"/>
                  <a:pt x="1493" y="867"/>
                </a:cubicBezTo>
                <a:cubicBezTo>
                  <a:pt x="1463" y="867"/>
                  <a:pt x="1434" y="865"/>
                  <a:pt x="1406" y="859"/>
                </a:cubicBezTo>
                <a:cubicBezTo>
                  <a:pt x="733" y="743"/>
                  <a:pt x="297" y="1"/>
                  <a:pt x="1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1" name="Google Shape;261;p32"/>
          <p:cNvSpPr/>
          <p:nvPr/>
        </p:nvSpPr>
        <p:spPr>
          <a:xfrm>
            <a:off x="8546376" y="2674719"/>
            <a:ext cx="88609" cy="110187"/>
          </a:xfrm>
          <a:custGeom>
            <a:avLst/>
            <a:gdLst/>
            <a:ahLst/>
            <a:cxnLst/>
            <a:rect l="l" t="t" r="r" b="b"/>
            <a:pathLst>
              <a:path w="764" h="950" extrusionOk="0">
                <a:moveTo>
                  <a:pt x="639" y="1"/>
                </a:moveTo>
                <a:cubicBezTo>
                  <a:pt x="463" y="1"/>
                  <a:pt x="528" y="127"/>
                  <a:pt x="389" y="469"/>
                </a:cubicBezTo>
                <a:cubicBezTo>
                  <a:pt x="241" y="817"/>
                  <a:pt x="0" y="871"/>
                  <a:pt x="54" y="938"/>
                </a:cubicBezTo>
                <a:cubicBezTo>
                  <a:pt x="60" y="946"/>
                  <a:pt x="72" y="950"/>
                  <a:pt x="89" y="950"/>
                </a:cubicBezTo>
                <a:cubicBezTo>
                  <a:pt x="192" y="950"/>
                  <a:pt x="466" y="817"/>
                  <a:pt x="603" y="576"/>
                </a:cubicBezTo>
                <a:cubicBezTo>
                  <a:pt x="749" y="309"/>
                  <a:pt x="763" y="2"/>
                  <a:pt x="669" y="2"/>
                </a:cubicBezTo>
                <a:cubicBezTo>
                  <a:pt x="658" y="1"/>
                  <a:pt x="648" y="1"/>
                  <a:pt x="63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2" name="Google Shape;262;p32"/>
          <p:cNvSpPr/>
          <p:nvPr/>
        </p:nvSpPr>
        <p:spPr>
          <a:xfrm>
            <a:off x="8459507" y="2671820"/>
            <a:ext cx="107165" cy="96849"/>
          </a:xfrm>
          <a:custGeom>
            <a:avLst/>
            <a:gdLst/>
            <a:ahLst/>
            <a:cxnLst/>
            <a:rect l="l" t="t" r="r" b="b"/>
            <a:pathLst>
              <a:path w="924" h="835" extrusionOk="0">
                <a:moveTo>
                  <a:pt x="749" y="1"/>
                </a:moveTo>
                <a:cubicBezTo>
                  <a:pt x="626" y="1"/>
                  <a:pt x="637" y="131"/>
                  <a:pt x="455" y="414"/>
                </a:cubicBezTo>
                <a:cubicBezTo>
                  <a:pt x="241" y="735"/>
                  <a:pt x="0" y="749"/>
                  <a:pt x="41" y="815"/>
                </a:cubicBezTo>
                <a:cubicBezTo>
                  <a:pt x="47" y="828"/>
                  <a:pt x="71" y="834"/>
                  <a:pt x="107" y="834"/>
                </a:cubicBezTo>
                <a:cubicBezTo>
                  <a:pt x="226" y="834"/>
                  <a:pt x="478" y="760"/>
                  <a:pt x="642" y="575"/>
                </a:cubicBezTo>
                <a:cubicBezTo>
                  <a:pt x="856" y="321"/>
                  <a:pt x="924" y="27"/>
                  <a:pt x="830" y="13"/>
                </a:cubicBezTo>
                <a:cubicBezTo>
                  <a:pt x="797" y="5"/>
                  <a:pt x="771" y="1"/>
                  <a:pt x="74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3" name="Google Shape;263;p32"/>
          <p:cNvSpPr/>
          <p:nvPr/>
        </p:nvSpPr>
        <p:spPr>
          <a:xfrm>
            <a:off x="8395949" y="2643519"/>
            <a:ext cx="121083" cy="80495"/>
          </a:xfrm>
          <a:custGeom>
            <a:avLst/>
            <a:gdLst/>
            <a:ahLst/>
            <a:cxnLst/>
            <a:rect l="l" t="t" r="r" b="b"/>
            <a:pathLst>
              <a:path w="1044" h="694" extrusionOk="0">
                <a:moveTo>
                  <a:pt x="860" y="0"/>
                </a:moveTo>
                <a:cubicBezTo>
                  <a:pt x="760" y="0"/>
                  <a:pt x="729" y="130"/>
                  <a:pt x="509" y="351"/>
                </a:cubicBezTo>
                <a:cubicBezTo>
                  <a:pt x="241" y="619"/>
                  <a:pt x="0" y="578"/>
                  <a:pt x="27" y="658"/>
                </a:cubicBezTo>
                <a:cubicBezTo>
                  <a:pt x="32" y="679"/>
                  <a:pt x="87" y="693"/>
                  <a:pt x="168" y="693"/>
                </a:cubicBezTo>
                <a:cubicBezTo>
                  <a:pt x="300" y="693"/>
                  <a:pt x="498" y="654"/>
                  <a:pt x="655" y="538"/>
                </a:cubicBezTo>
                <a:cubicBezTo>
                  <a:pt x="910" y="337"/>
                  <a:pt x="1044" y="70"/>
                  <a:pt x="964" y="30"/>
                </a:cubicBezTo>
                <a:cubicBezTo>
                  <a:pt x="920" y="10"/>
                  <a:pt x="888" y="0"/>
                  <a:pt x="86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4" name="Google Shape;264;p32"/>
          <p:cNvSpPr/>
          <p:nvPr/>
        </p:nvSpPr>
        <p:spPr>
          <a:xfrm>
            <a:off x="8819392" y="2705803"/>
            <a:ext cx="212592" cy="155307"/>
          </a:xfrm>
          <a:custGeom>
            <a:avLst/>
            <a:gdLst/>
            <a:ahLst/>
            <a:cxnLst/>
            <a:rect l="l" t="t" r="r" b="b"/>
            <a:pathLst>
              <a:path w="1833" h="1339" extrusionOk="0">
                <a:moveTo>
                  <a:pt x="853" y="0"/>
                </a:moveTo>
                <a:cubicBezTo>
                  <a:pt x="841" y="0"/>
                  <a:pt x="829" y="1"/>
                  <a:pt x="817" y="1"/>
                </a:cubicBezTo>
                <a:cubicBezTo>
                  <a:pt x="509" y="14"/>
                  <a:pt x="1" y="469"/>
                  <a:pt x="27" y="843"/>
                </a:cubicBezTo>
                <a:cubicBezTo>
                  <a:pt x="41" y="1125"/>
                  <a:pt x="562" y="1339"/>
                  <a:pt x="924" y="1339"/>
                </a:cubicBezTo>
                <a:cubicBezTo>
                  <a:pt x="1299" y="1325"/>
                  <a:pt x="1700" y="1071"/>
                  <a:pt x="1766" y="817"/>
                </a:cubicBezTo>
                <a:cubicBezTo>
                  <a:pt x="1832" y="569"/>
                  <a:pt x="1373" y="0"/>
                  <a:pt x="8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5" name="Google Shape;265;p32"/>
          <p:cNvSpPr/>
          <p:nvPr/>
        </p:nvSpPr>
        <p:spPr>
          <a:xfrm>
            <a:off x="8822061" y="2820281"/>
            <a:ext cx="60889" cy="33520"/>
          </a:xfrm>
          <a:custGeom>
            <a:avLst/>
            <a:gdLst/>
            <a:ahLst/>
            <a:cxnLst/>
            <a:rect l="l" t="t" r="r" b="b"/>
            <a:pathLst>
              <a:path w="525" h="289" extrusionOk="0">
                <a:moveTo>
                  <a:pt x="141" y="0"/>
                </a:moveTo>
                <a:cubicBezTo>
                  <a:pt x="135" y="0"/>
                  <a:pt x="129" y="2"/>
                  <a:pt x="125" y="4"/>
                </a:cubicBezTo>
                <a:cubicBezTo>
                  <a:pt x="1" y="54"/>
                  <a:pt x="304" y="289"/>
                  <a:pt x="455" y="289"/>
                </a:cubicBezTo>
                <a:cubicBezTo>
                  <a:pt x="466" y="289"/>
                  <a:pt x="477" y="287"/>
                  <a:pt x="486" y="285"/>
                </a:cubicBezTo>
                <a:cubicBezTo>
                  <a:pt x="524" y="272"/>
                  <a:pt x="232" y="0"/>
                  <a:pt x="141" y="0"/>
                </a:cubicBezTo>
                <a:close/>
              </a:path>
            </a:pathLst>
          </a:custGeom>
          <a:solidFill>
            <a:srgbClr val="3C4D3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6" name="Google Shape;266;p32"/>
          <p:cNvSpPr/>
          <p:nvPr/>
        </p:nvSpPr>
        <p:spPr>
          <a:xfrm>
            <a:off x="8960889" y="2820281"/>
            <a:ext cx="60889" cy="33520"/>
          </a:xfrm>
          <a:custGeom>
            <a:avLst/>
            <a:gdLst/>
            <a:ahLst/>
            <a:cxnLst/>
            <a:rect l="l" t="t" r="r" b="b"/>
            <a:pathLst>
              <a:path w="525" h="289" extrusionOk="0">
                <a:moveTo>
                  <a:pt x="382" y="0"/>
                </a:moveTo>
                <a:cubicBezTo>
                  <a:pt x="281" y="0"/>
                  <a:pt x="1" y="272"/>
                  <a:pt x="38" y="285"/>
                </a:cubicBezTo>
                <a:cubicBezTo>
                  <a:pt x="46" y="287"/>
                  <a:pt x="56" y="289"/>
                  <a:pt x="67" y="289"/>
                </a:cubicBezTo>
                <a:cubicBezTo>
                  <a:pt x="209" y="289"/>
                  <a:pt x="524" y="54"/>
                  <a:pt x="400" y="4"/>
                </a:cubicBezTo>
                <a:cubicBezTo>
                  <a:pt x="395" y="2"/>
                  <a:pt x="389" y="0"/>
                  <a:pt x="382" y="0"/>
                </a:cubicBezTo>
                <a:close/>
              </a:path>
            </a:pathLst>
          </a:custGeom>
          <a:solidFill>
            <a:srgbClr val="3C4D3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7" name="Google Shape;267;p32"/>
          <p:cNvSpPr/>
          <p:nvPr/>
        </p:nvSpPr>
        <p:spPr>
          <a:xfrm>
            <a:off x="8658065" y="2882567"/>
            <a:ext cx="515183" cy="172588"/>
          </a:xfrm>
          <a:custGeom>
            <a:avLst/>
            <a:gdLst/>
            <a:ahLst/>
            <a:cxnLst/>
            <a:rect l="l" t="t" r="r" b="b"/>
            <a:pathLst>
              <a:path w="4442" h="1488" extrusionOk="0">
                <a:moveTo>
                  <a:pt x="4357" y="1"/>
                </a:moveTo>
                <a:cubicBezTo>
                  <a:pt x="4333" y="1"/>
                  <a:pt x="4311" y="12"/>
                  <a:pt x="4295" y="29"/>
                </a:cubicBezTo>
                <a:lnTo>
                  <a:pt x="4295" y="42"/>
                </a:lnTo>
                <a:cubicBezTo>
                  <a:pt x="4067" y="377"/>
                  <a:pt x="3773" y="671"/>
                  <a:pt x="3439" y="885"/>
                </a:cubicBezTo>
                <a:cubicBezTo>
                  <a:pt x="3264" y="978"/>
                  <a:pt x="3077" y="1072"/>
                  <a:pt x="2890" y="1112"/>
                </a:cubicBezTo>
                <a:cubicBezTo>
                  <a:pt x="2850" y="1126"/>
                  <a:pt x="2797" y="1139"/>
                  <a:pt x="2756" y="1153"/>
                </a:cubicBezTo>
                <a:cubicBezTo>
                  <a:pt x="2703" y="1153"/>
                  <a:pt x="2649" y="1165"/>
                  <a:pt x="2609" y="1179"/>
                </a:cubicBezTo>
                <a:cubicBezTo>
                  <a:pt x="2502" y="1179"/>
                  <a:pt x="2408" y="1192"/>
                  <a:pt x="2315" y="1192"/>
                </a:cubicBezTo>
                <a:lnTo>
                  <a:pt x="2167" y="1179"/>
                </a:lnTo>
                <a:lnTo>
                  <a:pt x="2021" y="1165"/>
                </a:lnTo>
                <a:cubicBezTo>
                  <a:pt x="1967" y="1153"/>
                  <a:pt x="1914" y="1153"/>
                  <a:pt x="1873" y="1139"/>
                </a:cubicBezTo>
                <a:lnTo>
                  <a:pt x="1727" y="1112"/>
                </a:lnTo>
                <a:cubicBezTo>
                  <a:pt x="1525" y="1058"/>
                  <a:pt x="1338" y="978"/>
                  <a:pt x="1151" y="898"/>
                </a:cubicBezTo>
                <a:cubicBezTo>
                  <a:pt x="790" y="725"/>
                  <a:pt x="442" y="497"/>
                  <a:pt x="134" y="229"/>
                </a:cubicBezTo>
                <a:lnTo>
                  <a:pt x="134" y="216"/>
                </a:lnTo>
                <a:cubicBezTo>
                  <a:pt x="121" y="209"/>
                  <a:pt x="104" y="206"/>
                  <a:pt x="86" y="206"/>
                </a:cubicBezTo>
                <a:cubicBezTo>
                  <a:pt x="68" y="206"/>
                  <a:pt x="48" y="209"/>
                  <a:pt x="27" y="216"/>
                </a:cubicBezTo>
                <a:cubicBezTo>
                  <a:pt x="1" y="243"/>
                  <a:pt x="1" y="296"/>
                  <a:pt x="27" y="323"/>
                </a:cubicBezTo>
                <a:cubicBezTo>
                  <a:pt x="309" y="657"/>
                  <a:pt x="643" y="925"/>
                  <a:pt x="1031" y="1139"/>
                </a:cubicBezTo>
                <a:cubicBezTo>
                  <a:pt x="1231" y="1246"/>
                  <a:pt x="1432" y="1326"/>
                  <a:pt x="1646" y="1393"/>
                </a:cubicBezTo>
                <a:lnTo>
                  <a:pt x="1807" y="1433"/>
                </a:lnTo>
                <a:cubicBezTo>
                  <a:pt x="1860" y="1447"/>
                  <a:pt x="1914" y="1460"/>
                  <a:pt x="1967" y="1460"/>
                </a:cubicBezTo>
                <a:lnTo>
                  <a:pt x="2141" y="1486"/>
                </a:lnTo>
                <a:lnTo>
                  <a:pt x="2301" y="1486"/>
                </a:lnTo>
                <a:cubicBezTo>
                  <a:pt x="2323" y="1487"/>
                  <a:pt x="2344" y="1487"/>
                  <a:pt x="2366" y="1487"/>
                </a:cubicBezTo>
                <a:cubicBezTo>
                  <a:pt x="2799" y="1487"/>
                  <a:pt x="3228" y="1354"/>
                  <a:pt x="3585" y="1099"/>
                </a:cubicBezTo>
                <a:cubicBezTo>
                  <a:pt x="3947" y="844"/>
                  <a:pt x="4227" y="497"/>
                  <a:pt x="4429" y="95"/>
                </a:cubicBezTo>
                <a:cubicBezTo>
                  <a:pt x="4441" y="69"/>
                  <a:pt x="4429" y="29"/>
                  <a:pt x="4402" y="15"/>
                </a:cubicBezTo>
                <a:cubicBezTo>
                  <a:pt x="4386" y="5"/>
                  <a:pt x="4371" y="1"/>
                  <a:pt x="435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8" name="Google Shape;268;p32"/>
          <p:cNvSpPr/>
          <p:nvPr/>
        </p:nvSpPr>
        <p:spPr>
          <a:xfrm>
            <a:off x="8341555" y="2802073"/>
            <a:ext cx="277888" cy="277788"/>
          </a:xfrm>
          <a:custGeom>
            <a:avLst/>
            <a:gdLst/>
            <a:ahLst/>
            <a:cxnLst/>
            <a:rect l="l" t="t" r="r" b="b"/>
            <a:pathLst>
              <a:path w="2396" h="2395" extrusionOk="0">
                <a:moveTo>
                  <a:pt x="1192" y="1"/>
                </a:moveTo>
                <a:cubicBezTo>
                  <a:pt x="536" y="1"/>
                  <a:pt x="1" y="536"/>
                  <a:pt x="1" y="1204"/>
                </a:cubicBezTo>
                <a:cubicBezTo>
                  <a:pt x="1" y="1859"/>
                  <a:pt x="536" y="2394"/>
                  <a:pt x="1192" y="2394"/>
                </a:cubicBezTo>
                <a:cubicBezTo>
                  <a:pt x="1861" y="2394"/>
                  <a:pt x="2396" y="1859"/>
                  <a:pt x="2396" y="1204"/>
                </a:cubicBezTo>
                <a:cubicBezTo>
                  <a:pt x="2396" y="536"/>
                  <a:pt x="1861" y="1"/>
                  <a:pt x="1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9" name="Google Shape;269;p32"/>
          <p:cNvSpPr/>
          <p:nvPr/>
        </p:nvSpPr>
        <p:spPr>
          <a:xfrm>
            <a:off x="9176263" y="2802073"/>
            <a:ext cx="277888" cy="277788"/>
          </a:xfrm>
          <a:custGeom>
            <a:avLst/>
            <a:gdLst/>
            <a:ahLst/>
            <a:cxnLst/>
            <a:rect l="l" t="t" r="r" b="b"/>
            <a:pathLst>
              <a:path w="2396" h="2395" extrusionOk="0">
                <a:moveTo>
                  <a:pt x="1204" y="1"/>
                </a:moveTo>
                <a:cubicBezTo>
                  <a:pt x="535" y="1"/>
                  <a:pt x="0" y="536"/>
                  <a:pt x="0" y="1204"/>
                </a:cubicBezTo>
                <a:cubicBezTo>
                  <a:pt x="0" y="1859"/>
                  <a:pt x="535" y="2394"/>
                  <a:pt x="1204" y="2394"/>
                </a:cubicBezTo>
                <a:cubicBezTo>
                  <a:pt x="1860" y="2394"/>
                  <a:pt x="2395" y="1859"/>
                  <a:pt x="2395" y="1204"/>
                </a:cubicBezTo>
                <a:cubicBezTo>
                  <a:pt x="2395" y="536"/>
                  <a:pt x="1860" y="1"/>
                  <a:pt x="1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0" name="Google Shape;270;p32"/>
          <p:cNvSpPr/>
          <p:nvPr/>
        </p:nvSpPr>
        <p:spPr>
          <a:xfrm>
            <a:off x="7750521" y="2158926"/>
            <a:ext cx="735545" cy="714825"/>
          </a:xfrm>
          <a:custGeom>
            <a:avLst/>
            <a:gdLst/>
            <a:ahLst/>
            <a:cxnLst/>
            <a:rect l="l" t="t" r="r" b="b"/>
            <a:pathLst>
              <a:path w="6342" h="6163" extrusionOk="0">
                <a:moveTo>
                  <a:pt x="5064" y="1"/>
                </a:moveTo>
                <a:cubicBezTo>
                  <a:pt x="4149" y="1"/>
                  <a:pt x="2642" y="650"/>
                  <a:pt x="2435" y="998"/>
                </a:cubicBezTo>
                <a:cubicBezTo>
                  <a:pt x="2168" y="1412"/>
                  <a:pt x="2582" y="1947"/>
                  <a:pt x="2582" y="1947"/>
                </a:cubicBezTo>
                <a:cubicBezTo>
                  <a:pt x="2582" y="1947"/>
                  <a:pt x="1432" y="2428"/>
                  <a:pt x="1339" y="3017"/>
                </a:cubicBezTo>
                <a:cubicBezTo>
                  <a:pt x="1244" y="3606"/>
                  <a:pt x="1499" y="3940"/>
                  <a:pt x="1499" y="3940"/>
                </a:cubicBezTo>
                <a:cubicBezTo>
                  <a:pt x="1499" y="3940"/>
                  <a:pt x="1" y="5558"/>
                  <a:pt x="482" y="6054"/>
                </a:cubicBezTo>
                <a:cubicBezTo>
                  <a:pt x="557" y="6130"/>
                  <a:pt x="660" y="6163"/>
                  <a:pt x="781" y="6163"/>
                </a:cubicBezTo>
                <a:cubicBezTo>
                  <a:pt x="1441" y="6163"/>
                  <a:pt x="2635" y="5198"/>
                  <a:pt x="2635" y="5198"/>
                </a:cubicBezTo>
                <a:lnTo>
                  <a:pt x="2635" y="5198"/>
                </a:lnTo>
                <a:cubicBezTo>
                  <a:pt x="2635" y="5198"/>
                  <a:pt x="2567" y="5503"/>
                  <a:pt x="2815" y="5503"/>
                </a:cubicBezTo>
                <a:cubicBezTo>
                  <a:pt x="2896" y="5503"/>
                  <a:pt x="3010" y="5470"/>
                  <a:pt x="3171" y="5385"/>
                </a:cubicBezTo>
                <a:cubicBezTo>
                  <a:pt x="3827" y="5023"/>
                  <a:pt x="4201" y="4114"/>
                  <a:pt x="4201" y="4114"/>
                </a:cubicBezTo>
                <a:cubicBezTo>
                  <a:pt x="4201" y="4114"/>
                  <a:pt x="4226" y="4122"/>
                  <a:pt x="4274" y="4122"/>
                </a:cubicBezTo>
                <a:cubicBezTo>
                  <a:pt x="4387" y="4122"/>
                  <a:pt x="4625" y="4076"/>
                  <a:pt x="4963" y="3766"/>
                </a:cubicBezTo>
                <a:cubicBezTo>
                  <a:pt x="5445" y="3325"/>
                  <a:pt x="6341" y="596"/>
                  <a:pt x="5578" y="115"/>
                </a:cubicBezTo>
                <a:cubicBezTo>
                  <a:pt x="5453" y="35"/>
                  <a:pt x="5274" y="1"/>
                  <a:pt x="50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1" name="Google Shape;271;p32"/>
          <p:cNvSpPr/>
          <p:nvPr/>
        </p:nvSpPr>
        <p:spPr>
          <a:xfrm>
            <a:off x="7910341" y="2023222"/>
            <a:ext cx="563315" cy="741735"/>
          </a:xfrm>
          <a:custGeom>
            <a:avLst/>
            <a:gdLst/>
            <a:ahLst/>
            <a:cxnLst/>
            <a:rect l="l" t="t" r="r" b="b"/>
            <a:pathLst>
              <a:path w="4857" h="6395" extrusionOk="0">
                <a:moveTo>
                  <a:pt x="4842" y="1"/>
                </a:moveTo>
                <a:cubicBezTo>
                  <a:pt x="4830" y="1"/>
                  <a:pt x="4816" y="1"/>
                  <a:pt x="4803" y="14"/>
                </a:cubicBezTo>
                <a:cubicBezTo>
                  <a:pt x="4735" y="174"/>
                  <a:pt x="4669" y="322"/>
                  <a:pt x="4602" y="482"/>
                </a:cubicBezTo>
                <a:lnTo>
                  <a:pt x="4508" y="709"/>
                </a:lnTo>
                <a:lnTo>
                  <a:pt x="4455" y="830"/>
                </a:lnTo>
                <a:lnTo>
                  <a:pt x="4401" y="937"/>
                </a:lnTo>
                <a:cubicBezTo>
                  <a:pt x="4254" y="1244"/>
                  <a:pt x="4120" y="1552"/>
                  <a:pt x="3947" y="1847"/>
                </a:cubicBezTo>
                <a:cubicBezTo>
                  <a:pt x="3866" y="1993"/>
                  <a:pt x="3799" y="2141"/>
                  <a:pt x="3719" y="2288"/>
                </a:cubicBezTo>
                <a:lnTo>
                  <a:pt x="3451" y="2716"/>
                </a:lnTo>
                <a:cubicBezTo>
                  <a:pt x="3412" y="2783"/>
                  <a:pt x="3371" y="2863"/>
                  <a:pt x="3317" y="2930"/>
                </a:cubicBezTo>
                <a:lnTo>
                  <a:pt x="3184" y="3144"/>
                </a:lnTo>
                <a:cubicBezTo>
                  <a:pt x="3077" y="3277"/>
                  <a:pt x="2996" y="3425"/>
                  <a:pt x="2889" y="3559"/>
                </a:cubicBezTo>
                <a:lnTo>
                  <a:pt x="2595" y="3960"/>
                </a:lnTo>
                <a:cubicBezTo>
                  <a:pt x="2488" y="4094"/>
                  <a:pt x="2381" y="4214"/>
                  <a:pt x="2274" y="4348"/>
                </a:cubicBezTo>
                <a:cubicBezTo>
                  <a:pt x="2167" y="4481"/>
                  <a:pt x="2047" y="4602"/>
                  <a:pt x="1940" y="4722"/>
                </a:cubicBezTo>
                <a:cubicBezTo>
                  <a:pt x="1873" y="4776"/>
                  <a:pt x="1819" y="4843"/>
                  <a:pt x="1766" y="4896"/>
                </a:cubicBezTo>
                <a:lnTo>
                  <a:pt x="1579" y="5070"/>
                </a:lnTo>
                <a:cubicBezTo>
                  <a:pt x="1084" y="5525"/>
                  <a:pt x="562" y="5953"/>
                  <a:pt x="14" y="6341"/>
                </a:cubicBezTo>
                <a:cubicBezTo>
                  <a:pt x="0" y="6354"/>
                  <a:pt x="0" y="6368"/>
                  <a:pt x="0" y="6381"/>
                </a:cubicBezTo>
                <a:cubicBezTo>
                  <a:pt x="14" y="6395"/>
                  <a:pt x="27" y="6395"/>
                  <a:pt x="41" y="6395"/>
                </a:cubicBezTo>
                <a:cubicBezTo>
                  <a:pt x="656" y="6086"/>
                  <a:pt x="1191" y="5658"/>
                  <a:pt x="1673" y="5177"/>
                </a:cubicBezTo>
                <a:cubicBezTo>
                  <a:pt x="2167" y="4695"/>
                  <a:pt x="2622" y="4201"/>
                  <a:pt x="3037" y="3666"/>
                </a:cubicBezTo>
                <a:cubicBezTo>
                  <a:pt x="3451" y="3117"/>
                  <a:pt x="3826" y="2542"/>
                  <a:pt x="4120" y="1927"/>
                </a:cubicBezTo>
                <a:cubicBezTo>
                  <a:pt x="4200" y="1779"/>
                  <a:pt x="4281" y="1633"/>
                  <a:pt x="4334" y="1472"/>
                </a:cubicBezTo>
                <a:lnTo>
                  <a:pt x="4535" y="1003"/>
                </a:lnTo>
                <a:cubicBezTo>
                  <a:pt x="4615" y="843"/>
                  <a:pt x="4655" y="682"/>
                  <a:pt x="4709" y="522"/>
                </a:cubicBezTo>
                <a:cubicBezTo>
                  <a:pt x="4762" y="361"/>
                  <a:pt x="4816" y="201"/>
                  <a:pt x="4856" y="40"/>
                </a:cubicBezTo>
                <a:cubicBezTo>
                  <a:pt x="4856" y="28"/>
                  <a:pt x="4856" y="14"/>
                  <a:pt x="4842" y="1"/>
                </a:cubicBezTo>
                <a:close/>
              </a:path>
            </a:pathLst>
          </a:custGeom>
          <a:solidFill>
            <a:srgbClr val="0023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2" name="Google Shape;272;p32"/>
          <p:cNvSpPr/>
          <p:nvPr/>
        </p:nvSpPr>
        <p:spPr>
          <a:xfrm>
            <a:off x="7984801" y="2454461"/>
            <a:ext cx="263855" cy="232089"/>
          </a:xfrm>
          <a:custGeom>
            <a:avLst/>
            <a:gdLst/>
            <a:ahLst/>
            <a:cxnLst/>
            <a:rect l="l" t="t" r="r" b="b"/>
            <a:pathLst>
              <a:path w="2275" h="2001" extrusionOk="0">
                <a:moveTo>
                  <a:pt x="2163" y="0"/>
                </a:moveTo>
                <a:cubicBezTo>
                  <a:pt x="2145" y="0"/>
                  <a:pt x="2128" y="5"/>
                  <a:pt x="2114" y="14"/>
                </a:cubicBezTo>
                <a:cubicBezTo>
                  <a:pt x="1980" y="121"/>
                  <a:pt x="1819" y="189"/>
                  <a:pt x="1646" y="255"/>
                </a:cubicBezTo>
                <a:cubicBezTo>
                  <a:pt x="1472" y="308"/>
                  <a:pt x="1298" y="349"/>
                  <a:pt x="1124" y="376"/>
                </a:cubicBezTo>
                <a:cubicBezTo>
                  <a:pt x="937" y="403"/>
                  <a:pt x="763" y="415"/>
                  <a:pt x="576" y="442"/>
                </a:cubicBezTo>
                <a:cubicBezTo>
                  <a:pt x="389" y="456"/>
                  <a:pt x="214" y="469"/>
                  <a:pt x="27" y="496"/>
                </a:cubicBezTo>
                <a:lnTo>
                  <a:pt x="27" y="510"/>
                </a:lnTo>
                <a:cubicBezTo>
                  <a:pt x="14" y="510"/>
                  <a:pt x="0" y="510"/>
                  <a:pt x="0" y="522"/>
                </a:cubicBezTo>
                <a:cubicBezTo>
                  <a:pt x="0" y="549"/>
                  <a:pt x="14" y="563"/>
                  <a:pt x="27" y="563"/>
                </a:cubicBezTo>
                <a:cubicBezTo>
                  <a:pt x="214" y="590"/>
                  <a:pt x="401" y="590"/>
                  <a:pt x="589" y="590"/>
                </a:cubicBezTo>
                <a:cubicBezTo>
                  <a:pt x="776" y="576"/>
                  <a:pt x="963" y="549"/>
                  <a:pt x="1138" y="522"/>
                </a:cubicBezTo>
                <a:cubicBezTo>
                  <a:pt x="1325" y="483"/>
                  <a:pt x="1512" y="456"/>
                  <a:pt x="1686" y="403"/>
                </a:cubicBezTo>
                <a:cubicBezTo>
                  <a:pt x="1800" y="370"/>
                  <a:pt x="1914" y="332"/>
                  <a:pt x="2022" y="284"/>
                </a:cubicBezTo>
                <a:lnTo>
                  <a:pt x="2022" y="284"/>
                </a:lnTo>
                <a:lnTo>
                  <a:pt x="1953" y="549"/>
                </a:lnTo>
                <a:cubicBezTo>
                  <a:pt x="1914" y="710"/>
                  <a:pt x="1873" y="870"/>
                  <a:pt x="1819" y="1031"/>
                </a:cubicBezTo>
                <a:cubicBezTo>
                  <a:pt x="1780" y="1178"/>
                  <a:pt x="1726" y="1339"/>
                  <a:pt x="1673" y="1499"/>
                </a:cubicBezTo>
                <a:lnTo>
                  <a:pt x="1512" y="1967"/>
                </a:lnTo>
                <a:cubicBezTo>
                  <a:pt x="1512" y="1967"/>
                  <a:pt x="1512" y="1981"/>
                  <a:pt x="1525" y="1994"/>
                </a:cubicBezTo>
                <a:cubicBezTo>
                  <a:pt x="1530" y="1999"/>
                  <a:pt x="1534" y="2000"/>
                  <a:pt x="1539" y="2000"/>
                </a:cubicBezTo>
                <a:cubicBezTo>
                  <a:pt x="1548" y="2000"/>
                  <a:pt x="1556" y="1994"/>
                  <a:pt x="1566" y="1994"/>
                </a:cubicBezTo>
                <a:cubicBezTo>
                  <a:pt x="1673" y="1860"/>
                  <a:pt x="1753" y="1700"/>
                  <a:pt x="1819" y="1553"/>
                </a:cubicBezTo>
                <a:cubicBezTo>
                  <a:pt x="1887" y="1392"/>
                  <a:pt x="1940" y="1245"/>
                  <a:pt x="2007" y="1084"/>
                </a:cubicBezTo>
                <a:cubicBezTo>
                  <a:pt x="2060" y="924"/>
                  <a:pt x="2101" y="763"/>
                  <a:pt x="2154" y="603"/>
                </a:cubicBezTo>
                <a:cubicBezTo>
                  <a:pt x="2194" y="442"/>
                  <a:pt x="2235" y="282"/>
                  <a:pt x="2261" y="121"/>
                </a:cubicBezTo>
                <a:lnTo>
                  <a:pt x="2261" y="108"/>
                </a:lnTo>
                <a:cubicBezTo>
                  <a:pt x="2274" y="94"/>
                  <a:pt x="2261" y="68"/>
                  <a:pt x="2247" y="41"/>
                </a:cubicBezTo>
                <a:cubicBezTo>
                  <a:pt x="2230" y="15"/>
                  <a:pt x="2196" y="0"/>
                  <a:pt x="2163" y="0"/>
                </a:cubicBezTo>
                <a:close/>
              </a:path>
            </a:pathLst>
          </a:custGeom>
          <a:solidFill>
            <a:srgbClr val="0023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3" name="Google Shape;273;p32"/>
          <p:cNvSpPr/>
          <p:nvPr/>
        </p:nvSpPr>
        <p:spPr>
          <a:xfrm>
            <a:off x="7910342" y="2645606"/>
            <a:ext cx="158313" cy="126193"/>
          </a:xfrm>
          <a:custGeom>
            <a:avLst/>
            <a:gdLst/>
            <a:ahLst/>
            <a:cxnLst/>
            <a:rect l="l" t="t" r="r" b="b"/>
            <a:pathLst>
              <a:path w="1365" h="1088" extrusionOk="0">
                <a:moveTo>
                  <a:pt x="1260" y="1"/>
                </a:moveTo>
                <a:cubicBezTo>
                  <a:pt x="1240" y="1"/>
                  <a:pt x="1221" y="8"/>
                  <a:pt x="1204" y="25"/>
                </a:cubicBezTo>
                <a:cubicBezTo>
                  <a:pt x="1124" y="92"/>
                  <a:pt x="1043" y="146"/>
                  <a:pt x="950" y="199"/>
                </a:cubicBezTo>
                <a:cubicBezTo>
                  <a:pt x="856" y="239"/>
                  <a:pt x="763" y="280"/>
                  <a:pt x="656" y="306"/>
                </a:cubicBezTo>
                <a:cubicBezTo>
                  <a:pt x="455" y="346"/>
                  <a:pt x="241" y="373"/>
                  <a:pt x="27" y="426"/>
                </a:cubicBezTo>
                <a:cubicBezTo>
                  <a:pt x="14" y="426"/>
                  <a:pt x="14" y="440"/>
                  <a:pt x="14" y="440"/>
                </a:cubicBezTo>
                <a:cubicBezTo>
                  <a:pt x="0" y="467"/>
                  <a:pt x="14" y="480"/>
                  <a:pt x="27" y="480"/>
                </a:cubicBezTo>
                <a:cubicBezTo>
                  <a:pt x="94" y="505"/>
                  <a:pt x="167" y="515"/>
                  <a:pt x="239" y="515"/>
                </a:cubicBezTo>
                <a:cubicBezTo>
                  <a:pt x="281" y="515"/>
                  <a:pt x="322" y="512"/>
                  <a:pt x="362" y="506"/>
                </a:cubicBezTo>
                <a:cubicBezTo>
                  <a:pt x="469" y="506"/>
                  <a:pt x="589" y="480"/>
                  <a:pt x="696" y="440"/>
                </a:cubicBezTo>
                <a:cubicBezTo>
                  <a:pt x="803" y="413"/>
                  <a:pt x="910" y="387"/>
                  <a:pt x="1017" y="333"/>
                </a:cubicBezTo>
                <a:cubicBezTo>
                  <a:pt x="1028" y="329"/>
                  <a:pt x="1039" y="324"/>
                  <a:pt x="1050" y="320"/>
                </a:cubicBezTo>
                <a:lnTo>
                  <a:pt x="1050" y="320"/>
                </a:lnTo>
                <a:cubicBezTo>
                  <a:pt x="1013" y="398"/>
                  <a:pt x="975" y="477"/>
                  <a:pt x="936" y="560"/>
                </a:cubicBezTo>
                <a:cubicBezTo>
                  <a:pt x="910" y="640"/>
                  <a:pt x="870" y="720"/>
                  <a:pt x="829" y="801"/>
                </a:cubicBezTo>
                <a:lnTo>
                  <a:pt x="710" y="1041"/>
                </a:lnTo>
                <a:cubicBezTo>
                  <a:pt x="710" y="1055"/>
                  <a:pt x="710" y="1068"/>
                  <a:pt x="722" y="1068"/>
                </a:cubicBezTo>
                <a:cubicBezTo>
                  <a:pt x="722" y="1078"/>
                  <a:pt x="729" y="1087"/>
                  <a:pt x="738" y="1087"/>
                </a:cubicBezTo>
                <a:cubicBezTo>
                  <a:pt x="742" y="1087"/>
                  <a:pt x="745" y="1086"/>
                  <a:pt x="749" y="1082"/>
                </a:cubicBezTo>
                <a:cubicBezTo>
                  <a:pt x="843" y="1029"/>
                  <a:pt x="897" y="948"/>
                  <a:pt x="963" y="881"/>
                </a:cubicBezTo>
                <a:cubicBezTo>
                  <a:pt x="1017" y="801"/>
                  <a:pt x="1057" y="720"/>
                  <a:pt x="1111" y="640"/>
                </a:cubicBezTo>
                <a:cubicBezTo>
                  <a:pt x="1204" y="480"/>
                  <a:pt x="1284" y="306"/>
                  <a:pt x="1352" y="132"/>
                </a:cubicBezTo>
                <a:cubicBezTo>
                  <a:pt x="1365" y="105"/>
                  <a:pt x="1352" y="66"/>
                  <a:pt x="1338" y="39"/>
                </a:cubicBezTo>
                <a:cubicBezTo>
                  <a:pt x="1315" y="15"/>
                  <a:pt x="1287" y="1"/>
                  <a:pt x="1260" y="1"/>
                </a:cubicBezTo>
                <a:close/>
              </a:path>
            </a:pathLst>
          </a:custGeom>
          <a:solidFill>
            <a:srgbClr val="0023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4" name="Google Shape;274;p32"/>
          <p:cNvSpPr/>
          <p:nvPr/>
        </p:nvSpPr>
        <p:spPr>
          <a:xfrm>
            <a:off x="8110524" y="2293471"/>
            <a:ext cx="246689" cy="246472"/>
          </a:xfrm>
          <a:custGeom>
            <a:avLst/>
            <a:gdLst/>
            <a:ahLst/>
            <a:cxnLst/>
            <a:rect l="l" t="t" r="r" b="b"/>
            <a:pathLst>
              <a:path w="2127" h="2125" extrusionOk="0">
                <a:moveTo>
                  <a:pt x="2022" y="0"/>
                </a:moveTo>
                <a:cubicBezTo>
                  <a:pt x="2002" y="0"/>
                  <a:pt x="1983" y="8"/>
                  <a:pt x="1966" y="25"/>
                </a:cubicBezTo>
                <a:cubicBezTo>
                  <a:pt x="1846" y="118"/>
                  <a:pt x="1698" y="185"/>
                  <a:pt x="1538" y="239"/>
                </a:cubicBezTo>
                <a:lnTo>
                  <a:pt x="1418" y="266"/>
                </a:lnTo>
                <a:cubicBezTo>
                  <a:pt x="1377" y="279"/>
                  <a:pt x="1338" y="279"/>
                  <a:pt x="1297" y="292"/>
                </a:cubicBezTo>
                <a:cubicBezTo>
                  <a:pt x="1217" y="305"/>
                  <a:pt x="1137" y="319"/>
                  <a:pt x="1044" y="319"/>
                </a:cubicBezTo>
                <a:cubicBezTo>
                  <a:pt x="963" y="319"/>
                  <a:pt x="883" y="332"/>
                  <a:pt x="789" y="332"/>
                </a:cubicBezTo>
                <a:lnTo>
                  <a:pt x="40" y="332"/>
                </a:lnTo>
                <a:cubicBezTo>
                  <a:pt x="27" y="332"/>
                  <a:pt x="13" y="332"/>
                  <a:pt x="0" y="346"/>
                </a:cubicBezTo>
                <a:cubicBezTo>
                  <a:pt x="0" y="373"/>
                  <a:pt x="13" y="386"/>
                  <a:pt x="27" y="386"/>
                </a:cubicBezTo>
                <a:cubicBezTo>
                  <a:pt x="187" y="439"/>
                  <a:pt x="361" y="466"/>
                  <a:pt x="535" y="480"/>
                </a:cubicBezTo>
                <a:cubicBezTo>
                  <a:pt x="606" y="485"/>
                  <a:pt x="677" y="488"/>
                  <a:pt x="748" y="488"/>
                </a:cubicBezTo>
                <a:cubicBezTo>
                  <a:pt x="851" y="488"/>
                  <a:pt x="954" y="482"/>
                  <a:pt x="1056" y="466"/>
                </a:cubicBezTo>
                <a:cubicBezTo>
                  <a:pt x="1231" y="439"/>
                  <a:pt x="1404" y="426"/>
                  <a:pt x="1579" y="373"/>
                </a:cubicBezTo>
                <a:cubicBezTo>
                  <a:pt x="1701" y="344"/>
                  <a:pt x="1823" y="303"/>
                  <a:pt x="1936" y="248"/>
                </a:cubicBezTo>
                <a:lnTo>
                  <a:pt x="1936" y="248"/>
                </a:lnTo>
                <a:cubicBezTo>
                  <a:pt x="1932" y="366"/>
                  <a:pt x="1922" y="486"/>
                  <a:pt x="1912" y="600"/>
                </a:cubicBezTo>
                <a:cubicBezTo>
                  <a:pt x="1900" y="774"/>
                  <a:pt x="1886" y="935"/>
                  <a:pt x="1859" y="1108"/>
                </a:cubicBezTo>
                <a:cubicBezTo>
                  <a:pt x="1846" y="1268"/>
                  <a:pt x="1805" y="1429"/>
                  <a:pt x="1766" y="1603"/>
                </a:cubicBezTo>
                <a:lnTo>
                  <a:pt x="1645" y="2085"/>
                </a:lnTo>
                <a:lnTo>
                  <a:pt x="1645" y="2098"/>
                </a:lnTo>
                <a:cubicBezTo>
                  <a:pt x="1645" y="2098"/>
                  <a:pt x="1645" y="2112"/>
                  <a:pt x="1659" y="2125"/>
                </a:cubicBezTo>
                <a:cubicBezTo>
                  <a:pt x="1672" y="2125"/>
                  <a:pt x="1686" y="2125"/>
                  <a:pt x="1686" y="2112"/>
                </a:cubicBezTo>
                <a:cubicBezTo>
                  <a:pt x="1793" y="1964"/>
                  <a:pt x="1859" y="1803"/>
                  <a:pt x="1912" y="1643"/>
                </a:cubicBezTo>
                <a:cubicBezTo>
                  <a:pt x="1966" y="1470"/>
                  <a:pt x="2019" y="1309"/>
                  <a:pt x="2046" y="1135"/>
                </a:cubicBezTo>
                <a:cubicBezTo>
                  <a:pt x="2087" y="961"/>
                  <a:pt x="2100" y="787"/>
                  <a:pt x="2114" y="614"/>
                </a:cubicBezTo>
                <a:cubicBezTo>
                  <a:pt x="2126" y="439"/>
                  <a:pt x="2126" y="266"/>
                  <a:pt x="2114" y="91"/>
                </a:cubicBezTo>
                <a:lnTo>
                  <a:pt x="2114" y="78"/>
                </a:lnTo>
                <a:cubicBezTo>
                  <a:pt x="2114" y="65"/>
                  <a:pt x="2100" y="52"/>
                  <a:pt x="2100" y="38"/>
                </a:cubicBezTo>
                <a:cubicBezTo>
                  <a:pt x="2077" y="15"/>
                  <a:pt x="2049" y="0"/>
                  <a:pt x="2022" y="0"/>
                </a:cubicBezTo>
                <a:close/>
              </a:path>
            </a:pathLst>
          </a:custGeom>
          <a:solidFill>
            <a:srgbClr val="0023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5" name="Google Shape;275;p32"/>
          <p:cNvSpPr/>
          <p:nvPr/>
        </p:nvSpPr>
        <p:spPr>
          <a:xfrm>
            <a:off x="9313583" y="1969057"/>
            <a:ext cx="761061" cy="586660"/>
          </a:xfrm>
          <a:custGeom>
            <a:avLst/>
            <a:gdLst/>
            <a:ahLst/>
            <a:cxnLst/>
            <a:rect l="l" t="t" r="r" b="b"/>
            <a:pathLst>
              <a:path w="6562" h="5058" extrusionOk="0">
                <a:moveTo>
                  <a:pt x="234" y="1"/>
                </a:moveTo>
                <a:cubicBezTo>
                  <a:pt x="0" y="1"/>
                  <a:pt x="297" y="3179"/>
                  <a:pt x="1666" y="4199"/>
                </a:cubicBezTo>
                <a:cubicBezTo>
                  <a:pt x="2467" y="4788"/>
                  <a:pt x="3630" y="5058"/>
                  <a:pt x="4572" y="5058"/>
                </a:cubicBezTo>
                <a:cubicBezTo>
                  <a:pt x="5299" y="5058"/>
                  <a:pt x="5895" y="4898"/>
                  <a:pt x="6093" y="4600"/>
                </a:cubicBezTo>
                <a:cubicBezTo>
                  <a:pt x="6562" y="3919"/>
                  <a:pt x="5706" y="2541"/>
                  <a:pt x="5210" y="2233"/>
                </a:cubicBezTo>
                <a:cubicBezTo>
                  <a:pt x="4140" y="1577"/>
                  <a:pt x="1746" y="1324"/>
                  <a:pt x="261" y="13"/>
                </a:cubicBezTo>
                <a:cubicBezTo>
                  <a:pt x="251" y="5"/>
                  <a:pt x="242" y="1"/>
                  <a:pt x="23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6" name="Google Shape;276;p32"/>
          <p:cNvSpPr/>
          <p:nvPr/>
        </p:nvSpPr>
        <p:spPr>
          <a:xfrm>
            <a:off x="9298854" y="1892156"/>
            <a:ext cx="684167" cy="618325"/>
          </a:xfrm>
          <a:custGeom>
            <a:avLst/>
            <a:gdLst/>
            <a:ahLst/>
            <a:cxnLst/>
            <a:rect l="l" t="t" r="r" b="b"/>
            <a:pathLst>
              <a:path w="5899" h="5331" extrusionOk="0">
                <a:moveTo>
                  <a:pt x="27" y="1"/>
                </a:moveTo>
                <a:cubicBezTo>
                  <a:pt x="22" y="1"/>
                  <a:pt x="18" y="3"/>
                  <a:pt x="13" y="7"/>
                </a:cubicBezTo>
                <a:cubicBezTo>
                  <a:pt x="0" y="7"/>
                  <a:pt x="0" y="20"/>
                  <a:pt x="0" y="34"/>
                </a:cubicBezTo>
                <a:cubicBezTo>
                  <a:pt x="120" y="355"/>
                  <a:pt x="254" y="676"/>
                  <a:pt x="415" y="983"/>
                </a:cubicBezTo>
                <a:lnTo>
                  <a:pt x="655" y="1425"/>
                </a:lnTo>
                <a:lnTo>
                  <a:pt x="789" y="1652"/>
                </a:lnTo>
                <a:cubicBezTo>
                  <a:pt x="830" y="1732"/>
                  <a:pt x="883" y="1800"/>
                  <a:pt x="923" y="1866"/>
                </a:cubicBezTo>
                <a:lnTo>
                  <a:pt x="1217" y="2294"/>
                </a:lnTo>
                <a:cubicBezTo>
                  <a:pt x="1271" y="2374"/>
                  <a:pt x="1324" y="2442"/>
                  <a:pt x="1378" y="2508"/>
                </a:cubicBezTo>
                <a:lnTo>
                  <a:pt x="1538" y="2695"/>
                </a:lnTo>
                <a:cubicBezTo>
                  <a:pt x="1752" y="2977"/>
                  <a:pt x="2007" y="3217"/>
                  <a:pt x="2248" y="3458"/>
                </a:cubicBezTo>
                <a:cubicBezTo>
                  <a:pt x="2769" y="3913"/>
                  <a:pt x="3318" y="4327"/>
                  <a:pt x="3919" y="4662"/>
                </a:cubicBezTo>
                <a:cubicBezTo>
                  <a:pt x="4522" y="5010"/>
                  <a:pt x="5177" y="5263"/>
                  <a:pt x="5859" y="5331"/>
                </a:cubicBezTo>
                <a:cubicBezTo>
                  <a:pt x="5872" y="5331"/>
                  <a:pt x="5886" y="5317"/>
                  <a:pt x="5899" y="5304"/>
                </a:cubicBezTo>
                <a:cubicBezTo>
                  <a:pt x="5899" y="5290"/>
                  <a:pt x="5886" y="5277"/>
                  <a:pt x="5872" y="5277"/>
                </a:cubicBezTo>
                <a:cubicBezTo>
                  <a:pt x="5217" y="5117"/>
                  <a:pt x="4588" y="4849"/>
                  <a:pt x="3987" y="4541"/>
                </a:cubicBezTo>
                <a:cubicBezTo>
                  <a:pt x="3398" y="4220"/>
                  <a:pt x="2863" y="3792"/>
                  <a:pt x="2381" y="3324"/>
                </a:cubicBezTo>
                <a:cubicBezTo>
                  <a:pt x="2154" y="3070"/>
                  <a:pt x="1900" y="2843"/>
                  <a:pt x="1699" y="2575"/>
                </a:cubicBezTo>
                <a:lnTo>
                  <a:pt x="1538" y="2374"/>
                </a:lnTo>
                <a:cubicBezTo>
                  <a:pt x="1485" y="2308"/>
                  <a:pt x="1431" y="2254"/>
                  <a:pt x="1378" y="2174"/>
                </a:cubicBezTo>
                <a:lnTo>
                  <a:pt x="1083" y="1759"/>
                </a:lnTo>
                <a:cubicBezTo>
                  <a:pt x="1044" y="1693"/>
                  <a:pt x="990" y="1625"/>
                  <a:pt x="950" y="1559"/>
                </a:cubicBezTo>
                <a:lnTo>
                  <a:pt x="816" y="1345"/>
                </a:lnTo>
                <a:lnTo>
                  <a:pt x="548" y="903"/>
                </a:lnTo>
                <a:cubicBezTo>
                  <a:pt x="388" y="609"/>
                  <a:pt x="227" y="301"/>
                  <a:pt x="54" y="20"/>
                </a:cubicBezTo>
                <a:lnTo>
                  <a:pt x="54" y="7"/>
                </a:lnTo>
                <a:cubicBezTo>
                  <a:pt x="45" y="7"/>
                  <a:pt x="36" y="1"/>
                  <a:pt x="27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7" name="Google Shape;277;p32"/>
          <p:cNvSpPr/>
          <p:nvPr/>
        </p:nvSpPr>
        <p:spPr>
          <a:xfrm>
            <a:off x="9477232" y="2186067"/>
            <a:ext cx="360001" cy="256215"/>
          </a:xfrm>
          <a:custGeom>
            <a:avLst/>
            <a:gdLst/>
            <a:ahLst/>
            <a:cxnLst/>
            <a:rect l="l" t="t" r="r" b="b"/>
            <a:pathLst>
              <a:path w="3104" h="2209" extrusionOk="0">
                <a:moveTo>
                  <a:pt x="3064" y="1"/>
                </a:moveTo>
                <a:cubicBezTo>
                  <a:pt x="2823" y="41"/>
                  <a:pt x="2568" y="68"/>
                  <a:pt x="2328" y="81"/>
                </a:cubicBezTo>
                <a:cubicBezTo>
                  <a:pt x="2074" y="108"/>
                  <a:pt x="1833" y="108"/>
                  <a:pt x="1579" y="108"/>
                </a:cubicBezTo>
                <a:cubicBezTo>
                  <a:pt x="1338" y="108"/>
                  <a:pt x="1084" y="95"/>
                  <a:pt x="830" y="95"/>
                </a:cubicBezTo>
                <a:cubicBezTo>
                  <a:pt x="589" y="81"/>
                  <a:pt x="335" y="68"/>
                  <a:pt x="94" y="54"/>
                </a:cubicBezTo>
                <a:lnTo>
                  <a:pt x="68" y="54"/>
                </a:lnTo>
                <a:cubicBezTo>
                  <a:pt x="27" y="68"/>
                  <a:pt x="0" y="108"/>
                  <a:pt x="0" y="148"/>
                </a:cubicBezTo>
                <a:cubicBezTo>
                  <a:pt x="41" y="295"/>
                  <a:pt x="54" y="469"/>
                  <a:pt x="54" y="643"/>
                </a:cubicBezTo>
                <a:cubicBezTo>
                  <a:pt x="54" y="817"/>
                  <a:pt x="54" y="978"/>
                  <a:pt x="41" y="1151"/>
                </a:cubicBezTo>
                <a:cubicBezTo>
                  <a:pt x="41" y="1486"/>
                  <a:pt x="27" y="1834"/>
                  <a:pt x="54" y="2168"/>
                </a:cubicBezTo>
                <a:cubicBezTo>
                  <a:pt x="54" y="2182"/>
                  <a:pt x="54" y="2194"/>
                  <a:pt x="68" y="2208"/>
                </a:cubicBezTo>
                <a:cubicBezTo>
                  <a:pt x="94" y="2208"/>
                  <a:pt x="107" y="2194"/>
                  <a:pt x="107" y="2182"/>
                </a:cubicBezTo>
                <a:cubicBezTo>
                  <a:pt x="175" y="1834"/>
                  <a:pt x="201" y="1499"/>
                  <a:pt x="201" y="1151"/>
                </a:cubicBezTo>
                <a:lnTo>
                  <a:pt x="201" y="643"/>
                </a:lnTo>
                <a:cubicBezTo>
                  <a:pt x="190" y="504"/>
                  <a:pt x="188" y="364"/>
                  <a:pt x="174" y="218"/>
                </a:cubicBezTo>
                <a:lnTo>
                  <a:pt x="174" y="218"/>
                </a:lnTo>
                <a:cubicBezTo>
                  <a:pt x="392" y="249"/>
                  <a:pt x="611" y="270"/>
                  <a:pt x="830" y="282"/>
                </a:cubicBezTo>
                <a:cubicBezTo>
                  <a:pt x="1084" y="295"/>
                  <a:pt x="1325" y="309"/>
                  <a:pt x="1579" y="309"/>
                </a:cubicBezTo>
                <a:cubicBezTo>
                  <a:pt x="1833" y="295"/>
                  <a:pt x="2087" y="282"/>
                  <a:pt x="2342" y="241"/>
                </a:cubicBezTo>
                <a:cubicBezTo>
                  <a:pt x="2595" y="215"/>
                  <a:pt x="2850" y="161"/>
                  <a:pt x="3077" y="54"/>
                </a:cubicBezTo>
                <a:cubicBezTo>
                  <a:pt x="3091" y="54"/>
                  <a:pt x="3103" y="41"/>
                  <a:pt x="3103" y="27"/>
                </a:cubicBezTo>
                <a:cubicBezTo>
                  <a:pt x="3091" y="15"/>
                  <a:pt x="3077" y="1"/>
                  <a:pt x="3064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8" name="Google Shape;278;p32"/>
          <p:cNvSpPr/>
          <p:nvPr/>
        </p:nvSpPr>
        <p:spPr>
          <a:xfrm>
            <a:off x="9554822" y="2240465"/>
            <a:ext cx="386445" cy="273148"/>
          </a:xfrm>
          <a:custGeom>
            <a:avLst/>
            <a:gdLst/>
            <a:ahLst/>
            <a:cxnLst/>
            <a:rect l="l" t="t" r="r" b="b"/>
            <a:pathLst>
              <a:path w="3332" h="2355" extrusionOk="0">
                <a:moveTo>
                  <a:pt x="3278" y="0"/>
                </a:moveTo>
                <a:cubicBezTo>
                  <a:pt x="3023" y="94"/>
                  <a:pt x="2769" y="161"/>
                  <a:pt x="2515" y="227"/>
                </a:cubicBezTo>
                <a:cubicBezTo>
                  <a:pt x="2247" y="295"/>
                  <a:pt x="1994" y="348"/>
                  <a:pt x="1726" y="375"/>
                </a:cubicBezTo>
                <a:cubicBezTo>
                  <a:pt x="1659" y="388"/>
                  <a:pt x="1592" y="388"/>
                  <a:pt x="1525" y="388"/>
                </a:cubicBezTo>
                <a:cubicBezTo>
                  <a:pt x="1459" y="402"/>
                  <a:pt x="1391" y="402"/>
                  <a:pt x="1325" y="402"/>
                </a:cubicBezTo>
                <a:lnTo>
                  <a:pt x="1124" y="402"/>
                </a:lnTo>
                <a:lnTo>
                  <a:pt x="924" y="388"/>
                </a:lnTo>
                <a:cubicBezTo>
                  <a:pt x="656" y="375"/>
                  <a:pt x="401" y="334"/>
                  <a:pt x="134" y="295"/>
                </a:cubicBezTo>
                <a:lnTo>
                  <a:pt x="94" y="295"/>
                </a:lnTo>
                <a:cubicBezTo>
                  <a:pt x="41" y="308"/>
                  <a:pt x="0" y="375"/>
                  <a:pt x="14" y="428"/>
                </a:cubicBezTo>
                <a:cubicBezTo>
                  <a:pt x="54" y="575"/>
                  <a:pt x="94" y="736"/>
                  <a:pt x="134" y="896"/>
                </a:cubicBezTo>
                <a:lnTo>
                  <a:pt x="241" y="1365"/>
                </a:lnTo>
                <a:cubicBezTo>
                  <a:pt x="321" y="1686"/>
                  <a:pt x="362" y="2007"/>
                  <a:pt x="428" y="2328"/>
                </a:cubicBezTo>
                <a:cubicBezTo>
                  <a:pt x="428" y="2341"/>
                  <a:pt x="442" y="2355"/>
                  <a:pt x="455" y="2355"/>
                </a:cubicBezTo>
                <a:cubicBezTo>
                  <a:pt x="469" y="2355"/>
                  <a:pt x="482" y="2341"/>
                  <a:pt x="482" y="2328"/>
                </a:cubicBezTo>
                <a:cubicBezTo>
                  <a:pt x="495" y="2153"/>
                  <a:pt x="495" y="1993"/>
                  <a:pt x="482" y="1832"/>
                </a:cubicBezTo>
                <a:cubicBezTo>
                  <a:pt x="469" y="1659"/>
                  <a:pt x="442" y="1499"/>
                  <a:pt x="415" y="1338"/>
                </a:cubicBezTo>
                <a:cubicBezTo>
                  <a:pt x="388" y="1178"/>
                  <a:pt x="362" y="1017"/>
                  <a:pt x="321" y="857"/>
                </a:cubicBezTo>
                <a:cubicBezTo>
                  <a:pt x="302" y="742"/>
                  <a:pt x="276" y="628"/>
                  <a:pt x="249" y="514"/>
                </a:cubicBezTo>
                <a:lnTo>
                  <a:pt x="249" y="514"/>
                </a:lnTo>
                <a:cubicBezTo>
                  <a:pt x="337" y="526"/>
                  <a:pt x="423" y="540"/>
                  <a:pt x="508" y="548"/>
                </a:cubicBezTo>
                <a:cubicBezTo>
                  <a:pt x="642" y="548"/>
                  <a:pt x="776" y="562"/>
                  <a:pt x="924" y="562"/>
                </a:cubicBezTo>
                <a:cubicBezTo>
                  <a:pt x="1191" y="562"/>
                  <a:pt x="1471" y="548"/>
                  <a:pt x="1739" y="522"/>
                </a:cubicBezTo>
                <a:cubicBezTo>
                  <a:pt x="2020" y="495"/>
                  <a:pt x="2288" y="455"/>
                  <a:pt x="2555" y="375"/>
                </a:cubicBezTo>
                <a:cubicBezTo>
                  <a:pt x="2823" y="308"/>
                  <a:pt x="3077" y="214"/>
                  <a:pt x="3304" y="54"/>
                </a:cubicBezTo>
                <a:cubicBezTo>
                  <a:pt x="3317" y="54"/>
                  <a:pt x="3331" y="40"/>
                  <a:pt x="3317" y="27"/>
                </a:cubicBezTo>
                <a:cubicBezTo>
                  <a:pt x="3317" y="0"/>
                  <a:pt x="3304" y="0"/>
                  <a:pt x="3278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9" name="Google Shape;279;p32"/>
          <p:cNvSpPr/>
          <p:nvPr/>
        </p:nvSpPr>
        <p:spPr>
          <a:xfrm>
            <a:off x="9694345" y="2366078"/>
            <a:ext cx="327528" cy="184767"/>
          </a:xfrm>
          <a:custGeom>
            <a:avLst/>
            <a:gdLst/>
            <a:ahLst/>
            <a:cxnLst/>
            <a:rect l="l" t="t" r="r" b="b"/>
            <a:pathLst>
              <a:path w="2824" h="1593" extrusionOk="0">
                <a:moveTo>
                  <a:pt x="2783" y="0"/>
                </a:moveTo>
                <a:cubicBezTo>
                  <a:pt x="2569" y="54"/>
                  <a:pt x="2355" y="95"/>
                  <a:pt x="2128" y="148"/>
                </a:cubicBezTo>
                <a:cubicBezTo>
                  <a:pt x="1914" y="188"/>
                  <a:pt x="1686" y="241"/>
                  <a:pt x="1472" y="255"/>
                </a:cubicBezTo>
                <a:cubicBezTo>
                  <a:pt x="1359" y="261"/>
                  <a:pt x="1245" y="265"/>
                  <a:pt x="1131" y="265"/>
                </a:cubicBezTo>
                <a:cubicBezTo>
                  <a:pt x="1018" y="265"/>
                  <a:pt x="904" y="261"/>
                  <a:pt x="791" y="255"/>
                </a:cubicBezTo>
                <a:cubicBezTo>
                  <a:pt x="577" y="241"/>
                  <a:pt x="349" y="202"/>
                  <a:pt x="135" y="161"/>
                </a:cubicBezTo>
                <a:cubicBezTo>
                  <a:pt x="108" y="161"/>
                  <a:pt x="95" y="161"/>
                  <a:pt x="68" y="175"/>
                </a:cubicBezTo>
                <a:cubicBezTo>
                  <a:pt x="15" y="202"/>
                  <a:pt x="1" y="268"/>
                  <a:pt x="28" y="309"/>
                </a:cubicBezTo>
                <a:cubicBezTo>
                  <a:pt x="95" y="442"/>
                  <a:pt x="175" y="562"/>
                  <a:pt x="256" y="683"/>
                </a:cubicBezTo>
                <a:cubicBezTo>
                  <a:pt x="336" y="803"/>
                  <a:pt x="416" y="924"/>
                  <a:pt x="509" y="1031"/>
                </a:cubicBezTo>
                <a:cubicBezTo>
                  <a:pt x="603" y="1151"/>
                  <a:pt x="710" y="1258"/>
                  <a:pt x="817" y="1352"/>
                </a:cubicBezTo>
                <a:cubicBezTo>
                  <a:pt x="924" y="1459"/>
                  <a:pt x="1044" y="1552"/>
                  <a:pt x="1192" y="1593"/>
                </a:cubicBezTo>
                <a:lnTo>
                  <a:pt x="1219" y="1593"/>
                </a:lnTo>
                <a:cubicBezTo>
                  <a:pt x="1231" y="1579"/>
                  <a:pt x="1231" y="1552"/>
                  <a:pt x="1219" y="1552"/>
                </a:cubicBezTo>
                <a:cubicBezTo>
                  <a:pt x="1098" y="1459"/>
                  <a:pt x="1005" y="1365"/>
                  <a:pt x="910" y="1258"/>
                </a:cubicBezTo>
                <a:cubicBezTo>
                  <a:pt x="817" y="1151"/>
                  <a:pt x="737" y="1044"/>
                  <a:pt x="657" y="924"/>
                </a:cubicBezTo>
                <a:cubicBezTo>
                  <a:pt x="577" y="817"/>
                  <a:pt x="496" y="696"/>
                  <a:pt x="416" y="576"/>
                </a:cubicBezTo>
                <a:cubicBezTo>
                  <a:pt x="382" y="515"/>
                  <a:pt x="345" y="455"/>
                  <a:pt x="308" y="395"/>
                </a:cubicBezTo>
                <a:lnTo>
                  <a:pt x="308" y="395"/>
                </a:lnTo>
                <a:cubicBezTo>
                  <a:pt x="469" y="416"/>
                  <a:pt x="633" y="428"/>
                  <a:pt x="791" y="428"/>
                </a:cubicBezTo>
                <a:cubicBezTo>
                  <a:pt x="910" y="428"/>
                  <a:pt x="1017" y="416"/>
                  <a:pt x="1138" y="416"/>
                </a:cubicBezTo>
                <a:cubicBezTo>
                  <a:pt x="1245" y="416"/>
                  <a:pt x="1365" y="402"/>
                  <a:pt x="1486" y="389"/>
                </a:cubicBezTo>
                <a:cubicBezTo>
                  <a:pt x="1713" y="375"/>
                  <a:pt x="1941" y="348"/>
                  <a:pt x="2168" y="295"/>
                </a:cubicBezTo>
                <a:cubicBezTo>
                  <a:pt x="2382" y="241"/>
                  <a:pt x="2610" y="175"/>
                  <a:pt x="2810" y="54"/>
                </a:cubicBezTo>
                <a:cubicBezTo>
                  <a:pt x="2824" y="41"/>
                  <a:pt x="2824" y="27"/>
                  <a:pt x="2824" y="14"/>
                </a:cubicBezTo>
                <a:cubicBezTo>
                  <a:pt x="2824" y="0"/>
                  <a:pt x="2810" y="0"/>
                  <a:pt x="2797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0" name="Google Shape;280;p32"/>
          <p:cNvSpPr/>
          <p:nvPr/>
        </p:nvSpPr>
        <p:spPr>
          <a:xfrm>
            <a:off x="9553313" y="2753358"/>
            <a:ext cx="633019" cy="534815"/>
          </a:xfrm>
          <a:custGeom>
            <a:avLst/>
            <a:gdLst/>
            <a:ahLst/>
            <a:cxnLst/>
            <a:rect l="l" t="t" r="r" b="b"/>
            <a:pathLst>
              <a:path w="5458" h="4611" extrusionOk="0">
                <a:moveTo>
                  <a:pt x="1510" y="1"/>
                </a:moveTo>
                <a:cubicBezTo>
                  <a:pt x="1482" y="1"/>
                  <a:pt x="1456" y="2"/>
                  <a:pt x="1431" y="5"/>
                </a:cubicBezTo>
                <a:cubicBezTo>
                  <a:pt x="990" y="59"/>
                  <a:pt x="0" y="1557"/>
                  <a:pt x="187" y="2374"/>
                </a:cubicBezTo>
                <a:cubicBezTo>
                  <a:pt x="313" y="2921"/>
                  <a:pt x="673" y="3011"/>
                  <a:pt x="897" y="3011"/>
                </a:cubicBezTo>
                <a:cubicBezTo>
                  <a:pt x="1006" y="3011"/>
                  <a:pt x="1083" y="2989"/>
                  <a:pt x="1083" y="2989"/>
                </a:cubicBezTo>
                <a:cubicBezTo>
                  <a:pt x="1083" y="2989"/>
                  <a:pt x="1445" y="4179"/>
                  <a:pt x="1912" y="4380"/>
                </a:cubicBezTo>
                <a:cubicBezTo>
                  <a:pt x="1984" y="4412"/>
                  <a:pt x="2049" y="4425"/>
                  <a:pt x="2107" y="4425"/>
                </a:cubicBezTo>
                <a:cubicBezTo>
                  <a:pt x="2418" y="4425"/>
                  <a:pt x="2542" y="4045"/>
                  <a:pt x="2542" y="4045"/>
                </a:cubicBezTo>
                <a:cubicBezTo>
                  <a:pt x="2542" y="4045"/>
                  <a:pt x="3020" y="4610"/>
                  <a:pt x="3695" y="4610"/>
                </a:cubicBezTo>
                <a:cubicBezTo>
                  <a:pt x="3901" y="4610"/>
                  <a:pt x="4126" y="4557"/>
                  <a:pt x="4361" y="4420"/>
                </a:cubicBezTo>
                <a:cubicBezTo>
                  <a:pt x="5458" y="3791"/>
                  <a:pt x="3291" y="2186"/>
                  <a:pt x="3291" y="2186"/>
                </a:cubicBezTo>
                <a:lnTo>
                  <a:pt x="3291" y="2186"/>
                </a:lnTo>
                <a:cubicBezTo>
                  <a:pt x="3291" y="2186"/>
                  <a:pt x="3313" y="2188"/>
                  <a:pt x="3349" y="2188"/>
                </a:cubicBezTo>
                <a:cubicBezTo>
                  <a:pt x="3537" y="2188"/>
                  <a:pt x="4108" y="2141"/>
                  <a:pt x="3906" y="1557"/>
                </a:cubicBezTo>
                <a:cubicBezTo>
                  <a:pt x="3687" y="890"/>
                  <a:pt x="2176" y="1"/>
                  <a:pt x="15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1" name="Google Shape;281;p32"/>
          <p:cNvSpPr/>
          <p:nvPr/>
        </p:nvSpPr>
        <p:spPr>
          <a:xfrm>
            <a:off x="9652592" y="2632964"/>
            <a:ext cx="369280" cy="577265"/>
          </a:xfrm>
          <a:custGeom>
            <a:avLst/>
            <a:gdLst/>
            <a:ahLst/>
            <a:cxnLst/>
            <a:rect l="l" t="t" r="r" b="b"/>
            <a:pathLst>
              <a:path w="3184" h="4977" extrusionOk="0">
                <a:moveTo>
                  <a:pt x="40" y="0"/>
                </a:moveTo>
                <a:cubicBezTo>
                  <a:pt x="27" y="0"/>
                  <a:pt x="13" y="0"/>
                  <a:pt x="0" y="14"/>
                </a:cubicBezTo>
                <a:cubicBezTo>
                  <a:pt x="0" y="27"/>
                  <a:pt x="0" y="41"/>
                  <a:pt x="13" y="54"/>
                </a:cubicBezTo>
                <a:cubicBezTo>
                  <a:pt x="428" y="362"/>
                  <a:pt x="682" y="817"/>
                  <a:pt x="735" y="1325"/>
                </a:cubicBezTo>
                <a:cubicBezTo>
                  <a:pt x="762" y="1445"/>
                  <a:pt x="762" y="1578"/>
                  <a:pt x="776" y="1712"/>
                </a:cubicBezTo>
                <a:cubicBezTo>
                  <a:pt x="789" y="1833"/>
                  <a:pt x="803" y="1967"/>
                  <a:pt x="816" y="2101"/>
                </a:cubicBezTo>
                <a:cubicBezTo>
                  <a:pt x="842" y="2234"/>
                  <a:pt x="856" y="2354"/>
                  <a:pt x="883" y="2488"/>
                </a:cubicBezTo>
                <a:lnTo>
                  <a:pt x="923" y="2689"/>
                </a:lnTo>
                <a:lnTo>
                  <a:pt x="976" y="2877"/>
                </a:lnTo>
                <a:cubicBezTo>
                  <a:pt x="1003" y="2943"/>
                  <a:pt x="1017" y="2996"/>
                  <a:pt x="1044" y="3064"/>
                </a:cubicBezTo>
                <a:cubicBezTo>
                  <a:pt x="1070" y="3130"/>
                  <a:pt x="1083" y="3184"/>
                  <a:pt x="1110" y="3251"/>
                </a:cubicBezTo>
                <a:cubicBezTo>
                  <a:pt x="1163" y="3371"/>
                  <a:pt x="1217" y="3492"/>
                  <a:pt x="1284" y="3612"/>
                </a:cubicBezTo>
                <a:cubicBezTo>
                  <a:pt x="1404" y="3852"/>
                  <a:pt x="1565" y="4066"/>
                  <a:pt x="1752" y="4268"/>
                </a:cubicBezTo>
                <a:lnTo>
                  <a:pt x="1886" y="4414"/>
                </a:lnTo>
                <a:lnTo>
                  <a:pt x="2046" y="4535"/>
                </a:lnTo>
                <a:cubicBezTo>
                  <a:pt x="2073" y="4562"/>
                  <a:pt x="2100" y="4575"/>
                  <a:pt x="2127" y="4602"/>
                </a:cubicBezTo>
                <a:lnTo>
                  <a:pt x="2221" y="4655"/>
                </a:lnTo>
                <a:cubicBezTo>
                  <a:pt x="2274" y="4682"/>
                  <a:pt x="2328" y="4722"/>
                  <a:pt x="2394" y="4749"/>
                </a:cubicBezTo>
                <a:cubicBezTo>
                  <a:pt x="2622" y="4883"/>
                  <a:pt x="2890" y="4949"/>
                  <a:pt x="3157" y="4976"/>
                </a:cubicBezTo>
                <a:cubicBezTo>
                  <a:pt x="3170" y="4976"/>
                  <a:pt x="3184" y="4963"/>
                  <a:pt x="3184" y="4949"/>
                </a:cubicBezTo>
                <a:cubicBezTo>
                  <a:pt x="3184" y="4936"/>
                  <a:pt x="3184" y="4923"/>
                  <a:pt x="3170" y="4923"/>
                </a:cubicBezTo>
                <a:lnTo>
                  <a:pt x="3157" y="4923"/>
                </a:lnTo>
                <a:cubicBezTo>
                  <a:pt x="2916" y="4842"/>
                  <a:pt x="2676" y="4749"/>
                  <a:pt x="2461" y="4628"/>
                </a:cubicBezTo>
                <a:cubicBezTo>
                  <a:pt x="2247" y="4495"/>
                  <a:pt x="2046" y="4334"/>
                  <a:pt x="1886" y="4134"/>
                </a:cubicBezTo>
                <a:cubicBezTo>
                  <a:pt x="1725" y="3947"/>
                  <a:pt x="1579" y="3745"/>
                  <a:pt x="1458" y="3519"/>
                </a:cubicBezTo>
                <a:cubicBezTo>
                  <a:pt x="1391" y="3412"/>
                  <a:pt x="1351" y="3291"/>
                  <a:pt x="1297" y="3171"/>
                </a:cubicBezTo>
                <a:cubicBezTo>
                  <a:pt x="1244" y="3064"/>
                  <a:pt x="1190" y="2943"/>
                  <a:pt x="1151" y="2823"/>
                </a:cubicBezTo>
                <a:lnTo>
                  <a:pt x="1097" y="2636"/>
                </a:lnTo>
                <a:cubicBezTo>
                  <a:pt x="1070" y="2582"/>
                  <a:pt x="1056" y="2515"/>
                  <a:pt x="1044" y="2448"/>
                </a:cubicBezTo>
                <a:cubicBezTo>
                  <a:pt x="1003" y="2328"/>
                  <a:pt x="990" y="2208"/>
                  <a:pt x="963" y="2074"/>
                </a:cubicBezTo>
                <a:cubicBezTo>
                  <a:pt x="949" y="1953"/>
                  <a:pt x="923" y="1819"/>
                  <a:pt x="910" y="1699"/>
                </a:cubicBezTo>
                <a:lnTo>
                  <a:pt x="896" y="1298"/>
                </a:lnTo>
                <a:cubicBezTo>
                  <a:pt x="856" y="763"/>
                  <a:pt x="535" y="228"/>
                  <a:pt x="40" y="0"/>
                </a:cubicBezTo>
                <a:close/>
              </a:path>
            </a:pathLst>
          </a:custGeom>
          <a:solidFill>
            <a:srgbClr val="0023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2" name="Google Shape;282;p32"/>
          <p:cNvSpPr/>
          <p:nvPr/>
        </p:nvSpPr>
        <p:spPr>
          <a:xfrm>
            <a:off x="7313044" y="3047268"/>
            <a:ext cx="712117" cy="1245581"/>
          </a:xfrm>
          <a:custGeom>
            <a:avLst/>
            <a:gdLst/>
            <a:ahLst/>
            <a:cxnLst/>
            <a:rect l="l" t="t" r="r" b="b"/>
            <a:pathLst>
              <a:path w="6140" h="10739" extrusionOk="0">
                <a:moveTo>
                  <a:pt x="6140" y="0"/>
                </a:moveTo>
                <a:cubicBezTo>
                  <a:pt x="6140" y="0"/>
                  <a:pt x="2796" y="723"/>
                  <a:pt x="1833" y="3036"/>
                </a:cubicBezTo>
                <a:cubicBezTo>
                  <a:pt x="1776" y="3176"/>
                  <a:pt x="1809" y="3225"/>
                  <a:pt x="1891" y="3225"/>
                </a:cubicBezTo>
                <a:cubicBezTo>
                  <a:pt x="1980" y="3225"/>
                  <a:pt x="2127" y="3166"/>
                  <a:pt x="2275" y="3103"/>
                </a:cubicBezTo>
                <a:cubicBezTo>
                  <a:pt x="2423" y="3038"/>
                  <a:pt x="2565" y="2977"/>
                  <a:pt x="2650" y="2977"/>
                </a:cubicBezTo>
                <a:cubicBezTo>
                  <a:pt x="2704" y="2977"/>
                  <a:pt x="2735" y="3001"/>
                  <a:pt x="2730" y="3063"/>
                </a:cubicBezTo>
                <a:cubicBezTo>
                  <a:pt x="2676" y="3410"/>
                  <a:pt x="1820" y="3585"/>
                  <a:pt x="1445" y="4267"/>
                </a:cubicBezTo>
                <a:cubicBezTo>
                  <a:pt x="429" y="6100"/>
                  <a:pt x="1" y="8707"/>
                  <a:pt x="415" y="10541"/>
                </a:cubicBezTo>
                <a:cubicBezTo>
                  <a:pt x="446" y="10677"/>
                  <a:pt x="491" y="10739"/>
                  <a:pt x="549" y="10739"/>
                </a:cubicBezTo>
                <a:cubicBezTo>
                  <a:pt x="841" y="10739"/>
                  <a:pt x="1477" y="9197"/>
                  <a:pt x="2502" y="7637"/>
                </a:cubicBezTo>
                <a:cubicBezTo>
                  <a:pt x="2689" y="7357"/>
                  <a:pt x="2516" y="6380"/>
                  <a:pt x="2662" y="6059"/>
                </a:cubicBezTo>
                <a:cubicBezTo>
                  <a:pt x="2682" y="6016"/>
                  <a:pt x="2702" y="5998"/>
                  <a:pt x="2723" y="5998"/>
                </a:cubicBezTo>
                <a:cubicBezTo>
                  <a:pt x="2787" y="5998"/>
                  <a:pt x="2853" y="6172"/>
                  <a:pt x="2903" y="6353"/>
                </a:cubicBezTo>
                <a:cubicBezTo>
                  <a:pt x="2963" y="6532"/>
                  <a:pt x="3022" y="6710"/>
                  <a:pt x="3063" y="6710"/>
                </a:cubicBezTo>
                <a:cubicBezTo>
                  <a:pt x="3068" y="6710"/>
                  <a:pt x="3073" y="6707"/>
                  <a:pt x="3077" y="6701"/>
                </a:cubicBezTo>
                <a:cubicBezTo>
                  <a:pt x="3184" y="6594"/>
                  <a:pt x="6047" y="2849"/>
                  <a:pt x="61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3" name="Google Shape;283;p32"/>
          <p:cNvSpPr/>
          <p:nvPr/>
        </p:nvSpPr>
        <p:spPr>
          <a:xfrm>
            <a:off x="7382864" y="2901357"/>
            <a:ext cx="803741" cy="1326540"/>
          </a:xfrm>
          <a:custGeom>
            <a:avLst/>
            <a:gdLst/>
            <a:ahLst/>
            <a:cxnLst/>
            <a:rect l="l" t="t" r="r" b="b"/>
            <a:pathLst>
              <a:path w="6930" h="11437" extrusionOk="0">
                <a:moveTo>
                  <a:pt x="6890" y="1"/>
                </a:moveTo>
                <a:cubicBezTo>
                  <a:pt x="6635" y="147"/>
                  <a:pt x="6408" y="322"/>
                  <a:pt x="6194" y="509"/>
                </a:cubicBezTo>
                <a:cubicBezTo>
                  <a:pt x="5980" y="696"/>
                  <a:pt x="5766" y="884"/>
                  <a:pt x="5565" y="1084"/>
                </a:cubicBezTo>
                <a:cubicBezTo>
                  <a:pt x="5163" y="1485"/>
                  <a:pt x="4776" y="1900"/>
                  <a:pt x="4402" y="2328"/>
                </a:cubicBezTo>
                <a:cubicBezTo>
                  <a:pt x="3665" y="3197"/>
                  <a:pt x="2930" y="4067"/>
                  <a:pt x="2328" y="5043"/>
                </a:cubicBezTo>
                <a:cubicBezTo>
                  <a:pt x="2021" y="5525"/>
                  <a:pt x="1753" y="6020"/>
                  <a:pt x="1512" y="6528"/>
                </a:cubicBezTo>
                <a:cubicBezTo>
                  <a:pt x="1445" y="6662"/>
                  <a:pt x="1391" y="6796"/>
                  <a:pt x="1325" y="6916"/>
                </a:cubicBezTo>
                <a:cubicBezTo>
                  <a:pt x="1271" y="7049"/>
                  <a:pt x="1204" y="7183"/>
                  <a:pt x="1151" y="7317"/>
                </a:cubicBezTo>
                <a:cubicBezTo>
                  <a:pt x="1044" y="7572"/>
                  <a:pt x="937" y="7839"/>
                  <a:pt x="830" y="8107"/>
                </a:cubicBezTo>
                <a:cubicBezTo>
                  <a:pt x="736" y="8360"/>
                  <a:pt x="642" y="8642"/>
                  <a:pt x="549" y="8909"/>
                </a:cubicBezTo>
                <a:lnTo>
                  <a:pt x="428" y="9311"/>
                </a:lnTo>
                <a:cubicBezTo>
                  <a:pt x="389" y="9444"/>
                  <a:pt x="348" y="9591"/>
                  <a:pt x="308" y="9725"/>
                </a:cubicBezTo>
                <a:cubicBezTo>
                  <a:pt x="175" y="10274"/>
                  <a:pt x="54" y="10835"/>
                  <a:pt x="0" y="11397"/>
                </a:cubicBezTo>
                <a:cubicBezTo>
                  <a:pt x="0" y="11424"/>
                  <a:pt x="14" y="11437"/>
                  <a:pt x="27" y="11437"/>
                </a:cubicBezTo>
                <a:cubicBezTo>
                  <a:pt x="54" y="11437"/>
                  <a:pt x="68" y="11424"/>
                  <a:pt x="68" y="11410"/>
                </a:cubicBezTo>
                <a:cubicBezTo>
                  <a:pt x="175" y="10848"/>
                  <a:pt x="308" y="10300"/>
                  <a:pt x="455" y="9765"/>
                </a:cubicBezTo>
                <a:cubicBezTo>
                  <a:pt x="615" y="9216"/>
                  <a:pt x="776" y="8681"/>
                  <a:pt x="977" y="8160"/>
                </a:cubicBezTo>
                <a:cubicBezTo>
                  <a:pt x="1352" y="7090"/>
                  <a:pt x="1873" y="6086"/>
                  <a:pt x="2488" y="5137"/>
                </a:cubicBezTo>
                <a:lnTo>
                  <a:pt x="2716" y="4789"/>
                </a:lnTo>
                <a:cubicBezTo>
                  <a:pt x="2796" y="4668"/>
                  <a:pt x="2877" y="4561"/>
                  <a:pt x="2957" y="4442"/>
                </a:cubicBezTo>
                <a:lnTo>
                  <a:pt x="3210" y="4107"/>
                </a:lnTo>
                <a:cubicBezTo>
                  <a:pt x="3291" y="3987"/>
                  <a:pt x="3385" y="3880"/>
                  <a:pt x="3478" y="3773"/>
                </a:cubicBezTo>
                <a:cubicBezTo>
                  <a:pt x="3826" y="3318"/>
                  <a:pt x="4174" y="2890"/>
                  <a:pt x="4535" y="2448"/>
                </a:cubicBezTo>
                <a:cubicBezTo>
                  <a:pt x="4910" y="2020"/>
                  <a:pt x="5284" y="1592"/>
                  <a:pt x="5672" y="1191"/>
                </a:cubicBezTo>
                <a:cubicBezTo>
                  <a:pt x="5873" y="991"/>
                  <a:pt x="6073" y="789"/>
                  <a:pt x="6274" y="602"/>
                </a:cubicBezTo>
                <a:cubicBezTo>
                  <a:pt x="6474" y="402"/>
                  <a:pt x="6688" y="215"/>
                  <a:pt x="6916" y="54"/>
                </a:cubicBezTo>
                <a:lnTo>
                  <a:pt x="6916" y="40"/>
                </a:lnTo>
                <a:cubicBezTo>
                  <a:pt x="6929" y="40"/>
                  <a:pt x="6929" y="27"/>
                  <a:pt x="6916" y="14"/>
                </a:cubicBezTo>
                <a:cubicBezTo>
                  <a:pt x="6916" y="1"/>
                  <a:pt x="6890" y="1"/>
                  <a:pt x="6890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4" name="Google Shape;284;p32"/>
          <p:cNvSpPr/>
          <p:nvPr/>
        </p:nvSpPr>
        <p:spPr>
          <a:xfrm>
            <a:off x="7018339" y="3228092"/>
            <a:ext cx="465544" cy="543513"/>
          </a:xfrm>
          <a:custGeom>
            <a:avLst/>
            <a:gdLst/>
            <a:ahLst/>
            <a:cxnLst/>
            <a:rect l="l" t="t" r="r" b="b"/>
            <a:pathLst>
              <a:path w="4014" h="4686" extrusionOk="0">
                <a:moveTo>
                  <a:pt x="2541" y="0"/>
                </a:moveTo>
                <a:cubicBezTo>
                  <a:pt x="1939" y="0"/>
                  <a:pt x="1256" y="224"/>
                  <a:pt x="803" y="929"/>
                </a:cubicBezTo>
                <a:cubicBezTo>
                  <a:pt x="0" y="2173"/>
                  <a:pt x="482" y="4487"/>
                  <a:pt x="910" y="4674"/>
                </a:cubicBezTo>
                <a:cubicBezTo>
                  <a:pt x="930" y="4682"/>
                  <a:pt x="954" y="4686"/>
                  <a:pt x="981" y="4686"/>
                </a:cubicBezTo>
                <a:cubicBezTo>
                  <a:pt x="1516" y="4686"/>
                  <a:pt x="3364" y="3239"/>
                  <a:pt x="3746" y="2374"/>
                </a:cubicBezTo>
                <a:cubicBezTo>
                  <a:pt x="4013" y="1758"/>
                  <a:pt x="3933" y="287"/>
                  <a:pt x="3184" y="86"/>
                </a:cubicBezTo>
                <a:cubicBezTo>
                  <a:pt x="2994" y="34"/>
                  <a:pt x="2773" y="0"/>
                  <a:pt x="25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32"/>
          <p:cNvSpPr/>
          <p:nvPr/>
        </p:nvSpPr>
        <p:spPr>
          <a:xfrm>
            <a:off x="7139305" y="3077076"/>
            <a:ext cx="422051" cy="631200"/>
          </a:xfrm>
          <a:custGeom>
            <a:avLst/>
            <a:gdLst/>
            <a:ahLst/>
            <a:cxnLst/>
            <a:rect l="l" t="t" r="r" b="b"/>
            <a:pathLst>
              <a:path w="3639" h="5442" extrusionOk="0">
                <a:moveTo>
                  <a:pt x="3617" y="0"/>
                </a:moveTo>
                <a:cubicBezTo>
                  <a:pt x="3612" y="0"/>
                  <a:pt x="3605" y="4"/>
                  <a:pt x="3598" y="11"/>
                </a:cubicBezTo>
                <a:cubicBezTo>
                  <a:pt x="3478" y="77"/>
                  <a:pt x="3358" y="144"/>
                  <a:pt x="3238" y="225"/>
                </a:cubicBezTo>
                <a:lnTo>
                  <a:pt x="3063" y="344"/>
                </a:lnTo>
                <a:cubicBezTo>
                  <a:pt x="3010" y="385"/>
                  <a:pt x="2956" y="425"/>
                  <a:pt x="2903" y="478"/>
                </a:cubicBezTo>
                <a:lnTo>
                  <a:pt x="2596" y="746"/>
                </a:lnTo>
                <a:cubicBezTo>
                  <a:pt x="2489" y="840"/>
                  <a:pt x="2394" y="933"/>
                  <a:pt x="2287" y="1040"/>
                </a:cubicBezTo>
                <a:lnTo>
                  <a:pt x="2141" y="1188"/>
                </a:lnTo>
                <a:lnTo>
                  <a:pt x="2007" y="1348"/>
                </a:lnTo>
                <a:cubicBezTo>
                  <a:pt x="1927" y="1455"/>
                  <a:pt x="1820" y="1548"/>
                  <a:pt x="1740" y="1669"/>
                </a:cubicBezTo>
                <a:lnTo>
                  <a:pt x="1499" y="2003"/>
                </a:lnTo>
                <a:cubicBezTo>
                  <a:pt x="1419" y="2110"/>
                  <a:pt x="1351" y="2231"/>
                  <a:pt x="1271" y="2351"/>
                </a:cubicBezTo>
                <a:cubicBezTo>
                  <a:pt x="977" y="2820"/>
                  <a:pt x="736" y="3314"/>
                  <a:pt x="495" y="3822"/>
                </a:cubicBezTo>
                <a:lnTo>
                  <a:pt x="334" y="4211"/>
                </a:lnTo>
                <a:cubicBezTo>
                  <a:pt x="295" y="4331"/>
                  <a:pt x="241" y="4464"/>
                  <a:pt x="201" y="4598"/>
                </a:cubicBezTo>
                <a:cubicBezTo>
                  <a:pt x="120" y="4853"/>
                  <a:pt x="40" y="5120"/>
                  <a:pt x="1" y="5401"/>
                </a:cubicBezTo>
                <a:cubicBezTo>
                  <a:pt x="1" y="5415"/>
                  <a:pt x="13" y="5427"/>
                  <a:pt x="27" y="5441"/>
                </a:cubicBezTo>
                <a:cubicBezTo>
                  <a:pt x="40" y="5441"/>
                  <a:pt x="54" y="5427"/>
                  <a:pt x="67" y="5415"/>
                </a:cubicBezTo>
                <a:cubicBezTo>
                  <a:pt x="241" y="4892"/>
                  <a:pt x="429" y="4384"/>
                  <a:pt x="643" y="3876"/>
                </a:cubicBezTo>
                <a:cubicBezTo>
                  <a:pt x="843" y="3381"/>
                  <a:pt x="1124" y="2900"/>
                  <a:pt x="1431" y="2445"/>
                </a:cubicBezTo>
                <a:cubicBezTo>
                  <a:pt x="1579" y="2217"/>
                  <a:pt x="1740" y="2003"/>
                  <a:pt x="1900" y="1789"/>
                </a:cubicBezTo>
                <a:cubicBezTo>
                  <a:pt x="1980" y="1682"/>
                  <a:pt x="2073" y="1575"/>
                  <a:pt x="2168" y="1468"/>
                </a:cubicBezTo>
                <a:lnTo>
                  <a:pt x="2287" y="1321"/>
                </a:lnTo>
                <a:cubicBezTo>
                  <a:pt x="2341" y="1268"/>
                  <a:pt x="2382" y="1214"/>
                  <a:pt x="2435" y="1174"/>
                </a:cubicBezTo>
                <a:cubicBezTo>
                  <a:pt x="2783" y="746"/>
                  <a:pt x="3211" y="425"/>
                  <a:pt x="3625" y="50"/>
                </a:cubicBezTo>
                <a:cubicBezTo>
                  <a:pt x="3639" y="37"/>
                  <a:pt x="3639" y="23"/>
                  <a:pt x="3625" y="11"/>
                </a:cubicBezTo>
                <a:cubicBezTo>
                  <a:pt x="3625" y="4"/>
                  <a:pt x="3622" y="0"/>
                  <a:pt x="3617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6" name="Google Shape;286;p32"/>
          <p:cNvSpPr/>
          <p:nvPr/>
        </p:nvSpPr>
        <p:spPr>
          <a:xfrm>
            <a:off x="7078765" y="3538471"/>
            <a:ext cx="169215" cy="138720"/>
          </a:xfrm>
          <a:custGeom>
            <a:avLst/>
            <a:gdLst/>
            <a:ahLst/>
            <a:cxnLst/>
            <a:rect l="l" t="t" r="r" b="b"/>
            <a:pathLst>
              <a:path w="1459" h="1196" extrusionOk="0">
                <a:moveTo>
                  <a:pt x="998" y="0"/>
                </a:moveTo>
                <a:cubicBezTo>
                  <a:pt x="974" y="0"/>
                  <a:pt x="951" y="10"/>
                  <a:pt x="937" y="32"/>
                </a:cubicBezTo>
                <a:cubicBezTo>
                  <a:pt x="830" y="152"/>
                  <a:pt x="683" y="260"/>
                  <a:pt x="509" y="326"/>
                </a:cubicBezTo>
                <a:cubicBezTo>
                  <a:pt x="348" y="379"/>
                  <a:pt x="175" y="433"/>
                  <a:pt x="14" y="527"/>
                </a:cubicBezTo>
                <a:cubicBezTo>
                  <a:pt x="0" y="527"/>
                  <a:pt x="0" y="540"/>
                  <a:pt x="0" y="554"/>
                </a:cubicBezTo>
                <a:cubicBezTo>
                  <a:pt x="0" y="567"/>
                  <a:pt x="14" y="581"/>
                  <a:pt x="27" y="581"/>
                </a:cubicBezTo>
                <a:cubicBezTo>
                  <a:pt x="52" y="584"/>
                  <a:pt x="77" y="586"/>
                  <a:pt x="102" y="586"/>
                </a:cubicBezTo>
                <a:cubicBezTo>
                  <a:pt x="171" y="586"/>
                  <a:pt x="240" y="573"/>
                  <a:pt x="309" y="554"/>
                </a:cubicBezTo>
                <a:cubicBezTo>
                  <a:pt x="402" y="540"/>
                  <a:pt x="482" y="500"/>
                  <a:pt x="576" y="460"/>
                </a:cubicBezTo>
                <a:cubicBezTo>
                  <a:pt x="656" y="420"/>
                  <a:pt x="737" y="367"/>
                  <a:pt x="817" y="326"/>
                </a:cubicBezTo>
                <a:cubicBezTo>
                  <a:pt x="863" y="299"/>
                  <a:pt x="906" y="273"/>
                  <a:pt x="945" y="245"/>
                </a:cubicBezTo>
                <a:lnTo>
                  <a:pt x="945" y="245"/>
                </a:lnTo>
                <a:cubicBezTo>
                  <a:pt x="962" y="299"/>
                  <a:pt x="981" y="353"/>
                  <a:pt x="1004" y="406"/>
                </a:cubicBezTo>
                <a:cubicBezTo>
                  <a:pt x="1031" y="500"/>
                  <a:pt x="1058" y="581"/>
                  <a:pt x="1097" y="674"/>
                </a:cubicBezTo>
                <a:cubicBezTo>
                  <a:pt x="1138" y="768"/>
                  <a:pt x="1178" y="861"/>
                  <a:pt x="1231" y="941"/>
                </a:cubicBezTo>
                <a:cubicBezTo>
                  <a:pt x="1272" y="1035"/>
                  <a:pt x="1325" y="1116"/>
                  <a:pt x="1405" y="1182"/>
                </a:cubicBezTo>
                <a:cubicBezTo>
                  <a:pt x="1405" y="1196"/>
                  <a:pt x="1418" y="1196"/>
                  <a:pt x="1432" y="1196"/>
                </a:cubicBezTo>
                <a:cubicBezTo>
                  <a:pt x="1445" y="1196"/>
                  <a:pt x="1459" y="1182"/>
                  <a:pt x="1445" y="1155"/>
                </a:cubicBezTo>
                <a:cubicBezTo>
                  <a:pt x="1432" y="1062"/>
                  <a:pt x="1405" y="968"/>
                  <a:pt x="1365" y="888"/>
                </a:cubicBezTo>
                <a:lnTo>
                  <a:pt x="1285" y="607"/>
                </a:lnTo>
                <a:cubicBezTo>
                  <a:pt x="1258" y="513"/>
                  <a:pt x="1218" y="420"/>
                  <a:pt x="1191" y="340"/>
                </a:cubicBezTo>
                <a:cubicBezTo>
                  <a:pt x="1151" y="246"/>
                  <a:pt x="1124" y="152"/>
                  <a:pt x="1084" y="72"/>
                </a:cubicBezTo>
                <a:lnTo>
                  <a:pt x="1084" y="58"/>
                </a:lnTo>
                <a:cubicBezTo>
                  <a:pt x="1071" y="45"/>
                  <a:pt x="1071" y="32"/>
                  <a:pt x="1058" y="19"/>
                </a:cubicBezTo>
                <a:cubicBezTo>
                  <a:pt x="1039" y="7"/>
                  <a:pt x="1018" y="0"/>
                  <a:pt x="998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7" name="Google Shape;287;p32"/>
          <p:cNvSpPr/>
          <p:nvPr/>
        </p:nvSpPr>
        <p:spPr>
          <a:xfrm>
            <a:off x="7092797" y="3374119"/>
            <a:ext cx="260723" cy="208428"/>
          </a:xfrm>
          <a:custGeom>
            <a:avLst/>
            <a:gdLst/>
            <a:ahLst/>
            <a:cxnLst/>
            <a:rect l="l" t="t" r="r" b="b"/>
            <a:pathLst>
              <a:path w="2248" h="1797" extrusionOk="0">
                <a:moveTo>
                  <a:pt x="1592" y="1"/>
                </a:moveTo>
                <a:cubicBezTo>
                  <a:pt x="1568" y="1"/>
                  <a:pt x="1545" y="11"/>
                  <a:pt x="1525" y="31"/>
                </a:cubicBezTo>
                <a:cubicBezTo>
                  <a:pt x="1431" y="111"/>
                  <a:pt x="1311" y="191"/>
                  <a:pt x="1190" y="271"/>
                </a:cubicBezTo>
                <a:cubicBezTo>
                  <a:pt x="1070" y="339"/>
                  <a:pt x="950" y="392"/>
                  <a:pt x="816" y="446"/>
                </a:cubicBezTo>
                <a:lnTo>
                  <a:pt x="414" y="592"/>
                </a:lnTo>
                <a:cubicBezTo>
                  <a:pt x="281" y="646"/>
                  <a:pt x="147" y="700"/>
                  <a:pt x="13" y="767"/>
                </a:cubicBezTo>
                <a:cubicBezTo>
                  <a:pt x="0" y="767"/>
                  <a:pt x="0" y="780"/>
                  <a:pt x="0" y="794"/>
                </a:cubicBezTo>
                <a:cubicBezTo>
                  <a:pt x="0" y="807"/>
                  <a:pt x="13" y="820"/>
                  <a:pt x="27" y="820"/>
                </a:cubicBezTo>
                <a:cubicBezTo>
                  <a:pt x="174" y="807"/>
                  <a:pt x="321" y="780"/>
                  <a:pt x="455" y="740"/>
                </a:cubicBezTo>
                <a:cubicBezTo>
                  <a:pt x="602" y="700"/>
                  <a:pt x="735" y="646"/>
                  <a:pt x="869" y="580"/>
                </a:cubicBezTo>
                <a:cubicBezTo>
                  <a:pt x="1003" y="526"/>
                  <a:pt x="1137" y="459"/>
                  <a:pt x="1271" y="392"/>
                </a:cubicBezTo>
                <a:cubicBezTo>
                  <a:pt x="1352" y="347"/>
                  <a:pt x="1439" y="302"/>
                  <a:pt x="1524" y="249"/>
                </a:cubicBezTo>
                <a:lnTo>
                  <a:pt x="1524" y="249"/>
                </a:lnTo>
                <a:cubicBezTo>
                  <a:pt x="1543" y="350"/>
                  <a:pt x="1564" y="451"/>
                  <a:pt x="1592" y="553"/>
                </a:cubicBezTo>
                <a:cubicBezTo>
                  <a:pt x="1632" y="713"/>
                  <a:pt x="1672" y="847"/>
                  <a:pt x="1725" y="994"/>
                </a:cubicBezTo>
                <a:cubicBezTo>
                  <a:pt x="1779" y="1141"/>
                  <a:pt x="1846" y="1288"/>
                  <a:pt x="1913" y="1422"/>
                </a:cubicBezTo>
                <a:cubicBezTo>
                  <a:pt x="1980" y="1556"/>
                  <a:pt x="2073" y="1703"/>
                  <a:pt x="2207" y="1796"/>
                </a:cubicBezTo>
                <a:lnTo>
                  <a:pt x="2234" y="1796"/>
                </a:lnTo>
                <a:cubicBezTo>
                  <a:pt x="2248" y="1784"/>
                  <a:pt x="2248" y="1770"/>
                  <a:pt x="2248" y="1757"/>
                </a:cubicBezTo>
                <a:cubicBezTo>
                  <a:pt x="2167" y="1623"/>
                  <a:pt x="2114" y="1489"/>
                  <a:pt x="2046" y="1355"/>
                </a:cubicBezTo>
                <a:cubicBezTo>
                  <a:pt x="1993" y="1222"/>
                  <a:pt x="1953" y="1074"/>
                  <a:pt x="1913" y="940"/>
                </a:cubicBezTo>
                <a:cubicBezTo>
                  <a:pt x="1873" y="794"/>
                  <a:pt x="1832" y="646"/>
                  <a:pt x="1793" y="512"/>
                </a:cubicBezTo>
                <a:lnTo>
                  <a:pt x="1672" y="71"/>
                </a:lnTo>
                <a:cubicBezTo>
                  <a:pt x="1672" y="57"/>
                  <a:pt x="1659" y="45"/>
                  <a:pt x="1659" y="31"/>
                </a:cubicBezTo>
                <a:cubicBezTo>
                  <a:pt x="1639" y="11"/>
                  <a:pt x="1615" y="1"/>
                  <a:pt x="1592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8" name="Google Shape;288;p32"/>
          <p:cNvSpPr/>
          <p:nvPr/>
        </p:nvSpPr>
        <p:spPr>
          <a:xfrm>
            <a:off x="7139306" y="3265904"/>
            <a:ext cx="266985" cy="197177"/>
          </a:xfrm>
          <a:custGeom>
            <a:avLst/>
            <a:gdLst/>
            <a:ahLst/>
            <a:cxnLst/>
            <a:rect l="l" t="t" r="r" b="b"/>
            <a:pathLst>
              <a:path w="2302" h="1700" extrusionOk="0">
                <a:moveTo>
                  <a:pt x="1816" y="0"/>
                </a:moveTo>
                <a:cubicBezTo>
                  <a:pt x="1798" y="0"/>
                  <a:pt x="1780" y="5"/>
                  <a:pt x="1766" y="15"/>
                </a:cubicBezTo>
                <a:cubicBezTo>
                  <a:pt x="1645" y="108"/>
                  <a:pt x="1512" y="175"/>
                  <a:pt x="1365" y="241"/>
                </a:cubicBezTo>
                <a:cubicBezTo>
                  <a:pt x="1217" y="309"/>
                  <a:pt x="1071" y="375"/>
                  <a:pt x="923" y="416"/>
                </a:cubicBezTo>
                <a:cubicBezTo>
                  <a:pt x="776" y="469"/>
                  <a:pt x="629" y="509"/>
                  <a:pt x="468" y="562"/>
                </a:cubicBezTo>
                <a:cubicBezTo>
                  <a:pt x="322" y="616"/>
                  <a:pt x="174" y="669"/>
                  <a:pt x="27" y="737"/>
                </a:cubicBezTo>
                <a:cubicBezTo>
                  <a:pt x="13" y="737"/>
                  <a:pt x="1" y="750"/>
                  <a:pt x="13" y="764"/>
                </a:cubicBezTo>
                <a:cubicBezTo>
                  <a:pt x="13" y="790"/>
                  <a:pt x="27" y="790"/>
                  <a:pt x="40" y="790"/>
                </a:cubicBezTo>
                <a:cubicBezTo>
                  <a:pt x="201" y="776"/>
                  <a:pt x="361" y="750"/>
                  <a:pt x="522" y="710"/>
                </a:cubicBezTo>
                <a:cubicBezTo>
                  <a:pt x="669" y="669"/>
                  <a:pt x="816" y="616"/>
                  <a:pt x="977" y="562"/>
                </a:cubicBezTo>
                <a:cubicBezTo>
                  <a:pt x="1124" y="496"/>
                  <a:pt x="1271" y="443"/>
                  <a:pt x="1431" y="389"/>
                </a:cubicBezTo>
                <a:cubicBezTo>
                  <a:pt x="1534" y="352"/>
                  <a:pt x="1637" y="308"/>
                  <a:pt x="1740" y="253"/>
                </a:cubicBezTo>
                <a:lnTo>
                  <a:pt x="1740" y="253"/>
                </a:lnTo>
                <a:cubicBezTo>
                  <a:pt x="1750" y="345"/>
                  <a:pt x="1761" y="434"/>
                  <a:pt x="1779" y="523"/>
                </a:cubicBezTo>
                <a:cubicBezTo>
                  <a:pt x="1806" y="657"/>
                  <a:pt x="1847" y="803"/>
                  <a:pt x="1886" y="937"/>
                </a:cubicBezTo>
                <a:cubicBezTo>
                  <a:pt x="1927" y="1071"/>
                  <a:pt x="1966" y="1204"/>
                  <a:pt x="2020" y="1325"/>
                </a:cubicBezTo>
                <a:cubicBezTo>
                  <a:pt x="2087" y="1459"/>
                  <a:pt x="2154" y="1593"/>
                  <a:pt x="2261" y="1686"/>
                </a:cubicBezTo>
                <a:cubicBezTo>
                  <a:pt x="2261" y="1700"/>
                  <a:pt x="2275" y="1700"/>
                  <a:pt x="2287" y="1700"/>
                </a:cubicBezTo>
                <a:cubicBezTo>
                  <a:pt x="2301" y="1686"/>
                  <a:pt x="2301" y="1673"/>
                  <a:pt x="2301" y="1659"/>
                </a:cubicBezTo>
                <a:cubicBezTo>
                  <a:pt x="2248" y="1525"/>
                  <a:pt x="2207" y="1406"/>
                  <a:pt x="2168" y="1272"/>
                </a:cubicBezTo>
                <a:cubicBezTo>
                  <a:pt x="2127" y="1151"/>
                  <a:pt x="2087" y="1017"/>
                  <a:pt x="2061" y="883"/>
                </a:cubicBezTo>
                <a:lnTo>
                  <a:pt x="1980" y="482"/>
                </a:lnTo>
                <a:cubicBezTo>
                  <a:pt x="1954" y="348"/>
                  <a:pt x="1940" y="215"/>
                  <a:pt x="1913" y="95"/>
                </a:cubicBezTo>
                <a:lnTo>
                  <a:pt x="1913" y="81"/>
                </a:lnTo>
                <a:cubicBezTo>
                  <a:pt x="1913" y="68"/>
                  <a:pt x="1913" y="54"/>
                  <a:pt x="1900" y="41"/>
                </a:cubicBezTo>
                <a:cubicBezTo>
                  <a:pt x="1883" y="15"/>
                  <a:pt x="1849" y="0"/>
                  <a:pt x="1816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9" name="Google Shape;289;p32"/>
          <p:cNvSpPr/>
          <p:nvPr/>
        </p:nvSpPr>
        <p:spPr>
          <a:xfrm>
            <a:off x="6760748" y="4159581"/>
            <a:ext cx="617593" cy="1049564"/>
          </a:xfrm>
          <a:custGeom>
            <a:avLst/>
            <a:gdLst/>
            <a:ahLst/>
            <a:cxnLst/>
            <a:rect l="l" t="t" r="r" b="b"/>
            <a:pathLst>
              <a:path w="5325" h="9049" extrusionOk="0">
                <a:moveTo>
                  <a:pt x="2735" y="0"/>
                </a:moveTo>
                <a:cubicBezTo>
                  <a:pt x="2339" y="0"/>
                  <a:pt x="215" y="931"/>
                  <a:pt x="215" y="1980"/>
                </a:cubicBezTo>
                <a:cubicBezTo>
                  <a:pt x="215" y="2495"/>
                  <a:pt x="524" y="2625"/>
                  <a:pt x="838" y="2625"/>
                </a:cubicBezTo>
                <a:cubicBezTo>
                  <a:pt x="1159" y="2625"/>
                  <a:pt x="1485" y="2488"/>
                  <a:pt x="1485" y="2488"/>
                </a:cubicBezTo>
                <a:lnTo>
                  <a:pt x="1485" y="2488"/>
                </a:lnTo>
                <a:cubicBezTo>
                  <a:pt x="1485" y="2489"/>
                  <a:pt x="1" y="4295"/>
                  <a:pt x="468" y="4963"/>
                </a:cubicBezTo>
                <a:cubicBezTo>
                  <a:pt x="606" y="5169"/>
                  <a:pt x="767" y="5241"/>
                  <a:pt x="926" y="5241"/>
                </a:cubicBezTo>
                <a:cubicBezTo>
                  <a:pt x="1293" y="5241"/>
                  <a:pt x="1645" y="4857"/>
                  <a:pt x="1646" y="4856"/>
                </a:cubicBezTo>
                <a:lnTo>
                  <a:pt x="1646" y="4856"/>
                </a:lnTo>
                <a:cubicBezTo>
                  <a:pt x="1645" y="4857"/>
                  <a:pt x="1030" y="6890"/>
                  <a:pt x="1753" y="7491"/>
                </a:cubicBezTo>
                <a:cubicBezTo>
                  <a:pt x="1929" y="7635"/>
                  <a:pt x="2070" y="7689"/>
                  <a:pt x="2181" y="7689"/>
                </a:cubicBezTo>
                <a:cubicBezTo>
                  <a:pt x="2527" y="7689"/>
                  <a:pt x="2596" y="7170"/>
                  <a:pt x="2596" y="7170"/>
                </a:cubicBezTo>
                <a:cubicBezTo>
                  <a:pt x="2596" y="7170"/>
                  <a:pt x="3051" y="8936"/>
                  <a:pt x="3920" y="9043"/>
                </a:cubicBezTo>
                <a:cubicBezTo>
                  <a:pt x="3951" y="9047"/>
                  <a:pt x="3982" y="9048"/>
                  <a:pt x="4010" y="9048"/>
                </a:cubicBezTo>
                <a:cubicBezTo>
                  <a:pt x="4758" y="9048"/>
                  <a:pt x="4348" y="7746"/>
                  <a:pt x="4348" y="7746"/>
                </a:cubicBezTo>
                <a:lnTo>
                  <a:pt x="4348" y="7746"/>
                </a:lnTo>
                <a:cubicBezTo>
                  <a:pt x="4348" y="7746"/>
                  <a:pt x="4649" y="8012"/>
                  <a:pt x="4876" y="8012"/>
                </a:cubicBezTo>
                <a:cubicBezTo>
                  <a:pt x="4963" y="8012"/>
                  <a:pt x="5039" y="7973"/>
                  <a:pt x="5084" y="7866"/>
                </a:cubicBezTo>
                <a:cubicBezTo>
                  <a:pt x="5325" y="7277"/>
                  <a:pt x="4348" y="6234"/>
                  <a:pt x="4348" y="6234"/>
                </a:cubicBezTo>
                <a:lnTo>
                  <a:pt x="4348" y="6234"/>
                </a:lnTo>
                <a:cubicBezTo>
                  <a:pt x="4348" y="6234"/>
                  <a:pt x="4421" y="6256"/>
                  <a:pt x="4514" y="6256"/>
                </a:cubicBezTo>
                <a:cubicBezTo>
                  <a:pt x="4674" y="6256"/>
                  <a:pt x="4893" y="6192"/>
                  <a:pt x="4909" y="5846"/>
                </a:cubicBezTo>
                <a:cubicBezTo>
                  <a:pt x="4923" y="5297"/>
                  <a:pt x="3987" y="4429"/>
                  <a:pt x="3987" y="4428"/>
                </a:cubicBezTo>
                <a:lnTo>
                  <a:pt x="3987" y="4428"/>
                </a:lnTo>
                <a:cubicBezTo>
                  <a:pt x="3987" y="4429"/>
                  <a:pt x="4146" y="4558"/>
                  <a:pt x="4307" y="4558"/>
                </a:cubicBezTo>
                <a:cubicBezTo>
                  <a:pt x="4415" y="4558"/>
                  <a:pt x="4524" y="4500"/>
                  <a:pt x="4588" y="4307"/>
                </a:cubicBezTo>
                <a:cubicBezTo>
                  <a:pt x="4749" y="3826"/>
                  <a:pt x="3720" y="2810"/>
                  <a:pt x="3719" y="2809"/>
                </a:cubicBezTo>
                <a:lnTo>
                  <a:pt x="3719" y="2809"/>
                </a:lnTo>
                <a:cubicBezTo>
                  <a:pt x="3720" y="2809"/>
                  <a:pt x="3991" y="3016"/>
                  <a:pt x="4220" y="3016"/>
                </a:cubicBezTo>
                <a:cubicBezTo>
                  <a:pt x="4320" y="3016"/>
                  <a:pt x="4411" y="2977"/>
                  <a:pt x="4468" y="2863"/>
                </a:cubicBezTo>
                <a:cubicBezTo>
                  <a:pt x="4736" y="2301"/>
                  <a:pt x="3491" y="14"/>
                  <a:pt x="2742" y="0"/>
                </a:cubicBezTo>
                <a:cubicBezTo>
                  <a:pt x="2740" y="0"/>
                  <a:pt x="2737" y="0"/>
                  <a:pt x="273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0" name="Google Shape;290;p32"/>
          <p:cNvSpPr/>
          <p:nvPr/>
        </p:nvSpPr>
        <p:spPr>
          <a:xfrm>
            <a:off x="7030748" y="3938625"/>
            <a:ext cx="200181" cy="1193851"/>
          </a:xfrm>
          <a:custGeom>
            <a:avLst/>
            <a:gdLst/>
            <a:ahLst/>
            <a:cxnLst/>
            <a:rect l="l" t="t" r="r" b="b"/>
            <a:pathLst>
              <a:path w="1726" h="10293" extrusionOk="0">
                <a:moveTo>
                  <a:pt x="1685" y="0"/>
                </a:moveTo>
                <a:cubicBezTo>
                  <a:pt x="1681" y="0"/>
                  <a:pt x="1676" y="2"/>
                  <a:pt x="1672" y="6"/>
                </a:cubicBezTo>
                <a:cubicBezTo>
                  <a:pt x="1311" y="314"/>
                  <a:pt x="1044" y="689"/>
                  <a:pt x="816" y="1076"/>
                </a:cubicBezTo>
                <a:cubicBezTo>
                  <a:pt x="762" y="1183"/>
                  <a:pt x="709" y="1277"/>
                  <a:pt x="655" y="1384"/>
                </a:cubicBezTo>
                <a:lnTo>
                  <a:pt x="589" y="1545"/>
                </a:lnTo>
                <a:lnTo>
                  <a:pt x="521" y="1705"/>
                </a:lnTo>
                <a:cubicBezTo>
                  <a:pt x="428" y="1905"/>
                  <a:pt x="361" y="2133"/>
                  <a:pt x="295" y="2347"/>
                </a:cubicBezTo>
                <a:cubicBezTo>
                  <a:pt x="174" y="2788"/>
                  <a:pt x="93" y="3243"/>
                  <a:pt x="40" y="3698"/>
                </a:cubicBezTo>
                <a:cubicBezTo>
                  <a:pt x="27" y="3805"/>
                  <a:pt x="27" y="3926"/>
                  <a:pt x="27" y="4033"/>
                </a:cubicBezTo>
                <a:cubicBezTo>
                  <a:pt x="13" y="4153"/>
                  <a:pt x="13" y="4260"/>
                  <a:pt x="0" y="4380"/>
                </a:cubicBezTo>
                <a:cubicBezTo>
                  <a:pt x="13" y="4607"/>
                  <a:pt x="13" y="4835"/>
                  <a:pt x="27" y="5062"/>
                </a:cubicBezTo>
                <a:cubicBezTo>
                  <a:pt x="81" y="5972"/>
                  <a:pt x="227" y="6868"/>
                  <a:pt x="468" y="7751"/>
                </a:cubicBezTo>
                <a:cubicBezTo>
                  <a:pt x="589" y="8192"/>
                  <a:pt x="735" y="8620"/>
                  <a:pt x="896" y="9048"/>
                </a:cubicBezTo>
                <a:cubicBezTo>
                  <a:pt x="1056" y="9476"/>
                  <a:pt x="1231" y="9891"/>
                  <a:pt x="1472" y="10279"/>
                </a:cubicBezTo>
                <a:cubicBezTo>
                  <a:pt x="1472" y="10293"/>
                  <a:pt x="1485" y="10293"/>
                  <a:pt x="1498" y="10293"/>
                </a:cubicBezTo>
                <a:cubicBezTo>
                  <a:pt x="1511" y="10293"/>
                  <a:pt x="1525" y="10279"/>
                  <a:pt x="1511" y="10252"/>
                </a:cubicBezTo>
                <a:cubicBezTo>
                  <a:pt x="1177" y="9423"/>
                  <a:pt x="869" y="8581"/>
                  <a:pt x="655" y="7698"/>
                </a:cubicBezTo>
                <a:cubicBezTo>
                  <a:pt x="589" y="7484"/>
                  <a:pt x="548" y="7270"/>
                  <a:pt x="495" y="7042"/>
                </a:cubicBezTo>
                <a:cubicBezTo>
                  <a:pt x="455" y="6828"/>
                  <a:pt x="414" y="6601"/>
                  <a:pt x="375" y="6387"/>
                </a:cubicBezTo>
                <a:lnTo>
                  <a:pt x="321" y="6052"/>
                </a:lnTo>
                <a:lnTo>
                  <a:pt x="281" y="5718"/>
                </a:lnTo>
                <a:cubicBezTo>
                  <a:pt x="241" y="5490"/>
                  <a:pt x="227" y="5276"/>
                  <a:pt x="200" y="5049"/>
                </a:cubicBezTo>
                <a:cubicBezTo>
                  <a:pt x="120" y="4153"/>
                  <a:pt x="188" y="3243"/>
                  <a:pt x="441" y="2387"/>
                </a:cubicBezTo>
                <a:cubicBezTo>
                  <a:pt x="575" y="1959"/>
                  <a:pt x="735" y="1545"/>
                  <a:pt x="949" y="1156"/>
                </a:cubicBezTo>
                <a:cubicBezTo>
                  <a:pt x="1163" y="755"/>
                  <a:pt x="1404" y="380"/>
                  <a:pt x="1712" y="59"/>
                </a:cubicBezTo>
                <a:lnTo>
                  <a:pt x="1712" y="47"/>
                </a:lnTo>
                <a:cubicBezTo>
                  <a:pt x="1725" y="47"/>
                  <a:pt x="1725" y="20"/>
                  <a:pt x="1712" y="6"/>
                </a:cubicBezTo>
                <a:cubicBezTo>
                  <a:pt x="1703" y="6"/>
                  <a:pt x="1694" y="0"/>
                  <a:pt x="1685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1" name="Google Shape;291;p32"/>
          <p:cNvSpPr/>
          <p:nvPr/>
        </p:nvSpPr>
        <p:spPr>
          <a:xfrm>
            <a:off x="7595455" y="3000642"/>
            <a:ext cx="54279" cy="52889"/>
          </a:xfrm>
          <a:custGeom>
            <a:avLst/>
            <a:gdLst/>
            <a:ahLst/>
            <a:cxnLst/>
            <a:rect l="l" t="t" r="r" b="b"/>
            <a:pathLst>
              <a:path w="468" h="456" extrusionOk="0">
                <a:moveTo>
                  <a:pt x="241" y="1"/>
                </a:moveTo>
                <a:cubicBezTo>
                  <a:pt x="200" y="1"/>
                  <a:pt x="174" y="1"/>
                  <a:pt x="147" y="14"/>
                </a:cubicBezTo>
                <a:cubicBezTo>
                  <a:pt x="120" y="28"/>
                  <a:pt x="93" y="40"/>
                  <a:pt x="67" y="67"/>
                </a:cubicBezTo>
                <a:cubicBezTo>
                  <a:pt x="54" y="81"/>
                  <a:pt x="40" y="108"/>
                  <a:pt x="27" y="135"/>
                </a:cubicBezTo>
                <a:cubicBezTo>
                  <a:pt x="13" y="161"/>
                  <a:pt x="0" y="201"/>
                  <a:pt x="0" y="228"/>
                </a:cubicBezTo>
                <a:cubicBezTo>
                  <a:pt x="13" y="254"/>
                  <a:pt x="13" y="268"/>
                  <a:pt x="13" y="295"/>
                </a:cubicBezTo>
                <a:cubicBezTo>
                  <a:pt x="27" y="335"/>
                  <a:pt x="40" y="361"/>
                  <a:pt x="67" y="388"/>
                </a:cubicBezTo>
                <a:cubicBezTo>
                  <a:pt x="93" y="402"/>
                  <a:pt x="107" y="415"/>
                  <a:pt x="120" y="429"/>
                </a:cubicBezTo>
                <a:cubicBezTo>
                  <a:pt x="161" y="456"/>
                  <a:pt x="200" y="456"/>
                  <a:pt x="241" y="456"/>
                </a:cubicBezTo>
                <a:cubicBezTo>
                  <a:pt x="268" y="456"/>
                  <a:pt x="295" y="456"/>
                  <a:pt x="321" y="442"/>
                </a:cubicBezTo>
                <a:cubicBezTo>
                  <a:pt x="348" y="429"/>
                  <a:pt x="375" y="415"/>
                  <a:pt x="402" y="388"/>
                </a:cubicBezTo>
                <a:cubicBezTo>
                  <a:pt x="428" y="375"/>
                  <a:pt x="441" y="349"/>
                  <a:pt x="441" y="322"/>
                </a:cubicBezTo>
                <a:cubicBezTo>
                  <a:pt x="468" y="295"/>
                  <a:pt x="468" y="254"/>
                  <a:pt x="468" y="228"/>
                </a:cubicBezTo>
                <a:cubicBezTo>
                  <a:pt x="468" y="201"/>
                  <a:pt x="468" y="188"/>
                  <a:pt x="455" y="161"/>
                </a:cubicBezTo>
                <a:cubicBezTo>
                  <a:pt x="455" y="121"/>
                  <a:pt x="428" y="94"/>
                  <a:pt x="402" y="67"/>
                </a:cubicBezTo>
                <a:cubicBezTo>
                  <a:pt x="388" y="54"/>
                  <a:pt x="375" y="40"/>
                  <a:pt x="348" y="28"/>
                </a:cubicBezTo>
                <a:cubicBezTo>
                  <a:pt x="321" y="1"/>
                  <a:pt x="281" y="1"/>
                  <a:pt x="2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2" name="Google Shape;292;p32"/>
          <p:cNvSpPr/>
          <p:nvPr/>
        </p:nvSpPr>
        <p:spPr>
          <a:xfrm>
            <a:off x="7702390" y="3023839"/>
            <a:ext cx="38969" cy="38972"/>
          </a:xfrm>
          <a:custGeom>
            <a:avLst/>
            <a:gdLst/>
            <a:ahLst/>
            <a:cxnLst/>
            <a:rect l="l" t="t" r="r" b="b"/>
            <a:pathLst>
              <a:path w="336" h="336" extrusionOk="0">
                <a:moveTo>
                  <a:pt x="161" y="1"/>
                </a:moveTo>
                <a:cubicBezTo>
                  <a:pt x="134" y="1"/>
                  <a:pt x="108" y="15"/>
                  <a:pt x="81" y="28"/>
                </a:cubicBezTo>
                <a:cubicBezTo>
                  <a:pt x="54" y="42"/>
                  <a:pt x="41" y="68"/>
                  <a:pt x="27" y="81"/>
                </a:cubicBezTo>
                <a:cubicBezTo>
                  <a:pt x="15" y="108"/>
                  <a:pt x="1" y="135"/>
                  <a:pt x="1" y="175"/>
                </a:cubicBezTo>
                <a:cubicBezTo>
                  <a:pt x="1" y="202"/>
                  <a:pt x="15" y="229"/>
                  <a:pt x="27" y="256"/>
                </a:cubicBezTo>
                <a:cubicBezTo>
                  <a:pt x="41" y="282"/>
                  <a:pt x="54" y="295"/>
                  <a:pt x="81" y="309"/>
                </a:cubicBezTo>
                <a:cubicBezTo>
                  <a:pt x="108" y="322"/>
                  <a:pt x="134" y="336"/>
                  <a:pt x="161" y="336"/>
                </a:cubicBezTo>
                <a:cubicBezTo>
                  <a:pt x="202" y="336"/>
                  <a:pt x="229" y="322"/>
                  <a:pt x="255" y="309"/>
                </a:cubicBezTo>
                <a:cubicBezTo>
                  <a:pt x="268" y="295"/>
                  <a:pt x="282" y="295"/>
                  <a:pt x="295" y="282"/>
                </a:cubicBezTo>
                <a:cubicBezTo>
                  <a:pt x="309" y="268"/>
                  <a:pt x="309" y="256"/>
                  <a:pt x="322" y="242"/>
                </a:cubicBezTo>
                <a:cubicBezTo>
                  <a:pt x="322" y="242"/>
                  <a:pt x="322" y="229"/>
                  <a:pt x="336" y="229"/>
                </a:cubicBezTo>
                <a:lnTo>
                  <a:pt x="336" y="175"/>
                </a:lnTo>
                <a:lnTo>
                  <a:pt x="336" y="135"/>
                </a:lnTo>
                <a:cubicBezTo>
                  <a:pt x="336" y="122"/>
                  <a:pt x="336" y="122"/>
                  <a:pt x="322" y="108"/>
                </a:cubicBezTo>
                <a:cubicBezTo>
                  <a:pt x="322" y="95"/>
                  <a:pt x="309" y="81"/>
                  <a:pt x="309" y="68"/>
                </a:cubicBezTo>
                <a:cubicBezTo>
                  <a:pt x="282" y="54"/>
                  <a:pt x="295" y="54"/>
                  <a:pt x="268" y="42"/>
                </a:cubicBezTo>
                <a:cubicBezTo>
                  <a:pt x="268" y="42"/>
                  <a:pt x="268" y="28"/>
                  <a:pt x="255" y="28"/>
                </a:cubicBezTo>
                <a:cubicBezTo>
                  <a:pt x="229" y="15"/>
                  <a:pt x="202" y="1"/>
                  <a:pt x="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3" name="Google Shape;293;p32"/>
          <p:cNvSpPr/>
          <p:nvPr/>
        </p:nvSpPr>
        <p:spPr>
          <a:xfrm>
            <a:off x="7707145" y="2968050"/>
            <a:ext cx="32591" cy="28069"/>
          </a:xfrm>
          <a:custGeom>
            <a:avLst/>
            <a:gdLst/>
            <a:ahLst/>
            <a:cxnLst/>
            <a:rect l="l" t="t" r="r" b="b"/>
            <a:pathLst>
              <a:path w="281" h="242" extrusionOk="0">
                <a:moveTo>
                  <a:pt x="120" y="0"/>
                </a:moveTo>
                <a:cubicBezTo>
                  <a:pt x="107" y="0"/>
                  <a:pt x="93" y="0"/>
                  <a:pt x="81" y="14"/>
                </a:cubicBezTo>
                <a:cubicBezTo>
                  <a:pt x="67" y="14"/>
                  <a:pt x="54" y="14"/>
                  <a:pt x="40" y="27"/>
                </a:cubicBezTo>
                <a:cubicBezTo>
                  <a:pt x="27" y="41"/>
                  <a:pt x="27" y="54"/>
                  <a:pt x="13" y="68"/>
                </a:cubicBezTo>
                <a:cubicBezTo>
                  <a:pt x="13" y="81"/>
                  <a:pt x="0" y="95"/>
                  <a:pt x="0" y="121"/>
                </a:cubicBezTo>
                <a:cubicBezTo>
                  <a:pt x="13" y="134"/>
                  <a:pt x="13" y="134"/>
                  <a:pt x="13" y="148"/>
                </a:cubicBezTo>
                <a:cubicBezTo>
                  <a:pt x="13" y="175"/>
                  <a:pt x="27" y="188"/>
                  <a:pt x="40" y="202"/>
                </a:cubicBezTo>
                <a:lnTo>
                  <a:pt x="67" y="228"/>
                </a:lnTo>
                <a:cubicBezTo>
                  <a:pt x="81" y="228"/>
                  <a:pt x="107" y="241"/>
                  <a:pt x="120" y="241"/>
                </a:cubicBezTo>
                <a:lnTo>
                  <a:pt x="174" y="241"/>
                </a:lnTo>
                <a:cubicBezTo>
                  <a:pt x="174" y="228"/>
                  <a:pt x="174" y="228"/>
                  <a:pt x="188" y="228"/>
                </a:cubicBezTo>
                <a:cubicBezTo>
                  <a:pt x="200" y="228"/>
                  <a:pt x="200" y="228"/>
                  <a:pt x="214" y="214"/>
                </a:cubicBezTo>
                <a:cubicBezTo>
                  <a:pt x="241" y="202"/>
                  <a:pt x="254" y="188"/>
                  <a:pt x="254" y="175"/>
                </a:cubicBezTo>
                <a:cubicBezTo>
                  <a:pt x="268" y="161"/>
                  <a:pt x="281" y="134"/>
                  <a:pt x="281" y="121"/>
                </a:cubicBezTo>
                <a:cubicBezTo>
                  <a:pt x="281" y="95"/>
                  <a:pt x="268" y="81"/>
                  <a:pt x="254" y="54"/>
                </a:cubicBezTo>
                <a:cubicBezTo>
                  <a:pt x="254" y="41"/>
                  <a:pt x="241" y="27"/>
                  <a:pt x="214" y="14"/>
                </a:cubicBezTo>
                <a:cubicBezTo>
                  <a:pt x="200" y="14"/>
                  <a:pt x="200" y="14"/>
                  <a:pt x="1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4" name="Google Shape;294;p32"/>
          <p:cNvSpPr/>
          <p:nvPr/>
        </p:nvSpPr>
        <p:spPr>
          <a:xfrm>
            <a:off x="7345635" y="5200677"/>
            <a:ext cx="43492" cy="43495"/>
          </a:xfrm>
          <a:custGeom>
            <a:avLst/>
            <a:gdLst/>
            <a:ahLst/>
            <a:cxnLst/>
            <a:rect l="l" t="t" r="r" b="b"/>
            <a:pathLst>
              <a:path w="375" h="375" extrusionOk="0">
                <a:moveTo>
                  <a:pt x="187" y="0"/>
                </a:moveTo>
                <a:cubicBezTo>
                  <a:pt x="161" y="0"/>
                  <a:pt x="134" y="13"/>
                  <a:pt x="107" y="27"/>
                </a:cubicBezTo>
                <a:cubicBezTo>
                  <a:pt x="94" y="27"/>
                  <a:pt x="68" y="40"/>
                  <a:pt x="54" y="54"/>
                </a:cubicBezTo>
                <a:cubicBezTo>
                  <a:pt x="41" y="81"/>
                  <a:pt x="27" y="93"/>
                  <a:pt x="14" y="120"/>
                </a:cubicBezTo>
                <a:cubicBezTo>
                  <a:pt x="0" y="147"/>
                  <a:pt x="0" y="161"/>
                  <a:pt x="0" y="188"/>
                </a:cubicBezTo>
                <a:lnTo>
                  <a:pt x="0" y="241"/>
                </a:lnTo>
                <a:cubicBezTo>
                  <a:pt x="14" y="268"/>
                  <a:pt x="27" y="295"/>
                  <a:pt x="54" y="321"/>
                </a:cubicBezTo>
                <a:cubicBezTo>
                  <a:pt x="68" y="334"/>
                  <a:pt x="80" y="334"/>
                  <a:pt x="94" y="348"/>
                </a:cubicBezTo>
                <a:cubicBezTo>
                  <a:pt x="121" y="361"/>
                  <a:pt x="148" y="375"/>
                  <a:pt x="187" y="375"/>
                </a:cubicBezTo>
                <a:cubicBezTo>
                  <a:pt x="214" y="375"/>
                  <a:pt x="228" y="375"/>
                  <a:pt x="255" y="361"/>
                </a:cubicBezTo>
                <a:cubicBezTo>
                  <a:pt x="282" y="348"/>
                  <a:pt x="294" y="334"/>
                  <a:pt x="308" y="321"/>
                </a:cubicBezTo>
                <a:cubicBezTo>
                  <a:pt x="335" y="307"/>
                  <a:pt x="348" y="281"/>
                  <a:pt x="348" y="254"/>
                </a:cubicBezTo>
                <a:cubicBezTo>
                  <a:pt x="362" y="241"/>
                  <a:pt x="375" y="214"/>
                  <a:pt x="362" y="188"/>
                </a:cubicBezTo>
                <a:lnTo>
                  <a:pt x="362" y="147"/>
                </a:lnTo>
                <a:cubicBezTo>
                  <a:pt x="348" y="107"/>
                  <a:pt x="335" y="81"/>
                  <a:pt x="308" y="54"/>
                </a:cubicBezTo>
                <a:cubicBezTo>
                  <a:pt x="294" y="54"/>
                  <a:pt x="294" y="40"/>
                  <a:pt x="282" y="27"/>
                </a:cubicBezTo>
                <a:cubicBezTo>
                  <a:pt x="255" y="13"/>
                  <a:pt x="214" y="0"/>
                  <a:pt x="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5" name="Google Shape;295;p32"/>
          <p:cNvSpPr/>
          <p:nvPr/>
        </p:nvSpPr>
        <p:spPr>
          <a:xfrm>
            <a:off x="7437143" y="5216567"/>
            <a:ext cx="31199" cy="28765"/>
          </a:xfrm>
          <a:custGeom>
            <a:avLst/>
            <a:gdLst/>
            <a:ahLst/>
            <a:cxnLst/>
            <a:rect l="l" t="t" r="r" b="b"/>
            <a:pathLst>
              <a:path w="269" h="248" extrusionOk="0">
                <a:moveTo>
                  <a:pt x="141" y="0"/>
                </a:moveTo>
                <a:cubicBezTo>
                  <a:pt x="131" y="0"/>
                  <a:pt x="121" y="4"/>
                  <a:pt x="108" y="10"/>
                </a:cubicBezTo>
                <a:lnTo>
                  <a:pt x="94" y="10"/>
                </a:lnTo>
                <a:cubicBezTo>
                  <a:pt x="81" y="10"/>
                  <a:pt x="81" y="24"/>
                  <a:pt x="67" y="24"/>
                </a:cubicBezTo>
                <a:cubicBezTo>
                  <a:pt x="54" y="37"/>
                  <a:pt x="40" y="37"/>
                  <a:pt x="28" y="51"/>
                </a:cubicBezTo>
                <a:cubicBezTo>
                  <a:pt x="28" y="63"/>
                  <a:pt x="14" y="63"/>
                  <a:pt x="14" y="77"/>
                </a:cubicBezTo>
                <a:cubicBezTo>
                  <a:pt x="14" y="90"/>
                  <a:pt x="1" y="104"/>
                  <a:pt x="1" y="131"/>
                </a:cubicBezTo>
                <a:cubicBezTo>
                  <a:pt x="14" y="131"/>
                  <a:pt x="14" y="144"/>
                  <a:pt x="14" y="158"/>
                </a:cubicBezTo>
                <a:cubicBezTo>
                  <a:pt x="14" y="170"/>
                  <a:pt x="14" y="170"/>
                  <a:pt x="28" y="184"/>
                </a:cubicBezTo>
                <a:cubicBezTo>
                  <a:pt x="28" y="197"/>
                  <a:pt x="40" y="211"/>
                  <a:pt x="54" y="211"/>
                </a:cubicBezTo>
                <a:cubicBezTo>
                  <a:pt x="67" y="224"/>
                  <a:pt x="81" y="238"/>
                  <a:pt x="94" y="238"/>
                </a:cubicBezTo>
                <a:lnTo>
                  <a:pt x="108" y="238"/>
                </a:lnTo>
                <a:cubicBezTo>
                  <a:pt x="121" y="244"/>
                  <a:pt x="131" y="247"/>
                  <a:pt x="141" y="247"/>
                </a:cubicBezTo>
                <a:cubicBezTo>
                  <a:pt x="151" y="247"/>
                  <a:pt x="161" y="244"/>
                  <a:pt x="174" y="238"/>
                </a:cubicBezTo>
                <a:cubicBezTo>
                  <a:pt x="188" y="238"/>
                  <a:pt x="215" y="224"/>
                  <a:pt x="228" y="211"/>
                </a:cubicBezTo>
                <a:cubicBezTo>
                  <a:pt x="228" y="197"/>
                  <a:pt x="242" y="197"/>
                  <a:pt x="242" y="184"/>
                </a:cubicBezTo>
                <a:cubicBezTo>
                  <a:pt x="254" y="170"/>
                  <a:pt x="268" y="144"/>
                  <a:pt x="268" y="131"/>
                </a:cubicBezTo>
                <a:cubicBezTo>
                  <a:pt x="268" y="104"/>
                  <a:pt x="254" y="90"/>
                  <a:pt x="254" y="77"/>
                </a:cubicBezTo>
                <a:cubicBezTo>
                  <a:pt x="242" y="63"/>
                  <a:pt x="242" y="51"/>
                  <a:pt x="228" y="37"/>
                </a:cubicBezTo>
                <a:cubicBezTo>
                  <a:pt x="215" y="24"/>
                  <a:pt x="188" y="10"/>
                  <a:pt x="174" y="10"/>
                </a:cubicBezTo>
                <a:cubicBezTo>
                  <a:pt x="161" y="4"/>
                  <a:pt x="151" y="0"/>
                  <a:pt x="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96;p32"/>
          <p:cNvSpPr/>
          <p:nvPr/>
        </p:nvSpPr>
        <p:spPr>
          <a:xfrm>
            <a:off x="7370456" y="5112179"/>
            <a:ext cx="40361" cy="40480"/>
          </a:xfrm>
          <a:custGeom>
            <a:avLst/>
            <a:gdLst/>
            <a:ahLst/>
            <a:cxnLst/>
            <a:rect l="l" t="t" r="r" b="b"/>
            <a:pathLst>
              <a:path w="348" h="349" extrusionOk="0">
                <a:moveTo>
                  <a:pt x="187" y="0"/>
                </a:moveTo>
                <a:cubicBezTo>
                  <a:pt x="175" y="14"/>
                  <a:pt x="148" y="14"/>
                  <a:pt x="134" y="14"/>
                </a:cubicBezTo>
                <a:cubicBezTo>
                  <a:pt x="107" y="14"/>
                  <a:pt x="94" y="27"/>
                  <a:pt x="68" y="54"/>
                </a:cubicBezTo>
                <a:lnTo>
                  <a:pt x="54" y="68"/>
                </a:lnTo>
                <a:cubicBezTo>
                  <a:pt x="41" y="81"/>
                  <a:pt x="41" y="95"/>
                  <a:pt x="27" y="107"/>
                </a:cubicBezTo>
                <a:cubicBezTo>
                  <a:pt x="14" y="121"/>
                  <a:pt x="14" y="134"/>
                  <a:pt x="14" y="148"/>
                </a:cubicBezTo>
                <a:lnTo>
                  <a:pt x="14" y="161"/>
                </a:lnTo>
                <a:cubicBezTo>
                  <a:pt x="0" y="188"/>
                  <a:pt x="0" y="214"/>
                  <a:pt x="14" y="241"/>
                </a:cubicBezTo>
                <a:cubicBezTo>
                  <a:pt x="14" y="268"/>
                  <a:pt x="27" y="282"/>
                  <a:pt x="54" y="309"/>
                </a:cubicBezTo>
                <a:cubicBezTo>
                  <a:pt x="68" y="321"/>
                  <a:pt x="94" y="335"/>
                  <a:pt x="121" y="348"/>
                </a:cubicBezTo>
                <a:lnTo>
                  <a:pt x="214" y="348"/>
                </a:lnTo>
                <a:cubicBezTo>
                  <a:pt x="228" y="335"/>
                  <a:pt x="241" y="335"/>
                  <a:pt x="255" y="321"/>
                </a:cubicBezTo>
                <a:cubicBezTo>
                  <a:pt x="268" y="321"/>
                  <a:pt x="268" y="309"/>
                  <a:pt x="282" y="295"/>
                </a:cubicBezTo>
                <a:cubicBezTo>
                  <a:pt x="294" y="295"/>
                  <a:pt x="294" y="295"/>
                  <a:pt x="294" y="282"/>
                </a:cubicBezTo>
                <a:cubicBezTo>
                  <a:pt x="321" y="268"/>
                  <a:pt x="321" y="255"/>
                  <a:pt x="335" y="228"/>
                </a:cubicBezTo>
                <a:cubicBezTo>
                  <a:pt x="348" y="214"/>
                  <a:pt x="348" y="188"/>
                  <a:pt x="348" y="175"/>
                </a:cubicBezTo>
                <a:cubicBezTo>
                  <a:pt x="348" y="148"/>
                  <a:pt x="348" y="121"/>
                  <a:pt x="335" y="107"/>
                </a:cubicBezTo>
                <a:cubicBezTo>
                  <a:pt x="321" y="81"/>
                  <a:pt x="321" y="68"/>
                  <a:pt x="294" y="54"/>
                </a:cubicBezTo>
                <a:cubicBezTo>
                  <a:pt x="294" y="41"/>
                  <a:pt x="282" y="41"/>
                  <a:pt x="268" y="27"/>
                </a:cubicBezTo>
                <a:cubicBezTo>
                  <a:pt x="241" y="14"/>
                  <a:pt x="214" y="0"/>
                  <a:pt x="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7" name="Google Shape;297;p32"/>
          <p:cNvSpPr/>
          <p:nvPr/>
        </p:nvSpPr>
        <p:spPr>
          <a:xfrm>
            <a:off x="9996938" y="2615914"/>
            <a:ext cx="60541" cy="57413"/>
          </a:xfrm>
          <a:custGeom>
            <a:avLst/>
            <a:gdLst/>
            <a:ahLst/>
            <a:cxnLst/>
            <a:rect l="l" t="t" r="r" b="b"/>
            <a:pathLst>
              <a:path w="522" h="495" extrusionOk="0">
                <a:moveTo>
                  <a:pt x="188" y="0"/>
                </a:moveTo>
                <a:cubicBezTo>
                  <a:pt x="147" y="13"/>
                  <a:pt x="121" y="27"/>
                  <a:pt x="94" y="54"/>
                </a:cubicBezTo>
                <a:cubicBezTo>
                  <a:pt x="67" y="67"/>
                  <a:pt x="54" y="94"/>
                  <a:pt x="28" y="120"/>
                </a:cubicBezTo>
                <a:cubicBezTo>
                  <a:pt x="14" y="147"/>
                  <a:pt x="1" y="174"/>
                  <a:pt x="1" y="215"/>
                </a:cubicBezTo>
                <a:cubicBezTo>
                  <a:pt x="1" y="241"/>
                  <a:pt x="1" y="281"/>
                  <a:pt x="14" y="308"/>
                </a:cubicBezTo>
                <a:cubicBezTo>
                  <a:pt x="14" y="334"/>
                  <a:pt x="28" y="348"/>
                  <a:pt x="28" y="375"/>
                </a:cubicBezTo>
                <a:cubicBezTo>
                  <a:pt x="54" y="415"/>
                  <a:pt x="81" y="441"/>
                  <a:pt x="121" y="468"/>
                </a:cubicBezTo>
                <a:cubicBezTo>
                  <a:pt x="147" y="468"/>
                  <a:pt x="161" y="482"/>
                  <a:pt x="188" y="495"/>
                </a:cubicBezTo>
                <a:lnTo>
                  <a:pt x="322" y="495"/>
                </a:lnTo>
                <a:cubicBezTo>
                  <a:pt x="335" y="482"/>
                  <a:pt x="361" y="468"/>
                  <a:pt x="375" y="455"/>
                </a:cubicBezTo>
                <a:lnTo>
                  <a:pt x="388" y="455"/>
                </a:lnTo>
                <a:cubicBezTo>
                  <a:pt x="388" y="455"/>
                  <a:pt x="402" y="455"/>
                  <a:pt x="402" y="441"/>
                </a:cubicBezTo>
                <a:cubicBezTo>
                  <a:pt x="415" y="429"/>
                  <a:pt x="429" y="415"/>
                  <a:pt x="442" y="415"/>
                </a:cubicBezTo>
                <a:cubicBezTo>
                  <a:pt x="468" y="388"/>
                  <a:pt x="482" y="361"/>
                  <a:pt x="495" y="334"/>
                </a:cubicBezTo>
                <a:cubicBezTo>
                  <a:pt x="509" y="308"/>
                  <a:pt x="509" y="295"/>
                  <a:pt x="509" y="268"/>
                </a:cubicBezTo>
                <a:cubicBezTo>
                  <a:pt x="522" y="241"/>
                  <a:pt x="522" y="201"/>
                  <a:pt x="509" y="174"/>
                </a:cubicBezTo>
                <a:cubicBezTo>
                  <a:pt x="509" y="161"/>
                  <a:pt x="495" y="134"/>
                  <a:pt x="482" y="120"/>
                </a:cubicBezTo>
                <a:cubicBezTo>
                  <a:pt x="468" y="94"/>
                  <a:pt x="456" y="81"/>
                  <a:pt x="442" y="67"/>
                </a:cubicBezTo>
                <a:cubicBezTo>
                  <a:pt x="429" y="40"/>
                  <a:pt x="402" y="27"/>
                  <a:pt x="375" y="13"/>
                </a:cubicBezTo>
                <a:cubicBezTo>
                  <a:pt x="349" y="0"/>
                  <a:pt x="308" y="0"/>
                  <a:pt x="2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8" name="Google Shape;298;p32"/>
          <p:cNvSpPr/>
          <p:nvPr/>
        </p:nvSpPr>
        <p:spPr>
          <a:xfrm>
            <a:off x="9911577" y="2699656"/>
            <a:ext cx="37345" cy="36536"/>
          </a:xfrm>
          <a:custGeom>
            <a:avLst/>
            <a:gdLst/>
            <a:ahLst/>
            <a:cxnLst/>
            <a:rect l="l" t="t" r="r" b="b"/>
            <a:pathLst>
              <a:path w="322" h="315" extrusionOk="0">
                <a:moveTo>
                  <a:pt x="134" y="1"/>
                </a:moveTo>
                <a:cubicBezTo>
                  <a:pt x="121" y="1"/>
                  <a:pt x="108" y="1"/>
                  <a:pt x="95" y="14"/>
                </a:cubicBezTo>
                <a:cubicBezTo>
                  <a:pt x="81" y="14"/>
                  <a:pt x="68" y="14"/>
                  <a:pt x="68" y="28"/>
                </a:cubicBezTo>
                <a:cubicBezTo>
                  <a:pt x="41" y="40"/>
                  <a:pt x="27" y="54"/>
                  <a:pt x="14" y="67"/>
                </a:cubicBezTo>
                <a:cubicBezTo>
                  <a:pt x="1" y="94"/>
                  <a:pt x="1" y="121"/>
                  <a:pt x="1" y="147"/>
                </a:cubicBezTo>
                <a:cubicBezTo>
                  <a:pt x="1" y="188"/>
                  <a:pt x="1" y="215"/>
                  <a:pt x="14" y="228"/>
                </a:cubicBezTo>
                <a:cubicBezTo>
                  <a:pt x="27" y="242"/>
                  <a:pt x="41" y="254"/>
                  <a:pt x="41" y="268"/>
                </a:cubicBezTo>
                <a:cubicBezTo>
                  <a:pt x="54" y="281"/>
                  <a:pt x="68" y="281"/>
                  <a:pt x="81" y="295"/>
                </a:cubicBezTo>
                <a:cubicBezTo>
                  <a:pt x="95" y="295"/>
                  <a:pt x="108" y="308"/>
                  <a:pt x="121" y="308"/>
                </a:cubicBezTo>
                <a:cubicBezTo>
                  <a:pt x="130" y="308"/>
                  <a:pt x="145" y="314"/>
                  <a:pt x="158" y="314"/>
                </a:cubicBezTo>
                <a:cubicBezTo>
                  <a:pt x="164" y="314"/>
                  <a:pt x="170" y="313"/>
                  <a:pt x="175" y="308"/>
                </a:cubicBezTo>
                <a:cubicBezTo>
                  <a:pt x="188" y="308"/>
                  <a:pt x="202" y="308"/>
                  <a:pt x="215" y="295"/>
                </a:cubicBezTo>
                <a:cubicBezTo>
                  <a:pt x="228" y="295"/>
                  <a:pt x="241" y="295"/>
                  <a:pt x="255" y="281"/>
                </a:cubicBezTo>
                <a:cubicBezTo>
                  <a:pt x="268" y="268"/>
                  <a:pt x="282" y="268"/>
                  <a:pt x="282" y="254"/>
                </a:cubicBezTo>
                <a:cubicBezTo>
                  <a:pt x="295" y="242"/>
                  <a:pt x="309" y="228"/>
                  <a:pt x="309" y="215"/>
                </a:cubicBezTo>
                <a:lnTo>
                  <a:pt x="309" y="201"/>
                </a:lnTo>
                <a:cubicBezTo>
                  <a:pt x="322" y="188"/>
                  <a:pt x="322" y="174"/>
                  <a:pt x="322" y="147"/>
                </a:cubicBezTo>
                <a:lnTo>
                  <a:pt x="322" y="121"/>
                </a:lnTo>
                <a:cubicBezTo>
                  <a:pt x="309" y="108"/>
                  <a:pt x="309" y="94"/>
                  <a:pt x="295" y="81"/>
                </a:cubicBezTo>
                <a:lnTo>
                  <a:pt x="295" y="67"/>
                </a:lnTo>
                <a:cubicBezTo>
                  <a:pt x="282" y="67"/>
                  <a:pt x="282" y="54"/>
                  <a:pt x="268" y="40"/>
                </a:cubicBezTo>
                <a:lnTo>
                  <a:pt x="241" y="14"/>
                </a:lnTo>
                <a:cubicBezTo>
                  <a:pt x="215" y="1"/>
                  <a:pt x="202" y="1"/>
                  <a:pt x="1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9" name="Google Shape;299;p32"/>
          <p:cNvSpPr/>
          <p:nvPr/>
        </p:nvSpPr>
        <p:spPr>
          <a:xfrm>
            <a:off x="9995313" y="2744660"/>
            <a:ext cx="34331" cy="27953"/>
          </a:xfrm>
          <a:custGeom>
            <a:avLst/>
            <a:gdLst/>
            <a:ahLst/>
            <a:cxnLst/>
            <a:rect l="l" t="t" r="r" b="b"/>
            <a:pathLst>
              <a:path w="296" h="241" extrusionOk="0">
                <a:moveTo>
                  <a:pt x="149" y="0"/>
                </a:moveTo>
                <a:cubicBezTo>
                  <a:pt x="1" y="0"/>
                  <a:pt x="1" y="241"/>
                  <a:pt x="149" y="241"/>
                </a:cubicBezTo>
                <a:cubicBezTo>
                  <a:pt x="295" y="241"/>
                  <a:pt x="295" y="0"/>
                  <a:pt x="1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0" name="Google Shape;300;p32"/>
          <p:cNvSpPr/>
          <p:nvPr/>
        </p:nvSpPr>
        <p:spPr>
          <a:xfrm>
            <a:off x="9705364" y="2017423"/>
            <a:ext cx="45000" cy="47787"/>
          </a:xfrm>
          <a:custGeom>
            <a:avLst/>
            <a:gdLst/>
            <a:ahLst/>
            <a:cxnLst/>
            <a:rect l="l" t="t" r="r" b="b"/>
            <a:pathLst>
              <a:path w="388" h="412" extrusionOk="0">
                <a:moveTo>
                  <a:pt x="174" y="0"/>
                </a:moveTo>
                <a:cubicBezTo>
                  <a:pt x="161" y="0"/>
                  <a:pt x="147" y="4"/>
                  <a:pt x="134" y="10"/>
                </a:cubicBezTo>
                <a:cubicBezTo>
                  <a:pt x="120" y="10"/>
                  <a:pt x="107" y="24"/>
                  <a:pt x="93" y="24"/>
                </a:cubicBezTo>
                <a:cubicBezTo>
                  <a:pt x="66" y="37"/>
                  <a:pt x="54" y="64"/>
                  <a:pt x="40" y="78"/>
                </a:cubicBezTo>
                <a:cubicBezTo>
                  <a:pt x="13" y="104"/>
                  <a:pt x="13" y="117"/>
                  <a:pt x="0" y="144"/>
                </a:cubicBezTo>
                <a:lnTo>
                  <a:pt x="0" y="197"/>
                </a:lnTo>
                <a:cubicBezTo>
                  <a:pt x="0" y="238"/>
                  <a:pt x="0" y="265"/>
                  <a:pt x="27" y="304"/>
                </a:cubicBezTo>
                <a:lnTo>
                  <a:pt x="54" y="345"/>
                </a:lnTo>
                <a:cubicBezTo>
                  <a:pt x="66" y="345"/>
                  <a:pt x="80" y="358"/>
                  <a:pt x="80" y="372"/>
                </a:cubicBezTo>
                <a:lnTo>
                  <a:pt x="93" y="372"/>
                </a:lnTo>
                <a:cubicBezTo>
                  <a:pt x="107" y="385"/>
                  <a:pt x="107" y="385"/>
                  <a:pt x="134" y="399"/>
                </a:cubicBezTo>
                <a:cubicBezTo>
                  <a:pt x="147" y="399"/>
                  <a:pt x="173" y="411"/>
                  <a:pt x="187" y="411"/>
                </a:cubicBezTo>
                <a:cubicBezTo>
                  <a:pt x="200" y="411"/>
                  <a:pt x="227" y="399"/>
                  <a:pt x="241" y="399"/>
                </a:cubicBezTo>
                <a:cubicBezTo>
                  <a:pt x="254" y="399"/>
                  <a:pt x="268" y="385"/>
                  <a:pt x="280" y="385"/>
                </a:cubicBezTo>
                <a:cubicBezTo>
                  <a:pt x="280" y="385"/>
                  <a:pt x="280" y="372"/>
                  <a:pt x="294" y="372"/>
                </a:cubicBezTo>
                <a:cubicBezTo>
                  <a:pt x="307" y="358"/>
                  <a:pt x="321" y="358"/>
                  <a:pt x="334" y="345"/>
                </a:cubicBezTo>
                <a:cubicBezTo>
                  <a:pt x="348" y="318"/>
                  <a:pt x="361" y="304"/>
                  <a:pt x="375" y="278"/>
                </a:cubicBezTo>
                <a:cubicBezTo>
                  <a:pt x="387" y="251"/>
                  <a:pt x="387" y="224"/>
                  <a:pt x="387" y="197"/>
                </a:cubicBezTo>
                <a:lnTo>
                  <a:pt x="387" y="144"/>
                </a:lnTo>
                <a:cubicBezTo>
                  <a:pt x="375" y="117"/>
                  <a:pt x="361" y="104"/>
                  <a:pt x="348" y="78"/>
                </a:cubicBezTo>
                <a:cubicBezTo>
                  <a:pt x="334" y="64"/>
                  <a:pt x="321" y="37"/>
                  <a:pt x="294" y="24"/>
                </a:cubicBezTo>
                <a:cubicBezTo>
                  <a:pt x="268" y="10"/>
                  <a:pt x="241" y="10"/>
                  <a:pt x="214" y="10"/>
                </a:cubicBezTo>
                <a:cubicBezTo>
                  <a:pt x="201" y="4"/>
                  <a:pt x="187" y="0"/>
                  <a:pt x="1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1" name="Google Shape;301;p32"/>
          <p:cNvSpPr/>
          <p:nvPr/>
        </p:nvSpPr>
        <p:spPr>
          <a:xfrm>
            <a:off x="9786665" y="2076575"/>
            <a:ext cx="45464" cy="34680"/>
          </a:xfrm>
          <a:custGeom>
            <a:avLst/>
            <a:gdLst/>
            <a:ahLst/>
            <a:cxnLst/>
            <a:rect l="l" t="t" r="r" b="b"/>
            <a:pathLst>
              <a:path w="392" h="299" extrusionOk="0">
                <a:moveTo>
                  <a:pt x="212" y="1"/>
                </a:moveTo>
                <a:cubicBezTo>
                  <a:pt x="179" y="1"/>
                  <a:pt x="145" y="15"/>
                  <a:pt x="114" y="49"/>
                </a:cubicBezTo>
                <a:cubicBezTo>
                  <a:pt x="0" y="163"/>
                  <a:pt x="124" y="298"/>
                  <a:pt x="233" y="298"/>
                </a:cubicBezTo>
                <a:cubicBezTo>
                  <a:pt x="278" y="298"/>
                  <a:pt x="319" y="276"/>
                  <a:pt x="342" y="222"/>
                </a:cubicBezTo>
                <a:cubicBezTo>
                  <a:pt x="392" y="123"/>
                  <a:pt x="308" y="1"/>
                  <a:pt x="2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2" name="Google Shape;302;p32"/>
          <p:cNvSpPr/>
          <p:nvPr/>
        </p:nvSpPr>
        <p:spPr>
          <a:xfrm>
            <a:off x="9872840" y="2105457"/>
            <a:ext cx="37345" cy="26561"/>
          </a:xfrm>
          <a:custGeom>
            <a:avLst/>
            <a:gdLst/>
            <a:ahLst/>
            <a:cxnLst/>
            <a:rect l="l" t="t" r="r" b="b"/>
            <a:pathLst>
              <a:path w="322" h="229" extrusionOk="0">
                <a:moveTo>
                  <a:pt x="147" y="0"/>
                </a:moveTo>
                <a:cubicBezTo>
                  <a:pt x="4" y="0"/>
                  <a:pt x="1" y="229"/>
                  <a:pt x="136" y="229"/>
                </a:cubicBezTo>
                <a:cubicBezTo>
                  <a:pt x="140" y="229"/>
                  <a:pt x="143" y="228"/>
                  <a:pt x="147" y="228"/>
                </a:cubicBezTo>
                <a:lnTo>
                  <a:pt x="174" y="228"/>
                </a:lnTo>
                <a:cubicBezTo>
                  <a:pt x="322" y="228"/>
                  <a:pt x="322" y="14"/>
                  <a:pt x="1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3" name="Google Shape;303;p32"/>
          <p:cNvSpPr/>
          <p:nvPr/>
        </p:nvSpPr>
        <p:spPr>
          <a:xfrm>
            <a:off x="9171625" y="2035633"/>
            <a:ext cx="48132" cy="48135"/>
          </a:xfrm>
          <a:custGeom>
            <a:avLst/>
            <a:gdLst/>
            <a:ahLst/>
            <a:cxnLst/>
            <a:rect l="l" t="t" r="r" b="b"/>
            <a:pathLst>
              <a:path w="415" h="415" extrusionOk="0">
                <a:moveTo>
                  <a:pt x="188" y="1"/>
                </a:moveTo>
                <a:cubicBezTo>
                  <a:pt x="161" y="1"/>
                  <a:pt x="147" y="14"/>
                  <a:pt x="134" y="28"/>
                </a:cubicBezTo>
                <a:cubicBezTo>
                  <a:pt x="108" y="28"/>
                  <a:pt x="81" y="40"/>
                  <a:pt x="67" y="67"/>
                </a:cubicBezTo>
                <a:lnTo>
                  <a:pt x="27" y="108"/>
                </a:lnTo>
                <a:lnTo>
                  <a:pt x="13" y="147"/>
                </a:lnTo>
                <a:lnTo>
                  <a:pt x="13" y="161"/>
                </a:lnTo>
                <a:cubicBezTo>
                  <a:pt x="1" y="174"/>
                  <a:pt x="13" y="174"/>
                  <a:pt x="1" y="188"/>
                </a:cubicBezTo>
                <a:lnTo>
                  <a:pt x="1" y="242"/>
                </a:lnTo>
                <a:cubicBezTo>
                  <a:pt x="1" y="254"/>
                  <a:pt x="1" y="268"/>
                  <a:pt x="13" y="268"/>
                </a:cubicBezTo>
                <a:lnTo>
                  <a:pt x="13" y="295"/>
                </a:lnTo>
                <a:cubicBezTo>
                  <a:pt x="27" y="322"/>
                  <a:pt x="40" y="335"/>
                  <a:pt x="54" y="361"/>
                </a:cubicBezTo>
                <a:cubicBezTo>
                  <a:pt x="67" y="375"/>
                  <a:pt x="81" y="375"/>
                  <a:pt x="94" y="388"/>
                </a:cubicBezTo>
                <a:lnTo>
                  <a:pt x="147" y="402"/>
                </a:lnTo>
                <a:lnTo>
                  <a:pt x="147" y="415"/>
                </a:lnTo>
                <a:lnTo>
                  <a:pt x="201" y="415"/>
                </a:lnTo>
                <a:cubicBezTo>
                  <a:pt x="227" y="415"/>
                  <a:pt x="241" y="415"/>
                  <a:pt x="268" y="402"/>
                </a:cubicBezTo>
                <a:cubicBezTo>
                  <a:pt x="268" y="402"/>
                  <a:pt x="281" y="402"/>
                  <a:pt x="295" y="388"/>
                </a:cubicBezTo>
                <a:cubicBezTo>
                  <a:pt x="308" y="388"/>
                  <a:pt x="334" y="375"/>
                  <a:pt x="348" y="349"/>
                </a:cubicBezTo>
                <a:lnTo>
                  <a:pt x="388" y="308"/>
                </a:lnTo>
                <a:lnTo>
                  <a:pt x="402" y="268"/>
                </a:lnTo>
                <a:cubicBezTo>
                  <a:pt x="415" y="242"/>
                  <a:pt x="415" y="201"/>
                  <a:pt x="415" y="174"/>
                </a:cubicBezTo>
                <a:cubicBezTo>
                  <a:pt x="415" y="161"/>
                  <a:pt x="402" y="147"/>
                  <a:pt x="402" y="135"/>
                </a:cubicBezTo>
                <a:cubicBezTo>
                  <a:pt x="388" y="108"/>
                  <a:pt x="375" y="81"/>
                  <a:pt x="348" y="67"/>
                </a:cubicBezTo>
                <a:lnTo>
                  <a:pt x="308" y="28"/>
                </a:lnTo>
                <a:lnTo>
                  <a:pt x="268" y="14"/>
                </a:lnTo>
                <a:cubicBezTo>
                  <a:pt x="241" y="1"/>
                  <a:pt x="215" y="1"/>
                  <a:pt x="18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4" name="Google Shape;304;p32"/>
          <p:cNvSpPr/>
          <p:nvPr/>
        </p:nvSpPr>
        <p:spPr>
          <a:xfrm>
            <a:off x="9185541" y="2150807"/>
            <a:ext cx="31083" cy="32244"/>
          </a:xfrm>
          <a:custGeom>
            <a:avLst/>
            <a:gdLst/>
            <a:ahLst/>
            <a:cxnLst/>
            <a:rect l="l" t="t" r="r" b="b"/>
            <a:pathLst>
              <a:path w="268" h="278" extrusionOk="0">
                <a:moveTo>
                  <a:pt x="161" y="1"/>
                </a:moveTo>
                <a:cubicBezTo>
                  <a:pt x="151" y="1"/>
                  <a:pt x="141" y="4"/>
                  <a:pt x="134" y="10"/>
                </a:cubicBezTo>
                <a:cubicBezTo>
                  <a:pt x="121" y="10"/>
                  <a:pt x="107" y="10"/>
                  <a:pt x="95" y="24"/>
                </a:cubicBezTo>
                <a:cubicBezTo>
                  <a:pt x="95" y="24"/>
                  <a:pt x="81" y="24"/>
                  <a:pt x="81" y="37"/>
                </a:cubicBezTo>
                <a:lnTo>
                  <a:pt x="54" y="37"/>
                </a:lnTo>
                <a:cubicBezTo>
                  <a:pt x="54" y="37"/>
                  <a:pt x="54" y="51"/>
                  <a:pt x="41" y="51"/>
                </a:cubicBezTo>
                <a:cubicBezTo>
                  <a:pt x="41" y="51"/>
                  <a:pt x="27" y="64"/>
                  <a:pt x="27" y="78"/>
                </a:cubicBezTo>
                <a:cubicBezTo>
                  <a:pt x="14" y="91"/>
                  <a:pt x="14" y="78"/>
                  <a:pt x="14" y="105"/>
                </a:cubicBezTo>
                <a:cubicBezTo>
                  <a:pt x="0" y="117"/>
                  <a:pt x="0" y="131"/>
                  <a:pt x="0" y="144"/>
                </a:cubicBezTo>
                <a:lnTo>
                  <a:pt x="0" y="158"/>
                </a:lnTo>
                <a:cubicBezTo>
                  <a:pt x="0" y="171"/>
                  <a:pt x="0" y="185"/>
                  <a:pt x="14" y="198"/>
                </a:cubicBezTo>
                <a:cubicBezTo>
                  <a:pt x="14" y="212"/>
                  <a:pt x="27" y="224"/>
                  <a:pt x="27" y="238"/>
                </a:cubicBezTo>
                <a:cubicBezTo>
                  <a:pt x="41" y="251"/>
                  <a:pt x="54" y="251"/>
                  <a:pt x="54" y="251"/>
                </a:cubicBezTo>
                <a:cubicBezTo>
                  <a:pt x="81" y="265"/>
                  <a:pt x="95" y="278"/>
                  <a:pt x="121" y="278"/>
                </a:cubicBezTo>
                <a:cubicBezTo>
                  <a:pt x="134" y="278"/>
                  <a:pt x="148" y="278"/>
                  <a:pt x="161" y="265"/>
                </a:cubicBezTo>
                <a:lnTo>
                  <a:pt x="188" y="251"/>
                </a:lnTo>
                <a:cubicBezTo>
                  <a:pt x="202" y="251"/>
                  <a:pt x="202" y="238"/>
                  <a:pt x="214" y="238"/>
                </a:cubicBezTo>
                <a:cubicBezTo>
                  <a:pt x="214" y="224"/>
                  <a:pt x="228" y="224"/>
                  <a:pt x="228" y="212"/>
                </a:cubicBezTo>
                <a:lnTo>
                  <a:pt x="241" y="198"/>
                </a:lnTo>
                <a:cubicBezTo>
                  <a:pt x="241" y="185"/>
                  <a:pt x="255" y="185"/>
                  <a:pt x="255" y="171"/>
                </a:cubicBezTo>
                <a:cubicBezTo>
                  <a:pt x="255" y="171"/>
                  <a:pt x="268" y="158"/>
                  <a:pt x="268" y="144"/>
                </a:cubicBezTo>
                <a:lnTo>
                  <a:pt x="268" y="105"/>
                </a:lnTo>
                <a:cubicBezTo>
                  <a:pt x="268" y="91"/>
                  <a:pt x="268" y="78"/>
                  <a:pt x="255" y="78"/>
                </a:cubicBezTo>
                <a:cubicBezTo>
                  <a:pt x="255" y="64"/>
                  <a:pt x="241" y="51"/>
                  <a:pt x="241" y="37"/>
                </a:cubicBezTo>
                <a:cubicBezTo>
                  <a:pt x="228" y="24"/>
                  <a:pt x="214" y="24"/>
                  <a:pt x="214" y="24"/>
                </a:cubicBezTo>
                <a:cubicBezTo>
                  <a:pt x="202" y="10"/>
                  <a:pt x="188" y="10"/>
                  <a:pt x="188" y="10"/>
                </a:cubicBezTo>
                <a:cubicBezTo>
                  <a:pt x="181" y="4"/>
                  <a:pt x="171" y="1"/>
                  <a:pt x="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5" name="Google Shape;305;p32"/>
          <p:cNvSpPr/>
          <p:nvPr/>
        </p:nvSpPr>
        <p:spPr>
          <a:xfrm>
            <a:off x="8557278" y="2124013"/>
            <a:ext cx="37345" cy="35840"/>
          </a:xfrm>
          <a:custGeom>
            <a:avLst/>
            <a:gdLst/>
            <a:ahLst/>
            <a:cxnLst/>
            <a:rect l="l" t="t" r="r" b="b"/>
            <a:pathLst>
              <a:path w="322" h="309" extrusionOk="0">
                <a:moveTo>
                  <a:pt x="161" y="1"/>
                </a:moveTo>
                <a:cubicBezTo>
                  <a:pt x="134" y="1"/>
                  <a:pt x="120" y="1"/>
                  <a:pt x="108" y="15"/>
                </a:cubicBezTo>
                <a:cubicBezTo>
                  <a:pt x="81" y="15"/>
                  <a:pt x="67" y="27"/>
                  <a:pt x="54" y="41"/>
                </a:cubicBezTo>
                <a:cubicBezTo>
                  <a:pt x="40" y="54"/>
                  <a:pt x="27" y="68"/>
                  <a:pt x="13" y="95"/>
                </a:cubicBezTo>
                <a:cubicBezTo>
                  <a:pt x="13" y="108"/>
                  <a:pt x="1" y="134"/>
                  <a:pt x="1" y="161"/>
                </a:cubicBezTo>
                <a:cubicBezTo>
                  <a:pt x="1" y="175"/>
                  <a:pt x="13" y="188"/>
                  <a:pt x="13" y="202"/>
                </a:cubicBezTo>
                <a:cubicBezTo>
                  <a:pt x="13" y="229"/>
                  <a:pt x="27" y="241"/>
                  <a:pt x="54" y="268"/>
                </a:cubicBezTo>
                <a:lnTo>
                  <a:pt x="81" y="295"/>
                </a:lnTo>
                <a:cubicBezTo>
                  <a:pt x="108" y="309"/>
                  <a:pt x="134" y="309"/>
                  <a:pt x="161" y="309"/>
                </a:cubicBezTo>
                <a:cubicBezTo>
                  <a:pt x="188" y="309"/>
                  <a:pt x="201" y="309"/>
                  <a:pt x="227" y="295"/>
                </a:cubicBezTo>
                <a:cubicBezTo>
                  <a:pt x="241" y="295"/>
                  <a:pt x="254" y="282"/>
                  <a:pt x="281" y="268"/>
                </a:cubicBezTo>
                <a:cubicBezTo>
                  <a:pt x="295" y="255"/>
                  <a:pt x="308" y="241"/>
                  <a:pt x="308" y="215"/>
                </a:cubicBezTo>
                <a:cubicBezTo>
                  <a:pt x="322" y="202"/>
                  <a:pt x="322" y="175"/>
                  <a:pt x="322" y="161"/>
                </a:cubicBezTo>
                <a:lnTo>
                  <a:pt x="322" y="108"/>
                </a:lnTo>
                <a:cubicBezTo>
                  <a:pt x="308" y="81"/>
                  <a:pt x="295" y="68"/>
                  <a:pt x="281" y="41"/>
                </a:cubicBezTo>
                <a:cubicBezTo>
                  <a:pt x="268" y="27"/>
                  <a:pt x="254" y="27"/>
                  <a:pt x="241" y="15"/>
                </a:cubicBezTo>
                <a:cubicBezTo>
                  <a:pt x="215" y="1"/>
                  <a:pt x="188" y="1"/>
                  <a:pt x="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6" name="Google Shape;306;p32"/>
          <p:cNvSpPr/>
          <p:nvPr/>
        </p:nvSpPr>
        <p:spPr>
          <a:xfrm>
            <a:off x="8613181" y="2054306"/>
            <a:ext cx="40361" cy="31084"/>
          </a:xfrm>
          <a:custGeom>
            <a:avLst/>
            <a:gdLst/>
            <a:ahLst/>
            <a:cxnLst/>
            <a:rect l="l" t="t" r="r" b="b"/>
            <a:pathLst>
              <a:path w="348" h="268" extrusionOk="0">
                <a:moveTo>
                  <a:pt x="173" y="0"/>
                </a:moveTo>
                <a:cubicBezTo>
                  <a:pt x="0" y="0"/>
                  <a:pt x="0" y="268"/>
                  <a:pt x="173" y="268"/>
                </a:cubicBezTo>
                <a:cubicBezTo>
                  <a:pt x="348" y="268"/>
                  <a:pt x="348" y="0"/>
                  <a:pt x="1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7" name="Google Shape;307;p32"/>
          <p:cNvSpPr/>
          <p:nvPr/>
        </p:nvSpPr>
        <p:spPr>
          <a:xfrm>
            <a:off x="10209412" y="2238841"/>
            <a:ext cx="153789" cy="175836"/>
          </a:xfrm>
          <a:custGeom>
            <a:avLst/>
            <a:gdLst/>
            <a:ahLst/>
            <a:cxnLst/>
            <a:rect l="l" t="t" r="r" b="b"/>
            <a:pathLst>
              <a:path w="1326" h="1516" extrusionOk="0">
                <a:moveTo>
                  <a:pt x="1098" y="1"/>
                </a:moveTo>
                <a:lnTo>
                  <a:pt x="1098" y="1"/>
                </a:lnTo>
                <a:cubicBezTo>
                  <a:pt x="710" y="27"/>
                  <a:pt x="1" y="1151"/>
                  <a:pt x="536" y="1445"/>
                </a:cubicBezTo>
                <a:cubicBezTo>
                  <a:pt x="622" y="1494"/>
                  <a:pt x="698" y="1515"/>
                  <a:pt x="765" y="1515"/>
                </a:cubicBezTo>
                <a:cubicBezTo>
                  <a:pt x="1325" y="1515"/>
                  <a:pt x="1265" y="1"/>
                  <a:pt x="1098" y="1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8" name="Google Shape;308;p32"/>
          <p:cNvSpPr/>
          <p:nvPr/>
        </p:nvSpPr>
        <p:spPr>
          <a:xfrm>
            <a:off x="10240727" y="2524168"/>
            <a:ext cx="202733" cy="149043"/>
          </a:xfrm>
          <a:custGeom>
            <a:avLst/>
            <a:gdLst/>
            <a:ahLst/>
            <a:cxnLst/>
            <a:rect l="l" t="t" r="r" b="b"/>
            <a:pathLst>
              <a:path w="1748" h="1285" extrusionOk="0">
                <a:moveTo>
                  <a:pt x="1513" y="1"/>
                </a:moveTo>
                <a:cubicBezTo>
                  <a:pt x="1095" y="1"/>
                  <a:pt x="0" y="643"/>
                  <a:pt x="574" y="1193"/>
                </a:cubicBezTo>
                <a:cubicBezTo>
                  <a:pt x="641" y="1256"/>
                  <a:pt x="712" y="1284"/>
                  <a:pt x="785" y="1284"/>
                </a:cubicBezTo>
                <a:cubicBezTo>
                  <a:pt x="1243" y="1284"/>
                  <a:pt x="1748" y="169"/>
                  <a:pt x="1644" y="42"/>
                </a:cubicBezTo>
                <a:cubicBezTo>
                  <a:pt x="1619" y="14"/>
                  <a:pt x="1573" y="1"/>
                  <a:pt x="1513" y="1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9" name="Google Shape;309;p32"/>
          <p:cNvSpPr/>
          <p:nvPr/>
        </p:nvSpPr>
        <p:spPr>
          <a:xfrm>
            <a:off x="10327132" y="2239420"/>
            <a:ext cx="298416" cy="183259"/>
          </a:xfrm>
          <a:custGeom>
            <a:avLst/>
            <a:gdLst/>
            <a:ahLst/>
            <a:cxnLst/>
            <a:rect l="l" t="t" r="r" b="b"/>
            <a:pathLst>
              <a:path w="2573" h="1580" extrusionOk="0">
                <a:moveTo>
                  <a:pt x="419" y="0"/>
                </a:moveTo>
                <a:cubicBezTo>
                  <a:pt x="340" y="0"/>
                  <a:pt x="268" y="12"/>
                  <a:pt x="204" y="36"/>
                </a:cubicBezTo>
                <a:cubicBezTo>
                  <a:pt x="1" y="119"/>
                  <a:pt x="1155" y="1580"/>
                  <a:pt x="1835" y="1580"/>
                </a:cubicBezTo>
                <a:cubicBezTo>
                  <a:pt x="1919" y="1580"/>
                  <a:pt x="1996" y="1558"/>
                  <a:pt x="2062" y="1508"/>
                </a:cubicBezTo>
                <a:cubicBezTo>
                  <a:pt x="2572" y="1106"/>
                  <a:pt x="1197" y="0"/>
                  <a:pt x="419" y="0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0" name="Google Shape;310;p32"/>
          <p:cNvSpPr/>
          <p:nvPr/>
        </p:nvSpPr>
        <p:spPr>
          <a:xfrm>
            <a:off x="10420381" y="2526604"/>
            <a:ext cx="135233" cy="170152"/>
          </a:xfrm>
          <a:custGeom>
            <a:avLst/>
            <a:gdLst/>
            <a:ahLst/>
            <a:cxnLst/>
            <a:rect l="l" t="t" r="r" b="b"/>
            <a:pathLst>
              <a:path w="1166" h="1467" extrusionOk="0">
                <a:moveTo>
                  <a:pt x="244" y="0"/>
                </a:moveTo>
                <a:cubicBezTo>
                  <a:pt x="208" y="0"/>
                  <a:pt x="180" y="11"/>
                  <a:pt x="162" y="34"/>
                </a:cubicBezTo>
                <a:cubicBezTo>
                  <a:pt x="1" y="209"/>
                  <a:pt x="175" y="1466"/>
                  <a:pt x="737" y="1466"/>
                </a:cubicBezTo>
                <a:cubicBezTo>
                  <a:pt x="1165" y="1466"/>
                  <a:pt x="1151" y="944"/>
                  <a:pt x="937" y="556"/>
                </a:cubicBezTo>
                <a:cubicBezTo>
                  <a:pt x="750" y="247"/>
                  <a:pt x="415" y="0"/>
                  <a:pt x="244" y="0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1" name="Google Shape;311;p32"/>
          <p:cNvSpPr/>
          <p:nvPr/>
        </p:nvSpPr>
        <p:spPr>
          <a:xfrm>
            <a:off x="10190856" y="2780499"/>
            <a:ext cx="172579" cy="90237"/>
          </a:xfrm>
          <a:custGeom>
            <a:avLst/>
            <a:gdLst/>
            <a:ahLst/>
            <a:cxnLst/>
            <a:rect l="l" t="t" r="r" b="b"/>
            <a:pathLst>
              <a:path w="1488" h="778" extrusionOk="0">
                <a:moveTo>
                  <a:pt x="902" y="0"/>
                </a:moveTo>
                <a:cubicBezTo>
                  <a:pt x="761" y="0"/>
                  <a:pt x="609" y="16"/>
                  <a:pt x="469" y="53"/>
                </a:cubicBezTo>
                <a:cubicBezTo>
                  <a:pt x="14" y="173"/>
                  <a:pt x="0" y="748"/>
                  <a:pt x="402" y="775"/>
                </a:cubicBezTo>
                <a:cubicBezTo>
                  <a:pt x="416" y="777"/>
                  <a:pt x="431" y="777"/>
                  <a:pt x="446" y="777"/>
                </a:cubicBezTo>
                <a:cubicBezTo>
                  <a:pt x="832" y="777"/>
                  <a:pt x="1367" y="301"/>
                  <a:pt x="1432" y="173"/>
                </a:cubicBezTo>
                <a:cubicBezTo>
                  <a:pt x="1488" y="80"/>
                  <a:pt x="1222" y="0"/>
                  <a:pt x="902" y="0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2" name="Google Shape;312;p32"/>
          <p:cNvSpPr/>
          <p:nvPr/>
        </p:nvSpPr>
        <p:spPr>
          <a:xfrm>
            <a:off x="10350677" y="2772496"/>
            <a:ext cx="104729" cy="157625"/>
          </a:xfrm>
          <a:custGeom>
            <a:avLst/>
            <a:gdLst/>
            <a:ahLst/>
            <a:cxnLst/>
            <a:rect l="l" t="t" r="r" b="b"/>
            <a:pathLst>
              <a:path w="903" h="1359" extrusionOk="0">
                <a:moveTo>
                  <a:pt x="255" y="0"/>
                </a:moveTo>
                <a:cubicBezTo>
                  <a:pt x="237" y="0"/>
                  <a:pt x="223" y="9"/>
                  <a:pt x="215" y="28"/>
                </a:cubicBezTo>
                <a:cubicBezTo>
                  <a:pt x="134" y="149"/>
                  <a:pt x="1" y="911"/>
                  <a:pt x="227" y="1232"/>
                </a:cubicBezTo>
                <a:cubicBezTo>
                  <a:pt x="293" y="1320"/>
                  <a:pt x="378" y="1358"/>
                  <a:pt x="465" y="1358"/>
                </a:cubicBezTo>
                <a:cubicBezTo>
                  <a:pt x="681" y="1358"/>
                  <a:pt x="902" y="1116"/>
                  <a:pt x="816" y="791"/>
                </a:cubicBezTo>
                <a:cubicBezTo>
                  <a:pt x="699" y="405"/>
                  <a:pt x="379" y="0"/>
                  <a:pt x="255" y="0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3" name="Google Shape;313;p32"/>
          <p:cNvSpPr/>
          <p:nvPr/>
        </p:nvSpPr>
        <p:spPr>
          <a:xfrm>
            <a:off x="9610609" y="1719220"/>
            <a:ext cx="834708" cy="1225283"/>
          </a:xfrm>
          <a:custGeom>
            <a:avLst/>
            <a:gdLst/>
            <a:ahLst/>
            <a:cxnLst/>
            <a:rect l="l" t="t" r="r" b="b"/>
            <a:pathLst>
              <a:path w="7197" h="10564" extrusionOk="0">
                <a:moveTo>
                  <a:pt x="41" y="0"/>
                </a:moveTo>
                <a:cubicBezTo>
                  <a:pt x="27" y="0"/>
                  <a:pt x="14" y="0"/>
                  <a:pt x="1" y="13"/>
                </a:cubicBezTo>
                <a:cubicBezTo>
                  <a:pt x="1" y="27"/>
                  <a:pt x="1" y="40"/>
                  <a:pt x="14" y="54"/>
                </a:cubicBezTo>
                <a:cubicBezTo>
                  <a:pt x="1017" y="735"/>
                  <a:pt x="2087" y="1311"/>
                  <a:pt x="3157" y="1886"/>
                </a:cubicBezTo>
                <a:cubicBezTo>
                  <a:pt x="3680" y="2180"/>
                  <a:pt x="4201" y="2488"/>
                  <a:pt x="4682" y="2863"/>
                </a:cubicBezTo>
                <a:cubicBezTo>
                  <a:pt x="5151" y="3223"/>
                  <a:pt x="5579" y="3638"/>
                  <a:pt x="5927" y="4133"/>
                </a:cubicBezTo>
                <a:lnTo>
                  <a:pt x="6047" y="4320"/>
                </a:lnTo>
                <a:cubicBezTo>
                  <a:pt x="6087" y="4374"/>
                  <a:pt x="6127" y="4441"/>
                  <a:pt x="6168" y="4507"/>
                </a:cubicBezTo>
                <a:lnTo>
                  <a:pt x="6275" y="4708"/>
                </a:lnTo>
                <a:cubicBezTo>
                  <a:pt x="6287" y="4735"/>
                  <a:pt x="6301" y="4775"/>
                  <a:pt x="6328" y="4802"/>
                </a:cubicBezTo>
                <a:lnTo>
                  <a:pt x="6368" y="4909"/>
                </a:lnTo>
                <a:cubicBezTo>
                  <a:pt x="6435" y="5042"/>
                  <a:pt x="6501" y="5176"/>
                  <a:pt x="6555" y="5310"/>
                </a:cubicBezTo>
                <a:lnTo>
                  <a:pt x="6703" y="5738"/>
                </a:lnTo>
                <a:cubicBezTo>
                  <a:pt x="6903" y="6300"/>
                  <a:pt x="7010" y="6888"/>
                  <a:pt x="6970" y="7477"/>
                </a:cubicBezTo>
                <a:cubicBezTo>
                  <a:pt x="6943" y="8065"/>
                  <a:pt x="6769" y="8654"/>
                  <a:pt x="6462" y="9162"/>
                </a:cubicBezTo>
                <a:cubicBezTo>
                  <a:pt x="6168" y="9684"/>
                  <a:pt x="5766" y="10139"/>
                  <a:pt x="5298" y="10514"/>
                </a:cubicBezTo>
                <a:cubicBezTo>
                  <a:pt x="5285" y="10527"/>
                  <a:pt x="5285" y="10540"/>
                  <a:pt x="5298" y="10553"/>
                </a:cubicBezTo>
                <a:cubicBezTo>
                  <a:pt x="5298" y="10560"/>
                  <a:pt x="5301" y="10564"/>
                  <a:pt x="5306" y="10564"/>
                </a:cubicBezTo>
                <a:cubicBezTo>
                  <a:pt x="5311" y="10564"/>
                  <a:pt x="5318" y="10560"/>
                  <a:pt x="5324" y="10553"/>
                </a:cubicBezTo>
                <a:cubicBezTo>
                  <a:pt x="6355" y="9898"/>
                  <a:pt x="7077" y="8734"/>
                  <a:pt x="7157" y="7491"/>
                </a:cubicBezTo>
                <a:cubicBezTo>
                  <a:pt x="7197" y="6875"/>
                  <a:pt x="7104" y="6246"/>
                  <a:pt x="6903" y="5672"/>
                </a:cubicBezTo>
                <a:cubicBezTo>
                  <a:pt x="6703" y="5083"/>
                  <a:pt x="6435" y="4534"/>
                  <a:pt x="6073" y="4026"/>
                </a:cubicBezTo>
                <a:cubicBezTo>
                  <a:pt x="5713" y="3531"/>
                  <a:pt x="5258" y="3103"/>
                  <a:pt x="4763" y="2742"/>
                </a:cubicBezTo>
                <a:cubicBezTo>
                  <a:pt x="4643" y="2649"/>
                  <a:pt x="4522" y="2554"/>
                  <a:pt x="4388" y="2474"/>
                </a:cubicBezTo>
                <a:lnTo>
                  <a:pt x="4013" y="2220"/>
                </a:lnTo>
                <a:cubicBezTo>
                  <a:pt x="3746" y="2073"/>
                  <a:pt x="3492" y="1912"/>
                  <a:pt x="3225" y="1766"/>
                </a:cubicBezTo>
                <a:cubicBezTo>
                  <a:pt x="2957" y="1605"/>
                  <a:pt x="2690" y="1457"/>
                  <a:pt x="2435" y="1311"/>
                </a:cubicBezTo>
                <a:lnTo>
                  <a:pt x="1632" y="883"/>
                </a:lnTo>
                <a:cubicBezTo>
                  <a:pt x="1365" y="735"/>
                  <a:pt x="1111" y="589"/>
                  <a:pt x="844" y="441"/>
                </a:cubicBezTo>
                <a:lnTo>
                  <a:pt x="41" y="0"/>
                </a:ln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4" name="Google Shape;314;p32"/>
          <p:cNvSpPr/>
          <p:nvPr/>
        </p:nvSpPr>
        <p:spPr>
          <a:xfrm>
            <a:off x="10218807" y="2977329"/>
            <a:ext cx="52771" cy="51383"/>
          </a:xfrm>
          <a:custGeom>
            <a:avLst/>
            <a:gdLst/>
            <a:ahLst/>
            <a:cxnLst/>
            <a:rect l="l" t="t" r="r" b="b"/>
            <a:pathLst>
              <a:path w="455" h="443" extrusionOk="0">
                <a:moveTo>
                  <a:pt x="228" y="1"/>
                </a:moveTo>
                <a:cubicBezTo>
                  <a:pt x="201" y="1"/>
                  <a:pt x="174" y="1"/>
                  <a:pt x="148" y="15"/>
                </a:cubicBezTo>
                <a:cubicBezTo>
                  <a:pt x="121" y="27"/>
                  <a:pt x="94" y="41"/>
                  <a:pt x="67" y="68"/>
                </a:cubicBezTo>
                <a:cubicBezTo>
                  <a:pt x="54" y="81"/>
                  <a:pt x="41" y="108"/>
                  <a:pt x="27" y="134"/>
                </a:cubicBezTo>
                <a:cubicBezTo>
                  <a:pt x="14" y="161"/>
                  <a:pt x="0" y="188"/>
                  <a:pt x="0" y="215"/>
                </a:cubicBezTo>
                <a:cubicBezTo>
                  <a:pt x="14" y="241"/>
                  <a:pt x="14" y="255"/>
                  <a:pt x="14" y="282"/>
                </a:cubicBezTo>
                <a:cubicBezTo>
                  <a:pt x="27" y="322"/>
                  <a:pt x="41" y="348"/>
                  <a:pt x="67" y="375"/>
                </a:cubicBezTo>
                <a:cubicBezTo>
                  <a:pt x="80" y="389"/>
                  <a:pt x="107" y="402"/>
                  <a:pt x="121" y="416"/>
                </a:cubicBezTo>
                <a:cubicBezTo>
                  <a:pt x="148" y="429"/>
                  <a:pt x="187" y="443"/>
                  <a:pt x="228" y="443"/>
                </a:cubicBezTo>
                <a:cubicBezTo>
                  <a:pt x="255" y="443"/>
                  <a:pt x="282" y="443"/>
                  <a:pt x="308" y="429"/>
                </a:cubicBezTo>
                <a:cubicBezTo>
                  <a:pt x="335" y="416"/>
                  <a:pt x="362" y="402"/>
                  <a:pt x="389" y="375"/>
                </a:cubicBezTo>
                <a:cubicBezTo>
                  <a:pt x="401" y="362"/>
                  <a:pt x="415" y="336"/>
                  <a:pt x="428" y="309"/>
                </a:cubicBezTo>
                <a:cubicBezTo>
                  <a:pt x="442" y="282"/>
                  <a:pt x="455" y="255"/>
                  <a:pt x="442" y="215"/>
                </a:cubicBezTo>
                <a:lnTo>
                  <a:pt x="442" y="161"/>
                </a:lnTo>
                <a:cubicBezTo>
                  <a:pt x="428" y="122"/>
                  <a:pt x="415" y="95"/>
                  <a:pt x="389" y="68"/>
                </a:cubicBezTo>
                <a:cubicBezTo>
                  <a:pt x="375" y="54"/>
                  <a:pt x="348" y="41"/>
                  <a:pt x="335" y="27"/>
                </a:cubicBezTo>
                <a:cubicBezTo>
                  <a:pt x="308" y="15"/>
                  <a:pt x="268" y="1"/>
                  <a:pt x="228" y="1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5" name="Google Shape;315;p32"/>
          <p:cNvSpPr/>
          <p:nvPr/>
        </p:nvSpPr>
        <p:spPr>
          <a:xfrm>
            <a:off x="10307301" y="2958769"/>
            <a:ext cx="40361" cy="40016"/>
          </a:xfrm>
          <a:custGeom>
            <a:avLst/>
            <a:gdLst/>
            <a:ahLst/>
            <a:cxnLst/>
            <a:rect l="l" t="t" r="r" b="b"/>
            <a:pathLst>
              <a:path w="348" h="345" extrusionOk="0">
                <a:moveTo>
                  <a:pt x="120" y="0"/>
                </a:moveTo>
                <a:cubicBezTo>
                  <a:pt x="93" y="14"/>
                  <a:pt x="66" y="27"/>
                  <a:pt x="54" y="54"/>
                </a:cubicBezTo>
                <a:cubicBezTo>
                  <a:pt x="27" y="68"/>
                  <a:pt x="13" y="94"/>
                  <a:pt x="0" y="121"/>
                </a:cubicBezTo>
                <a:lnTo>
                  <a:pt x="0" y="214"/>
                </a:lnTo>
                <a:cubicBezTo>
                  <a:pt x="13" y="241"/>
                  <a:pt x="27" y="268"/>
                  <a:pt x="54" y="294"/>
                </a:cubicBezTo>
                <a:cubicBezTo>
                  <a:pt x="66" y="308"/>
                  <a:pt x="93" y="321"/>
                  <a:pt x="120" y="335"/>
                </a:cubicBezTo>
                <a:lnTo>
                  <a:pt x="147" y="335"/>
                </a:lnTo>
                <a:cubicBezTo>
                  <a:pt x="154" y="341"/>
                  <a:pt x="160" y="345"/>
                  <a:pt x="167" y="345"/>
                </a:cubicBezTo>
                <a:cubicBezTo>
                  <a:pt x="174" y="345"/>
                  <a:pt x="180" y="341"/>
                  <a:pt x="187" y="335"/>
                </a:cubicBezTo>
                <a:lnTo>
                  <a:pt x="227" y="335"/>
                </a:lnTo>
                <a:lnTo>
                  <a:pt x="254" y="321"/>
                </a:lnTo>
                <a:cubicBezTo>
                  <a:pt x="280" y="308"/>
                  <a:pt x="294" y="294"/>
                  <a:pt x="307" y="282"/>
                </a:cubicBezTo>
                <a:cubicBezTo>
                  <a:pt x="321" y="255"/>
                  <a:pt x="334" y="241"/>
                  <a:pt x="334" y="228"/>
                </a:cubicBezTo>
                <a:lnTo>
                  <a:pt x="334" y="214"/>
                </a:lnTo>
                <a:lnTo>
                  <a:pt x="334" y="187"/>
                </a:lnTo>
                <a:cubicBezTo>
                  <a:pt x="348" y="175"/>
                  <a:pt x="348" y="161"/>
                  <a:pt x="334" y="148"/>
                </a:cubicBezTo>
                <a:lnTo>
                  <a:pt x="334" y="121"/>
                </a:lnTo>
                <a:cubicBezTo>
                  <a:pt x="321" y="94"/>
                  <a:pt x="307" y="68"/>
                  <a:pt x="294" y="54"/>
                </a:cubicBezTo>
                <a:cubicBezTo>
                  <a:pt x="268" y="27"/>
                  <a:pt x="241" y="14"/>
                  <a:pt x="214" y="0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6" name="Google Shape;316;p32"/>
          <p:cNvSpPr/>
          <p:nvPr/>
        </p:nvSpPr>
        <p:spPr>
          <a:xfrm>
            <a:off x="10336643" y="2909128"/>
            <a:ext cx="28067" cy="29576"/>
          </a:xfrm>
          <a:custGeom>
            <a:avLst/>
            <a:gdLst/>
            <a:ahLst/>
            <a:cxnLst/>
            <a:rect l="l" t="t" r="r" b="b"/>
            <a:pathLst>
              <a:path w="242" h="255" extrusionOk="0">
                <a:moveTo>
                  <a:pt x="122" y="0"/>
                </a:moveTo>
                <a:cubicBezTo>
                  <a:pt x="108" y="0"/>
                  <a:pt x="95" y="0"/>
                  <a:pt x="68" y="14"/>
                </a:cubicBezTo>
                <a:cubicBezTo>
                  <a:pt x="54" y="14"/>
                  <a:pt x="41" y="27"/>
                  <a:pt x="27" y="41"/>
                </a:cubicBezTo>
                <a:cubicBezTo>
                  <a:pt x="27" y="54"/>
                  <a:pt x="15" y="67"/>
                  <a:pt x="15" y="80"/>
                </a:cubicBezTo>
                <a:cubicBezTo>
                  <a:pt x="1" y="94"/>
                  <a:pt x="1" y="107"/>
                  <a:pt x="1" y="121"/>
                </a:cubicBezTo>
                <a:lnTo>
                  <a:pt x="1" y="161"/>
                </a:lnTo>
                <a:cubicBezTo>
                  <a:pt x="15" y="187"/>
                  <a:pt x="15" y="201"/>
                  <a:pt x="27" y="214"/>
                </a:cubicBezTo>
                <a:cubicBezTo>
                  <a:pt x="41" y="228"/>
                  <a:pt x="54" y="228"/>
                  <a:pt x="54" y="241"/>
                </a:cubicBezTo>
                <a:cubicBezTo>
                  <a:pt x="81" y="241"/>
                  <a:pt x="95" y="255"/>
                  <a:pt x="122" y="255"/>
                </a:cubicBezTo>
                <a:cubicBezTo>
                  <a:pt x="134" y="255"/>
                  <a:pt x="148" y="255"/>
                  <a:pt x="175" y="241"/>
                </a:cubicBezTo>
                <a:cubicBezTo>
                  <a:pt x="188" y="241"/>
                  <a:pt x="202" y="228"/>
                  <a:pt x="215" y="214"/>
                </a:cubicBezTo>
                <a:cubicBezTo>
                  <a:pt x="215" y="201"/>
                  <a:pt x="229" y="187"/>
                  <a:pt x="229" y="174"/>
                </a:cubicBezTo>
                <a:cubicBezTo>
                  <a:pt x="241" y="161"/>
                  <a:pt x="241" y="148"/>
                  <a:pt x="241" y="121"/>
                </a:cubicBezTo>
                <a:lnTo>
                  <a:pt x="241" y="94"/>
                </a:lnTo>
                <a:cubicBezTo>
                  <a:pt x="241" y="67"/>
                  <a:pt x="229" y="54"/>
                  <a:pt x="215" y="41"/>
                </a:cubicBezTo>
                <a:cubicBezTo>
                  <a:pt x="202" y="27"/>
                  <a:pt x="188" y="27"/>
                  <a:pt x="188" y="14"/>
                </a:cubicBezTo>
                <a:cubicBezTo>
                  <a:pt x="161" y="14"/>
                  <a:pt x="148" y="0"/>
                  <a:pt x="122" y="0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7" name="Google Shape;317;p32"/>
          <p:cNvSpPr/>
          <p:nvPr/>
        </p:nvSpPr>
        <p:spPr>
          <a:xfrm>
            <a:off x="6870929" y="5246608"/>
            <a:ext cx="192527" cy="94297"/>
          </a:xfrm>
          <a:custGeom>
            <a:avLst/>
            <a:gdLst/>
            <a:ahLst/>
            <a:cxnLst/>
            <a:rect l="l" t="t" r="r" b="b"/>
            <a:pathLst>
              <a:path w="1660" h="813" extrusionOk="0">
                <a:moveTo>
                  <a:pt x="1031" y="1"/>
                </a:moveTo>
                <a:cubicBezTo>
                  <a:pt x="618" y="1"/>
                  <a:pt x="114" y="219"/>
                  <a:pt x="41" y="446"/>
                </a:cubicBezTo>
                <a:cubicBezTo>
                  <a:pt x="0" y="551"/>
                  <a:pt x="628" y="812"/>
                  <a:pt x="1098" y="812"/>
                </a:cubicBezTo>
                <a:cubicBezTo>
                  <a:pt x="1415" y="812"/>
                  <a:pt x="1659" y="693"/>
                  <a:pt x="1578" y="327"/>
                </a:cubicBezTo>
                <a:cubicBezTo>
                  <a:pt x="1526" y="91"/>
                  <a:pt x="1297" y="1"/>
                  <a:pt x="10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8" name="Google Shape;318;p32"/>
          <p:cNvSpPr/>
          <p:nvPr/>
        </p:nvSpPr>
        <p:spPr>
          <a:xfrm>
            <a:off x="7111123" y="5361434"/>
            <a:ext cx="205748" cy="117959"/>
          </a:xfrm>
          <a:custGeom>
            <a:avLst/>
            <a:gdLst/>
            <a:ahLst/>
            <a:cxnLst/>
            <a:rect l="l" t="t" r="r" b="b"/>
            <a:pathLst>
              <a:path w="1774" h="1017" extrusionOk="0">
                <a:moveTo>
                  <a:pt x="1137" y="1"/>
                </a:moveTo>
                <a:cubicBezTo>
                  <a:pt x="645" y="1"/>
                  <a:pt x="1" y="775"/>
                  <a:pt x="123" y="969"/>
                </a:cubicBezTo>
                <a:cubicBezTo>
                  <a:pt x="144" y="1001"/>
                  <a:pt x="227" y="1017"/>
                  <a:pt x="342" y="1017"/>
                </a:cubicBezTo>
                <a:cubicBezTo>
                  <a:pt x="799" y="1017"/>
                  <a:pt x="1773" y="764"/>
                  <a:pt x="1528" y="273"/>
                </a:cubicBezTo>
                <a:cubicBezTo>
                  <a:pt x="1432" y="78"/>
                  <a:pt x="1292" y="1"/>
                  <a:pt x="11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9" name="Google Shape;319;p32"/>
          <p:cNvSpPr/>
          <p:nvPr/>
        </p:nvSpPr>
        <p:spPr>
          <a:xfrm>
            <a:off x="6827784" y="5310284"/>
            <a:ext cx="186032" cy="197989"/>
          </a:xfrm>
          <a:custGeom>
            <a:avLst/>
            <a:gdLst/>
            <a:ahLst/>
            <a:cxnLst/>
            <a:rect l="l" t="t" r="r" b="b"/>
            <a:pathLst>
              <a:path w="1604" h="1707" extrusionOk="0">
                <a:moveTo>
                  <a:pt x="451" y="1"/>
                </a:moveTo>
                <a:cubicBezTo>
                  <a:pt x="435" y="1"/>
                  <a:pt x="422" y="7"/>
                  <a:pt x="413" y="18"/>
                </a:cubicBezTo>
                <a:cubicBezTo>
                  <a:pt x="0" y="536"/>
                  <a:pt x="344" y="1706"/>
                  <a:pt x="816" y="1706"/>
                </a:cubicBezTo>
                <a:cubicBezTo>
                  <a:pt x="880" y="1706"/>
                  <a:pt x="947" y="1685"/>
                  <a:pt x="1014" y="1636"/>
                </a:cubicBezTo>
                <a:cubicBezTo>
                  <a:pt x="1603" y="1224"/>
                  <a:pt x="690" y="1"/>
                  <a:pt x="4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0" name="Google Shape;320;p32"/>
          <p:cNvSpPr/>
          <p:nvPr/>
        </p:nvSpPr>
        <p:spPr>
          <a:xfrm>
            <a:off x="7105208" y="5478696"/>
            <a:ext cx="175477" cy="143592"/>
          </a:xfrm>
          <a:custGeom>
            <a:avLst/>
            <a:gdLst/>
            <a:ahLst/>
            <a:cxnLst/>
            <a:rect l="l" t="t" r="r" b="b"/>
            <a:pathLst>
              <a:path w="1513" h="1238" extrusionOk="0">
                <a:moveTo>
                  <a:pt x="224" y="0"/>
                </a:moveTo>
                <a:cubicBezTo>
                  <a:pt x="198" y="0"/>
                  <a:pt x="176" y="4"/>
                  <a:pt x="161" y="11"/>
                </a:cubicBezTo>
                <a:cubicBezTo>
                  <a:pt x="0" y="91"/>
                  <a:pt x="147" y="600"/>
                  <a:pt x="441" y="907"/>
                </a:cubicBezTo>
                <a:cubicBezTo>
                  <a:pt x="613" y="1102"/>
                  <a:pt x="853" y="1238"/>
                  <a:pt x="1049" y="1238"/>
                </a:cubicBezTo>
                <a:cubicBezTo>
                  <a:pt x="1190" y="1238"/>
                  <a:pt x="1309" y="1168"/>
                  <a:pt x="1365" y="1001"/>
                </a:cubicBezTo>
                <a:cubicBezTo>
                  <a:pt x="1513" y="495"/>
                  <a:pt x="534" y="0"/>
                  <a:pt x="2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7389591" y="5343805"/>
            <a:ext cx="124679" cy="137908"/>
          </a:xfrm>
          <a:custGeom>
            <a:avLst/>
            <a:gdLst/>
            <a:ahLst/>
            <a:cxnLst/>
            <a:rect l="l" t="t" r="r" b="b"/>
            <a:pathLst>
              <a:path w="1075" h="1189" extrusionOk="0">
                <a:moveTo>
                  <a:pt x="697" y="1"/>
                </a:moveTo>
                <a:cubicBezTo>
                  <a:pt x="561" y="1"/>
                  <a:pt x="414" y="68"/>
                  <a:pt x="317" y="224"/>
                </a:cubicBezTo>
                <a:cubicBezTo>
                  <a:pt x="71" y="612"/>
                  <a:pt x="0" y="1189"/>
                  <a:pt x="130" y="1189"/>
                </a:cubicBezTo>
                <a:cubicBezTo>
                  <a:pt x="134" y="1189"/>
                  <a:pt x="139" y="1188"/>
                  <a:pt x="143" y="1187"/>
                </a:cubicBezTo>
                <a:cubicBezTo>
                  <a:pt x="290" y="1160"/>
                  <a:pt x="946" y="759"/>
                  <a:pt x="1026" y="371"/>
                </a:cubicBezTo>
                <a:cubicBezTo>
                  <a:pt x="1074" y="148"/>
                  <a:pt x="898" y="1"/>
                  <a:pt x="6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2" name="Google Shape;322;p32"/>
          <p:cNvSpPr/>
          <p:nvPr/>
        </p:nvSpPr>
        <p:spPr>
          <a:xfrm>
            <a:off x="7358044" y="5490179"/>
            <a:ext cx="172115" cy="103576"/>
          </a:xfrm>
          <a:custGeom>
            <a:avLst/>
            <a:gdLst/>
            <a:ahLst/>
            <a:cxnLst/>
            <a:rect l="l" t="t" r="r" b="b"/>
            <a:pathLst>
              <a:path w="1484" h="893" extrusionOk="0">
                <a:moveTo>
                  <a:pt x="227" y="1"/>
                </a:moveTo>
                <a:cubicBezTo>
                  <a:pt x="199" y="1"/>
                  <a:pt x="176" y="2"/>
                  <a:pt x="161" y="5"/>
                </a:cubicBezTo>
                <a:cubicBezTo>
                  <a:pt x="0" y="46"/>
                  <a:pt x="321" y="554"/>
                  <a:pt x="722" y="808"/>
                </a:cubicBezTo>
                <a:cubicBezTo>
                  <a:pt x="813" y="867"/>
                  <a:pt x="905" y="892"/>
                  <a:pt x="991" y="892"/>
                </a:cubicBezTo>
                <a:cubicBezTo>
                  <a:pt x="1274" y="892"/>
                  <a:pt x="1483" y="616"/>
                  <a:pt x="1298" y="380"/>
                </a:cubicBezTo>
                <a:cubicBezTo>
                  <a:pt x="1094" y="105"/>
                  <a:pt x="464" y="1"/>
                  <a:pt x="2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3" name="Google Shape;323;p32"/>
          <p:cNvSpPr/>
          <p:nvPr/>
        </p:nvSpPr>
        <p:spPr>
          <a:xfrm>
            <a:off x="6697075" y="4587803"/>
            <a:ext cx="884464" cy="922789"/>
          </a:xfrm>
          <a:custGeom>
            <a:avLst/>
            <a:gdLst/>
            <a:ahLst/>
            <a:cxnLst/>
            <a:rect l="l" t="t" r="r" b="b"/>
            <a:pathLst>
              <a:path w="7626" h="7956" extrusionOk="0">
                <a:moveTo>
                  <a:pt x="161" y="0"/>
                </a:moveTo>
                <a:cubicBezTo>
                  <a:pt x="135" y="0"/>
                  <a:pt x="122" y="14"/>
                  <a:pt x="122" y="27"/>
                </a:cubicBezTo>
                <a:cubicBezTo>
                  <a:pt x="28" y="576"/>
                  <a:pt x="1" y="1124"/>
                  <a:pt x="15" y="1673"/>
                </a:cubicBezTo>
                <a:cubicBezTo>
                  <a:pt x="15" y="1953"/>
                  <a:pt x="42" y="2235"/>
                  <a:pt x="68" y="2502"/>
                </a:cubicBezTo>
                <a:cubicBezTo>
                  <a:pt x="108" y="2782"/>
                  <a:pt x="161" y="3050"/>
                  <a:pt x="215" y="3317"/>
                </a:cubicBezTo>
                <a:cubicBezTo>
                  <a:pt x="336" y="3853"/>
                  <a:pt x="496" y="4388"/>
                  <a:pt x="737" y="4896"/>
                </a:cubicBezTo>
                <a:cubicBezTo>
                  <a:pt x="964" y="5404"/>
                  <a:pt x="1258" y="5886"/>
                  <a:pt x="1633" y="6301"/>
                </a:cubicBezTo>
                <a:cubicBezTo>
                  <a:pt x="1994" y="6715"/>
                  <a:pt x="2435" y="7077"/>
                  <a:pt x="2917" y="7357"/>
                </a:cubicBezTo>
                <a:cubicBezTo>
                  <a:pt x="3158" y="7505"/>
                  <a:pt x="3412" y="7625"/>
                  <a:pt x="3680" y="7719"/>
                </a:cubicBezTo>
                <a:cubicBezTo>
                  <a:pt x="3933" y="7812"/>
                  <a:pt x="4215" y="7879"/>
                  <a:pt x="4495" y="7919"/>
                </a:cubicBezTo>
                <a:cubicBezTo>
                  <a:pt x="4665" y="7944"/>
                  <a:pt x="4838" y="7956"/>
                  <a:pt x="5011" y="7956"/>
                </a:cubicBezTo>
                <a:cubicBezTo>
                  <a:pt x="5396" y="7956"/>
                  <a:pt x="5785" y="7896"/>
                  <a:pt x="6154" y="7785"/>
                </a:cubicBezTo>
                <a:cubicBezTo>
                  <a:pt x="6689" y="7625"/>
                  <a:pt x="7197" y="7371"/>
                  <a:pt x="7613" y="7009"/>
                </a:cubicBezTo>
                <a:cubicBezTo>
                  <a:pt x="7625" y="6996"/>
                  <a:pt x="7625" y="6983"/>
                  <a:pt x="7625" y="6970"/>
                </a:cubicBezTo>
                <a:cubicBezTo>
                  <a:pt x="7619" y="6963"/>
                  <a:pt x="7612" y="6959"/>
                  <a:pt x="7606" y="6959"/>
                </a:cubicBezTo>
                <a:cubicBezTo>
                  <a:pt x="7599" y="6959"/>
                  <a:pt x="7592" y="6963"/>
                  <a:pt x="7586" y="6970"/>
                </a:cubicBezTo>
                <a:cubicBezTo>
                  <a:pt x="7131" y="7277"/>
                  <a:pt x="6635" y="7505"/>
                  <a:pt x="6114" y="7639"/>
                </a:cubicBezTo>
                <a:cubicBezTo>
                  <a:pt x="5784" y="7731"/>
                  <a:pt x="5443" y="7776"/>
                  <a:pt x="5105" y="7776"/>
                </a:cubicBezTo>
                <a:cubicBezTo>
                  <a:pt x="4909" y="7776"/>
                  <a:pt x="4714" y="7761"/>
                  <a:pt x="4522" y="7732"/>
                </a:cubicBezTo>
                <a:cubicBezTo>
                  <a:pt x="3987" y="7651"/>
                  <a:pt x="3479" y="7451"/>
                  <a:pt x="3011" y="7184"/>
                </a:cubicBezTo>
                <a:cubicBezTo>
                  <a:pt x="2542" y="6916"/>
                  <a:pt x="2128" y="6581"/>
                  <a:pt x="1767" y="6180"/>
                </a:cubicBezTo>
                <a:cubicBezTo>
                  <a:pt x="1392" y="5779"/>
                  <a:pt x="1098" y="5324"/>
                  <a:pt x="871" y="4830"/>
                </a:cubicBezTo>
                <a:cubicBezTo>
                  <a:pt x="630" y="4348"/>
                  <a:pt x="470" y="3826"/>
                  <a:pt x="363" y="3291"/>
                </a:cubicBezTo>
                <a:cubicBezTo>
                  <a:pt x="149" y="2221"/>
                  <a:pt x="95" y="1124"/>
                  <a:pt x="175" y="41"/>
                </a:cubicBezTo>
                <a:cubicBezTo>
                  <a:pt x="188" y="14"/>
                  <a:pt x="175" y="0"/>
                  <a:pt x="161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4" name="Google Shape;324;p32"/>
          <p:cNvSpPr/>
          <p:nvPr/>
        </p:nvSpPr>
        <p:spPr>
          <a:xfrm>
            <a:off x="10130895" y="3280518"/>
            <a:ext cx="697736" cy="613337"/>
          </a:xfrm>
          <a:custGeom>
            <a:avLst/>
            <a:gdLst/>
            <a:ahLst/>
            <a:cxnLst/>
            <a:rect l="l" t="t" r="r" b="b"/>
            <a:pathLst>
              <a:path w="6016" h="5288" extrusionOk="0">
                <a:moveTo>
                  <a:pt x="1089" y="0"/>
                </a:moveTo>
                <a:cubicBezTo>
                  <a:pt x="863" y="0"/>
                  <a:pt x="627" y="20"/>
                  <a:pt x="384" y="62"/>
                </a:cubicBezTo>
                <a:cubicBezTo>
                  <a:pt x="0" y="138"/>
                  <a:pt x="801" y="5288"/>
                  <a:pt x="3353" y="5288"/>
                </a:cubicBezTo>
                <a:cubicBezTo>
                  <a:pt x="3474" y="5288"/>
                  <a:pt x="3599" y="5276"/>
                  <a:pt x="3728" y="5252"/>
                </a:cubicBezTo>
                <a:cubicBezTo>
                  <a:pt x="6016" y="4812"/>
                  <a:pt x="4630" y="0"/>
                  <a:pt x="10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5" name="Google Shape;325;p32"/>
          <p:cNvSpPr/>
          <p:nvPr/>
        </p:nvSpPr>
        <p:spPr>
          <a:xfrm>
            <a:off x="10105612" y="3261380"/>
            <a:ext cx="499641" cy="579353"/>
          </a:xfrm>
          <a:custGeom>
            <a:avLst/>
            <a:gdLst/>
            <a:ahLst/>
            <a:cxnLst/>
            <a:rect l="l" t="t" r="r" b="b"/>
            <a:pathLst>
              <a:path w="4308" h="4995" extrusionOk="0">
                <a:moveTo>
                  <a:pt x="40" y="0"/>
                </a:moveTo>
                <a:cubicBezTo>
                  <a:pt x="27" y="0"/>
                  <a:pt x="13" y="0"/>
                  <a:pt x="0" y="13"/>
                </a:cubicBezTo>
                <a:cubicBezTo>
                  <a:pt x="0" y="27"/>
                  <a:pt x="0" y="54"/>
                  <a:pt x="27" y="54"/>
                </a:cubicBezTo>
                <a:cubicBezTo>
                  <a:pt x="268" y="161"/>
                  <a:pt x="521" y="307"/>
                  <a:pt x="749" y="455"/>
                </a:cubicBezTo>
                <a:cubicBezTo>
                  <a:pt x="869" y="521"/>
                  <a:pt x="976" y="601"/>
                  <a:pt x="1083" y="682"/>
                </a:cubicBezTo>
                <a:cubicBezTo>
                  <a:pt x="1204" y="762"/>
                  <a:pt x="1311" y="842"/>
                  <a:pt x="1418" y="922"/>
                </a:cubicBezTo>
                <a:cubicBezTo>
                  <a:pt x="1859" y="1270"/>
                  <a:pt x="2233" y="1685"/>
                  <a:pt x="2568" y="2126"/>
                </a:cubicBezTo>
                <a:lnTo>
                  <a:pt x="2809" y="2461"/>
                </a:lnTo>
                <a:lnTo>
                  <a:pt x="3036" y="2809"/>
                </a:lnTo>
                <a:lnTo>
                  <a:pt x="3157" y="2970"/>
                </a:lnTo>
                <a:cubicBezTo>
                  <a:pt x="3197" y="3036"/>
                  <a:pt x="3237" y="3089"/>
                  <a:pt x="3264" y="3157"/>
                </a:cubicBezTo>
                <a:lnTo>
                  <a:pt x="3478" y="3505"/>
                </a:lnTo>
                <a:cubicBezTo>
                  <a:pt x="3625" y="3745"/>
                  <a:pt x="3745" y="3999"/>
                  <a:pt x="3879" y="4240"/>
                </a:cubicBezTo>
                <a:cubicBezTo>
                  <a:pt x="3999" y="4494"/>
                  <a:pt x="4120" y="4735"/>
                  <a:pt x="4254" y="4976"/>
                </a:cubicBezTo>
                <a:lnTo>
                  <a:pt x="4254" y="4989"/>
                </a:lnTo>
                <a:cubicBezTo>
                  <a:pt x="4262" y="4989"/>
                  <a:pt x="4271" y="4995"/>
                  <a:pt x="4280" y="4995"/>
                </a:cubicBezTo>
                <a:cubicBezTo>
                  <a:pt x="4285" y="4995"/>
                  <a:pt x="4289" y="4993"/>
                  <a:pt x="4293" y="4989"/>
                </a:cubicBezTo>
                <a:cubicBezTo>
                  <a:pt x="4307" y="4989"/>
                  <a:pt x="4307" y="4976"/>
                  <a:pt x="4307" y="4962"/>
                </a:cubicBezTo>
                <a:cubicBezTo>
                  <a:pt x="4227" y="4695"/>
                  <a:pt x="4120" y="4427"/>
                  <a:pt x="4013" y="4173"/>
                </a:cubicBezTo>
                <a:lnTo>
                  <a:pt x="3839" y="3785"/>
                </a:lnTo>
                <a:lnTo>
                  <a:pt x="3745" y="3598"/>
                </a:lnTo>
                <a:lnTo>
                  <a:pt x="3705" y="3505"/>
                </a:lnTo>
                <a:lnTo>
                  <a:pt x="3651" y="3410"/>
                </a:lnTo>
                <a:lnTo>
                  <a:pt x="3437" y="3050"/>
                </a:lnTo>
                <a:cubicBezTo>
                  <a:pt x="3398" y="2982"/>
                  <a:pt x="3371" y="2929"/>
                  <a:pt x="3330" y="2863"/>
                </a:cubicBezTo>
                <a:lnTo>
                  <a:pt x="3210" y="2688"/>
                </a:lnTo>
                <a:lnTo>
                  <a:pt x="2970" y="2340"/>
                </a:lnTo>
                <a:lnTo>
                  <a:pt x="2702" y="2006"/>
                </a:lnTo>
                <a:cubicBezTo>
                  <a:pt x="2340" y="1578"/>
                  <a:pt x="1953" y="1177"/>
                  <a:pt x="1511" y="815"/>
                </a:cubicBezTo>
                <a:cubicBezTo>
                  <a:pt x="1297" y="628"/>
                  <a:pt x="1070" y="468"/>
                  <a:pt x="829" y="321"/>
                </a:cubicBezTo>
                <a:cubicBezTo>
                  <a:pt x="575" y="187"/>
                  <a:pt x="321" y="66"/>
                  <a:pt x="40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6" name="Google Shape;326;p32"/>
          <p:cNvSpPr/>
          <p:nvPr/>
        </p:nvSpPr>
        <p:spPr>
          <a:xfrm>
            <a:off x="10485562" y="3681367"/>
            <a:ext cx="180117" cy="178040"/>
          </a:xfrm>
          <a:custGeom>
            <a:avLst/>
            <a:gdLst/>
            <a:ahLst/>
            <a:cxnLst/>
            <a:rect l="l" t="t" r="r" b="b"/>
            <a:pathLst>
              <a:path w="1553" h="1535" extrusionOk="0">
                <a:moveTo>
                  <a:pt x="426" y="1"/>
                </a:moveTo>
                <a:cubicBezTo>
                  <a:pt x="389" y="1"/>
                  <a:pt x="347" y="36"/>
                  <a:pt x="336" y="71"/>
                </a:cubicBezTo>
                <a:lnTo>
                  <a:pt x="255" y="431"/>
                </a:lnTo>
                <a:cubicBezTo>
                  <a:pt x="229" y="552"/>
                  <a:pt x="202" y="672"/>
                  <a:pt x="161" y="779"/>
                </a:cubicBezTo>
                <a:cubicBezTo>
                  <a:pt x="122" y="900"/>
                  <a:pt x="81" y="1020"/>
                  <a:pt x="54" y="1141"/>
                </a:cubicBezTo>
                <a:cubicBezTo>
                  <a:pt x="28" y="1261"/>
                  <a:pt x="1" y="1382"/>
                  <a:pt x="1" y="1502"/>
                </a:cubicBezTo>
                <a:cubicBezTo>
                  <a:pt x="1" y="1515"/>
                  <a:pt x="15" y="1528"/>
                  <a:pt x="15" y="1528"/>
                </a:cubicBezTo>
                <a:cubicBezTo>
                  <a:pt x="18" y="1532"/>
                  <a:pt x="23" y="1534"/>
                  <a:pt x="29" y="1534"/>
                </a:cubicBezTo>
                <a:cubicBezTo>
                  <a:pt x="41" y="1534"/>
                  <a:pt x="54" y="1525"/>
                  <a:pt x="54" y="1515"/>
                </a:cubicBezTo>
                <a:cubicBezTo>
                  <a:pt x="122" y="1408"/>
                  <a:pt x="161" y="1301"/>
                  <a:pt x="202" y="1181"/>
                </a:cubicBezTo>
                <a:cubicBezTo>
                  <a:pt x="242" y="1061"/>
                  <a:pt x="268" y="940"/>
                  <a:pt x="295" y="820"/>
                </a:cubicBezTo>
                <a:cubicBezTo>
                  <a:pt x="336" y="713"/>
                  <a:pt x="362" y="592"/>
                  <a:pt x="402" y="472"/>
                </a:cubicBezTo>
                <a:lnTo>
                  <a:pt x="491" y="217"/>
                </a:lnTo>
                <a:lnTo>
                  <a:pt x="491" y="217"/>
                </a:lnTo>
                <a:cubicBezTo>
                  <a:pt x="557" y="240"/>
                  <a:pt x="630" y="266"/>
                  <a:pt x="696" y="285"/>
                </a:cubicBezTo>
                <a:cubicBezTo>
                  <a:pt x="777" y="324"/>
                  <a:pt x="871" y="365"/>
                  <a:pt x="964" y="405"/>
                </a:cubicBezTo>
                <a:cubicBezTo>
                  <a:pt x="1058" y="445"/>
                  <a:pt x="1151" y="485"/>
                  <a:pt x="1231" y="538"/>
                </a:cubicBezTo>
                <a:cubicBezTo>
                  <a:pt x="1326" y="579"/>
                  <a:pt x="1406" y="633"/>
                  <a:pt x="1513" y="672"/>
                </a:cubicBezTo>
                <a:cubicBezTo>
                  <a:pt x="1513" y="679"/>
                  <a:pt x="1516" y="683"/>
                  <a:pt x="1521" y="683"/>
                </a:cubicBezTo>
                <a:cubicBezTo>
                  <a:pt x="1526" y="683"/>
                  <a:pt x="1533" y="679"/>
                  <a:pt x="1540" y="672"/>
                </a:cubicBezTo>
                <a:cubicBezTo>
                  <a:pt x="1552" y="672"/>
                  <a:pt x="1552" y="645"/>
                  <a:pt x="1540" y="633"/>
                </a:cubicBezTo>
                <a:cubicBezTo>
                  <a:pt x="1472" y="552"/>
                  <a:pt x="1406" y="472"/>
                  <a:pt x="1312" y="405"/>
                </a:cubicBezTo>
                <a:cubicBezTo>
                  <a:pt x="1231" y="351"/>
                  <a:pt x="1138" y="285"/>
                  <a:pt x="1044" y="231"/>
                </a:cubicBezTo>
                <a:cubicBezTo>
                  <a:pt x="964" y="178"/>
                  <a:pt x="857" y="137"/>
                  <a:pt x="764" y="98"/>
                </a:cubicBezTo>
                <a:cubicBezTo>
                  <a:pt x="657" y="57"/>
                  <a:pt x="563" y="30"/>
                  <a:pt x="456" y="3"/>
                </a:cubicBezTo>
                <a:lnTo>
                  <a:pt x="443" y="3"/>
                </a:lnTo>
                <a:cubicBezTo>
                  <a:pt x="437" y="2"/>
                  <a:pt x="432" y="1"/>
                  <a:pt x="426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7" name="Google Shape;327;p32"/>
          <p:cNvSpPr/>
          <p:nvPr/>
        </p:nvSpPr>
        <p:spPr>
          <a:xfrm>
            <a:off x="10386284" y="3537080"/>
            <a:ext cx="266985" cy="240904"/>
          </a:xfrm>
          <a:custGeom>
            <a:avLst/>
            <a:gdLst/>
            <a:ahLst/>
            <a:cxnLst/>
            <a:rect l="l" t="t" r="r" b="b"/>
            <a:pathLst>
              <a:path w="2302" h="2077" extrusionOk="0">
                <a:moveTo>
                  <a:pt x="515" y="0"/>
                </a:moveTo>
                <a:cubicBezTo>
                  <a:pt x="483" y="0"/>
                  <a:pt x="453" y="26"/>
                  <a:pt x="443" y="70"/>
                </a:cubicBezTo>
                <a:cubicBezTo>
                  <a:pt x="389" y="245"/>
                  <a:pt x="362" y="405"/>
                  <a:pt x="322" y="566"/>
                </a:cubicBezTo>
                <a:cubicBezTo>
                  <a:pt x="282" y="726"/>
                  <a:pt x="241" y="887"/>
                  <a:pt x="202" y="1060"/>
                </a:cubicBezTo>
                <a:cubicBezTo>
                  <a:pt x="148" y="1221"/>
                  <a:pt x="108" y="1381"/>
                  <a:pt x="81" y="1542"/>
                </a:cubicBezTo>
                <a:cubicBezTo>
                  <a:pt x="41" y="1702"/>
                  <a:pt x="15" y="1877"/>
                  <a:pt x="1" y="2037"/>
                </a:cubicBezTo>
                <a:cubicBezTo>
                  <a:pt x="1" y="2050"/>
                  <a:pt x="15" y="2064"/>
                  <a:pt x="15" y="2077"/>
                </a:cubicBezTo>
                <a:cubicBezTo>
                  <a:pt x="41" y="2077"/>
                  <a:pt x="54" y="2077"/>
                  <a:pt x="54" y="2050"/>
                </a:cubicBezTo>
                <a:cubicBezTo>
                  <a:pt x="122" y="1903"/>
                  <a:pt x="175" y="1743"/>
                  <a:pt x="229" y="1582"/>
                </a:cubicBezTo>
                <a:cubicBezTo>
                  <a:pt x="268" y="1422"/>
                  <a:pt x="309" y="1247"/>
                  <a:pt x="336" y="1087"/>
                </a:cubicBezTo>
                <a:cubicBezTo>
                  <a:pt x="375" y="926"/>
                  <a:pt x="416" y="766"/>
                  <a:pt x="469" y="605"/>
                </a:cubicBezTo>
                <a:cubicBezTo>
                  <a:pt x="501" y="476"/>
                  <a:pt x="542" y="338"/>
                  <a:pt x="585" y="212"/>
                </a:cubicBezTo>
                <a:lnTo>
                  <a:pt x="585" y="212"/>
                </a:lnTo>
                <a:cubicBezTo>
                  <a:pt x="707" y="245"/>
                  <a:pt x="829" y="281"/>
                  <a:pt x="951" y="325"/>
                </a:cubicBezTo>
                <a:cubicBezTo>
                  <a:pt x="1098" y="365"/>
                  <a:pt x="1245" y="405"/>
                  <a:pt x="1392" y="459"/>
                </a:cubicBezTo>
                <a:cubicBezTo>
                  <a:pt x="1540" y="512"/>
                  <a:pt x="1673" y="552"/>
                  <a:pt x="1820" y="605"/>
                </a:cubicBezTo>
                <a:cubicBezTo>
                  <a:pt x="1968" y="659"/>
                  <a:pt x="2114" y="726"/>
                  <a:pt x="2262" y="766"/>
                </a:cubicBezTo>
                <a:cubicBezTo>
                  <a:pt x="2275" y="766"/>
                  <a:pt x="2289" y="766"/>
                  <a:pt x="2289" y="753"/>
                </a:cubicBezTo>
                <a:cubicBezTo>
                  <a:pt x="2301" y="753"/>
                  <a:pt x="2301" y="726"/>
                  <a:pt x="2289" y="726"/>
                </a:cubicBezTo>
                <a:cubicBezTo>
                  <a:pt x="2168" y="619"/>
                  <a:pt x="2021" y="539"/>
                  <a:pt x="1887" y="472"/>
                </a:cubicBezTo>
                <a:cubicBezTo>
                  <a:pt x="1740" y="405"/>
                  <a:pt x="1593" y="338"/>
                  <a:pt x="1445" y="284"/>
                </a:cubicBezTo>
                <a:cubicBezTo>
                  <a:pt x="1299" y="218"/>
                  <a:pt x="1151" y="177"/>
                  <a:pt x="1004" y="124"/>
                </a:cubicBezTo>
                <a:cubicBezTo>
                  <a:pt x="857" y="84"/>
                  <a:pt x="710" y="44"/>
                  <a:pt x="550" y="4"/>
                </a:cubicBezTo>
                <a:lnTo>
                  <a:pt x="536" y="4"/>
                </a:lnTo>
                <a:cubicBezTo>
                  <a:pt x="529" y="2"/>
                  <a:pt x="522" y="0"/>
                  <a:pt x="515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8" name="Google Shape;328;p32"/>
          <p:cNvSpPr/>
          <p:nvPr/>
        </p:nvSpPr>
        <p:spPr>
          <a:xfrm>
            <a:off x="10294889" y="3400911"/>
            <a:ext cx="297952" cy="273264"/>
          </a:xfrm>
          <a:custGeom>
            <a:avLst/>
            <a:gdLst/>
            <a:ahLst/>
            <a:cxnLst/>
            <a:rect l="l" t="t" r="r" b="b"/>
            <a:pathLst>
              <a:path w="2569" h="2356" extrusionOk="0">
                <a:moveTo>
                  <a:pt x="428" y="1"/>
                </a:moveTo>
                <a:cubicBezTo>
                  <a:pt x="414" y="14"/>
                  <a:pt x="401" y="14"/>
                  <a:pt x="387" y="14"/>
                </a:cubicBezTo>
                <a:lnTo>
                  <a:pt x="361" y="28"/>
                </a:lnTo>
                <a:cubicBezTo>
                  <a:pt x="348" y="28"/>
                  <a:pt x="334" y="40"/>
                  <a:pt x="334" y="40"/>
                </a:cubicBezTo>
                <a:cubicBezTo>
                  <a:pt x="321" y="40"/>
                  <a:pt x="280" y="94"/>
                  <a:pt x="280" y="94"/>
                </a:cubicBezTo>
                <a:lnTo>
                  <a:pt x="254" y="147"/>
                </a:lnTo>
                <a:cubicBezTo>
                  <a:pt x="241" y="174"/>
                  <a:pt x="241" y="201"/>
                  <a:pt x="241" y="228"/>
                </a:cubicBezTo>
                <a:cubicBezTo>
                  <a:pt x="227" y="268"/>
                  <a:pt x="227" y="322"/>
                  <a:pt x="214" y="361"/>
                </a:cubicBezTo>
                <a:lnTo>
                  <a:pt x="173" y="643"/>
                </a:lnTo>
                <a:lnTo>
                  <a:pt x="93" y="1205"/>
                </a:lnTo>
                <a:cubicBezTo>
                  <a:pt x="40" y="1579"/>
                  <a:pt x="0" y="1940"/>
                  <a:pt x="0" y="2328"/>
                </a:cubicBezTo>
                <a:cubicBezTo>
                  <a:pt x="0" y="2341"/>
                  <a:pt x="13" y="2355"/>
                  <a:pt x="27" y="2355"/>
                </a:cubicBezTo>
                <a:cubicBezTo>
                  <a:pt x="40" y="2355"/>
                  <a:pt x="66" y="2341"/>
                  <a:pt x="66" y="2328"/>
                </a:cubicBezTo>
                <a:cubicBezTo>
                  <a:pt x="161" y="1967"/>
                  <a:pt x="200" y="1592"/>
                  <a:pt x="241" y="1218"/>
                </a:cubicBezTo>
                <a:cubicBezTo>
                  <a:pt x="268" y="1030"/>
                  <a:pt x="294" y="857"/>
                  <a:pt x="321" y="670"/>
                </a:cubicBezTo>
                <a:cubicBezTo>
                  <a:pt x="334" y="576"/>
                  <a:pt x="348" y="482"/>
                  <a:pt x="375" y="402"/>
                </a:cubicBezTo>
                <a:cubicBezTo>
                  <a:pt x="387" y="349"/>
                  <a:pt x="387" y="308"/>
                  <a:pt x="401" y="268"/>
                </a:cubicBezTo>
                <a:cubicBezTo>
                  <a:pt x="414" y="242"/>
                  <a:pt x="414" y="215"/>
                  <a:pt x="428" y="201"/>
                </a:cubicBezTo>
                <a:cubicBezTo>
                  <a:pt x="428" y="188"/>
                  <a:pt x="482" y="188"/>
                  <a:pt x="521" y="188"/>
                </a:cubicBezTo>
                <a:cubicBezTo>
                  <a:pt x="562" y="188"/>
                  <a:pt x="601" y="201"/>
                  <a:pt x="642" y="201"/>
                </a:cubicBezTo>
                <a:cubicBezTo>
                  <a:pt x="735" y="215"/>
                  <a:pt x="829" y="228"/>
                  <a:pt x="910" y="242"/>
                </a:cubicBezTo>
                <a:cubicBezTo>
                  <a:pt x="1097" y="281"/>
                  <a:pt x="1270" y="322"/>
                  <a:pt x="1458" y="361"/>
                </a:cubicBezTo>
                <a:cubicBezTo>
                  <a:pt x="1632" y="402"/>
                  <a:pt x="1819" y="456"/>
                  <a:pt x="1993" y="495"/>
                </a:cubicBezTo>
                <a:cubicBezTo>
                  <a:pt x="2167" y="549"/>
                  <a:pt x="2354" y="602"/>
                  <a:pt x="2542" y="643"/>
                </a:cubicBezTo>
                <a:cubicBezTo>
                  <a:pt x="2542" y="643"/>
                  <a:pt x="2554" y="643"/>
                  <a:pt x="2568" y="629"/>
                </a:cubicBezTo>
                <a:cubicBezTo>
                  <a:pt x="2568" y="616"/>
                  <a:pt x="2568" y="602"/>
                  <a:pt x="2554" y="589"/>
                </a:cubicBezTo>
                <a:cubicBezTo>
                  <a:pt x="2394" y="495"/>
                  <a:pt x="2221" y="415"/>
                  <a:pt x="2046" y="361"/>
                </a:cubicBezTo>
                <a:cubicBezTo>
                  <a:pt x="1859" y="295"/>
                  <a:pt x="1685" y="228"/>
                  <a:pt x="1498" y="174"/>
                </a:cubicBezTo>
                <a:cubicBezTo>
                  <a:pt x="1324" y="121"/>
                  <a:pt x="1136" y="81"/>
                  <a:pt x="949" y="40"/>
                </a:cubicBezTo>
                <a:lnTo>
                  <a:pt x="669" y="1"/>
                </a:ln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9" name="Google Shape;329;p32"/>
          <p:cNvSpPr/>
          <p:nvPr/>
        </p:nvSpPr>
        <p:spPr>
          <a:xfrm>
            <a:off x="10477907" y="4147634"/>
            <a:ext cx="681151" cy="1225863"/>
          </a:xfrm>
          <a:custGeom>
            <a:avLst/>
            <a:gdLst/>
            <a:ahLst/>
            <a:cxnLst/>
            <a:rect l="l" t="t" r="r" b="b"/>
            <a:pathLst>
              <a:path w="5873" h="10569" extrusionOk="0">
                <a:moveTo>
                  <a:pt x="1991" y="0"/>
                </a:moveTo>
                <a:cubicBezTo>
                  <a:pt x="1892" y="0"/>
                  <a:pt x="1806" y="16"/>
                  <a:pt x="1739" y="50"/>
                </a:cubicBezTo>
                <a:cubicBezTo>
                  <a:pt x="937" y="451"/>
                  <a:pt x="402" y="2244"/>
                  <a:pt x="669" y="2966"/>
                </a:cubicBezTo>
                <a:cubicBezTo>
                  <a:pt x="818" y="3347"/>
                  <a:pt x="1153" y="3405"/>
                  <a:pt x="1344" y="3405"/>
                </a:cubicBezTo>
                <a:cubicBezTo>
                  <a:pt x="1428" y="3405"/>
                  <a:pt x="1485" y="3394"/>
                  <a:pt x="1485" y="3394"/>
                </a:cubicBezTo>
                <a:lnTo>
                  <a:pt x="1485" y="3394"/>
                </a:lnTo>
                <a:cubicBezTo>
                  <a:pt x="1485" y="3394"/>
                  <a:pt x="589" y="4598"/>
                  <a:pt x="750" y="5280"/>
                </a:cubicBezTo>
                <a:cubicBezTo>
                  <a:pt x="850" y="5654"/>
                  <a:pt x="1218" y="5699"/>
                  <a:pt x="1392" y="5699"/>
                </a:cubicBezTo>
                <a:cubicBezTo>
                  <a:pt x="1449" y="5699"/>
                  <a:pt x="1485" y="5695"/>
                  <a:pt x="1485" y="5695"/>
                </a:cubicBezTo>
                <a:lnTo>
                  <a:pt x="1485" y="5695"/>
                </a:lnTo>
                <a:cubicBezTo>
                  <a:pt x="1485" y="5695"/>
                  <a:pt x="0" y="7340"/>
                  <a:pt x="174" y="8129"/>
                </a:cubicBezTo>
                <a:cubicBezTo>
                  <a:pt x="303" y="8767"/>
                  <a:pt x="712" y="8828"/>
                  <a:pt x="865" y="8828"/>
                </a:cubicBezTo>
                <a:cubicBezTo>
                  <a:pt x="901" y="8828"/>
                  <a:pt x="923" y="8825"/>
                  <a:pt x="923" y="8825"/>
                </a:cubicBezTo>
                <a:lnTo>
                  <a:pt x="923" y="8825"/>
                </a:lnTo>
                <a:cubicBezTo>
                  <a:pt x="923" y="8825"/>
                  <a:pt x="509" y="10230"/>
                  <a:pt x="1231" y="10524"/>
                </a:cubicBezTo>
                <a:cubicBezTo>
                  <a:pt x="1309" y="10554"/>
                  <a:pt x="1399" y="10568"/>
                  <a:pt x="1497" y="10568"/>
                </a:cubicBezTo>
                <a:cubicBezTo>
                  <a:pt x="2320" y="10568"/>
                  <a:pt x="3725" y="9542"/>
                  <a:pt x="3773" y="7929"/>
                </a:cubicBezTo>
                <a:cubicBezTo>
                  <a:pt x="3773" y="7929"/>
                  <a:pt x="3970" y="8139"/>
                  <a:pt x="4223" y="8139"/>
                </a:cubicBezTo>
                <a:cubicBezTo>
                  <a:pt x="4342" y="8139"/>
                  <a:pt x="4473" y="8093"/>
                  <a:pt x="4602" y="7956"/>
                </a:cubicBezTo>
                <a:cubicBezTo>
                  <a:pt x="5110" y="7380"/>
                  <a:pt x="4428" y="5602"/>
                  <a:pt x="4427" y="5602"/>
                </a:cubicBezTo>
                <a:lnTo>
                  <a:pt x="4427" y="5602"/>
                </a:lnTo>
                <a:cubicBezTo>
                  <a:pt x="4428" y="5602"/>
                  <a:pt x="4854" y="6103"/>
                  <a:pt x="5192" y="6103"/>
                </a:cubicBezTo>
                <a:cubicBezTo>
                  <a:pt x="5329" y="6103"/>
                  <a:pt x="5451" y="6020"/>
                  <a:pt x="5524" y="5789"/>
                </a:cubicBezTo>
                <a:cubicBezTo>
                  <a:pt x="5872" y="4705"/>
                  <a:pt x="5043" y="3528"/>
                  <a:pt x="5043" y="3528"/>
                </a:cubicBezTo>
                <a:lnTo>
                  <a:pt x="5043" y="3528"/>
                </a:lnTo>
                <a:cubicBezTo>
                  <a:pt x="5043" y="3528"/>
                  <a:pt x="5044" y="3528"/>
                  <a:pt x="5046" y="3528"/>
                </a:cubicBezTo>
                <a:cubicBezTo>
                  <a:pt x="5093" y="3528"/>
                  <a:pt x="5743" y="3515"/>
                  <a:pt x="5485" y="2805"/>
                </a:cubicBezTo>
                <a:cubicBezTo>
                  <a:pt x="4931" y="1289"/>
                  <a:pt x="2883" y="0"/>
                  <a:pt x="19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10665561" y="3993603"/>
            <a:ext cx="204936" cy="1267619"/>
          </a:xfrm>
          <a:custGeom>
            <a:avLst/>
            <a:gdLst/>
            <a:ahLst/>
            <a:cxnLst/>
            <a:rect l="l" t="t" r="r" b="b"/>
            <a:pathLst>
              <a:path w="1767" h="10929" extrusionOk="0">
                <a:moveTo>
                  <a:pt x="27" y="1"/>
                </a:moveTo>
                <a:cubicBezTo>
                  <a:pt x="14" y="1"/>
                  <a:pt x="0" y="27"/>
                  <a:pt x="14" y="40"/>
                </a:cubicBezTo>
                <a:cubicBezTo>
                  <a:pt x="214" y="964"/>
                  <a:pt x="482" y="1859"/>
                  <a:pt x="803" y="2756"/>
                </a:cubicBezTo>
                <a:cubicBezTo>
                  <a:pt x="1138" y="3639"/>
                  <a:pt x="1405" y="4535"/>
                  <a:pt x="1512" y="5458"/>
                </a:cubicBezTo>
                <a:cubicBezTo>
                  <a:pt x="1606" y="6394"/>
                  <a:pt x="1525" y="7331"/>
                  <a:pt x="1298" y="8226"/>
                </a:cubicBezTo>
                <a:cubicBezTo>
                  <a:pt x="1245" y="8454"/>
                  <a:pt x="1178" y="8681"/>
                  <a:pt x="1124" y="8909"/>
                </a:cubicBezTo>
                <a:cubicBezTo>
                  <a:pt x="1058" y="9136"/>
                  <a:pt x="977" y="9350"/>
                  <a:pt x="897" y="9578"/>
                </a:cubicBezTo>
                <a:lnTo>
                  <a:pt x="656" y="10233"/>
                </a:lnTo>
                <a:cubicBezTo>
                  <a:pt x="562" y="10447"/>
                  <a:pt x="482" y="10675"/>
                  <a:pt x="402" y="10889"/>
                </a:cubicBezTo>
                <a:cubicBezTo>
                  <a:pt x="389" y="10902"/>
                  <a:pt x="402" y="10916"/>
                  <a:pt x="416" y="10928"/>
                </a:cubicBezTo>
                <a:cubicBezTo>
                  <a:pt x="428" y="10928"/>
                  <a:pt x="442" y="10928"/>
                  <a:pt x="442" y="10916"/>
                </a:cubicBezTo>
                <a:cubicBezTo>
                  <a:pt x="562" y="10702"/>
                  <a:pt x="656" y="10488"/>
                  <a:pt x="763" y="10286"/>
                </a:cubicBezTo>
                <a:cubicBezTo>
                  <a:pt x="857" y="10060"/>
                  <a:pt x="951" y="9846"/>
                  <a:pt x="1044" y="9632"/>
                </a:cubicBezTo>
                <a:cubicBezTo>
                  <a:pt x="1124" y="9404"/>
                  <a:pt x="1204" y="9190"/>
                  <a:pt x="1285" y="8963"/>
                </a:cubicBezTo>
                <a:cubicBezTo>
                  <a:pt x="1352" y="8735"/>
                  <a:pt x="1432" y="8508"/>
                  <a:pt x="1486" y="8280"/>
                </a:cubicBezTo>
                <a:cubicBezTo>
                  <a:pt x="1512" y="8160"/>
                  <a:pt x="1552" y="8053"/>
                  <a:pt x="1566" y="7932"/>
                </a:cubicBezTo>
                <a:lnTo>
                  <a:pt x="1632" y="7584"/>
                </a:lnTo>
                <a:cubicBezTo>
                  <a:pt x="1659" y="7465"/>
                  <a:pt x="1673" y="7344"/>
                  <a:pt x="1686" y="7224"/>
                </a:cubicBezTo>
                <a:cubicBezTo>
                  <a:pt x="1700" y="7103"/>
                  <a:pt x="1727" y="6996"/>
                  <a:pt x="1727" y="6876"/>
                </a:cubicBezTo>
                <a:cubicBezTo>
                  <a:pt x="1766" y="6394"/>
                  <a:pt x="1753" y="5913"/>
                  <a:pt x="1686" y="5444"/>
                </a:cubicBezTo>
                <a:cubicBezTo>
                  <a:pt x="1566" y="4495"/>
                  <a:pt x="1258" y="3598"/>
                  <a:pt x="951" y="2703"/>
                </a:cubicBezTo>
                <a:cubicBezTo>
                  <a:pt x="643" y="1820"/>
                  <a:pt x="375" y="910"/>
                  <a:pt x="68" y="27"/>
                </a:cubicBezTo>
                <a:cubicBezTo>
                  <a:pt x="68" y="1"/>
                  <a:pt x="41" y="1"/>
                  <a:pt x="27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1" name="Google Shape;331;p32"/>
          <p:cNvSpPr/>
          <p:nvPr/>
        </p:nvSpPr>
        <p:spPr>
          <a:xfrm>
            <a:off x="10833154" y="3963564"/>
            <a:ext cx="127231" cy="124801"/>
          </a:xfrm>
          <a:custGeom>
            <a:avLst/>
            <a:gdLst/>
            <a:ahLst/>
            <a:cxnLst/>
            <a:rect l="l" t="t" r="r" b="b"/>
            <a:pathLst>
              <a:path w="1097" h="1076" extrusionOk="0">
                <a:moveTo>
                  <a:pt x="594" y="0"/>
                </a:moveTo>
                <a:cubicBezTo>
                  <a:pt x="569" y="0"/>
                  <a:pt x="545" y="2"/>
                  <a:pt x="522" y="5"/>
                </a:cubicBezTo>
                <a:cubicBezTo>
                  <a:pt x="469" y="19"/>
                  <a:pt x="415" y="32"/>
                  <a:pt x="375" y="58"/>
                </a:cubicBezTo>
                <a:cubicBezTo>
                  <a:pt x="201" y="112"/>
                  <a:pt x="54" y="260"/>
                  <a:pt x="27" y="447"/>
                </a:cubicBezTo>
                <a:cubicBezTo>
                  <a:pt x="0" y="661"/>
                  <a:pt x="80" y="861"/>
                  <a:pt x="255" y="982"/>
                </a:cubicBezTo>
                <a:cubicBezTo>
                  <a:pt x="340" y="1046"/>
                  <a:pt x="441" y="1075"/>
                  <a:pt x="542" y="1075"/>
                </a:cubicBezTo>
                <a:cubicBezTo>
                  <a:pt x="631" y="1075"/>
                  <a:pt x="721" y="1052"/>
                  <a:pt x="803" y="1009"/>
                </a:cubicBezTo>
                <a:cubicBezTo>
                  <a:pt x="977" y="915"/>
                  <a:pt x="1097" y="727"/>
                  <a:pt x="1084" y="527"/>
                </a:cubicBezTo>
                <a:cubicBezTo>
                  <a:pt x="1084" y="340"/>
                  <a:pt x="990" y="139"/>
                  <a:pt x="817" y="46"/>
                </a:cubicBezTo>
                <a:cubicBezTo>
                  <a:pt x="746" y="15"/>
                  <a:pt x="668" y="0"/>
                  <a:pt x="5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2" name="Google Shape;332;p32"/>
          <p:cNvSpPr/>
          <p:nvPr/>
        </p:nvSpPr>
        <p:spPr>
          <a:xfrm>
            <a:off x="10963400" y="4088249"/>
            <a:ext cx="37345" cy="37348"/>
          </a:xfrm>
          <a:custGeom>
            <a:avLst/>
            <a:gdLst/>
            <a:ahLst/>
            <a:cxnLst/>
            <a:rect l="l" t="t" r="r" b="b"/>
            <a:pathLst>
              <a:path w="322" h="322" extrusionOk="0">
                <a:moveTo>
                  <a:pt x="122" y="0"/>
                </a:moveTo>
                <a:cubicBezTo>
                  <a:pt x="95" y="14"/>
                  <a:pt x="68" y="27"/>
                  <a:pt x="54" y="41"/>
                </a:cubicBezTo>
                <a:cubicBezTo>
                  <a:pt x="41" y="54"/>
                  <a:pt x="41" y="67"/>
                  <a:pt x="27" y="67"/>
                </a:cubicBezTo>
                <a:cubicBezTo>
                  <a:pt x="15" y="94"/>
                  <a:pt x="15" y="121"/>
                  <a:pt x="15" y="148"/>
                </a:cubicBezTo>
                <a:cubicBezTo>
                  <a:pt x="1" y="148"/>
                  <a:pt x="1" y="161"/>
                  <a:pt x="1" y="161"/>
                </a:cubicBezTo>
                <a:cubicBezTo>
                  <a:pt x="15" y="174"/>
                  <a:pt x="15" y="187"/>
                  <a:pt x="15" y="201"/>
                </a:cubicBezTo>
                <a:cubicBezTo>
                  <a:pt x="15" y="214"/>
                  <a:pt x="27" y="228"/>
                  <a:pt x="27" y="241"/>
                </a:cubicBezTo>
                <a:cubicBezTo>
                  <a:pt x="41" y="268"/>
                  <a:pt x="54" y="281"/>
                  <a:pt x="81" y="294"/>
                </a:cubicBezTo>
                <a:cubicBezTo>
                  <a:pt x="108" y="308"/>
                  <a:pt x="134" y="321"/>
                  <a:pt x="161" y="321"/>
                </a:cubicBezTo>
                <a:cubicBezTo>
                  <a:pt x="188" y="321"/>
                  <a:pt x="215" y="308"/>
                  <a:pt x="241" y="294"/>
                </a:cubicBezTo>
                <a:cubicBezTo>
                  <a:pt x="268" y="281"/>
                  <a:pt x="282" y="268"/>
                  <a:pt x="295" y="241"/>
                </a:cubicBezTo>
                <a:cubicBezTo>
                  <a:pt x="295" y="241"/>
                  <a:pt x="295" y="228"/>
                  <a:pt x="309" y="228"/>
                </a:cubicBezTo>
                <a:lnTo>
                  <a:pt x="309" y="187"/>
                </a:lnTo>
                <a:cubicBezTo>
                  <a:pt x="322" y="174"/>
                  <a:pt x="322" y="174"/>
                  <a:pt x="322" y="161"/>
                </a:cubicBezTo>
                <a:lnTo>
                  <a:pt x="322" y="148"/>
                </a:lnTo>
                <a:cubicBezTo>
                  <a:pt x="322" y="134"/>
                  <a:pt x="309" y="107"/>
                  <a:pt x="309" y="94"/>
                </a:cubicBezTo>
                <a:cubicBezTo>
                  <a:pt x="295" y="67"/>
                  <a:pt x="282" y="54"/>
                  <a:pt x="268" y="41"/>
                </a:cubicBezTo>
                <a:cubicBezTo>
                  <a:pt x="255" y="27"/>
                  <a:pt x="241" y="14"/>
                  <a:pt x="215" y="14"/>
                </a:cubicBezTo>
                <a:cubicBezTo>
                  <a:pt x="202" y="0"/>
                  <a:pt x="188" y="0"/>
                  <a:pt x="1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3" name="Google Shape;333;p32"/>
          <p:cNvSpPr/>
          <p:nvPr/>
        </p:nvSpPr>
        <p:spPr>
          <a:xfrm>
            <a:off x="6802616" y="3920531"/>
            <a:ext cx="180117" cy="180939"/>
          </a:xfrm>
          <a:custGeom>
            <a:avLst/>
            <a:gdLst/>
            <a:ahLst/>
            <a:cxnLst/>
            <a:rect l="l" t="t" r="r" b="b"/>
            <a:pathLst>
              <a:path w="1553" h="1560" extrusionOk="0">
                <a:moveTo>
                  <a:pt x="1346" y="1"/>
                </a:moveTo>
                <a:cubicBezTo>
                  <a:pt x="1301" y="1"/>
                  <a:pt x="1255" y="19"/>
                  <a:pt x="1218" y="42"/>
                </a:cubicBezTo>
                <a:cubicBezTo>
                  <a:pt x="964" y="96"/>
                  <a:pt x="763" y="229"/>
                  <a:pt x="576" y="403"/>
                </a:cubicBezTo>
                <a:cubicBezTo>
                  <a:pt x="389" y="563"/>
                  <a:pt x="188" y="750"/>
                  <a:pt x="81" y="978"/>
                </a:cubicBezTo>
                <a:cubicBezTo>
                  <a:pt x="0" y="1166"/>
                  <a:pt x="0" y="1500"/>
                  <a:pt x="255" y="1553"/>
                </a:cubicBezTo>
                <a:cubicBezTo>
                  <a:pt x="275" y="1557"/>
                  <a:pt x="295" y="1559"/>
                  <a:pt x="314" y="1559"/>
                </a:cubicBezTo>
                <a:cubicBezTo>
                  <a:pt x="542" y="1559"/>
                  <a:pt x="733" y="1286"/>
                  <a:pt x="857" y="1125"/>
                </a:cubicBezTo>
                <a:cubicBezTo>
                  <a:pt x="1031" y="898"/>
                  <a:pt x="1178" y="643"/>
                  <a:pt x="1338" y="390"/>
                </a:cubicBezTo>
                <a:cubicBezTo>
                  <a:pt x="1392" y="310"/>
                  <a:pt x="1552" y="135"/>
                  <a:pt x="1445" y="42"/>
                </a:cubicBezTo>
                <a:cubicBezTo>
                  <a:pt x="1416" y="12"/>
                  <a:pt x="1381" y="1"/>
                  <a:pt x="134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4" name="Google Shape;334;p32"/>
          <p:cNvSpPr/>
          <p:nvPr/>
        </p:nvSpPr>
        <p:spPr>
          <a:xfrm>
            <a:off x="6971715" y="3874137"/>
            <a:ext cx="40477" cy="43495"/>
          </a:xfrm>
          <a:custGeom>
            <a:avLst/>
            <a:gdLst/>
            <a:ahLst/>
            <a:cxnLst/>
            <a:rect l="l" t="t" r="r" b="b"/>
            <a:pathLst>
              <a:path w="349" h="375" extrusionOk="0">
                <a:moveTo>
                  <a:pt x="174" y="0"/>
                </a:moveTo>
                <a:cubicBezTo>
                  <a:pt x="148" y="0"/>
                  <a:pt x="135" y="0"/>
                  <a:pt x="108" y="14"/>
                </a:cubicBezTo>
                <a:cubicBezTo>
                  <a:pt x="94" y="14"/>
                  <a:pt x="81" y="27"/>
                  <a:pt x="67" y="41"/>
                </a:cubicBezTo>
                <a:cubicBezTo>
                  <a:pt x="54" y="41"/>
                  <a:pt x="41" y="54"/>
                  <a:pt x="41" y="68"/>
                </a:cubicBezTo>
                <a:cubicBezTo>
                  <a:pt x="28" y="80"/>
                  <a:pt x="28" y="94"/>
                  <a:pt x="14" y="107"/>
                </a:cubicBezTo>
                <a:cubicBezTo>
                  <a:pt x="14" y="121"/>
                  <a:pt x="1" y="134"/>
                  <a:pt x="1" y="148"/>
                </a:cubicBezTo>
                <a:lnTo>
                  <a:pt x="1" y="201"/>
                </a:lnTo>
                <a:cubicBezTo>
                  <a:pt x="1" y="214"/>
                  <a:pt x="14" y="228"/>
                  <a:pt x="14" y="241"/>
                </a:cubicBezTo>
                <a:cubicBezTo>
                  <a:pt x="28" y="255"/>
                  <a:pt x="28" y="268"/>
                  <a:pt x="41" y="282"/>
                </a:cubicBezTo>
                <a:cubicBezTo>
                  <a:pt x="54" y="294"/>
                  <a:pt x="67" y="321"/>
                  <a:pt x="94" y="321"/>
                </a:cubicBezTo>
                <a:lnTo>
                  <a:pt x="94" y="335"/>
                </a:lnTo>
                <a:lnTo>
                  <a:pt x="108" y="335"/>
                </a:lnTo>
                <a:cubicBezTo>
                  <a:pt x="108" y="348"/>
                  <a:pt x="121" y="348"/>
                  <a:pt x="135" y="348"/>
                </a:cubicBezTo>
                <a:cubicBezTo>
                  <a:pt x="135" y="362"/>
                  <a:pt x="148" y="362"/>
                  <a:pt x="162" y="362"/>
                </a:cubicBezTo>
                <a:cubicBezTo>
                  <a:pt x="174" y="362"/>
                  <a:pt x="188" y="362"/>
                  <a:pt x="201" y="375"/>
                </a:cubicBezTo>
                <a:cubicBezTo>
                  <a:pt x="215" y="375"/>
                  <a:pt x="242" y="362"/>
                  <a:pt x="255" y="362"/>
                </a:cubicBezTo>
                <a:cubicBezTo>
                  <a:pt x="255" y="348"/>
                  <a:pt x="269" y="348"/>
                  <a:pt x="281" y="335"/>
                </a:cubicBezTo>
                <a:cubicBezTo>
                  <a:pt x="295" y="335"/>
                  <a:pt x="308" y="321"/>
                  <a:pt x="308" y="308"/>
                </a:cubicBezTo>
                <a:cubicBezTo>
                  <a:pt x="308" y="308"/>
                  <a:pt x="308" y="294"/>
                  <a:pt x="322" y="294"/>
                </a:cubicBezTo>
                <a:cubicBezTo>
                  <a:pt x="322" y="282"/>
                  <a:pt x="322" y="282"/>
                  <a:pt x="335" y="268"/>
                </a:cubicBezTo>
                <a:cubicBezTo>
                  <a:pt x="335" y="255"/>
                  <a:pt x="335" y="255"/>
                  <a:pt x="349" y="241"/>
                </a:cubicBezTo>
                <a:lnTo>
                  <a:pt x="349" y="228"/>
                </a:lnTo>
                <a:lnTo>
                  <a:pt x="349" y="175"/>
                </a:lnTo>
                <a:lnTo>
                  <a:pt x="349" y="134"/>
                </a:lnTo>
                <a:cubicBezTo>
                  <a:pt x="335" y="121"/>
                  <a:pt x="335" y="94"/>
                  <a:pt x="335" y="80"/>
                </a:cubicBezTo>
                <a:cubicBezTo>
                  <a:pt x="322" y="80"/>
                  <a:pt x="308" y="68"/>
                  <a:pt x="308" y="54"/>
                </a:cubicBezTo>
                <a:cubicBezTo>
                  <a:pt x="295" y="41"/>
                  <a:pt x="281" y="27"/>
                  <a:pt x="269" y="27"/>
                </a:cubicBezTo>
                <a:lnTo>
                  <a:pt x="2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8282638" y="1235672"/>
            <a:ext cx="305839" cy="271989"/>
          </a:xfrm>
          <a:custGeom>
            <a:avLst/>
            <a:gdLst/>
            <a:ahLst/>
            <a:cxnLst/>
            <a:rect l="l" t="t" r="r" b="b"/>
            <a:pathLst>
              <a:path w="2637" h="2345" extrusionOk="0">
                <a:moveTo>
                  <a:pt x="1595" y="0"/>
                </a:moveTo>
                <a:cubicBezTo>
                  <a:pt x="1295" y="0"/>
                  <a:pt x="955" y="115"/>
                  <a:pt x="630" y="383"/>
                </a:cubicBezTo>
                <a:cubicBezTo>
                  <a:pt x="0" y="905"/>
                  <a:pt x="41" y="2042"/>
                  <a:pt x="402" y="2229"/>
                </a:cubicBezTo>
                <a:cubicBezTo>
                  <a:pt x="561" y="2309"/>
                  <a:pt x="730" y="2344"/>
                  <a:pt x="900" y="2344"/>
                </a:cubicBezTo>
                <a:cubicBezTo>
                  <a:pt x="1755" y="2344"/>
                  <a:pt x="2636" y="1438"/>
                  <a:pt x="2502" y="691"/>
                </a:cubicBezTo>
                <a:cubicBezTo>
                  <a:pt x="2429" y="276"/>
                  <a:pt x="2060" y="0"/>
                  <a:pt x="1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8253178" y="1351427"/>
            <a:ext cx="220477" cy="245196"/>
          </a:xfrm>
          <a:custGeom>
            <a:avLst/>
            <a:gdLst/>
            <a:ahLst/>
            <a:cxnLst/>
            <a:rect l="l" t="t" r="r" b="b"/>
            <a:pathLst>
              <a:path w="1901" h="2114" extrusionOk="0">
                <a:moveTo>
                  <a:pt x="1847" y="0"/>
                </a:moveTo>
                <a:cubicBezTo>
                  <a:pt x="1592" y="41"/>
                  <a:pt x="1365" y="148"/>
                  <a:pt x="1164" y="282"/>
                </a:cubicBezTo>
                <a:cubicBezTo>
                  <a:pt x="964" y="402"/>
                  <a:pt x="777" y="576"/>
                  <a:pt x="629" y="763"/>
                </a:cubicBezTo>
                <a:cubicBezTo>
                  <a:pt x="468" y="951"/>
                  <a:pt x="349" y="1165"/>
                  <a:pt x="242" y="1379"/>
                </a:cubicBezTo>
                <a:cubicBezTo>
                  <a:pt x="188" y="1486"/>
                  <a:pt x="147" y="1593"/>
                  <a:pt x="108" y="1712"/>
                </a:cubicBezTo>
                <a:cubicBezTo>
                  <a:pt x="67" y="1819"/>
                  <a:pt x="40" y="1940"/>
                  <a:pt x="14" y="2047"/>
                </a:cubicBezTo>
                <a:cubicBezTo>
                  <a:pt x="1" y="2074"/>
                  <a:pt x="14" y="2101"/>
                  <a:pt x="28" y="2114"/>
                </a:cubicBezTo>
                <a:cubicBezTo>
                  <a:pt x="54" y="2114"/>
                  <a:pt x="81" y="2114"/>
                  <a:pt x="94" y="2087"/>
                </a:cubicBezTo>
                <a:cubicBezTo>
                  <a:pt x="147" y="1980"/>
                  <a:pt x="201" y="1873"/>
                  <a:pt x="242" y="1766"/>
                </a:cubicBezTo>
                <a:cubicBezTo>
                  <a:pt x="295" y="1659"/>
                  <a:pt x="349" y="1552"/>
                  <a:pt x="402" y="1459"/>
                </a:cubicBezTo>
                <a:cubicBezTo>
                  <a:pt x="468" y="1365"/>
                  <a:pt x="509" y="1258"/>
                  <a:pt x="575" y="1165"/>
                </a:cubicBezTo>
                <a:cubicBezTo>
                  <a:pt x="616" y="1124"/>
                  <a:pt x="643" y="1070"/>
                  <a:pt x="682" y="1031"/>
                </a:cubicBezTo>
                <a:lnTo>
                  <a:pt x="789" y="897"/>
                </a:lnTo>
                <a:cubicBezTo>
                  <a:pt x="923" y="723"/>
                  <a:pt x="1084" y="562"/>
                  <a:pt x="1271" y="428"/>
                </a:cubicBezTo>
                <a:cubicBezTo>
                  <a:pt x="1445" y="295"/>
                  <a:pt x="1646" y="175"/>
                  <a:pt x="1860" y="107"/>
                </a:cubicBezTo>
                <a:cubicBezTo>
                  <a:pt x="1886" y="94"/>
                  <a:pt x="1900" y="68"/>
                  <a:pt x="1900" y="54"/>
                </a:cubicBezTo>
                <a:cubicBezTo>
                  <a:pt x="1900" y="27"/>
                  <a:pt x="1874" y="0"/>
                  <a:pt x="1847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8321724" y="1413016"/>
            <a:ext cx="407785" cy="236381"/>
          </a:xfrm>
          <a:custGeom>
            <a:avLst/>
            <a:gdLst/>
            <a:ahLst/>
            <a:cxnLst/>
            <a:rect l="l" t="t" r="r" b="b"/>
            <a:pathLst>
              <a:path w="3516" h="2038" extrusionOk="0">
                <a:moveTo>
                  <a:pt x="1808" y="1"/>
                </a:moveTo>
                <a:cubicBezTo>
                  <a:pt x="1283" y="1"/>
                  <a:pt x="1149" y="527"/>
                  <a:pt x="1149" y="527"/>
                </a:cubicBezTo>
                <a:cubicBezTo>
                  <a:pt x="1149" y="527"/>
                  <a:pt x="952" y="408"/>
                  <a:pt x="726" y="408"/>
                </a:cubicBezTo>
                <a:cubicBezTo>
                  <a:pt x="613" y="408"/>
                  <a:pt x="493" y="437"/>
                  <a:pt x="386" y="527"/>
                </a:cubicBezTo>
                <a:cubicBezTo>
                  <a:pt x="1" y="819"/>
                  <a:pt x="475" y="2038"/>
                  <a:pt x="1742" y="2038"/>
                </a:cubicBezTo>
                <a:cubicBezTo>
                  <a:pt x="1750" y="2038"/>
                  <a:pt x="1757" y="2038"/>
                  <a:pt x="1764" y="2038"/>
                </a:cubicBezTo>
                <a:cubicBezTo>
                  <a:pt x="3048" y="2025"/>
                  <a:pt x="3516" y="807"/>
                  <a:pt x="3222" y="620"/>
                </a:cubicBezTo>
                <a:cubicBezTo>
                  <a:pt x="3079" y="534"/>
                  <a:pt x="2948" y="503"/>
                  <a:pt x="2832" y="503"/>
                </a:cubicBezTo>
                <a:cubicBezTo>
                  <a:pt x="2513" y="503"/>
                  <a:pt x="2312" y="741"/>
                  <a:pt x="2312" y="741"/>
                </a:cubicBezTo>
                <a:cubicBezTo>
                  <a:pt x="2312" y="741"/>
                  <a:pt x="2513" y="58"/>
                  <a:pt x="1884" y="4"/>
                </a:cubicBezTo>
                <a:cubicBezTo>
                  <a:pt x="1858" y="2"/>
                  <a:pt x="1833" y="1"/>
                  <a:pt x="1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8412999" y="1470894"/>
            <a:ext cx="167591" cy="121207"/>
          </a:xfrm>
          <a:custGeom>
            <a:avLst/>
            <a:gdLst/>
            <a:ahLst/>
            <a:cxnLst/>
            <a:rect l="l" t="t" r="r" b="b"/>
            <a:pathLst>
              <a:path w="1445" h="1045" extrusionOk="0">
                <a:moveTo>
                  <a:pt x="790" y="1"/>
                </a:moveTo>
                <a:cubicBezTo>
                  <a:pt x="722" y="1"/>
                  <a:pt x="656" y="28"/>
                  <a:pt x="603" y="81"/>
                </a:cubicBezTo>
                <a:cubicBezTo>
                  <a:pt x="549" y="135"/>
                  <a:pt x="522" y="215"/>
                  <a:pt x="508" y="295"/>
                </a:cubicBezTo>
                <a:cubicBezTo>
                  <a:pt x="496" y="361"/>
                  <a:pt x="482" y="415"/>
                  <a:pt x="469" y="468"/>
                </a:cubicBezTo>
                <a:cubicBezTo>
                  <a:pt x="401" y="388"/>
                  <a:pt x="321" y="322"/>
                  <a:pt x="214" y="281"/>
                </a:cubicBezTo>
                <a:lnTo>
                  <a:pt x="187" y="281"/>
                </a:lnTo>
                <a:cubicBezTo>
                  <a:pt x="94" y="281"/>
                  <a:pt x="0" y="375"/>
                  <a:pt x="41" y="468"/>
                </a:cubicBezTo>
                <a:cubicBezTo>
                  <a:pt x="94" y="629"/>
                  <a:pt x="174" y="789"/>
                  <a:pt x="321" y="884"/>
                </a:cubicBezTo>
                <a:lnTo>
                  <a:pt x="362" y="964"/>
                </a:lnTo>
                <a:cubicBezTo>
                  <a:pt x="415" y="1030"/>
                  <a:pt x="496" y="1044"/>
                  <a:pt x="576" y="1044"/>
                </a:cubicBezTo>
                <a:cubicBezTo>
                  <a:pt x="603" y="1044"/>
                  <a:pt x="642" y="1030"/>
                  <a:pt x="669" y="1030"/>
                </a:cubicBezTo>
                <a:lnTo>
                  <a:pt x="763" y="1030"/>
                </a:lnTo>
                <a:cubicBezTo>
                  <a:pt x="763" y="1017"/>
                  <a:pt x="763" y="1017"/>
                  <a:pt x="776" y="1017"/>
                </a:cubicBezTo>
                <a:cubicBezTo>
                  <a:pt x="829" y="1003"/>
                  <a:pt x="897" y="991"/>
                  <a:pt x="950" y="977"/>
                </a:cubicBezTo>
                <a:cubicBezTo>
                  <a:pt x="1043" y="950"/>
                  <a:pt x="1124" y="910"/>
                  <a:pt x="1204" y="857"/>
                </a:cubicBezTo>
                <a:cubicBezTo>
                  <a:pt x="1298" y="803"/>
                  <a:pt x="1391" y="736"/>
                  <a:pt x="1418" y="629"/>
                </a:cubicBezTo>
                <a:cubicBezTo>
                  <a:pt x="1445" y="509"/>
                  <a:pt x="1378" y="361"/>
                  <a:pt x="1257" y="335"/>
                </a:cubicBezTo>
                <a:cubicBezTo>
                  <a:pt x="1245" y="335"/>
                  <a:pt x="1218" y="322"/>
                  <a:pt x="1204" y="322"/>
                </a:cubicBezTo>
                <a:cubicBezTo>
                  <a:pt x="1150" y="322"/>
                  <a:pt x="1097" y="349"/>
                  <a:pt x="1043" y="388"/>
                </a:cubicBezTo>
                <a:cubicBezTo>
                  <a:pt x="1057" y="228"/>
                  <a:pt x="1031" y="54"/>
                  <a:pt x="856" y="14"/>
                </a:cubicBezTo>
                <a:cubicBezTo>
                  <a:pt x="843" y="1"/>
                  <a:pt x="817" y="1"/>
                  <a:pt x="7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9402772" y="1556143"/>
            <a:ext cx="252952" cy="178852"/>
          </a:xfrm>
          <a:custGeom>
            <a:avLst/>
            <a:gdLst/>
            <a:ahLst/>
            <a:cxnLst/>
            <a:rect l="l" t="t" r="r" b="b"/>
            <a:pathLst>
              <a:path w="2181" h="1542" extrusionOk="0">
                <a:moveTo>
                  <a:pt x="887" y="1"/>
                </a:moveTo>
                <a:cubicBezTo>
                  <a:pt x="271" y="1"/>
                  <a:pt x="12" y="609"/>
                  <a:pt x="0" y="643"/>
                </a:cubicBezTo>
                <a:cubicBezTo>
                  <a:pt x="456" y="1314"/>
                  <a:pt x="948" y="1542"/>
                  <a:pt x="1384" y="1542"/>
                </a:cubicBezTo>
                <a:cubicBezTo>
                  <a:pt x="1409" y="1542"/>
                  <a:pt x="1434" y="1541"/>
                  <a:pt x="1459" y="1540"/>
                </a:cubicBezTo>
                <a:cubicBezTo>
                  <a:pt x="1459" y="1540"/>
                  <a:pt x="2181" y="363"/>
                  <a:pt x="1218" y="54"/>
                </a:cubicBezTo>
                <a:cubicBezTo>
                  <a:pt x="1098" y="17"/>
                  <a:pt x="988" y="1"/>
                  <a:pt x="887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9362411" y="1430878"/>
            <a:ext cx="350724" cy="303885"/>
          </a:xfrm>
          <a:custGeom>
            <a:avLst/>
            <a:gdLst/>
            <a:ahLst/>
            <a:cxnLst/>
            <a:rect l="l" t="t" r="r" b="b"/>
            <a:pathLst>
              <a:path w="3024" h="2620" extrusionOk="0">
                <a:moveTo>
                  <a:pt x="919" y="0"/>
                </a:moveTo>
                <a:cubicBezTo>
                  <a:pt x="886" y="0"/>
                  <a:pt x="852" y="4"/>
                  <a:pt x="817" y="11"/>
                </a:cubicBezTo>
                <a:cubicBezTo>
                  <a:pt x="309" y="105"/>
                  <a:pt x="0" y="1188"/>
                  <a:pt x="255" y="1589"/>
                </a:cubicBezTo>
                <a:cubicBezTo>
                  <a:pt x="282" y="1630"/>
                  <a:pt x="321" y="1683"/>
                  <a:pt x="348" y="1723"/>
                </a:cubicBezTo>
                <a:cubicBezTo>
                  <a:pt x="360" y="1689"/>
                  <a:pt x="619" y="1081"/>
                  <a:pt x="1235" y="1081"/>
                </a:cubicBezTo>
                <a:cubicBezTo>
                  <a:pt x="1336" y="1081"/>
                  <a:pt x="1446" y="1097"/>
                  <a:pt x="1566" y="1134"/>
                </a:cubicBezTo>
                <a:cubicBezTo>
                  <a:pt x="2529" y="1443"/>
                  <a:pt x="1807" y="2620"/>
                  <a:pt x="1807" y="2620"/>
                </a:cubicBezTo>
                <a:cubicBezTo>
                  <a:pt x="2435" y="2579"/>
                  <a:pt x="2916" y="2098"/>
                  <a:pt x="2957" y="1803"/>
                </a:cubicBezTo>
                <a:cubicBezTo>
                  <a:pt x="3023" y="1309"/>
                  <a:pt x="2542" y="1215"/>
                  <a:pt x="2542" y="1215"/>
                </a:cubicBezTo>
                <a:cubicBezTo>
                  <a:pt x="2542" y="1215"/>
                  <a:pt x="2984" y="733"/>
                  <a:pt x="2475" y="385"/>
                </a:cubicBezTo>
                <a:cubicBezTo>
                  <a:pt x="2365" y="308"/>
                  <a:pt x="2259" y="277"/>
                  <a:pt x="2162" y="277"/>
                </a:cubicBezTo>
                <a:cubicBezTo>
                  <a:pt x="1826" y="277"/>
                  <a:pt x="1593" y="640"/>
                  <a:pt x="1593" y="640"/>
                </a:cubicBezTo>
                <a:cubicBezTo>
                  <a:pt x="1593" y="640"/>
                  <a:pt x="1371" y="0"/>
                  <a:pt x="919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9421328" y="1464746"/>
            <a:ext cx="77707" cy="80727"/>
          </a:xfrm>
          <a:custGeom>
            <a:avLst/>
            <a:gdLst/>
            <a:ahLst/>
            <a:cxnLst/>
            <a:rect l="l" t="t" r="r" b="b"/>
            <a:pathLst>
              <a:path w="670" h="696" extrusionOk="0">
                <a:moveTo>
                  <a:pt x="509" y="0"/>
                </a:moveTo>
                <a:cubicBezTo>
                  <a:pt x="443" y="0"/>
                  <a:pt x="375" y="54"/>
                  <a:pt x="362" y="120"/>
                </a:cubicBezTo>
                <a:cubicBezTo>
                  <a:pt x="348" y="134"/>
                  <a:pt x="348" y="147"/>
                  <a:pt x="348" y="161"/>
                </a:cubicBezTo>
                <a:cubicBezTo>
                  <a:pt x="309" y="107"/>
                  <a:pt x="241" y="81"/>
                  <a:pt x="188" y="81"/>
                </a:cubicBezTo>
                <a:cubicBezTo>
                  <a:pt x="161" y="81"/>
                  <a:pt x="134" y="81"/>
                  <a:pt x="108" y="93"/>
                </a:cubicBezTo>
                <a:cubicBezTo>
                  <a:pt x="1" y="147"/>
                  <a:pt x="1" y="295"/>
                  <a:pt x="1" y="414"/>
                </a:cubicBezTo>
                <a:cubicBezTo>
                  <a:pt x="1" y="455"/>
                  <a:pt x="1" y="509"/>
                  <a:pt x="15" y="548"/>
                </a:cubicBezTo>
                <a:cubicBezTo>
                  <a:pt x="15" y="575"/>
                  <a:pt x="15" y="602"/>
                  <a:pt x="27" y="628"/>
                </a:cubicBezTo>
                <a:cubicBezTo>
                  <a:pt x="54" y="655"/>
                  <a:pt x="81" y="682"/>
                  <a:pt x="122" y="682"/>
                </a:cubicBezTo>
                <a:cubicBezTo>
                  <a:pt x="122" y="682"/>
                  <a:pt x="134" y="682"/>
                  <a:pt x="148" y="669"/>
                </a:cubicBezTo>
                <a:cubicBezTo>
                  <a:pt x="202" y="655"/>
                  <a:pt x="215" y="602"/>
                  <a:pt x="229" y="548"/>
                </a:cubicBezTo>
                <a:lnTo>
                  <a:pt x="229" y="535"/>
                </a:lnTo>
                <a:cubicBezTo>
                  <a:pt x="255" y="602"/>
                  <a:pt x="295" y="655"/>
                  <a:pt x="362" y="682"/>
                </a:cubicBezTo>
                <a:cubicBezTo>
                  <a:pt x="389" y="696"/>
                  <a:pt x="416" y="696"/>
                  <a:pt x="429" y="696"/>
                </a:cubicBezTo>
                <a:cubicBezTo>
                  <a:pt x="496" y="696"/>
                  <a:pt x="562" y="655"/>
                  <a:pt x="576" y="575"/>
                </a:cubicBezTo>
                <a:cubicBezTo>
                  <a:pt x="603" y="455"/>
                  <a:pt x="630" y="321"/>
                  <a:pt x="657" y="188"/>
                </a:cubicBezTo>
                <a:cubicBezTo>
                  <a:pt x="669" y="107"/>
                  <a:pt x="616" y="27"/>
                  <a:pt x="536" y="13"/>
                </a:cubicBezTo>
                <a:cubicBezTo>
                  <a:pt x="523" y="0"/>
                  <a:pt x="523" y="0"/>
                  <a:pt x="5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9550183" y="1483305"/>
            <a:ext cx="97771" cy="83975"/>
          </a:xfrm>
          <a:custGeom>
            <a:avLst/>
            <a:gdLst/>
            <a:ahLst/>
            <a:cxnLst/>
            <a:rect l="l" t="t" r="r" b="b"/>
            <a:pathLst>
              <a:path w="843" h="724" extrusionOk="0">
                <a:moveTo>
                  <a:pt x="441" y="1"/>
                </a:moveTo>
                <a:cubicBezTo>
                  <a:pt x="402" y="1"/>
                  <a:pt x="361" y="14"/>
                  <a:pt x="321" y="40"/>
                </a:cubicBezTo>
                <a:cubicBezTo>
                  <a:pt x="254" y="81"/>
                  <a:pt x="201" y="121"/>
                  <a:pt x="147" y="174"/>
                </a:cubicBezTo>
                <a:cubicBezTo>
                  <a:pt x="120" y="201"/>
                  <a:pt x="94" y="228"/>
                  <a:pt x="81" y="254"/>
                </a:cubicBezTo>
                <a:cubicBezTo>
                  <a:pt x="67" y="268"/>
                  <a:pt x="54" y="281"/>
                  <a:pt x="40" y="308"/>
                </a:cubicBezTo>
                <a:cubicBezTo>
                  <a:pt x="27" y="322"/>
                  <a:pt x="27" y="322"/>
                  <a:pt x="27" y="335"/>
                </a:cubicBezTo>
                <a:lnTo>
                  <a:pt x="13" y="349"/>
                </a:lnTo>
                <a:lnTo>
                  <a:pt x="13" y="375"/>
                </a:lnTo>
                <a:cubicBezTo>
                  <a:pt x="0" y="415"/>
                  <a:pt x="27" y="468"/>
                  <a:pt x="54" y="482"/>
                </a:cubicBezTo>
                <a:cubicBezTo>
                  <a:pt x="67" y="495"/>
                  <a:pt x="94" y="495"/>
                  <a:pt x="107" y="495"/>
                </a:cubicBezTo>
                <a:cubicBezTo>
                  <a:pt x="134" y="495"/>
                  <a:pt x="147" y="495"/>
                  <a:pt x="161" y="482"/>
                </a:cubicBezTo>
                <a:lnTo>
                  <a:pt x="161" y="495"/>
                </a:lnTo>
                <a:cubicBezTo>
                  <a:pt x="174" y="589"/>
                  <a:pt x="254" y="656"/>
                  <a:pt x="334" y="670"/>
                </a:cubicBezTo>
                <a:lnTo>
                  <a:pt x="348" y="670"/>
                </a:lnTo>
                <a:cubicBezTo>
                  <a:pt x="375" y="670"/>
                  <a:pt x="388" y="656"/>
                  <a:pt x="415" y="656"/>
                </a:cubicBezTo>
                <a:cubicBezTo>
                  <a:pt x="441" y="696"/>
                  <a:pt x="482" y="723"/>
                  <a:pt x="522" y="723"/>
                </a:cubicBezTo>
                <a:cubicBezTo>
                  <a:pt x="548" y="723"/>
                  <a:pt x="575" y="709"/>
                  <a:pt x="589" y="696"/>
                </a:cubicBezTo>
                <a:cubicBezTo>
                  <a:pt x="642" y="656"/>
                  <a:pt x="696" y="602"/>
                  <a:pt x="736" y="549"/>
                </a:cubicBezTo>
                <a:cubicBezTo>
                  <a:pt x="789" y="495"/>
                  <a:pt x="843" y="429"/>
                  <a:pt x="830" y="335"/>
                </a:cubicBezTo>
                <a:cubicBezTo>
                  <a:pt x="830" y="281"/>
                  <a:pt x="789" y="228"/>
                  <a:pt x="736" y="201"/>
                </a:cubicBezTo>
                <a:cubicBezTo>
                  <a:pt x="723" y="201"/>
                  <a:pt x="696" y="188"/>
                  <a:pt x="669" y="188"/>
                </a:cubicBezTo>
                <a:cubicBezTo>
                  <a:pt x="642" y="188"/>
                  <a:pt x="616" y="201"/>
                  <a:pt x="589" y="215"/>
                </a:cubicBezTo>
                <a:cubicBezTo>
                  <a:pt x="602" y="174"/>
                  <a:pt x="602" y="147"/>
                  <a:pt x="589" y="108"/>
                </a:cubicBezTo>
                <a:cubicBezTo>
                  <a:pt x="575" y="54"/>
                  <a:pt x="522" y="14"/>
                  <a:pt x="4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3" name="Google Shape;343;p32"/>
          <p:cNvSpPr/>
          <p:nvPr/>
        </p:nvSpPr>
        <p:spPr>
          <a:xfrm>
            <a:off x="9613739" y="1598131"/>
            <a:ext cx="62165" cy="91629"/>
          </a:xfrm>
          <a:custGeom>
            <a:avLst/>
            <a:gdLst/>
            <a:ahLst/>
            <a:cxnLst/>
            <a:rect l="l" t="t" r="r" b="b"/>
            <a:pathLst>
              <a:path w="536" h="790" extrusionOk="0">
                <a:moveTo>
                  <a:pt x="282" y="1"/>
                </a:moveTo>
                <a:cubicBezTo>
                  <a:pt x="268" y="1"/>
                  <a:pt x="255" y="1"/>
                  <a:pt x="241" y="13"/>
                </a:cubicBezTo>
                <a:cubicBezTo>
                  <a:pt x="201" y="54"/>
                  <a:pt x="161" y="81"/>
                  <a:pt x="134" y="121"/>
                </a:cubicBezTo>
                <a:cubicBezTo>
                  <a:pt x="94" y="161"/>
                  <a:pt x="68" y="201"/>
                  <a:pt x="41" y="241"/>
                </a:cubicBezTo>
                <a:cubicBezTo>
                  <a:pt x="14" y="268"/>
                  <a:pt x="0" y="295"/>
                  <a:pt x="0" y="335"/>
                </a:cubicBezTo>
                <a:cubicBezTo>
                  <a:pt x="14" y="361"/>
                  <a:pt x="27" y="402"/>
                  <a:pt x="54" y="429"/>
                </a:cubicBezTo>
                <a:lnTo>
                  <a:pt x="134" y="468"/>
                </a:lnTo>
                <a:cubicBezTo>
                  <a:pt x="107" y="495"/>
                  <a:pt x="94" y="522"/>
                  <a:pt x="68" y="549"/>
                </a:cubicBezTo>
                <a:cubicBezTo>
                  <a:pt x="54" y="575"/>
                  <a:pt x="41" y="602"/>
                  <a:pt x="41" y="643"/>
                </a:cubicBezTo>
                <a:cubicBezTo>
                  <a:pt x="41" y="696"/>
                  <a:pt x="68" y="736"/>
                  <a:pt x="94" y="763"/>
                </a:cubicBezTo>
                <a:cubicBezTo>
                  <a:pt x="121" y="776"/>
                  <a:pt x="148" y="789"/>
                  <a:pt x="175" y="789"/>
                </a:cubicBezTo>
                <a:cubicBezTo>
                  <a:pt x="188" y="789"/>
                  <a:pt x="201" y="789"/>
                  <a:pt x="214" y="776"/>
                </a:cubicBezTo>
                <a:cubicBezTo>
                  <a:pt x="255" y="776"/>
                  <a:pt x="282" y="750"/>
                  <a:pt x="308" y="709"/>
                </a:cubicBezTo>
                <a:cubicBezTo>
                  <a:pt x="335" y="682"/>
                  <a:pt x="348" y="656"/>
                  <a:pt x="362" y="629"/>
                </a:cubicBezTo>
                <a:cubicBezTo>
                  <a:pt x="375" y="616"/>
                  <a:pt x="389" y="602"/>
                  <a:pt x="389" y="589"/>
                </a:cubicBezTo>
                <a:cubicBezTo>
                  <a:pt x="402" y="589"/>
                  <a:pt x="402" y="575"/>
                  <a:pt x="402" y="575"/>
                </a:cubicBezTo>
                <a:cubicBezTo>
                  <a:pt x="428" y="549"/>
                  <a:pt x="442" y="522"/>
                  <a:pt x="455" y="495"/>
                </a:cubicBezTo>
                <a:cubicBezTo>
                  <a:pt x="482" y="455"/>
                  <a:pt x="509" y="415"/>
                  <a:pt x="523" y="375"/>
                </a:cubicBezTo>
                <a:cubicBezTo>
                  <a:pt x="535" y="268"/>
                  <a:pt x="469" y="174"/>
                  <a:pt x="375" y="161"/>
                </a:cubicBezTo>
                <a:lnTo>
                  <a:pt x="362" y="161"/>
                </a:lnTo>
                <a:cubicBezTo>
                  <a:pt x="362" y="134"/>
                  <a:pt x="375" y="121"/>
                  <a:pt x="375" y="108"/>
                </a:cubicBezTo>
                <a:cubicBezTo>
                  <a:pt x="389" y="67"/>
                  <a:pt x="375" y="40"/>
                  <a:pt x="335" y="13"/>
                </a:cubicBezTo>
                <a:cubicBezTo>
                  <a:pt x="321" y="1"/>
                  <a:pt x="308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4" name="Google Shape;344;p32"/>
          <p:cNvSpPr/>
          <p:nvPr/>
        </p:nvSpPr>
        <p:spPr>
          <a:xfrm>
            <a:off x="8914149" y="1442941"/>
            <a:ext cx="296329" cy="185927"/>
          </a:xfrm>
          <a:custGeom>
            <a:avLst/>
            <a:gdLst/>
            <a:ahLst/>
            <a:cxnLst/>
            <a:rect l="l" t="t" r="r" b="b"/>
            <a:pathLst>
              <a:path w="2555" h="1603" extrusionOk="0">
                <a:moveTo>
                  <a:pt x="411" y="1"/>
                </a:moveTo>
                <a:cubicBezTo>
                  <a:pt x="408" y="1"/>
                  <a:pt x="405" y="1"/>
                  <a:pt x="401" y="1"/>
                </a:cubicBezTo>
                <a:cubicBezTo>
                  <a:pt x="0" y="14"/>
                  <a:pt x="0" y="415"/>
                  <a:pt x="0" y="456"/>
                </a:cubicBezTo>
                <a:cubicBezTo>
                  <a:pt x="147" y="804"/>
                  <a:pt x="388" y="1137"/>
                  <a:pt x="735" y="1325"/>
                </a:cubicBezTo>
                <a:cubicBezTo>
                  <a:pt x="1136" y="1521"/>
                  <a:pt x="1512" y="1602"/>
                  <a:pt x="1856" y="1602"/>
                </a:cubicBezTo>
                <a:cubicBezTo>
                  <a:pt x="2075" y="1602"/>
                  <a:pt x="2282" y="1569"/>
                  <a:pt x="2474" y="1512"/>
                </a:cubicBezTo>
                <a:cubicBezTo>
                  <a:pt x="2555" y="1061"/>
                  <a:pt x="2290" y="958"/>
                  <a:pt x="2033" y="958"/>
                </a:cubicBezTo>
                <a:cubicBezTo>
                  <a:pt x="1817" y="958"/>
                  <a:pt x="1605" y="1030"/>
                  <a:pt x="1605" y="1030"/>
                </a:cubicBezTo>
                <a:cubicBezTo>
                  <a:pt x="1605" y="1030"/>
                  <a:pt x="1819" y="402"/>
                  <a:pt x="1391" y="255"/>
                </a:cubicBezTo>
                <a:cubicBezTo>
                  <a:pt x="1361" y="242"/>
                  <a:pt x="1328" y="237"/>
                  <a:pt x="1293" y="237"/>
                </a:cubicBezTo>
                <a:cubicBezTo>
                  <a:pt x="1026" y="237"/>
                  <a:pt x="669" y="563"/>
                  <a:pt x="669" y="563"/>
                </a:cubicBezTo>
                <a:cubicBezTo>
                  <a:pt x="669" y="563"/>
                  <a:pt x="681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5" name="Google Shape;345;p32"/>
          <p:cNvSpPr/>
          <p:nvPr/>
        </p:nvSpPr>
        <p:spPr>
          <a:xfrm>
            <a:off x="8890721" y="1265017"/>
            <a:ext cx="493495" cy="353412"/>
          </a:xfrm>
          <a:custGeom>
            <a:avLst/>
            <a:gdLst/>
            <a:ahLst/>
            <a:cxnLst/>
            <a:rect l="l" t="t" r="r" b="b"/>
            <a:pathLst>
              <a:path w="4255" h="3047" extrusionOk="0">
                <a:moveTo>
                  <a:pt x="1471" y="1"/>
                </a:moveTo>
                <a:cubicBezTo>
                  <a:pt x="997" y="1"/>
                  <a:pt x="844" y="732"/>
                  <a:pt x="844" y="732"/>
                </a:cubicBezTo>
                <a:cubicBezTo>
                  <a:pt x="844" y="732"/>
                  <a:pt x="657" y="494"/>
                  <a:pt x="448" y="494"/>
                </a:cubicBezTo>
                <a:cubicBezTo>
                  <a:pt x="337" y="494"/>
                  <a:pt x="220" y="562"/>
                  <a:pt x="122" y="772"/>
                </a:cubicBezTo>
                <a:cubicBezTo>
                  <a:pt x="1" y="1040"/>
                  <a:pt x="15" y="1521"/>
                  <a:pt x="202" y="1990"/>
                </a:cubicBezTo>
                <a:cubicBezTo>
                  <a:pt x="202" y="1949"/>
                  <a:pt x="202" y="1548"/>
                  <a:pt x="603" y="1535"/>
                </a:cubicBezTo>
                <a:cubicBezTo>
                  <a:pt x="607" y="1535"/>
                  <a:pt x="610" y="1535"/>
                  <a:pt x="613" y="1535"/>
                </a:cubicBezTo>
                <a:cubicBezTo>
                  <a:pt x="883" y="1535"/>
                  <a:pt x="871" y="2097"/>
                  <a:pt x="871" y="2097"/>
                </a:cubicBezTo>
                <a:cubicBezTo>
                  <a:pt x="871" y="2097"/>
                  <a:pt x="1228" y="1771"/>
                  <a:pt x="1495" y="1771"/>
                </a:cubicBezTo>
                <a:cubicBezTo>
                  <a:pt x="1530" y="1771"/>
                  <a:pt x="1563" y="1776"/>
                  <a:pt x="1593" y="1789"/>
                </a:cubicBezTo>
                <a:cubicBezTo>
                  <a:pt x="2021" y="1936"/>
                  <a:pt x="1807" y="2564"/>
                  <a:pt x="1807" y="2564"/>
                </a:cubicBezTo>
                <a:cubicBezTo>
                  <a:pt x="1807" y="2564"/>
                  <a:pt x="2019" y="2492"/>
                  <a:pt x="2235" y="2492"/>
                </a:cubicBezTo>
                <a:cubicBezTo>
                  <a:pt x="2492" y="2492"/>
                  <a:pt x="2757" y="2595"/>
                  <a:pt x="2676" y="3046"/>
                </a:cubicBezTo>
                <a:cubicBezTo>
                  <a:pt x="3693" y="2752"/>
                  <a:pt x="4255" y="1762"/>
                  <a:pt x="3907" y="1455"/>
                </a:cubicBezTo>
                <a:cubicBezTo>
                  <a:pt x="3788" y="1352"/>
                  <a:pt x="3665" y="1313"/>
                  <a:pt x="3546" y="1313"/>
                </a:cubicBezTo>
                <a:cubicBezTo>
                  <a:pt x="3167" y="1313"/>
                  <a:pt x="2824" y="1711"/>
                  <a:pt x="2783" y="1762"/>
                </a:cubicBezTo>
                <a:cubicBezTo>
                  <a:pt x="2837" y="1682"/>
                  <a:pt x="3359" y="933"/>
                  <a:pt x="2863" y="518"/>
                </a:cubicBezTo>
                <a:cubicBezTo>
                  <a:pt x="2781" y="451"/>
                  <a:pt x="2696" y="422"/>
                  <a:pt x="2611" y="422"/>
                </a:cubicBezTo>
                <a:cubicBezTo>
                  <a:pt x="2163" y="422"/>
                  <a:pt x="1727" y="1227"/>
                  <a:pt x="1727" y="1227"/>
                </a:cubicBezTo>
                <a:cubicBezTo>
                  <a:pt x="1727" y="1227"/>
                  <a:pt x="2102" y="103"/>
                  <a:pt x="1567" y="10"/>
                </a:cubicBezTo>
                <a:cubicBezTo>
                  <a:pt x="1533" y="4"/>
                  <a:pt x="1501" y="1"/>
                  <a:pt x="14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6" name="Google Shape;346;p32"/>
          <p:cNvSpPr/>
          <p:nvPr/>
        </p:nvSpPr>
        <p:spPr>
          <a:xfrm>
            <a:off x="8996262" y="1297146"/>
            <a:ext cx="59033" cy="161453"/>
          </a:xfrm>
          <a:custGeom>
            <a:avLst/>
            <a:gdLst/>
            <a:ahLst/>
            <a:cxnLst/>
            <a:rect l="l" t="t" r="r" b="b"/>
            <a:pathLst>
              <a:path w="509" h="1392" extrusionOk="0">
                <a:moveTo>
                  <a:pt x="429" y="1"/>
                </a:moveTo>
                <a:cubicBezTo>
                  <a:pt x="416" y="1"/>
                  <a:pt x="389" y="14"/>
                  <a:pt x="375" y="27"/>
                </a:cubicBezTo>
                <a:cubicBezTo>
                  <a:pt x="268" y="228"/>
                  <a:pt x="175" y="455"/>
                  <a:pt x="121" y="682"/>
                </a:cubicBezTo>
                <a:cubicBezTo>
                  <a:pt x="95" y="789"/>
                  <a:pt x="68" y="896"/>
                  <a:pt x="54" y="1017"/>
                </a:cubicBezTo>
                <a:cubicBezTo>
                  <a:pt x="27" y="1124"/>
                  <a:pt x="1" y="1258"/>
                  <a:pt x="54" y="1351"/>
                </a:cubicBezTo>
                <a:cubicBezTo>
                  <a:pt x="54" y="1378"/>
                  <a:pt x="81" y="1392"/>
                  <a:pt x="95" y="1392"/>
                </a:cubicBezTo>
                <a:cubicBezTo>
                  <a:pt x="121" y="1392"/>
                  <a:pt x="134" y="1378"/>
                  <a:pt x="148" y="1351"/>
                </a:cubicBezTo>
                <a:cubicBezTo>
                  <a:pt x="188" y="1312"/>
                  <a:pt x="188" y="1258"/>
                  <a:pt x="202" y="1205"/>
                </a:cubicBezTo>
                <a:cubicBezTo>
                  <a:pt x="215" y="1151"/>
                  <a:pt x="215" y="1084"/>
                  <a:pt x="228" y="1030"/>
                </a:cubicBezTo>
                <a:cubicBezTo>
                  <a:pt x="255" y="923"/>
                  <a:pt x="268" y="816"/>
                  <a:pt x="295" y="709"/>
                </a:cubicBezTo>
                <a:cubicBezTo>
                  <a:pt x="362" y="495"/>
                  <a:pt x="429" y="295"/>
                  <a:pt x="496" y="81"/>
                </a:cubicBezTo>
                <a:cubicBezTo>
                  <a:pt x="509" y="27"/>
                  <a:pt x="469" y="1"/>
                  <a:pt x="4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7" name="Google Shape;347;p32"/>
          <p:cNvSpPr/>
          <p:nvPr/>
        </p:nvSpPr>
        <p:spPr>
          <a:xfrm>
            <a:off x="9041261" y="1331246"/>
            <a:ext cx="32707" cy="93253"/>
          </a:xfrm>
          <a:custGeom>
            <a:avLst/>
            <a:gdLst/>
            <a:ahLst/>
            <a:cxnLst/>
            <a:rect l="l" t="t" r="r" b="b"/>
            <a:pathLst>
              <a:path w="282" h="804" extrusionOk="0">
                <a:moveTo>
                  <a:pt x="215" y="1"/>
                </a:moveTo>
                <a:cubicBezTo>
                  <a:pt x="188" y="1"/>
                  <a:pt x="174" y="14"/>
                  <a:pt x="162" y="41"/>
                </a:cubicBezTo>
                <a:cubicBezTo>
                  <a:pt x="148" y="148"/>
                  <a:pt x="121" y="255"/>
                  <a:pt x="94" y="362"/>
                </a:cubicBezTo>
                <a:cubicBezTo>
                  <a:pt x="81" y="415"/>
                  <a:pt x="67" y="469"/>
                  <a:pt x="41" y="522"/>
                </a:cubicBezTo>
                <a:cubicBezTo>
                  <a:pt x="28" y="576"/>
                  <a:pt x="14" y="629"/>
                  <a:pt x="1" y="697"/>
                </a:cubicBezTo>
                <a:cubicBezTo>
                  <a:pt x="1" y="736"/>
                  <a:pt x="14" y="777"/>
                  <a:pt x="54" y="790"/>
                </a:cubicBezTo>
                <a:cubicBezTo>
                  <a:pt x="67" y="790"/>
                  <a:pt x="81" y="804"/>
                  <a:pt x="94" y="804"/>
                </a:cubicBezTo>
                <a:cubicBezTo>
                  <a:pt x="121" y="804"/>
                  <a:pt x="148" y="790"/>
                  <a:pt x="162" y="750"/>
                </a:cubicBezTo>
                <a:cubicBezTo>
                  <a:pt x="215" y="643"/>
                  <a:pt x="242" y="522"/>
                  <a:pt x="255" y="402"/>
                </a:cubicBezTo>
                <a:cubicBezTo>
                  <a:pt x="269" y="281"/>
                  <a:pt x="281" y="174"/>
                  <a:pt x="281" y="54"/>
                </a:cubicBezTo>
                <a:cubicBezTo>
                  <a:pt x="281" y="14"/>
                  <a:pt x="242" y="1"/>
                  <a:pt x="2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8" name="Google Shape;348;p32"/>
          <p:cNvSpPr/>
          <p:nvPr/>
        </p:nvSpPr>
        <p:spPr>
          <a:xfrm>
            <a:off x="9107951" y="1349919"/>
            <a:ext cx="73068" cy="94645"/>
          </a:xfrm>
          <a:custGeom>
            <a:avLst/>
            <a:gdLst/>
            <a:ahLst/>
            <a:cxnLst/>
            <a:rect l="l" t="t" r="r" b="b"/>
            <a:pathLst>
              <a:path w="630" h="816" extrusionOk="0">
                <a:moveTo>
                  <a:pt x="536" y="0"/>
                </a:moveTo>
                <a:cubicBezTo>
                  <a:pt x="536" y="0"/>
                  <a:pt x="523" y="0"/>
                  <a:pt x="509" y="13"/>
                </a:cubicBezTo>
                <a:cubicBezTo>
                  <a:pt x="443" y="40"/>
                  <a:pt x="375" y="94"/>
                  <a:pt x="336" y="147"/>
                </a:cubicBezTo>
                <a:cubicBezTo>
                  <a:pt x="282" y="201"/>
                  <a:pt x="229" y="268"/>
                  <a:pt x="175" y="334"/>
                </a:cubicBezTo>
                <a:cubicBezTo>
                  <a:pt x="134" y="388"/>
                  <a:pt x="108" y="455"/>
                  <a:pt x="68" y="522"/>
                </a:cubicBezTo>
                <a:cubicBezTo>
                  <a:pt x="27" y="602"/>
                  <a:pt x="1" y="682"/>
                  <a:pt x="15" y="762"/>
                </a:cubicBezTo>
                <a:cubicBezTo>
                  <a:pt x="27" y="803"/>
                  <a:pt x="54" y="816"/>
                  <a:pt x="81" y="816"/>
                </a:cubicBezTo>
                <a:cubicBezTo>
                  <a:pt x="95" y="816"/>
                  <a:pt x="108" y="816"/>
                  <a:pt x="122" y="803"/>
                </a:cubicBezTo>
                <a:cubicBezTo>
                  <a:pt x="188" y="762"/>
                  <a:pt x="215" y="696"/>
                  <a:pt x="255" y="629"/>
                </a:cubicBezTo>
                <a:cubicBezTo>
                  <a:pt x="295" y="575"/>
                  <a:pt x="336" y="509"/>
                  <a:pt x="362" y="455"/>
                </a:cubicBezTo>
                <a:cubicBezTo>
                  <a:pt x="402" y="388"/>
                  <a:pt x="443" y="334"/>
                  <a:pt x="482" y="281"/>
                </a:cubicBezTo>
                <a:cubicBezTo>
                  <a:pt x="523" y="227"/>
                  <a:pt x="576" y="161"/>
                  <a:pt x="603" y="107"/>
                </a:cubicBezTo>
                <a:cubicBezTo>
                  <a:pt x="630" y="54"/>
                  <a:pt x="589" y="0"/>
                  <a:pt x="5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9" name="Google Shape;349;p32"/>
          <p:cNvSpPr/>
          <p:nvPr/>
        </p:nvSpPr>
        <p:spPr>
          <a:xfrm>
            <a:off x="9145181" y="1368476"/>
            <a:ext cx="59033" cy="93253"/>
          </a:xfrm>
          <a:custGeom>
            <a:avLst/>
            <a:gdLst/>
            <a:ahLst/>
            <a:cxnLst/>
            <a:rect l="l" t="t" r="r" b="b"/>
            <a:pathLst>
              <a:path w="509" h="804" extrusionOk="0">
                <a:moveTo>
                  <a:pt x="429" y="1"/>
                </a:moveTo>
                <a:cubicBezTo>
                  <a:pt x="416" y="1"/>
                  <a:pt x="389" y="14"/>
                  <a:pt x="375" y="41"/>
                </a:cubicBezTo>
                <a:cubicBezTo>
                  <a:pt x="309" y="148"/>
                  <a:pt x="229" y="255"/>
                  <a:pt x="161" y="376"/>
                </a:cubicBezTo>
                <a:cubicBezTo>
                  <a:pt x="134" y="429"/>
                  <a:pt x="95" y="483"/>
                  <a:pt x="68" y="549"/>
                </a:cubicBezTo>
                <a:cubicBezTo>
                  <a:pt x="27" y="616"/>
                  <a:pt x="1" y="670"/>
                  <a:pt x="1" y="750"/>
                </a:cubicBezTo>
                <a:cubicBezTo>
                  <a:pt x="1" y="777"/>
                  <a:pt x="27" y="804"/>
                  <a:pt x="68" y="804"/>
                </a:cubicBezTo>
                <a:lnTo>
                  <a:pt x="95" y="804"/>
                </a:lnTo>
                <a:cubicBezTo>
                  <a:pt x="148" y="763"/>
                  <a:pt x="188" y="697"/>
                  <a:pt x="229" y="643"/>
                </a:cubicBezTo>
                <a:cubicBezTo>
                  <a:pt x="255" y="576"/>
                  <a:pt x="282" y="522"/>
                  <a:pt x="322" y="469"/>
                </a:cubicBezTo>
                <a:cubicBezTo>
                  <a:pt x="375" y="349"/>
                  <a:pt x="429" y="228"/>
                  <a:pt x="496" y="108"/>
                </a:cubicBezTo>
                <a:cubicBezTo>
                  <a:pt x="509" y="54"/>
                  <a:pt x="469" y="1"/>
                  <a:pt x="4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0" name="Google Shape;350;p32"/>
          <p:cNvSpPr/>
          <p:nvPr/>
        </p:nvSpPr>
        <p:spPr>
          <a:xfrm>
            <a:off x="9184034" y="1388659"/>
            <a:ext cx="32591" cy="65300"/>
          </a:xfrm>
          <a:custGeom>
            <a:avLst/>
            <a:gdLst/>
            <a:ahLst/>
            <a:cxnLst/>
            <a:rect l="l" t="t" r="r" b="b"/>
            <a:pathLst>
              <a:path w="281" h="563" extrusionOk="0">
                <a:moveTo>
                  <a:pt x="227" y="0"/>
                </a:moveTo>
                <a:cubicBezTo>
                  <a:pt x="201" y="0"/>
                  <a:pt x="188" y="27"/>
                  <a:pt x="174" y="41"/>
                </a:cubicBezTo>
                <a:cubicBezTo>
                  <a:pt x="161" y="121"/>
                  <a:pt x="134" y="188"/>
                  <a:pt x="94" y="268"/>
                </a:cubicBezTo>
                <a:cubicBezTo>
                  <a:pt x="81" y="295"/>
                  <a:pt x="67" y="335"/>
                  <a:pt x="54" y="362"/>
                </a:cubicBezTo>
                <a:cubicBezTo>
                  <a:pt x="40" y="389"/>
                  <a:pt x="27" y="416"/>
                  <a:pt x="27" y="428"/>
                </a:cubicBezTo>
                <a:cubicBezTo>
                  <a:pt x="13" y="455"/>
                  <a:pt x="13" y="482"/>
                  <a:pt x="1" y="509"/>
                </a:cubicBezTo>
                <a:cubicBezTo>
                  <a:pt x="1" y="523"/>
                  <a:pt x="27" y="549"/>
                  <a:pt x="40" y="562"/>
                </a:cubicBezTo>
                <a:lnTo>
                  <a:pt x="67" y="562"/>
                </a:lnTo>
                <a:cubicBezTo>
                  <a:pt x="94" y="562"/>
                  <a:pt x="108" y="562"/>
                  <a:pt x="120" y="549"/>
                </a:cubicBezTo>
                <a:cubicBezTo>
                  <a:pt x="134" y="535"/>
                  <a:pt x="147" y="509"/>
                  <a:pt x="161" y="496"/>
                </a:cubicBezTo>
                <a:cubicBezTo>
                  <a:pt x="174" y="469"/>
                  <a:pt x="188" y="455"/>
                  <a:pt x="188" y="428"/>
                </a:cubicBezTo>
                <a:lnTo>
                  <a:pt x="227" y="309"/>
                </a:lnTo>
                <a:cubicBezTo>
                  <a:pt x="254" y="228"/>
                  <a:pt x="268" y="148"/>
                  <a:pt x="281" y="68"/>
                </a:cubicBezTo>
                <a:cubicBezTo>
                  <a:pt x="281" y="41"/>
                  <a:pt x="268" y="14"/>
                  <a:pt x="241" y="14"/>
                </a:cubicBezTo>
                <a:lnTo>
                  <a:pt x="2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1" name="Google Shape;351;p32"/>
          <p:cNvSpPr/>
          <p:nvPr/>
        </p:nvSpPr>
        <p:spPr>
          <a:xfrm>
            <a:off x="9185542" y="1470894"/>
            <a:ext cx="86985" cy="52889"/>
          </a:xfrm>
          <a:custGeom>
            <a:avLst/>
            <a:gdLst/>
            <a:ahLst/>
            <a:cxnLst/>
            <a:rect l="l" t="t" r="r" b="b"/>
            <a:pathLst>
              <a:path w="750" h="456" extrusionOk="0">
                <a:moveTo>
                  <a:pt x="643" y="1"/>
                </a:moveTo>
                <a:cubicBezTo>
                  <a:pt x="616" y="1"/>
                  <a:pt x="589" y="14"/>
                  <a:pt x="549" y="14"/>
                </a:cubicBezTo>
                <a:cubicBezTo>
                  <a:pt x="523" y="28"/>
                  <a:pt x="496" y="40"/>
                  <a:pt x="455" y="54"/>
                </a:cubicBezTo>
                <a:cubicBezTo>
                  <a:pt x="402" y="81"/>
                  <a:pt x="348" y="121"/>
                  <a:pt x="295" y="161"/>
                </a:cubicBezTo>
                <a:cubicBezTo>
                  <a:pt x="188" y="228"/>
                  <a:pt x="81" y="308"/>
                  <a:pt x="14" y="429"/>
                </a:cubicBezTo>
                <a:cubicBezTo>
                  <a:pt x="0" y="429"/>
                  <a:pt x="0" y="442"/>
                  <a:pt x="0" y="456"/>
                </a:cubicBezTo>
                <a:cubicBezTo>
                  <a:pt x="148" y="375"/>
                  <a:pt x="295" y="308"/>
                  <a:pt x="442" y="268"/>
                </a:cubicBezTo>
                <a:cubicBezTo>
                  <a:pt x="469" y="254"/>
                  <a:pt x="509" y="228"/>
                  <a:pt x="535" y="215"/>
                </a:cubicBezTo>
                <a:cubicBezTo>
                  <a:pt x="589" y="188"/>
                  <a:pt x="643" y="147"/>
                  <a:pt x="696" y="121"/>
                </a:cubicBezTo>
                <a:cubicBezTo>
                  <a:pt x="750" y="81"/>
                  <a:pt x="723" y="1"/>
                  <a:pt x="6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2" name="Google Shape;352;p32"/>
          <p:cNvSpPr/>
          <p:nvPr/>
        </p:nvSpPr>
        <p:spPr>
          <a:xfrm>
            <a:off x="8637884" y="1144623"/>
            <a:ext cx="209576" cy="197757"/>
          </a:xfrm>
          <a:custGeom>
            <a:avLst/>
            <a:gdLst/>
            <a:ahLst/>
            <a:cxnLst/>
            <a:rect l="l" t="t" r="r" b="b"/>
            <a:pathLst>
              <a:path w="1807" h="1705" extrusionOk="0">
                <a:moveTo>
                  <a:pt x="673" y="0"/>
                </a:moveTo>
                <a:cubicBezTo>
                  <a:pt x="433" y="0"/>
                  <a:pt x="218" y="129"/>
                  <a:pt x="148" y="472"/>
                </a:cubicBezTo>
                <a:cubicBezTo>
                  <a:pt x="1" y="1123"/>
                  <a:pt x="753" y="1705"/>
                  <a:pt x="1199" y="1705"/>
                </a:cubicBezTo>
                <a:cubicBezTo>
                  <a:pt x="1240" y="1705"/>
                  <a:pt x="1277" y="1700"/>
                  <a:pt x="1312" y="1690"/>
                </a:cubicBezTo>
                <a:cubicBezTo>
                  <a:pt x="1606" y="1596"/>
                  <a:pt x="1806" y="861"/>
                  <a:pt x="1392" y="353"/>
                </a:cubicBezTo>
                <a:cubicBezTo>
                  <a:pt x="1231" y="156"/>
                  <a:pt x="937" y="0"/>
                  <a:pt x="6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3" name="Google Shape;353;p32"/>
          <p:cNvSpPr/>
          <p:nvPr/>
        </p:nvSpPr>
        <p:spPr>
          <a:xfrm>
            <a:off x="8731017" y="1215259"/>
            <a:ext cx="85361" cy="203672"/>
          </a:xfrm>
          <a:custGeom>
            <a:avLst/>
            <a:gdLst/>
            <a:ahLst/>
            <a:cxnLst/>
            <a:rect l="l" t="t" r="r" b="b"/>
            <a:pathLst>
              <a:path w="736" h="1756" extrusionOk="0">
                <a:moveTo>
                  <a:pt x="49" y="1"/>
                </a:moveTo>
                <a:cubicBezTo>
                  <a:pt x="41" y="1"/>
                  <a:pt x="34" y="4"/>
                  <a:pt x="27" y="11"/>
                </a:cubicBezTo>
                <a:cubicBezTo>
                  <a:pt x="1" y="38"/>
                  <a:pt x="1" y="65"/>
                  <a:pt x="27" y="91"/>
                </a:cubicBezTo>
                <a:cubicBezTo>
                  <a:pt x="134" y="184"/>
                  <a:pt x="241" y="305"/>
                  <a:pt x="308" y="425"/>
                </a:cubicBezTo>
                <a:cubicBezTo>
                  <a:pt x="388" y="546"/>
                  <a:pt x="442" y="680"/>
                  <a:pt x="482" y="814"/>
                </a:cubicBezTo>
                <a:cubicBezTo>
                  <a:pt x="522" y="960"/>
                  <a:pt x="536" y="1094"/>
                  <a:pt x="549" y="1242"/>
                </a:cubicBezTo>
                <a:lnTo>
                  <a:pt x="549" y="1469"/>
                </a:lnTo>
                <a:cubicBezTo>
                  <a:pt x="549" y="1549"/>
                  <a:pt x="536" y="1616"/>
                  <a:pt x="536" y="1697"/>
                </a:cubicBezTo>
                <a:cubicBezTo>
                  <a:pt x="536" y="1723"/>
                  <a:pt x="549" y="1736"/>
                  <a:pt x="575" y="1750"/>
                </a:cubicBezTo>
                <a:cubicBezTo>
                  <a:pt x="579" y="1753"/>
                  <a:pt x="585" y="1755"/>
                  <a:pt x="591" y="1755"/>
                </a:cubicBezTo>
                <a:cubicBezTo>
                  <a:pt x="608" y="1755"/>
                  <a:pt x="629" y="1743"/>
                  <a:pt x="629" y="1723"/>
                </a:cubicBezTo>
                <a:cubicBezTo>
                  <a:pt x="656" y="1643"/>
                  <a:pt x="670" y="1563"/>
                  <a:pt x="696" y="1482"/>
                </a:cubicBezTo>
                <a:cubicBezTo>
                  <a:pt x="709" y="1415"/>
                  <a:pt x="723" y="1335"/>
                  <a:pt x="723" y="1255"/>
                </a:cubicBezTo>
                <a:cubicBezTo>
                  <a:pt x="736" y="1081"/>
                  <a:pt x="723" y="921"/>
                  <a:pt x="682" y="760"/>
                </a:cubicBezTo>
                <a:cubicBezTo>
                  <a:pt x="629" y="600"/>
                  <a:pt x="563" y="452"/>
                  <a:pt x="456" y="318"/>
                </a:cubicBezTo>
                <a:cubicBezTo>
                  <a:pt x="361" y="184"/>
                  <a:pt x="228" y="77"/>
                  <a:pt x="81" y="11"/>
                </a:cubicBezTo>
                <a:cubicBezTo>
                  <a:pt x="68" y="4"/>
                  <a:pt x="57" y="1"/>
                  <a:pt x="49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4" name="Google Shape;354;p32"/>
          <p:cNvSpPr/>
          <p:nvPr/>
        </p:nvSpPr>
        <p:spPr>
          <a:xfrm>
            <a:off x="7984801" y="1981815"/>
            <a:ext cx="198673" cy="183143"/>
          </a:xfrm>
          <a:custGeom>
            <a:avLst/>
            <a:gdLst/>
            <a:ahLst/>
            <a:cxnLst/>
            <a:rect l="l" t="t" r="r" b="b"/>
            <a:pathLst>
              <a:path w="1713" h="1579" extrusionOk="0">
                <a:moveTo>
                  <a:pt x="1158" y="0"/>
                </a:moveTo>
                <a:cubicBezTo>
                  <a:pt x="706" y="0"/>
                  <a:pt x="0" y="398"/>
                  <a:pt x="0" y="1000"/>
                </a:cubicBezTo>
                <a:cubicBezTo>
                  <a:pt x="0" y="1421"/>
                  <a:pt x="277" y="1578"/>
                  <a:pt x="583" y="1578"/>
                </a:cubicBezTo>
                <a:cubicBezTo>
                  <a:pt x="801" y="1578"/>
                  <a:pt x="1035" y="1497"/>
                  <a:pt x="1191" y="1374"/>
                </a:cubicBezTo>
                <a:cubicBezTo>
                  <a:pt x="1712" y="959"/>
                  <a:pt x="1673" y="197"/>
                  <a:pt x="1391" y="50"/>
                </a:cubicBezTo>
                <a:cubicBezTo>
                  <a:pt x="1329" y="16"/>
                  <a:pt x="1249" y="0"/>
                  <a:pt x="115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5" name="Google Shape;355;p32"/>
          <p:cNvSpPr/>
          <p:nvPr/>
        </p:nvSpPr>
        <p:spPr>
          <a:xfrm>
            <a:off x="8065407" y="1912455"/>
            <a:ext cx="111805" cy="186855"/>
          </a:xfrm>
          <a:custGeom>
            <a:avLst/>
            <a:gdLst/>
            <a:ahLst/>
            <a:cxnLst/>
            <a:rect l="l" t="t" r="r" b="b"/>
            <a:pathLst>
              <a:path w="964" h="1611" extrusionOk="0">
                <a:moveTo>
                  <a:pt x="889" y="0"/>
                </a:moveTo>
                <a:cubicBezTo>
                  <a:pt x="871" y="0"/>
                  <a:pt x="857" y="13"/>
                  <a:pt x="857" y="32"/>
                </a:cubicBezTo>
                <a:lnTo>
                  <a:pt x="857" y="46"/>
                </a:lnTo>
                <a:cubicBezTo>
                  <a:pt x="844" y="113"/>
                  <a:pt x="830" y="193"/>
                  <a:pt x="817" y="273"/>
                </a:cubicBezTo>
                <a:cubicBezTo>
                  <a:pt x="803" y="340"/>
                  <a:pt x="790" y="421"/>
                  <a:pt x="777" y="487"/>
                </a:cubicBezTo>
                <a:cubicBezTo>
                  <a:pt x="737" y="635"/>
                  <a:pt x="683" y="768"/>
                  <a:pt x="616" y="902"/>
                </a:cubicBezTo>
                <a:cubicBezTo>
                  <a:pt x="550" y="1022"/>
                  <a:pt x="469" y="1143"/>
                  <a:pt x="375" y="1250"/>
                </a:cubicBezTo>
                <a:cubicBezTo>
                  <a:pt x="268" y="1343"/>
                  <a:pt x="161" y="1450"/>
                  <a:pt x="28" y="1518"/>
                </a:cubicBezTo>
                <a:cubicBezTo>
                  <a:pt x="1" y="1530"/>
                  <a:pt x="1" y="1544"/>
                  <a:pt x="1" y="1571"/>
                </a:cubicBezTo>
                <a:cubicBezTo>
                  <a:pt x="1" y="1598"/>
                  <a:pt x="28" y="1611"/>
                  <a:pt x="54" y="1611"/>
                </a:cubicBezTo>
                <a:cubicBezTo>
                  <a:pt x="229" y="1571"/>
                  <a:pt x="375" y="1491"/>
                  <a:pt x="496" y="1384"/>
                </a:cubicBezTo>
                <a:cubicBezTo>
                  <a:pt x="616" y="1263"/>
                  <a:pt x="723" y="1129"/>
                  <a:pt x="803" y="995"/>
                </a:cubicBezTo>
                <a:cubicBezTo>
                  <a:pt x="871" y="835"/>
                  <a:pt x="924" y="688"/>
                  <a:pt x="951" y="528"/>
                </a:cubicBezTo>
                <a:cubicBezTo>
                  <a:pt x="964" y="447"/>
                  <a:pt x="964" y="367"/>
                  <a:pt x="964" y="287"/>
                </a:cubicBezTo>
                <a:cubicBezTo>
                  <a:pt x="964" y="207"/>
                  <a:pt x="964" y="126"/>
                  <a:pt x="951" y="46"/>
                </a:cubicBezTo>
                <a:cubicBezTo>
                  <a:pt x="951" y="19"/>
                  <a:pt x="937" y="6"/>
                  <a:pt x="910" y="6"/>
                </a:cubicBezTo>
                <a:cubicBezTo>
                  <a:pt x="903" y="2"/>
                  <a:pt x="896" y="0"/>
                  <a:pt x="889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6" name="Google Shape;356;p32"/>
          <p:cNvSpPr/>
          <p:nvPr/>
        </p:nvSpPr>
        <p:spPr>
          <a:xfrm>
            <a:off x="9640183" y="1623069"/>
            <a:ext cx="381691" cy="272105"/>
          </a:xfrm>
          <a:custGeom>
            <a:avLst/>
            <a:gdLst/>
            <a:ahLst/>
            <a:cxnLst/>
            <a:rect l="l" t="t" r="r" b="b"/>
            <a:pathLst>
              <a:path w="3291" h="2346" extrusionOk="0">
                <a:moveTo>
                  <a:pt x="1610" y="1"/>
                </a:moveTo>
                <a:cubicBezTo>
                  <a:pt x="755" y="1"/>
                  <a:pt x="0" y="913"/>
                  <a:pt x="0" y="1284"/>
                </a:cubicBezTo>
                <a:cubicBezTo>
                  <a:pt x="23" y="1824"/>
                  <a:pt x="803" y="2345"/>
                  <a:pt x="1528" y="2345"/>
                </a:cubicBezTo>
                <a:cubicBezTo>
                  <a:pt x="1665" y="2345"/>
                  <a:pt x="1799" y="2327"/>
                  <a:pt x="1926" y="2286"/>
                </a:cubicBezTo>
                <a:cubicBezTo>
                  <a:pt x="2581" y="2072"/>
                  <a:pt x="3291" y="1002"/>
                  <a:pt x="2381" y="280"/>
                </a:cubicBezTo>
                <a:cubicBezTo>
                  <a:pt x="2127" y="81"/>
                  <a:pt x="1864" y="1"/>
                  <a:pt x="16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7" name="Google Shape;357;p32"/>
          <p:cNvSpPr/>
          <p:nvPr/>
        </p:nvSpPr>
        <p:spPr>
          <a:xfrm>
            <a:off x="9452411" y="1689992"/>
            <a:ext cx="426807" cy="102184"/>
          </a:xfrm>
          <a:custGeom>
            <a:avLst/>
            <a:gdLst/>
            <a:ahLst/>
            <a:cxnLst/>
            <a:rect l="l" t="t" r="r" b="b"/>
            <a:pathLst>
              <a:path w="3680" h="881" extrusionOk="0">
                <a:moveTo>
                  <a:pt x="54" y="1"/>
                </a:moveTo>
                <a:cubicBezTo>
                  <a:pt x="44" y="1"/>
                  <a:pt x="34" y="4"/>
                  <a:pt x="27" y="11"/>
                </a:cubicBezTo>
                <a:cubicBezTo>
                  <a:pt x="0" y="38"/>
                  <a:pt x="0" y="65"/>
                  <a:pt x="27" y="91"/>
                </a:cubicBezTo>
                <a:cubicBezTo>
                  <a:pt x="80" y="145"/>
                  <a:pt x="148" y="185"/>
                  <a:pt x="214" y="238"/>
                </a:cubicBezTo>
                <a:cubicBezTo>
                  <a:pt x="268" y="292"/>
                  <a:pt x="335" y="345"/>
                  <a:pt x="401" y="386"/>
                </a:cubicBezTo>
                <a:lnTo>
                  <a:pt x="615" y="520"/>
                </a:lnTo>
                <a:cubicBezTo>
                  <a:pt x="683" y="559"/>
                  <a:pt x="749" y="586"/>
                  <a:pt x="830" y="627"/>
                </a:cubicBezTo>
                <a:cubicBezTo>
                  <a:pt x="977" y="707"/>
                  <a:pt x="1138" y="734"/>
                  <a:pt x="1284" y="787"/>
                </a:cubicBezTo>
                <a:cubicBezTo>
                  <a:pt x="1445" y="827"/>
                  <a:pt x="1605" y="867"/>
                  <a:pt x="1766" y="867"/>
                </a:cubicBezTo>
                <a:cubicBezTo>
                  <a:pt x="1871" y="876"/>
                  <a:pt x="1975" y="880"/>
                  <a:pt x="2078" y="880"/>
                </a:cubicBezTo>
                <a:cubicBezTo>
                  <a:pt x="2303" y="880"/>
                  <a:pt x="2523" y="859"/>
                  <a:pt x="2743" y="814"/>
                </a:cubicBezTo>
                <a:cubicBezTo>
                  <a:pt x="3050" y="746"/>
                  <a:pt x="3358" y="639"/>
                  <a:pt x="3639" y="479"/>
                </a:cubicBezTo>
                <a:cubicBezTo>
                  <a:pt x="3665" y="466"/>
                  <a:pt x="3679" y="439"/>
                  <a:pt x="3665" y="413"/>
                </a:cubicBezTo>
                <a:cubicBezTo>
                  <a:pt x="3656" y="393"/>
                  <a:pt x="3639" y="380"/>
                  <a:pt x="3620" y="380"/>
                </a:cubicBezTo>
                <a:cubicBezTo>
                  <a:pt x="3613" y="380"/>
                  <a:pt x="3606" y="382"/>
                  <a:pt x="3599" y="386"/>
                </a:cubicBezTo>
                <a:cubicBezTo>
                  <a:pt x="3451" y="439"/>
                  <a:pt x="3305" y="493"/>
                  <a:pt x="3157" y="532"/>
                </a:cubicBezTo>
                <a:cubicBezTo>
                  <a:pt x="3091" y="559"/>
                  <a:pt x="3010" y="573"/>
                  <a:pt x="2930" y="586"/>
                </a:cubicBezTo>
                <a:cubicBezTo>
                  <a:pt x="2863" y="613"/>
                  <a:pt x="2782" y="627"/>
                  <a:pt x="2702" y="639"/>
                </a:cubicBezTo>
                <a:cubicBezTo>
                  <a:pt x="2505" y="666"/>
                  <a:pt x="2307" y="680"/>
                  <a:pt x="2112" y="680"/>
                </a:cubicBezTo>
                <a:cubicBezTo>
                  <a:pt x="2004" y="680"/>
                  <a:pt x="1898" y="676"/>
                  <a:pt x="1793" y="666"/>
                </a:cubicBezTo>
                <a:cubicBezTo>
                  <a:pt x="1632" y="666"/>
                  <a:pt x="1485" y="627"/>
                  <a:pt x="1338" y="600"/>
                </a:cubicBezTo>
                <a:cubicBezTo>
                  <a:pt x="1191" y="559"/>
                  <a:pt x="1044" y="520"/>
                  <a:pt x="897" y="466"/>
                </a:cubicBezTo>
                <a:cubicBezTo>
                  <a:pt x="603" y="359"/>
                  <a:pt x="348" y="185"/>
                  <a:pt x="94" y="11"/>
                </a:cubicBezTo>
                <a:lnTo>
                  <a:pt x="80" y="11"/>
                </a:lnTo>
                <a:cubicBezTo>
                  <a:pt x="74" y="4"/>
                  <a:pt x="64" y="1"/>
                  <a:pt x="54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8" name="Google Shape;358;p32"/>
          <p:cNvSpPr/>
          <p:nvPr/>
        </p:nvSpPr>
        <p:spPr>
          <a:xfrm>
            <a:off x="7871837" y="1419512"/>
            <a:ext cx="581524" cy="548849"/>
          </a:xfrm>
          <a:custGeom>
            <a:avLst/>
            <a:gdLst/>
            <a:ahLst/>
            <a:cxnLst/>
            <a:rect l="l" t="t" r="r" b="b"/>
            <a:pathLst>
              <a:path w="5014" h="4732" extrusionOk="0">
                <a:moveTo>
                  <a:pt x="2142" y="0"/>
                </a:moveTo>
                <a:cubicBezTo>
                  <a:pt x="2123" y="0"/>
                  <a:pt x="2104" y="1"/>
                  <a:pt x="2085" y="2"/>
                </a:cubicBezTo>
                <a:cubicBezTo>
                  <a:pt x="1068" y="55"/>
                  <a:pt x="1416" y="1273"/>
                  <a:pt x="1550" y="1661"/>
                </a:cubicBezTo>
                <a:cubicBezTo>
                  <a:pt x="1550" y="1661"/>
                  <a:pt x="1359" y="1612"/>
                  <a:pt x="1116" y="1612"/>
                </a:cubicBezTo>
                <a:cubicBezTo>
                  <a:pt x="747" y="1612"/>
                  <a:pt x="258" y="1724"/>
                  <a:pt x="145" y="2290"/>
                </a:cubicBezTo>
                <a:cubicBezTo>
                  <a:pt x="1" y="3067"/>
                  <a:pt x="659" y="3245"/>
                  <a:pt x="1024" y="3245"/>
                </a:cubicBezTo>
                <a:cubicBezTo>
                  <a:pt x="1099" y="3245"/>
                  <a:pt x="1161" y="3237"/>
                  <a:pt x="1202" y="3226"/>
                </a:cubicBezTo>
                <a:lnTo>
                  <a:pt x="1202" y="3226"/>
                </a:lnTo>
                <a:cubicBezTo>
                  <a:pt x="1202" y="3226"/>
                  <a:pt x="373" y="4002"/>
                  <a:pt x="921" y="4510"/>
                </a:cubicBezTo>
                <a:cubicBezTo>
                  <a:pt x="1099" y="4671"/>
                  <a:pt x="1288" y="4731"/>
                  <a:pt x="1471" y="4731"/>
                </a:cubicBezTo>
                <a:cubicBezTo>
                  <a:pt x="1999" y="4731"/>
                  <a:pt x="2472" y="4229"/>
                  <a:pt x="2472" y="4229"/>
                </a:cubicBezTo>
                <a:cubicBezTo>
                  <a:pt x="2472" y="4229"/>
                  <a:pt x="2773" y="4624"/>
                  <a:pt x="3289" y="4624"/>
                </a:cubicBezTo>
                <a:cubicBezTo>
                  <a:pt x="3444" y="4624"/>
                  <a:pt x="3619" y="4589"/>
                  <a:pt x="3810" y="4496"/>
                </a:cubicBezTo>
                <a:cubicBezTo>
                  <a:pt x="4639" y="4109"/>
                  <a:pt x="4131" y="3092"/>
                  <a:pt x="4131" y="3092"/>
                </a:cubicBezTo>
                <a:cubicBezTo>
                  <a:pt x="4131" y="3092"/>
                  <a:pt x="5014" y="2611"/>
                  <a:pt x="4787" y="1687"/>
                </a:cubicBezTo>
                <a:cubicBezTo>
                  <a:pt x="4682" y="1235"/>
                  <a:pt x="4328" y="978"/>
                  <a:pt x="3949" y="978"/>
                </a:cubicBezTo>
                <a:cubicBezTo>
                  <a:pt x="3701" y="978"/>
                  <a:pt x="3442" y="1088"/>
                  <a:pt x="3235" y="1327"/>
                </a:cubicBezTo>
                <a:cubicBezTo>
                  <a:pt x="3235" y="1327"/>
                  <a:pt x="3107" y="0"/>
                  <a:pt x="21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9" name="Google Shape;359;p32"/>
          <p:cNvSpPr/>
          <p:nvPr/>
        </p:nvSpPr>
        <p:spPr>
          <a:xfrm>
            <a:off x="8060883" y="1620168"/>
            <a:ext cx="214215" cy="165629"/>
          </a:xfrm>
          <a:custGeom>
            <a:avLst/>
            <a:gdLst/>
            <a:ahLst/>
            <a:cxnLst/>
            <a:rect l="l" t="t" r="r" b="b"/>
            <a:pathLst>
              <a:path w="1847" h="1428" extrusionOk="0">
                <a:moveTo>
                  <a:pt x="1160" y="0"/>
                </a:moveTo>
                <a:cubicBezTo>
                  <a:pt x="975" y="0"/>
                  <a:pt x="768" y="61"/>
                  <a:pt x="575" y="185"/>
                </a:cubicBezTo>
                <a:cubicBezTo>
                  <a:pt x="174" y="453"/>
                  <a:pt x="0" y="908"/>
                  <a:pt x="187" y="1202"/>
                </a:cubicBezTo>
                <a:cubicBezTo>
                  <a:pt x="287" y="1350"/>
                  <a:pt x="472" y="1428"/>
                  <a:pt x="685" y="1428"/>
                </a:cubicBezTo>
                <a:cubicBezTo>
                  <a:pt x="873" y="1428"/>
                  <a:pt x="1082" y="1367"/>
                  <a:pt x="1270" y="1241"/>
                </a:cubicBezTo>
                <a:cubicBezTo>
                  <a:pt x="1672" y="974"/>
                  <a:pt x="1846" y="533"/>
                  <a:pt x="1659" y="239"/>
                </a:cubicBezTo>
                <a:cubicBezTo>
                  <a:pt x="1559" y="81"/>
                  <a:pt x="1374" y="0"/>
                  <a:pt x="11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0" name="Google Shape;360;p32"/>
          <p:cNvSpPr/>
          <p:nvPr/>
        </p:nvSpPr>
        <p:spPr>
          <a:xfrm>
            <a:off x="7928897" y="1643134"/>
            <a:ext cx="96264" cy="122713"/>
          </a:xfrm>
          <a:custGeom>
            <a:avLst/>
            <a:gdLst/>
            <a:ahLst/>
            <a:cxnLst/>
            <a:rect l="l" t="t" r="r" b="b"/>
            <a:pathLst>
              <a:path w="830" h="1058" extrusionOk="0">
                <a:moveTo>
                  <a:pt x="536" y="0"/>
                </a:moveTo>
                <a:cubicBezTo>
                  <a:pt x="496" y="0"/>
                  <a:pt x="443" y="14"/>
                  <a:pt x="389" y="27"/>
                </a:cubicBezTo>
                <a:cubicBezTo>
                  <a:pt x="268" y="54"/>
                  <a:pt x="122" y="94"/>
                  <a:pt x="54" y="201"/>
                </a:cubicBezTo>
                <a:cubicBezTo>
                  <a:pt x="1" y="294"/>
                  <a:pt x="15" y="401"/>
                  <a:pt x="81" y="482"/>
                </a:cubicBezTo>
                <a:cubicBezTo>
                  <a:pt x="108" y="508"/>
                  <a:pt x="134" y="522"/>
                  <a:pt x="161" y="549"/>
                </a:cubicBezTo>
                <a:cubicBezTo>
                  <a:pt x="134" y="562"/>
                  <a:pt x="122" y="576"/>
                  <a:pt x="95" y="589"/>
                </a:cubicBezTo>
                <a:cubicBezTo>
                  <a:pt x="41" y="669"/>
                  <a:pt x="1" y="763"/>
                  <a:pt x="41" y="856"/>
                </a:cubicBezTo>
                <a:cubicBezTo>
                  <a:pt x="81" y="1004"/>
                  <a:pt x="229" y="1057"/>
                  <a:pt x="375" y="1057"/>
                </a:cubicBezTo>
                <a:lnTo>
                  <a:pt x="402" y="1057"/>
                </a:lnTo>
                <a:cubicBezTo>
                  <a:pt x="469" y="1057"/>
                  <a:pt x="550" y="1043"/>
                  <a:pt x="616" y="1017"/>
                </a:cubicBezTo>
                <a:cubicBezTo>
                  <a:pt x="643" y="990"/>
                  <a:pt x="669" y="977"/>
                  <a:pt x="696" y="950"/>
                </a:cubicBezTo>
                <a:lnTo>
                  <a:pt x="737" y="910"/>
                </a:lnTo>
                <a:cubicBezTo>
                  <a:pt x="750" y="883"/>
                  <a:pt x="750" y="870"/>
                  <a:pt x="750" y="856"/>
                </a:cubicBezTo>
                <a:lnTo>
                  <a:pt x="764" y="843"/>
                </a:lnTo>
                <a:cubicBezTo>
                  <a:pt x="776" y="817"/>
                  <a:pt x="764" y="776"/>
                  <a:pt x="737" y="749"/>
                </a:cubicBezTo>
                <a:cubicBezTo>
                  <a:pt x="790" y="722"/>
                  <a:pt x="817" y="669"/>
                  <a:pt x="830" y="615"/>
                </a:cubicBezTo>
                <a:cubicBezTo>
                  <a:pt x="830" y="549"/>
                  <a:pt x="803" y="469"/>
                  <a:pt x="737" y="442"/>
                </a:cubicBezTo>
                <a:lnTo>
                  <a:pt x="496" y="321"/>
                </a:lnTo>
                <a:cubicBezTo>
                  <a:pt x="509" y="321"/>
                  <a:pt x="536" y="308"/>
                  <a:pt x="550" y="308"/>
                </a:cubicBezTo>
                <a:cubicBezTo>
                  <a:pt x="562" y="308"/>
                  <a:pt x="603" y="294"/>
                  <a:pt x="603" y="294"/>
                </a:cubicBezTo>
                <a:lnTo>
                  <a:pt x="710" y="294"/>
                </a:lnTo>
                <a:cubicBezTo>
                  <a:pt x="750" y="294"/>
                  <a:pt x="790" y="268"/>
                  <a:pt x="817" y="214"/>
                </a:cubicBezTo>
                <a:cubicBezTo>
                  <a:pt x="830" y="174"/>
                  <a:pt x="830" y="121"/>
                  <a:pt x="790" y="94"/>
                </a:cubicBezTo>
                <a:cubicBezTo>
                  <a:pt x="737" y="41"/>
                  <a:pt x="669" y="14"/>
                  <a:pt x="603" y="14"/>
                </a:cubicBezTo>
                <a:cubicBezTo>
                  <a:pt x="589" y="0"/>
                  <a:pt x="562" y="0"/>
                  <a:pt x="5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1" name="Google Shape;361;p32"/>
          <p:cNvSpPr/>
          <p:nvPr/>
        </p:nvSpPr>
        <p:spPr>
          <a:xfrm>
            <a:off x="7987817" y="1804471"/>
            <a:ext cx="125839" cy="139764"/>
          </a:xfrm>
          <a:custGeom>
            <a:avLst/>
            <a:gdLst/>
            <a:ahLst/>
            <a:cxnLst/>
            <a:rect l="l" t="t" r="r" b="b"/>
            <a:pathLst>
              <a:path w="1085" h="1205" extrusionOk="0">
                <a:moveTo>
                  <a:pt x="470" y="0"/>
                </a:moveTo>
                <a:cubicBezTo>
                  <a:pt x="443" y="0"/>
                  <a:pt x="402" y="14"/>
                  <a:pt x="375" y="27"/>
                </a:cubicBezTo>
                <a:cubicBezTo>
                  <a:pt x="282" y="107"/>
                  <a:pt x="202" y="187"/>
                  <a:pt x="135" y="282"/>
                </a:cubicBezTo>
                <a:cubicBezTo>
                  <a:pt x="68" y="389"/>
                  <a:pt x="1" y="522"/>
                  <a:pt x="15" y="642"/>
                </a:cubicBezTo>
                <a:cubicBezTo>
                  <a:pt x="28" y="736"/>
                  <a:pt x="95" y="803"/>
                  <a:pt x="175" y="817"/>
                </a:cubicBezTo>
                <a:cubicBezTo>
                  <a:pt x="202" y="829"/>
                  <a:pt x="215" y="829"/>
                  <a:pt x="229" y="829"/>
                </a:cubicBezTo>
                <a:cubicBezTo>
                  <a:pt x="256" y="829"/>
                  <a:pt x="268" y="829"/>
                  <a:pt x="295" y="817"/>
                </a:cubicBezTo>
                <a:lnTo>
                  <a:pt x="295" y="817"/>
                </a:lnTo>
                <a:cubicBezTo>
                  <a:pt x="282" y="856"/>
                  <a:pt x="268" y="897"/>
                  <a:pt x="256" y="950"/>
                </a:cubicBezTo>
                <a:cubicBezTo>
                  <a:pt x="242" y="1044"/>
                  <a:pt x="295" y="1164"/>
                  <a:pt x="402" y="1164"/>
                </a:cubicBezTo>
                <a:lnTo>
                  <a:pt x="416" y="1164"/>
                </a:lnTo>
                <a:cubicBezTo>
                  <a:pt x="482" y="1151"/>
                  <a:pt x="536" y="1138"/>
                  <a:pt x="589" y="1097"/>
                </a:cubicBezTo>
                <a:cubicBezTo>
                  <a:pt x="616" y="1164"/>
                  <a:pt x="684" y="1204"/>
                  <a:pt x="750" y="1204"/>
                </a:cubicBezTo>
                <a:cubicBezTo>
                  <a:pt x="791" y="1204"/>
                  <a:pt x="844" y="1177"/>
                  <a:pt x="871" y="1124"/>
                </a:cubicBezTo>
                <a:cubicBezTo>
                  <a:pt x="937" y="1017"/>
                  <a:pt x="978" y="910"/>
                  <a:pt x="1018" y="803"/>
                </a:cubicBezTo>
                <a:cubicBezTo>
                  <a:pt x="1044" y="710"/>
                  <a:pt x="1085" y="576"/>
                  <a:pt x="1085" y="469"/>
                </a:cubicBezTo>
                <a:cubicBezTo>
                  <a:pt x="1071" y="375"/>
                  <a:pt x="991" y="321"/>
                  <a:pt x="924" y="321"/>
                </a:cubicBezTo>
                <a:cubicBezTo>
                  <a:pt x="884" y="321"/>
                  <a:pt x="844" y="335"/>
                  <a:pt x="804" y="375"/>
                </a:cubicBezTo>
                <a:cubicBezTo>
                  <a:pt x="804" y="335"/>
                  <a:pt x="791" y="308"/>
                  <a:pt x="764" y="282"/>
                </a:cubicBezTo>
                <a:cubicBezTo>
                  <a:pt x="737" y="255"/>
                  <a:pt x="684" y="228"/>
                  <a:pt x="643" y="228"/>
                </a:cubicBezTo>
                <a:cubicBezTo>
                  <a:pt x="616" y="228"/>
                  <a:pt x="589" y="241"/>
                  <a:pt x="563" y="255"/>
                </a:cubicBezTo>
                <a:cubicBezTo>
                  <a:pt x="536" y="268"/>
                  <a:pt x="509" y="294"/>
                  <a:pt x="482" y="308"/>
                </a:cubicBezTo>
                <a:cubicBezTo>
                  <a:pt x="523" y="268"/>
                  <a:pt x="550" y="228"/>
                  <a:pt x="577" y="175"/>
                </a:cubicBezTo>
                <a:cubicBezTo>
                  <a:pt x="603" y="134"/>
                  <a:pt x="589" y="54"/>
                  <a:pt x="536" y="27"/>
                </a:cubicBezTo>
                <a:cubicBezTo>
                  <a:pt x="523" y="0"/>
                  <a:pt x="496" y="0"/>
                  <a:pt x="4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2" name="Google Shape;362;p32"/>
          <p:cNvSpPr/>
          <p:nvPr/>
        </p:nvSpPr>
        <p:spPr>
          <a:xfrm>
            <a:off x="8189506" y="1813750"/>
            <a:ext cx="118068" cy="107172"/>
          </a:xfrm>
          <a:custGeom>
            <a:avLst/>
            <a:gdLst/>
            <a:ahLst/>
            <a:cxnLst/>
            <a:rect l="l" t="t" r="r" b="b"/>
            <a:pathLst>
              <a:path w="1018" h="924" extrusionOk="0">
                <a:moveTo>
                  <a:pt x="643" y="0"/>
                </a:moveTo>
                <a:cubicBezTo>
                  <a:pt x="616" y="0"/>
                  <a:pt x="589" y="14"/>
                  <a:pt x="563" y="27"/>
                </a:cubicBezTo>
                <a:cubicBezTo>
                  <a:pt x="523" y="54"/>
                  <a:pt x="482" y="107"/>
                  <a:pt x="482" y="161"/>
                </a:cubicBezTo>
                <a:lnTo>
                  <a:pt x="470" y="161"/>
                </a:lnTo>
                <a:cubicBezTo>
                  <a:pt x="389" y="161"/>
                  <a:pt x="295" y="241"/>
                  <a:pt x="322" y="348"/>
                </a:cubicBezTo>
                <a:cubicBezTo>
                  <a:pt x="336" y="402"/>
                  <a:pt x="349" y="442"/>
                  <a:pt x="349" y="482"/>
                </a:cubicBezTo>
                <a:lnTo>
                  <a:pt x="309" y="402"/>
                </a:lnTo>
                <a:cubicBezTo>
                  <a:pt x="295" y="389"/>
                  <a:pt x="282" y="362"/>
                  <a:pt x="282" y="348"/>
                </a:cubicBezTo>
                <a:lnTo>
                  <a:pt x="268" y="335"/>
                </a:lnTo>
                <a:lnTo>
                  <a:pt x="268" y="309"/>
                </a:lnTo>
                <a:lnTo>
                  <a:pt x="229" y="188"/>
                </a:lnTo>
                <a:cubicBezTo>
                  <a:pt x="215" y="134"/>
                  <a:pt x="175" y="95"/>
                  <a:pt x="122" y="95"/>
                </a:cubicBezTo>
                <a:cubicBezTo>
                  <a:pt x="68" y="95"/>
                  <a:pt x="15" y="134"/>
                  <a:pt x="15" y="188"/>
                </a:cubicBezTo>
                <a:cubicBezTo>
                  <a:pt x="1" y="214"/>
                  <a:pt x="1" y="255"/>
                  <a:pt x="1" y="282"/>
                </a:cubicBezTo>
                <a:cubicBezTo>
                  <a:pt x="1" y="321"/>
                  <a:pt x="15" y="348"/>
                  <a:pt x="15" y="389"/>
                </a:cubicBezTo>
                <a:cubicBezTo>
                  <a:pt x="28" y="442"/>
                  <a:pt x="54" y="496"/>
                  <a:pt x="68" y="562"/>
                </a:cubicBezTo>
                <a:cubicBezTo>
                  <a:pt x="122" y="656"/>
                  <a:pt x="202" y="749"/>
                  <a:pt x="282" y="830"/>
                </a:cubicBezTo>
                <a:cubicBezTo>
                  <a:pt x="336" y="870"/>
                  <a:pt x="402" y="924"/>
                  <a:pt x="482" y="924"/>
                </a:cubicBezTo>
                <a:lnTo>
                  <a:pt x="523" y="924"/>
                </a:lnTo>
                <a:cubicBezTo>
                  <a:pt x="630" y="897"/>
                  <a:pt x="657" y="803"/>
                  <a:pt x="670" y="710"/>
                </a:cubicBezTo>
                <a:cubicBezTo>
                  <a:pt x="684" y="723"/>
                  <a:pt x="710" y="737"/>
                  <a:pt x="737" y="737"/>
                </a:cubicBezTo>
                <a:cubicBezTo>
                  <a:pt x="750" y="737"/>
                  <a:pt x="764" y="749"/>
                  <a:pt x="777" y="749"/>
                </a:cubicBezTo>
                <a:cubicBezTo>
                  <a:pt x="857" y="749"/>
                  <a:pt x="924" y="710"/>
                  <a:pt x="951" y="642"/>
                </a:cubicBezTo>
                <a:cubicBezTo>
                  <a:pt x="1017" y="535"/>
                  <a:pt x="964" y="428"/>
                  <a:pt x="924" y="321"/>
                </a:cubicBezTo>
                <a:cubicBezTo>
                  <a:pt x="884" y="241"/>
                  <a:pt x="830" y="161"/>
                  <a:pt x="777" y="81"/>
                </a:cubicBezTo>
                <a:cubicBezTo>
                  <a:pt x="750" y="41"/>
                  <a:pt x="696" y="0"/>
                  <a:pt x="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3" name="Google Shape;363;p32"/>
          <p:cNvSpPr/>
          <p:nvPr/>
        </p:nvSpPr>
        <p:spPr>
          <a:xfrm>
            <a:off x="8074801" y="1477157"/>
            <a:ext cx="130361" cy="125729"/>
          </a:xfrm>
          <a:custGeom>
            <a:avLst/>
            <a:gdLst/>
            <a:ahLst/>
            <a:cxnLst/>
            <a:rect l="l" t="t" r="r" b="b"/>
            <a:pathLst>
              <a:path w="1124" h="1084" extrusionOk="0">
                <a:moveTo>
                  <a:pt x="535" y="0"/>
                </a:moveTo>
                <a:cubicBezTo>
                  <a:pt x="469" y="0"/>
                  <a:pt x="388" y="40"/>
                  <a:pt x="375" y="120"/>
                </a:cubicBezTo>
                <a:cubicBezTo>
                  <a:pt x="362" y="174"/>
                  <a:pt x="362" y="227"/>
                  <a:pt x="362" y="268"/>
                </a:cubicBezTo>
                <a:lnTo>
                  <a:pt x="281" y="188"/>
                </a:lnTo>
                <a:cubicBezTo>
                  <a:pt x="241" y="161"/>
                  <a:pt x="201" y="147"/>
                  <a:pt x="161" y="147"/>
                </a:cubicBezTo>
                <a:cubicBezTo>
                  <a:pt x="148" y="147"/>
                  <a:pt x="121" y="147"/>
                  <a:pt x="107" y="161"/>
                </a:cubicBezTo>
                <a:cubicBezTo>
                  <a:pt x="41" y="188"/>
                  <a:pt x="14" y="241"/>
                  <a:pt x="14" y="295"/>
                </a:cubicBezTo>
                <a:cubicBezTo>
                  <a:pt x="0" y="428"/>
                  <a:pt x="14" y="562"/>
                  <a:pt x="41" y="696"/>
                </a:cubicBezTo>
                <a:cubicBezTo>
                  <a:pt x="54" y="762"/>
                  <a:pt x="67" y="816"/>
                  <a:pt x="94" y="883"/>
                </a:cubicBezTo>
                <a:cubicBezTo>
                  <a:pt x="121" y="949"/>
                  <a:pt x="134" y="1003"/>
                  <a:pt x="187" y="1056"/>
                </a:cubicBezTo>
                <a:cubicBezTo>
                  <a:pt x="214" y="1070"/>
                  <a:pt x="241" y="1083"/>
                  <a:pt x="268" y="1083"/>
                </a:cubicBezTo>
                <a:cubicBezTo>
                  <a:pt x="321" y="1083"/>
                  <a:pt x="375" y="1044"/>
                  <a:pt x="375" y="976"/>
                </a:cubicBezTo>
                <a:cubicBezTo>
                  <a:pt x="375" y="937"/>
                  <a:pt x="375" y="910"/>
                  <a:pt x="362" y="869"/>
                </a:cubicBezTo>
                <a:lnTo>
                  <a:pt x="362" y="830"/>
                </a:lnTo>
                <a:lnTo>
                  <a:pt x="348" y="803"/>
                </a:lnTo>
                <a:lnTo>
                  <a:pt x="348" y="776"/>
                </a:lnTo>
                <a:cubicBezTo>
                  <a:pt x="362" y="803"/>
                  <a:pt x="388" y="842"/>
                  <a:pt x="401" y="869"/>
                </a:cubicBezTo>
                <a:cubicBezTo>
                  <a:pt x="428" y="923"/>
                  <a:pt x="495" y="949"/>
                  <a:pt x="549" y="949"/>
                </a:cubicBezTo>
                <a:cubicBezTo>
                  <a:pt x="602" y="949"/>
                  <a:pt x="656" y="923"/>
                  <a:pt x="683" y="869"/>
                </a:cubicBezTo>
                <a:cubicBezTo>
                  <a:pt x="696" y="842"/>
                  <a:pt x="696" y="816"/>
                  <a:pt x="709" y="789"/>
                </a:cubicBezTo>
                <a:cubicBezTo>
                  <a:pt x="736" y="816"/>
                  <a:pt x="763" y="816"/>
                  <a:pt x="803" y="816"/>
                </a:cubicBezTo>
                <a:lnTo>
                  <a:pt x="817" y="816"/>
                </a:lnTo>
                <a:cubicBezTo>
                  <a:pt x="829" y="830"/>
                  <a:pt x="829" y="842"/>
                  <a:pt x="843" y="856"/>
                </a:cubicBezTo>
                <a:cubicBezTo>
                  <a:pt x="870" y="883"/>
                  <a:pt x="910" y="896"/>
                  <a:pt x="950" y="896"/>
                </a:cubicBezTo>
                <a:cubicBezTo>
                  <a:pt x="963" y="896"/>
                  <a:pt x="977" y="896"/>
                  <a:pt x="990" y="883"/>
                </a:cubicBezTo>
                <a:cubicBezTo>
                  <a:pt x="1031" y="869"/>
                  <a:pt x="1070" y="842"/>
                  <a:pt x="1084" y="789"/>
                </a:cubicBezTo>
                <a:cubicBezTo>
                  <a:pt x="1124" y="655"/>
                  <a:pt x="1057" y="509"/>
                  <a:pt x="1004" y="402"/>
                </a:cubicBezTo>
                <a:cubicBezTo>
                  <a:pt x="950" y="281"/>
                  <a:pt x="883" y="188"/>
                  <a:pt x="817" y="93"/>
                </a:cubicBezTo>
                <a:cubicBezTo>
                  <a:pt x="790" y="67"/>
                  <a:pt x="749" y="54"/>
                  <a:pt x="696" y="54"/>
                </a:cubicBezTo>
                <a:lnTo>
                  <a:pt x="656" y="54"/>
                </a:lnTo>
                <a:cubicBezTo>
                  <a:pt x="615" y="27"/>
                  <a:pt x="576" y="0"/>
                  <a:pt x="53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4" name="Google Shape;364;p32"/>
          <p:cNvSpPr/>
          <p:nvPr/>
        </p:nvSpPr>
        <p:spPr>
          <a:xfrm>
            <a:off x="8270227" y="1560899"/>
            <a:ext cx="83853" cy="91629"/>
          </a:xfrm>
          <a:custGeom>
            <a:avLst/>
            <a:gdLst/>
            <a:ahLst/>
            <a:cxnLst/>
            <a:rect l="l" t="t" r="r" b="b"/>
            <a:pathLst>
              <a:path w="723" h="790" extrusionOk="0">
                <a:moveTo>
                  <a:pt x="469" y="1"/>
                </a:moveTo>
                <a:cubicBezTo>
                  <a:pt x="455" y="1"/>
                  <a:pt x="442" y="1"/>
                  <a:pt x="428" y="13"/>
                </a:cubicBezTo>
                <a:cubicBezTo>
                  <a:pt x="375" y="27"/>
                  <a:pt x="335" y="40"/>
                  <a:pt x="295" y="54"/>
                </a:cubicBezTo>
                <a:cubicBezTo>
                  <a:pt x="255" y="67"/>
                  <a:pt x="228" y="94"/>
                  <a:pt x="188" y="108"/>
                </a:cubicBezTo>
                <a:cubicBezTo>
                  <a:pt x="121" y="161"/>
                  <a:pt x="54" y="241"/>
                  <a:pt x="14" y="322"/>
                </a:cubicBezTo>
                <a:cubicBezTo>
                  <a:pt x="0" y="361"/>
                  <a:pt x="0" y="415"/>
                  <a:pt x="41" y="442"/>
                </a:cubicBezTo>
                <a:cubicBezTo>
                  <a:pt x="54" y="455"/>
                  <a:pt x="81" y="455"/>
                  <a:pt x="107" y="455"/>
                </a:cubicBezTo>
                <a:cubicBezTo>
                  <a:pt x="121" y="455"/>
                  <a:pt x="148" y="455"/>
                  <a:pt x="161" y="429"/>
                </a:cubicBezTo>
                <a:lnTo>
                  <a:pt x="161" y="429"/>
                </a:lnTo>
                <a:cubicBezTo>
                  <a:pt x="148" y="468"/>
                  <a:pt x="134" y="509"/>
                  <a:pt x="107" y="549"/>
                </a:cubicBezTo>
                <a:cubicBezTo>
                  <a:pt x="68" y="602"/>
                  <a:pt x="81" y="696"/>
                  <a:pt x="134" y="736"/>
                </a:cubicBezTo>
                <a:cubicBezTo>
                  <a:pt x="148" y="763"/>
                  <a:pt x="175" y="776"/>
                  <a:pt x="202" y="776"/>
                </a:cubicBezTo>
                <a:cubicBezTo>
                  <a:pt x="214" y="789"/>
                  <a:pt x="228" y="789"/>
                  <a:pt x="241" y="789"/>
                </a:cubicBezTo>
                <a:cubicBezTo>
                  <a:pt x="282" y="789"/>
                  <a:pt x="309" y="776"/>
                  <a:pt x="335" y="763"/>
                </a:cubicBezTo>
                <a:cubicBezTo>
                  <a:pt x="389" y="723"/>
                  <a:pt x="442" y="696"/>
                  <a:pt x="496" y="656"/>
                </a:cubicBezTo>
                <a:cubicBezTo>
                  <a:pt x="523" y="643"/>
                  <a:pt x="535" y="616"/>
                  <a:pt x="562" y="602"/>
                </a:cubicBezTo>
                <a:cubicBezTo>
                  <a:pt x="616" y="575"/>
                  <a:pt x="656" y="549"/>
                  <a:pt x="683" y="495"/>
                </a:cubicBezTo>
                <a:cubicBezTo>
                  <a:pt x="723" y="442"/>
                  <a:pt x="710" y="375"/>
                  <a:pt x="683" y="322"/>
                </a:cubicBezTo>
                <a:cubicBezTo>
                  <a:pt x="656" y="295"/>
                  <a:pt x="642" y="281"/>
                  <a:pt x="616" y="268"/>
                </a:cubicBezTo>
                <a:lnTo>
                  <a:pt x="589" y="268"/>
                </a:lnTo>
                <a:cubicBezTo>
                  <a:pt x="589" y="241"/>
                  <a:pt x="603" y="215"/>
                  <a:pt x="603" y="188"/>
                </a:cubicBezTo>
                <a:cubicBezTo>
                  <a:pt x="616" y="161"/>
                  <a:pt x="616" y="134"/>
                  <a:pt x="603" y="108"/>
                </a:cubicBezTo>
                <a:cubicBezTo>
                  <a:pt x="603" y="94"/>
                  <a:pt x="589" y="67"/>
                  <a:pt x="562" y="54"/>
                </a:cubicBezTo>
                <a:cubicBezTo>
                  <a:pt x="535" y="27"/>
                  <a:pt x="496" y="1"/>
                  <a:pt x="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5" name="Google Shape;365;p32"/>
          <p:cNvSpPr/>
          <p:nvPr/>
        </p:nvSpPr>
        <p:spPr>
          <a:xfrm>
            <a:off x="8417638" y="1678858"/>
            <a:ext cx="172231" cy="97777"/>
          </a:xfrm>
          <a:custGeom>
            <a:avLst/>
            <a:gdLst/>
            <a:ahLst/>
            <a:cxnLst/>
            <a:rect l="l" t="t" r="r" b="b"/>
            <a:pathLst>
              <a:path w="1485" h="843" extrusionOk="0">
                <a:moveTo>
                  <a:pt x="723" y="0"/>
                </a:moveTo>
                <a:cubicBezTo>
                  <a:pt x="308" y="0"/>
                  <a:pt x="1" y="361"/>
                  <a:pt x="1" y="361"/>
                </a:cubicBezTo>
                <a:cubicBezTo>
                  <a:pt x="27" y="414"/>
                  <a:pt x="40" y="468"/>
                  <a:pt x="40" y="535"/>
                </a:cubicBezTo>
                <a:cubicBezTo>
                  <a:pt x="40" y="535"/>
                  <a:pt x="442" y="548"/>
                  <a:pt x="656" y="842"/>
                </a:cubicBezTo>
                <a:lnTo>
                  <a:pt x="670" y="830"/>
                </a:lnTo>
                <a:cubicBezTo>
                  <a:pt x="670" y="830"/>
                  <a:pt x="750" y="628"/>
                  <a:pt x="937" y="575"/>
                </a:cubicBezTo>
                <a:cubicBezTo>
                  <a:pt x="982" y="562"/>
                  <a:pt x="1026" y="556"/>
                  <a:pt x="1068" y="556"/>
                </a:cubicBezTo>
                <a:cubicBezTo>
                  <a:pt x="1282" y="556"/>
                  <a:pt x="1458" y="696"/>
                  <a:pt x="1458" y="696"/>
                </a:cubicBezTo>
                <a:cubicBezTo>
                  <a:pt x="1458" y="696"/>
                  <a:pt x="1458" y="548"/>
                  <a:pt x="1485" y="361"/>
                </a:cubicBezTo>
                <a:cubicBezTo>
                  <a:pt x="1485" y="361"/>
                  <a:pt x="1271" y="0"/>
                  <a:pt x="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6" name="Google Shape;366;p32"/>
          <p:cNvSpPr/>
          <p:nvPr/>
        </p:nvSpPr>
        <p:spPr>
          <a:xfrm>
            <a:off x="8318360" y="1596507"/>
            <a:ext cx="366265" cy="124221"/>
          </a:xfrm>
          <a:custGeom>
            <a:avLst/>
            <a:gdLst/>
            <a:ahLst/>
            <a:cxnLst/>
            <a:rect l="l" t="t" r="r" b="b"/>
            <a:pathLst>
              <a:path w="3158" h="1071" extrusionOk="0">
                <a:moveTo>
                  <a:pt x="1779" y="1"/>
                </a:moveTo>
                <a:cubicBezTo>
                  <a:pt x="1431" y="1"/>
                  <a:pt x="1285" y="375"/>
                  <a:pt x="1285" y="375"/>
                </a:cubicBezTo>
                <a:cubicBezTo>
                  <a:pt x="1285" y="375"/>
                  <a:pt x="1041" y="155"/>
                  <a:pt x="758" y="155"/>
                </a:cubicBezTo>
                <a:cubicBezTo>
                  <a:pt x="672" y="155"/>
                  <a:pt x="582" y="176"/>
                  <a:pt x="495" y="229"/>
                </a:cubicBezTo>
                <a:cubicBezTo>
                  <a:pt x="120" y="443"/>
                  <a:pt x="13" y="871"/>
                  <a:pt x="1" y="910"/>
                </a:cubicBezTo>
                <a:cubicBezTo>
                  <a:pt x="27" y="884"/>
                  <a:pt x="67" y="857"/>
                  <a:pt x="94" y="844"/>
                </a:cubicBezTo>
                <a:cubicBezTo>
                  <a:pt x="193" y="794"/>
                  <a:pt x="287" y="773"/>
                  <a:pt x="375" y="773"/>
                </a:cubicBezTo>
                <a:cubicBezTo>
                  <a:pt x="595" y="773"/>
                  <a:pt x="770" y="908"/>
                  <a:pt x="857" y="1071"/>
                </a:cubicBezTo>
                <a:cubicBezTo>
                  <a:pt x="857" y="1071"/>
                  <a:pt x="1164" y="710"/>
                  <a:pt x="1579" y="710"/>
                </a:cubicBezTo>
                <a:cubicBezTo>
                  <a:pt x="2127" y="710"/>
                  <a:pt x="2341" y="1071"/>
                  <a:pt x="2341" y="1071"/>
                </a:cubicBezTo>
                <a:cubicBezTo>
                  <a:pt x="2392" y="763"/>
                  <a:pt x="2530" y="333"/>
                  <a:pt x="2905" y="333"/>
                </a:cubicBezTo>
                <a:cubicBezTo>
                  <a:pt x="2922" y="333"/>
                  <a:pt x="2939" y="334"/>
                  <a:pt x="2956" y="336"/>
                </a:cubicBezTo>
                <a:cubicBezTo>
                  <a:pt x="3037" y="336"/>
                  <a:pt x="3104" y="362"/>
                  <a:pt x="3157" y="402"/>
                </a:cubicBezTo>
                <a:cubicBezTo>
                  <a:pt x="3004" y="205"/>
                  <a:pt x="2829" y="147"/>
                  <a:pt x="2675" y="147"/>
                </a:cubicBezTo>
                <a:cubicBezTo>
                  <a:pt x="2452" y="147"/>
                  <a:pt x="2275" y="268"/>
                  <a:pt x="2275" y="268"/>
                </a:cubicBezTo>
                <a:cubicBezTo>
                  <a:pt x="2275" y="268"/>
                  <a:pt x="2087" y="1"/>
                  <a:pt x="17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7" name="Google Shape;367;p32"/>
          <p:cNvSpPr/>
          <p:nvPr/>
        </p:nvSpPr>
        <p:spPr>
          <a:xfrm>
            <a:off x="8493605" y="1635132"/>
            <a:ext cx="235903" cy="304465"/>
          </a:xfrm>
          <a:custGeom>
            <a:avLst/>
            <a:gdLst/>
            <a:ahLst/>
            <a:cxnLst/>
            <a:rect l="l" t="t" r="r" b="b"/>
            <a:pathLst>
              <a:path w="2034" h="2625" extrusionOk="0">
                <a:moveTo>
                  <a:pt x="1394" y="0"/>
                </a:moveTo>
                <a:cubicBezTo>
                  <a:pt x="1019" y="0"/>
                  <a:pt x="881" y="430"/>
                  <a:pt x="830" y="738"/>
                </a:cubicBezTo>
                <a:cubicBezTo>
                  <a:pt x="803" y="925"/>
                  <a:pt x="803" y="1073"/>
                  <a:pt x="803" y="1073"/>
                </a:cubicBezTo>
                <a:cubicBezTo>
                  <a:pt x="803" y="1073"/>
                  <a:pt x="627" y="933"/>
                  <a:pt x="413" y="933"/>
                </a:cubicBezTo>
                <a:cubicBezTo>
                  <a:pt x="371" y="933"/>
                  <a:pt x="327" y="939"/>
                  <a:pt x="282" y="952"/>
                </a:cubicBezTo>
                <a:cubicBezTo>
                  <a:pt x="95" y="1005"/>
                  <a:pt x="15" y="1207"/>
                  <a:pt x="15" y="1207"/>
                </a:cubicBezTo>
                <a:lnTo>
                  <a:pt x="1" y="1219"/>
                </a:lnTo>
                <a:cubicBezTo>
                  <a:pt x="81" y="1314"/>
                  <a:pt x="134" y="1433"/>
                  <a:pt x="161" y="1594"/>
                </a:cubicBezTo>
                <a:cubicBezTo>
                  <a:pt x="161" y="1594"/>
                  <a:pt x="225" y="1560"/>
                  <a:pt x="318" y="1560"/>
                </a:cubicBezTo>
                <a:cubicBezTo>
                  <a:pt x="402" y="1560"/>
                  <a:pt x="509" y="1587"/>
                  <a:pt x="616" y="1688"/>
                </a:cubicBezTo>
                <a:cubicBezTo>
                  <a:pt x="897" y="1956"/>
                  <a:pt x="776" y="2584"/>
                  <a:pt x="764" y="2624"/>
                </a:cubicBezTo>
                <a:cubicBezTo>
                  <a:pt x="1419" y="2384"/>
                  <a:pt x="1793" y="1822"/>
                  <a:pt x="1900" y="1421"/>
                </a:cubicBezTo>
                <a:cubicBezTo>
                  <a:pt x="2034" y="939"/>
                  <a:pt x="1994" y="283"/>
                  <a:pt x="1646" y="69"/>
                </a:cubicBezTo>
                <a:cubicBezTo>
                  <a:pt x="1593" y="29"/>
                  <a:pt x="1526" y="3"/>
                  <a:pt x="1445" y="3"/>
                </a:cubicBezTo>
                <a:cubicBezTo>
                  <a:pt x="1428" y="1"/>
                  <a:pt x="1411" y="0"/>
                  <a:pt x="1394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8" name="Google Shape;368;p32"/>
          <p:cNvSpPr/>
          <p:nvPr/>
        </p:nvSpPr>
        <p:spPr>
          <a:xfrm>
            <a:off x="8279506" y="1686048"/>
            <a:ext cx="318249" cy="266189"/>
          </a:xfrm>
          <a:custGeom>
            <a:avLst/>
            <a:gdLst/>
            <a:ahLst/>
            <a:cxnLst/>
            <a:rect l="l" t="t" r="r" b="b"/>
            <a:pathLst>
              <a:path w="2744" h="2295" extrusionOk="0">
                <a:moveTo>
                  <a:pt x="710" y="1"/>
                </a:moveTo>
                <a:cubicBezTo>
                  <a:pt x="622" y="1"/>
                  <a:pt x="528" y="22"/>
                  <a:pt x="429" y="72"/>
                </a:cubicBezTo>
                <a:cubicBezTo>
                  <a:pt x="402" y="85"/>
                  <a:pt x="362" y="112"/>
                  <a:pt x="336" y="138"/>
                </a:cubicBezTo>
                <a:cubicBezTo>
                  <a:pt x="1" y="513"/>
                  <a:pt x="81" y="1945"/>
                  <a:pt x="1406" y="2239"/>
                </a:cubicBezTo>
                <a:cubicBezTo>
                  <a:pt x="1596" y="2277"/>
                  <a:pt x="1775" y="2295"/>
                  <a:pt x="1944" y="2295"/>
                </a:cubicBezTo>
                <a:cubicBezTo>
                  <a:pt x="2189" y="2295"/>
                  <a:pt x="2411" y="2257"/>
                  <a:pt x="2610" y="2185"/>
                </a:cubicBezTo>
                <a:cubicBezTo>
                  <a:pt x="2622" y="2145"/>
                  <a:pt x="2743" y="1517"/>
                  <a:pt x="2462" y="1249"/>
                </a:cubicBezTo>
                <a:cubicBezTo>
                  <a:pt x="2355" y="1148"/>
                  <a:pt x="2248" y="1121"/>
                  <a:pt x="2164" y="1121"/>
                </a:cubicBezTo>
                <a:cubicBezTo>
                  <a:pt x="2071" y="1121"/>
                  <a:pt x="2007" y="1155"/>
                  <a:pt x="2007" y="1155"/>
                </a:cubicBezTo>
                <a:cubicBezTo>
                  <a:pt x="1980" y="994"/>
                  <a:pt x="1927" y="875"/>
                  <a:pt x="1847" y="780"/>
                </a:cubicBezTo>
                <a:cubicBezTo>
                  <a:pt x="1633" y="486"/>
                  <a:pt x="1231" y="473"/>
                  <a:pt x="1231" y="473"/>
                </a:cubicBezTo>
                <a:cubicBezTo>
                  <a:pt x="1231" y="406"/>
                  <a:pt x="1218" y="352"/>
                  <a:pt x="1192" y="299"/>
                </a:cubicBezTo>
                <a:cubicBezTo>
                  <a:pt x="1105" y="136"/>
                  <a:pt x="930" y="1"/>
                  <a:pt x="710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9" name="Google Shape;369;p32"/>
          <p:cNvSpPr/>
          <p:nvPr/>
        </p:nvSpPr>
        <p:spPr>
          <a:xfrm>
            <a:off x="8338423" y="1771879"/>
            <a:ext cx="189396" cy="152175"/>
          </a:xfrm>
          <a:custGeom>
            <a:avLst/>
            <a:gdLst/>
            <a:ahLst/>
            <a:cxnLst/>
            <a:rect l="l" t="t" r="r" b="b"/>
            <a:pathLst>
              <a:path w="1633" h="1312" extrusionOk="0">
                <a:moveTo>
                  <a:pt x="215" y="1"/>
                </a:moveTo>
                <a:cubicBezTo>
                  <a:pt x="122" y="1"/>
                  <a:pt x="42" y="67"/>
                  <a:pt x="15" y="161"/>
                </a:cubicBezTo>
                <a:cubicBezTo>
                  <a:pt x="1" y="254"/>
                  <a:pt x="15" y="349"/>
                  <a:pt x="42" y="442"/>
                </a:cubicBezTo>
                <a:cubicBezTo>
                  <a:pt x="68" y="616"/>
                  <a:pt x="149" y="763"/>
                  <a:pt x="256" y="896"/>
                </a:cubicBezTo>
                <a:cubicBezTo>
                  <a:pt x="282" y="991"/>
                  <a:pt x="376" y="1044"/>
                  <a:pt x="456" y="1084"/>
                </a:cubicBezTo>
                <a:cubicBezTo>
                  <a:pt x="616" y="1178"/>
                  <a:pt x="791" y="1244"/>
                  <a:pt x="964" y="1285"/>
                </a:cubicBezTo>
                <a:cubicBezTo>
                  <a:pt x="1044" y="1298"/>
                  <a:pt x="1151" y="1312"/>
                  <a:pt x="1258" y="1312"/>
                </a:cubicBezTo>
                <a:cubicBezTo>
                  <a:pt x="1392" y="1312"/>
                  <a:pt x="1526" y="1285"/>
                  <a:pt x="1567" y="1151"/>
                </a:cubicBezTo>
                <a:cubicBezTo>
                  <a:pt x="1633" y="950"/>
                  <a:pt x="1499" y="736"/>
                  <a:pt x="1312" y="670"/>
                </a:cubicBezTo>
                <a:cubicBezTo>
                  <a:pt x="1272" y="656"/>
                  <a:pt x="1246" y="656"/>
                  <a:pt x="1205" y="656"/>
                </a:cubicBezTo>
                <a:cubicBezTo>
                  <a:pt x="1139" y="656"/>
                  <a:pt x="1071" y="670"/>
                  <a:pt x="1018" y="709"/>
                </a:cubicBezTo>
                <a:cubicBezTo>
                  <a:pt x="1005" y="656"/>
                  <a:pt x="991" y="616"/>
                  <a:pt x="991" y="575"/>
                </a:cubicBezTo>
                <a:cubicBezTo>
                  <a:pt x="964" y="429"/>
                  <a:pt x="951" y="254"/>
                  <a:pt x="777" y="242"/>
                </a:cubicBezTo>
                <a:lnTo>
                  <a:pt x="750" y="242"/>
                </a:lnTo>
                <a:cubicBezTo>
                  <a:pt x="657" y="242"/>
                  <a:pt x="590" y="295"/>
                  <a:pt x="536" y="361"/>
                </a:cubicBezTo>
                <a:cubicBezTo>
                  <a:pt x="496" y="228"/>
                  <a:pt x="443" y="94"/>
                  <a:pt x="309" y="28"/>
                </a:cubicBezTo>
                <a:cubicBezTo>
                  <a:pt x="282" y="14"/>
                  <a:pt x="256" y="1"/>
                  <a:pt x="21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0" name="Google Shape;370;p32"/>
          <p:cNvSpPr/>
          <p:nvPr/>
        </p:nvSpPr>
        <p:spPr>
          <a:xfrm>
            <a:off x="8589753" y="1722236"/>
            <a:ext cx="102527" cy="153683"/>
          </a:xfrm>
          <a:custGeom>
            <a:avLst/>
            <a:gdLst/>
            <a:ahLst/>
            <a:cxnLst/>
            <a:rect l="l" t="t" r="r" b="b"/>
            <a:pathLst>
              <a:path w="884" h="1325" extrusionOk="0">
                <a:moveTo>
                  <a:pt x="563" y="1"/>
                </a:moveTo>
                <a:cubicBezTo>
                  <a:pt x="523" y="1"/>
                  <a:pt x="482" y="14"/>
                  <a:pt x="456" y="28"/>
                </a:cubicBezTo>
                <a:cubicBezTo>
                  <a:pt x="363" y="94"/>
                  <a:pt x="336" y="201"/>
                  <a:pt x="309" y="295"/>
                </a:cubicBezTo>
                <a:cubicBezTo>
                  <a:pt x="295" y="388"/>
                  <a:pt x="282" y="468"/>
                  <a:pt x="268" y="563"/>
                </a:cubicBezTo>
                <a:lnTo>
                  <a:pt x="268" y="629"/>
                </a:lnTo>
                <a:cubicBezTo>
                  <a:pt x="242" y="616"/>
                  <a:pt x="215" y="602"/>
                  <a:pt x="175" y="602"/>
                </a:cubicBezTo>
                <a:lnTo>
                  <a:pt x="149" y="602"/>
                </a:lnTo>
                <a:cubicBezTo>
                  <a:pt x="81" y="616"/>
                  <a:pt x="28" y="670"/>
                  <a:pt x="15" y="736"/>
                </a:cubicBezTo>
                <a:cubicBezTo>
                  <a:pt x="1" y="789"/>
                  <a:pt x="1" y="843"/>
                  <a:pt x="28" y="896"/>
                </a:cubicBezTo>
                <a:cubicBezTo>
                  <a:pt x="54" y="991"/>
                  <a:pt x="81" y="1098"/>
                  <a:pt x="149" y="1178"/>
                </a:cubicBezTo>
                <a:cubicBezTo>
                  <a:pt x="161" y="1231"/>
                  <a:pt x="175" y="1271"/>
                  <a:pt x="242" y="1298"/>
                </a:cubicBezTo>
                <a:cubicBezTo>
                  <a:pt x="268" y="1312"/>
                  <a:pt x="295" y="1324"/>
                  <a:pt x="322" y="1324"/>
                </a:cubicBezTo>
                <a:cubicBezTo>
                  <a:pt x="363" y="1324"/>
                  <a:pt x="416" y="1298"/>
                  <a:pt x="456" y="1271"/>
                </a:cubicBezTo>
                <a:cubicBezTo>
                  <a:pt x="456" y="1258"/>
                  <a:pt x="470" y="1244"/>
                  <a:pt x="482" y="1231"/>
                </a:cubicBezTo>
                <a:cubicBezTo>
                  <a:pt x="509" y="1231"/>
                  <a:pt x="536" y="1217"/>
                  <a:pt x="550" y="1191"/>
                </a:cubicBezTo>
                <a:cubicBezTo>
                  <a:pt x="791" y="977"/>
                  <a:pt x="884" y="643"/>
                  <a:pt x="830" y="335"/>
                </a:cubicBezTo>
                <a:cubicBezTo>
                  <a:pt x="817" y="268"/>
                  <a:pt x="804" y="188"/>
                  <a:pt x="764" y="121"/>
                </a:cubicBezTo>
                <a:cubicBezTo>
                  <a:pt x="723" y="40"/>
                  <a:pt x="643" y="1"/>
                  <a:pt x="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1" name="Google Shape;371;p32"/>
          <p:cNvSpPr/>
          <p:nvPr/>
        </p:nvSpPr>
        <p:spPr>
          <a:xfrm>
            <a:off x="8572007" y="1393530"/>
            <a:ext cx="512400" cy="414884"/>
          </a:xfrm>
          <a:custGeom>
            <a:avLst/>
            <a:gdLst/>
            <a:ahLst/>
            <a:cxnLst/>
            <a:rect l="l" t="t" r="r" b="b"/>
            <a:pathLst>
              <a:path w="4418" h="3577" extrusionOk="0">
                <a:moveTo>
                  <a:pt x="1411" y="0"/>
                </a:moveTo>
                <a:cubicBezTo>
                  <a:pt x="1340" y="0"/>
                  <a:pt x="1265" y="12"/>
                  <a:pt x="1184" y="39"/>
                </a:cubicBezTo>
                <a:cubicBezTo>
                  <a:pt x="421" y="293"/>
                  <a:pt x="850" y="1310"/>
                  <a:pt x="850" y="1310"/>
                </a:cubicBezTo>
                <a:cubicBezTo>
                  <a:pt x="850" y="1310"/>
                  <a:pt x="777" y="1282"/>
                  <a:pt x="675" y="1282"/>
                </a:cubicBezTo>
                <a:cubicBezTo>
                  <a:pt x="524" y="1282"/>
                  <a:pt x="309" y="1345"/>
                  <a:pt x="181" y="1658"/>
                </a:cubicBezTo>
                <a:cubicBezTo>
                  <a:pt x="0" y="2086"/>
                  <a:pt x="353" y="2581"/>
                  <a:pt x="925" y="2581"/>
                </a:cubicBezTo>
                <a:cubicBezTo>
                  <a:pt x="1031" y="2581"/>
                  <a:pt x="1145" y="2564"/>
                  <a:pt x="1265" y="2527"/>
                </a:cubicBezTo>
                <a:lnTo>
                  <a:pt x="1265" y="2527"/>
                </a:lnTo>
                <a:cubicBezTo>
                  <a:pt x="1265" y="2527"/>
                  <a:pt x="1064" y="3463"/>
                  <a:pt x="1880" y="3570"/>
                </a:cubicBezTo>
                <a:cubicBezTo>
                  <a:pt x="1916" y="3575"/>
                  <a:pt x="1952" y="3577"/>
                  <a:pt x="1986" y="3577"/>
                </a:cubicBezTo>
                <a:cubicBezTo>
                  <a:pt x="2728" y="3577"/>
                  <a:pt x="2923" y="2514"/>
                  <a:pt x="2923" y="2514"/>
                </a:cubicBezTo>
                <a:cubicBezTo>
                  <a:pt x="2923" y="2514"/>
                  <a:pt x="3044" y="2533"/>
                  <a:pt x="3214" y="2533"/>
                </a:cubicBezTo>
                <a:cubicBezTo>
                  <a:pt x="3578" y="2533"/>
                  <a:pt x="4169" y="2446"/>
                  <a:pt x="4288" y="1898"/>
                </a:cubicBezTo>
                <a:cubicBezTo>
                  <a:pt x="4418" y="1296"/>
                  <a:pt x="3803" y="1221"/>
                  <a:pt x="3488" y="1221"/>
                </a:cubicBezTo>
                <a:cubicBezTo>
                  <a:pt x="3383" y="1221"/>
                  <a:pt x="3311" y="1230"/>
                  <a:pt x="3311" y="1230"/>
                </a:cubicBezTo>
                <a:cubicBezTo>
                  <a:pt x="3311" y="1230"/>
                  <a:pt x="3792" y="641"/>
                  <a:pt x="3391" y="293"/>
                </a:cubicBezTo>
                <a:cubicBezTo>
                  <a:pt x="3265" y="186"/>
                  <a:pt x="3129" y="145"/>
                  <a:pt x="2996" y="145"/>
                </a:cubicBezTo>
                <a:cubicBezTo>
                  <a:pt x="2566" y="145"/>
                  <a:pt x="2160" y="574"/>
                  <a:pt x="2160" y="574"/>
                </a:cubicBezTo>
                <a:cubicBezTo>
                  <a:pt x="2160" y="574"/>
                  <a:pt x="1905" y="0"/>
                  <a:pt x="14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2" name="Google Shape;372;p32"/>
          <p:cNvSpPr/>
          <p:nvPr/>
        </p:nvSpPr>
        <p:spPr>
          <a:xfrm>
            <a:off x="8754212" y="1542341"/>
            <a:ext cx="147643" cy="107056"/>
          </a:xfrm>
          <a:custGeom>
            <a:avLst/>
            <a:gdLst/>
            <a:ahLst/>
            <a:cxnLst/>
            <a:rect l="l" t="t" r="r" b="b"/>
            <a:pathLst>
              <a:path w="1273" h="923" extrusionOk="0">
                <a:moveTo>
                  <a:pt x="630" y="0"/>
                </a:moveTo>
                <a:cubicBezTo>
                  <a:pt x="282" y="0"/>
                  <a:pt x="1" y="214"/>
                  <a:pt x="1" y="468"/>
                </a:cubicBezTo>
                <a:cubicBezTo>
                  <a:pt x="1" y="722"/>
                  <a:pt x="282" y="923"/>
                  <a:pt x="630" y="923"/>
                </a:cubicBezTo>
                <a:cubicBezTo>
                  <a:pt x="978" y="923"/>
                  <a:pt x="1272" y="722"/>
                  <a:pt x="1272" y="468"/>
                </a:cubicBezTo>
                <a:cubicBezTo>
                  <a:pt x="1272" y="214"/>
                  <a:pt x="978" y="0"/>
                  <a:pt x="6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3" name="Google Shape;373;p32"/>
          <p:cNvSpPr/>
          <p:nvPr/>
        </p:nvSpPr>
        <p:spPr>
          <a:xfrm>
            <a:off x="8687639" y="1439925"/>
            <a:ext cx="105541" cy="110188"/>
          </a:xfrm>
          <a:custGeom>
            <a:avLst/>
            <a:gdLst/>
            <a:ahLst/>
            <a:cxnLst/>
            <a:rect l="l" t="t" r="r" b="b"/>
            <a:pathLst>
              <a:path w="910" h="950" extrusionOk="0">
                <a:moveTo>
                  <a:pt x="468" y="0"/>
                </a:moveTo>
                <a:cubicBezTo>
                  <a:pt x="414" y="0"/>
                  <a:pt x="375" y="27"/>
                  <a:pt x="334" y="54"/>
                </a:cubicBezTo>
                <a:lnTo>
                  <a:pt x="307" y="54"/>
                </a:lnTo>
                <a:cubicBezTo>
                  <a:pt x="281" y="54"/>
                  <a:pt x="254" y="67"/>
                  <a:pt x="227" y="81"/>
                </a:cubicBezTo>
                <a:cubicBezTo>
                  <a:pt x="214" y="81"/>
                  <a:pt x="214" y="93"/>
                  <a:pt x="200" y="107"/>
                </a:cubicBezTo>
                <a:lnTo>
                  <a:pt x="134" y="107"/>
                </a:lnTo>
                <a:cubicBezTo>
                  <a:pt x="54" y="134"/>
                  <a:pt x="13" y="188"/>
                  <a:pt x="13" y="268"/>
                </a:cubicBezTo>
                <a:cubicBezTo>
                  <a:pt x="0" y="388"/>
                  <a:pt x="13" y="509"/>
                  <a:pt x="54" y="616"/>
                </a:cubicBezTo>
                <a:cubicBezTo>
                  <a:pt x="80" y="669"/>
                  <a:pt x="93" y="735"/>
                  <a:pt x="134" y="776"/>
                </a:cubicBezTo>
                <a:cubicBezTo>
                  <a:pt x="174" y="830"/>
                  <a:pt x="214" y="883"/>
                  <a:pt x="254" y="923"/>
                </a:cubicBezTo>
                <a:cubicBezTo>
                  <a:pt x="281" y="937"/>
                  <a:pt x="321" y="949"/>
                  <a:pt x="348" y="949"/>
                </a:cubicBezTo>
                <a:cubicBezTo>
                  <a:pt x="375" y="949"/>
                  <a:pt x="401" y="949"/>
                  <a:pt x="428" y="923"/>
                </a:cubicBezTo>
                <a:cubicBezTo>
                  <a:pt x="455" y="910"/>
                  <a:pt x="468" y="869"/>
                  <a:pt x="468" y="842"/>
                </a:cubicBezTo>
                <a:lnTo>
                  <a:pt x="508" y="842"/>
                </a:lnTo>
                <a:cubicBezTo>
                  <a:pt x="535" y="842"/>
                  <a:pt x="562" y="842"/>
                  <a:pt x="589" y="830"/>
                </a:cubicBezTo>
                <a:lnTo>
                  <a:pt x="642" y="776"/>
                </a:lnTo>
                <a:lnTo>
                  <a:pt x="655" y="776"/>
                </a:lnTo>
                <a:cubicBezTo>
                  <a:pt x="709" y="762"/>
                  <a:pt x="749" y="735"/>
                  <a:pt x="776" y="682"/>
                </a:cubicBezTo>
                <a:cubicBezTo>
                  <a:pt x="830" y="669"/>
                  <a:pt x="883" y="628"/>
                  <a:pt x="896" y="575"/>
                </a:cubicBezTo>
                <a:cubicBezTo>
                  <a:pt x="896" y="535"/>
                  <a:pt x="910" y="495"/>
                  <a:pt x="896" y="441"/>
                </a:cubicBezTo>
                <a:cubicBezTo>
                  <a:pt x="883" y="414"/>
                  <a:pt x="869" y="375"/>
                  <a:pt x="856" y="348"/>
                </a:cubicBezTo>
                <a:cubicBezTo>
                  <a:pt x="842" y="307"/>
                  <a:pt x="803" y="254"/>
                  <a:pt x="776" y="214"/>
                </a:cubicBezTo>
                <a:cubicBezTo>
                  <a:pt x="709" y="147"/>
                  <a:pt x="628" y="81"/>
                  <a:pt x="535" y="27"/>
                </a:cubicBezTo>
                <a:cubicBezTo>
                  <a:pt x="521" y="13"/>
                  <a:pt x="495" y="0"/>
                  <a:pt x="4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4" name="Google Shape;374;p32"/>
          <p:cNvSpPr/>
          <p:nvPr/>
        </p:nvSpPr>
        <p:spPr>
          <a:xfrm>
            <a:off x="8841080" y="1449204"/>
            <a:ext cx="99395" cy="91629"/>
          </a:xfrm>
          <a:custGeom>
            <a:avLst/>
            <a:gdLst/>
            <a:ahLst/>
            <a:cxnLst/>
            <a:rect l="l" t="t" r="r" b="b"/>
            <a:pathLst>
              <a:path w="857" h="790" extrusionOk="0">
                <a:moveTo>
                  <a:pt x="456" y="1"/>
                </a:moveTo>
                <a:cubicBezTo>
                  <a:pt x="349" y="40"/>
                  <a:pt x="256" y="94"/>
                  <a:pt x="175" y="174"/>
                </a:cubicBezTo>
                <a:cubicBezTo>
                  <a:pt x="135" y="201"/>
                  <a:pt x="108" y="241"/>
                  <a:pt x="81" y="281"/>
                </a:cubicBezTo>
                <a:cubicBezTo>
                  <a:pt x="54" y="295"/>
                  <a:pt x="54" y="322"/>
                  <a:pt x="42" y="348"/>
                </a:cubicBezTo>
                <a:cubicBezTo>
                  <a:pt x="28" y="361"/>
                  <a:pt x="15" y="388"/>
                  <a:pt x="15" y="402"/>
                </a:cubicBezTo>
                <a:cubicBezTo>
                  <a:pt x="1" y="429"/>
                  <a:pt x="15" y="455"/>
                  <a:pt x="15" y="468"/>
                </a:cubicBezTo>
                <a:cubicBezTo>
                  <a:pt x="28" y="522"/>
                  <a:pt x="68" y="548"/>
                  <a:pt x="122" y="548"/>
                </a:cubicBezTo>
                <a:lnTo>
                  <a:pt x="149" y="548"/>
                </a:lnTo>
                <a:lnTo>
                  <a:pt x="161" y="536"/>
                </a:lnTo>
                <a:cubicBezTo>
                  <a:pt x="161" y="562"/>
                  <a:pt x="175" y="575"/>
                  <a:pt x="188" y="589"/>
                </a:cubicBezTo>
                <a:cubicBezTo>
                  <a:pt x="229" y="629"/>
                  <a:pt x="282" y="655"/>
                  <a:pt x="336" y="655"/>
                </a:cubicBezTo>
                <a:lnTo>
                  <a:pt x="363" y="655"/>
                </a:lnTo>
                <a:cubicBezTo>
                  <a:pt x="363" y="669"/>
                  <a:pt x="363" y="696"/>
                  <a:pt x="375" y="709"/>
                </a:cubicBezTo>
                <a:cubicBezTo>
                  <a:pt x="402" y="762"/>
                  <a:pt x="456" y="789"/>
                  <a:pt x="509" y="789"/>
                </a:cubicBezTo>
                <a:cubicBezTo>
                  <a:pt x="523" y="789"/>
                  <a:pt x="536" y="789"/>
                  <a:pt x="536" y="776"/>
                </a:cubicBezTo>
                <a:cubicBezTo>
                  <a:pt x="603" y="776"/>
                  <a:pt x="657" y="723"/>
                  <a:pt x="696" y="682"/>
                </a:cubicBezTo>
                <a:cubicBezTo>
                  <a:pt x="723" y="655"/>
                  <a:pt x="764" y="616"/>
                  <a:pt x="791" y="562"/>
                </a:cubicBezTo>
                <a:cubicBezTo>
                  <a:pt x="830" y="482"/>
                  <a:pt x="857" y="375"/>
                  <a:pt x="844" y="268"/>
                </a:cubicBezTo>
                <a:cubicBezTo>
                  <a:pt x="844" y="215"/>
                  <a:pt x="817" y="174"/>
                  <a:pt x="777" y="147"/>
                </a:cubicBezTo>
                <a:cubicBezTo>
                  <a:pt x="750" y="134"/>
                  <a:pt x="723" y="120"/>
                  <a:pt x="696" y="120"/>
                </a:cubicBezTo>
                <a:cubicBezTo>
                  <a:pt x="684" y="120"/>
                  <a:pt x="657" y="120"/>
                  <a:pt x="643" y="134"/>
                </a:cubicBezTo>
                <a:cubicBezTo>
                  <a:pt x="630" y="94"/>
                  <a:pt x="616" y="67"/>
                  <a:pt x="589" y="40"/>
                </a:cubicBezTo>
                <a:cubicBezTo>
                  <a:pt x="563" y="13"/>
                  <a:pt x="536" y="1"/>
                  <a:pt x="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5" name="Google Shape;375;p32"/>
          <p:cNvSpPr/>
          <p:nvPr/>
        </p:nvSpPr>
        <p:spPr>
          <a:xfrm>
            <a:off x="8638001" y="1562408"/>
            <a:ext cx="71444" cy="54513"/>
          </a:xfrm>
          <a:custGeom>
            <a:avLst/>
            <a:gdLst/>
            <a:ahLst/>
            <a:cxnLst/>
            <a:rect l="l" t="t" r="r" b="b"/>
            <a:pathLst>
              <a:path w="616" h="470" extrusionOk="0">
                <a:moveTo>
                  <a:pt x="307" y="0"/>
                </a:moveTo>
                <a:cubicBezTo>
                  <a:pt x="268" y="0"/>
                  <a:pt x="241" y="14"/>
                  <a:pt x="200" y="14"/>
                </a:cubicBezTo>
                <a:cubicBezTo>
                  <a:pt x="161" y="14"/>
                  <a:pt x="134" y="27"/>
                  <a:pt x="107" y="41"/>
                </a:cubicBezTo>
                <a:cubicBezTo>
                  <a:pt x="80" y="54"/>
                  <a:pt x="66" y="68"/>
                  <a:pt x="54" y="81"/>
                </a:cubicBezTo>
                <a:cubicBezTo>
                  <a:pt x="27" y="107"/>
                  <a:pt x="13" y="148"/>
                  <a:pt x="0" y="188"/>
                </a:cubicBezTo>
                <a:cubicBezTo>
                  <a:pt x="0" y="228"/>
                  <a:pt x="0" y="255"/>
                  <a:pt x="13" y="295"/>
                </a:cubicBezTo>
                <a:cubicBezTo>
                  <a:pt x="27" y="309"/>
                  <a:pt x="40" y="335"/>
                  <a:pt x="66" y="362"/>
                </a:cubicBezTo>
                <a:cubicBezTo>
                  <a:pt x="107" y="389"/>
                  <a:pt x="147" y="402"/>
                  <a:pt x="187" y="429"/>
                </a:cubicBezTo>
                <a:cubicBezTo>
                  <a:pt x="214" y="442"/>
                  <a:pt x="241" y="442"/>
                  <a:pt x="254" y="442"/>
                </a:cubicBezTo>
                <a:cubicBezTo>
                  <a:pt x="294" y="455"/>
                  <a:pt x="334" y="455"/>
                  <a:pt x="375" y="469"/>
                </a:cubicBezTo>
                <a:lnTo>
                  <a:pt x="388" y="469"/>
                </a:lnTo>
                <a:cubicBezTo>
                  <a:pt x="428" y="469"/>
                  <a:pt x="468" y="455"/>
                  <a:pt x="495" y="455"/>
                </a:cubicBezTo>
                <a:lnTo>
                  <a:pt x="535" y="429"/>
                </a:lnTo>
                <a:cubicBezTo>
                  <a:pt x="562" y="429"/>
                  <a:pt x="575" y="416"/>
                  <a:pt x="589" y="389"/>
                </a:cubicBezTo>
                <a:cubicBezTo>
                  <a:pt x="602" y="362"/>
                  <a:pt x="615" y="335"/>
                  <a:pt x="615" y="295"/>
                </a:cubicBezTo>
                <a:cubicBezTo>
                  <a:pt x="615" y="255"/>
                  <a:pt x="589" y="202"/>
                  <a:pt x="562" y="175"/>
                </a:cubicBezTo>
                <a:lnTo>
                  <a:pt x="562" y="148"/>
                </a:lnTo>
                <a:cubicBezTo>
                  <a:pt x="562" y="107"/>
                  <a:pt x="548" y="68"/>
                  <a:pt x="508" y="54"/>
                </a:cubicBezTo>
                <a:cubicBezTo>
                  <a:pt x="482" y="41"/>
                  <a:pt x="455" y="14"/>
                  <a:pt x="428" y="14"/>
                </a:cubicBezTo>
                <a:cubicBezTo>
                  <a:pt x="388" y="14"/>
                  <a:pt x="348" y="0"/>
                  <a:pt x="3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6" name="Google Shape;376;p32"/>
          <p:cNvSpPr/>
          <p:nvPr/>
        </p:nvSpPr>
        <p:spPr>
          <a:xfrm>
            <a:off x="8748065" y="1678857"/>
            <a:ext cx="90116" cy="83859"/>
          </a:xfrm>
          <a:custGeom>
            <a:avLst/>
            <a:gdLst/>
            <a:ahLst/>
            <a:cxnLst/>
            <a:rect l="l" t="t" r="r" b="b"/>
            <a:pathLst>
              <a:path w="777" h="723" extrusionOk="0">
                <a:moveTo>
                  <a:pt x="241" y="0"/>
                </a:moveTo>
                <a:cubicBezTo>
                  <a:pt x="214" y="0"/>
                  <a:pt x="188" y="13"/>
                  <a:pt x="161" y="40"/>
                </a:cubicBezTo>
                <a:cubicBezTo>
                  <a:pt x="41" y="187"/>
                  <a:pt x="0" y="414"/>
                  <a:pt x="107" y="589"/>
                </a:cubicBezTo>
                <a:cubicBezTo>
                  <a:pt x="134" y="628"/>
                  <a:pt x="175" y="642"/>
                  <a:pt x="228" y="642"/>
                </a:cubicBezTo>
                <a:cubicBezTo>
                  <a:pt x="255" y="642"/>
                  <a:pt x="295" y="628"/>
                  <a:pt x="321" y="616"/>
                </a:cubicBezTo>
                <a:lnTo>
                  <a:pt x="321" y="602"/>
                </a:lnTo>
                <a:cubicBezTo>
                  <a:pt x="348" y="669"/>
                  <a:pt x="416" y="723"/>
                  <a:pt x="496" y="723"/>
                </a:cubicBezTo>
                <a:cubicBezTo>
                  <a:pt x="509" y="723"/>
                  <a:pt x="523" y="709"/>
                  <a:pt x="535" y="709"/>
                </a:cubicBezTo>
                <a:cubicBezTo>
                  <a:pt x="603" y="696"/>
                  <a:pt x="642" y="642"/>
                  <a:pt x="669" y="575"/>
                </a:cubicBezTo>
                <a:cubicBezTo>
                  <a:pt x="696" y="535"/>
                  <a:pt x="710" y="482"/>
                  <a:pt x="737" y="428"/>
                </a:cubicBezTo>
                <a:cubicBezTo>
                  <a:pt x="749" y="388"/>
                  <a:pt x="749" y="348"/>
                  <a:pt x="763" y="307"/>
                </a:cubicBezTo>
                <a:cubicBezTo>
                  <a:pt x="763" y="268"/>
                  <a:pt x="776" y="227"/>
                  <a:pt x="763" y="187"/>
                </a:cubicBezTo>
                <a:cubicBezTo>
                  <a:pt x="763" y="161"/>
                  <a:pt x="749" y="134"/>
                  <a:pt x="723" y="107"/>
                </a:cubicBezTo>
                <a:cubicBezTo>
                  <a:pt x="710" y="80"/>
                  <a:pt x="683" y="67"/>
                  <a:pt x="642" y="54"/>
                </a:cubicBezTo>
                <a:lnTo>
                  <a:pt x="630" y="54"/>
                </a:lnTo>
                <a:cubicBezTo>
                  <a:pt x="603" y="54"/>
                  <a:pt x="576" y="67"/>
                  <a:pt x="562" y="93"/>
                </a:cubicBezTo>
                <a:cubicBezTo>
                  <a:pt x="549" y="93"/>
                  <a:pt x="535" y="107"/>
                  <a:pt x="535" y="120"/>
                </a:cubicBezTo>
                <a:lnTo>
                  <a:pt x="496" y="80"/>
                </a:lnTo>
                <a:cubicBezTo>
                  <a:pt x="469" y="54"/>
                  <a:pt x="428" y="40"/>
                  <a:pt x="389" y="40"/>
                </a:cubicBezTo>
                <a:cubicBezTo>
                  <a:pt x="375" y="40"/>
                  <a:pt x="362" y="40"/>
                  <a:pt x="335" y="54"/>
                </a:cubicBezTo>
                <a:lnTo>
                  <a:pt x="309" y="27"/>
                </a:lnTo>
                <a:cubicBezTo>
                  <a:pt x="282" y="13"/>
                  <a:pt x="268" y="0"/>
                  <a:pt x="2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7" name="Google Shape;377;p32"/>
          <p:cNvSpPr/>
          <p:nvPr/>
        </p:nvSpPr>
        <p:spPr>
          <a:xfrm>
            <a:off x="8938968" y="1560899"/>
            <a:ext cx="90000" cy="96269"/>
          </a:xfrm>
          <a:custGeom>
            <a:avLst/>
            <a:gdLst/>
            <a:ahLst/>
            <a:cxnLst/>
            <a:rect l="l" t="t" r="r" b="b"/>
            <a:pathLst>
              <a:path w="776" h="830" extrusionOk="0">
                <a:moveTo>
                  <a:pt x="268" y="1"/>
                </a:moveTo>
                <a:cubicBezTo>
                  <a:pt x="214" y="13"/>
                  <a:pt x="174" y="27"/>
                  <a:pt x="120" y="54"/>
                </a:cubicBezTo>
                <a:cubicBezTo>
                  <a:pt x="66" y="81"/>
                  <a:pt x="54" y="147"/>
                  <a:pt x="80" y="201"/>
                </a:cubicBezTo>
                <a:cubicBezTo>
                  <a:pt x="93" y="227"/>
                  <a:pt x="120" y="254"/>
                  <a:pt x="161" y="254"/>
                </a:cubicBezTo>
                <a:cubicBezTo>
                  <a:pt x="107" y="295"/>
                  <a:pt x="80" y="334"/>
                  <a:pt x="80" y="402"/>
                </a:cubicBezTo>
                <a:cubicBezTo>
                  <a:pt x="80" y="429"/>
                  <a:pt x="93" y="468"/>
                  <a:pt x="107" y="495"/>
                </a:cubicBezTo>
                <a:cubicBezTo>
                  <a:pt x="54" y="522"/>
                  <a:pt x="0" y="575"/>
                  <a:pt x="13" y="643"/>
                </a:cubicBezTo>
                <a:cubicBezTo>
                  <a:pt x="13" y="682"/>
                  <a:pt x="13" y="709"/>
                  <a:pt x="27" y="736"/>
                </a:cubicBezTo>
                <a:cubicBezTo>
                  <a:pt x="54" y="776"/>
                  <a:pt x="93" y="789"/>
                  <a:pt x="134" y="816"/>
                </a:cubicBezTo>
                <a:cubicBezTo>
                  <a:pt x="161" y="816"/>
                  <a:pt x="187" y="830"/>
                  <a:pt x="214" y="830"/>
                </a:cubicBezTo>
                <a:cubicBezTo>
                  <a:pt x="241" y="830"/>
                  <a:pt x="268" y="816"/>
                  <a:pt x="294" y="816"/>
                </a:cubicBezTo>
                <a:cubicBezTo>
                  <a:pt x="348" y="816"/>
                  <a:pt x="401" y="803"/>
                  <a:pt x="441" y="789"/>
                </a:cubicBezTo>
                <a:cubicBezTo>
                  <a:pt x="495" y="776"/>
                  <a:pt x="535" y="750"/>
                  <a:pt x="589" y="736"/>
                </a:cubicBezTo>
                <a:cubicBezTo>
                  <a:pt x="628" y="709"/>
                  <a:pt x="669" y="682"/>
                  <a:pt x="696" y="643"/>
                </a:cubicBezTo>
                <a:cubicBezTo>
                  <a:pt x="776" y="562"/>
                  <a:pt x="776" y="442"/>
                  <a:pt x="696" y="375"/>
                </a:cubicBezTo>
                <a:cubicBezTo>
                  <a:pt x="696" y="361"/>
                  <a:pt x="682" y="348"/>
                  <a:pt x="669" y="348"/>
                </a:cubicBezTo>
                <a:cubicBezTo>
                  <a:pt x="682" y="334"/>
                  <a:pt x="696" y="334"/>
                  <a:pt x="709" y="322"/>
                </a:cubicBezTo>
                <a:cubicBezTo>
                  <a:pt x="749" y="295"/>
                  <a:pt x="776" y="254"/>
                  <a:pt x="776" y="201"/>
                </a:cubicBezTo>
                <a:cubicBezTo>
                  <a:pt x="776" y="147"/>
                  <a:pt x="762" y="94"/>
                  <a:pt x="709" y="81"/>
                </a:cubicBezTo>
                <a:cubicBezTo>
                  <a:pt x="615" y="27"/>
                  <a:pt x="521" y="1"/>
                  <a:pt x="4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8" name="Google Shape;378;p32"/>
          <p:cNvSpPr/>
          <p:nvPr/>
        </p:nvSpPr>
        <p:spPr>
          <a:xfrm>
            <a:off x="9283312" y="1618312"/>
            <a:ext cx="83853" cy="141272"/>
          </a:xfrm>
          <a:custGeom>
            <a:avLst/>
            <a:gdLst/>
            <a:ahLst/>
            <a:cxnLst/>
            <a:rect l="l" t="t" r="r" b="b"/>
            <a:pathLst>
              <a:path w="723" h="1218" extrusionOk="0">
                <a:moveTo>
                  <a:pt x="241" y="0"/>
                </a:moveTo>
                <a:cubicBezTo>
                  <a:pt x="108" y="121"/>
                  <a:pt x="1" y="201"/>
                  <a:pt x="1" y="201"/>
                </a:cubicBezTo>
                <a:cubicBezTo>
                  <a:pt x="1" y="201"/>
                  <a:pt x="442" y="268"/>
                  <a:pt x="281" y="990"/>
                </a:cubicBezTo>
                <a:cubicBezTo>
                  <a:pt x="268" y="1070"/>
                  <a:pt x="228" y="1150"/>
                  <a:pt x="174" y="1218"/>
                </a:cubicBezTo>
                <a:cubicBezTo>
                  <a:pt x="536" y="1124"/>
                  <a:pt x="723" y="642"/>
                  <a:pt x="616" y="375"/>
                </a:cubicBezTo>
                <a:cubicBezTo>
                  <a:pt x="522" y="121"/>
                  <a:pt x="268" y="0"/>
                  <a:pt x="2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9" name="Google Shape;379;p32"/>
          <p:cNvSpPr/>
          <p:nvPr/>
        </p:nvSpPr>
        <p:spPr>
          <a:xfrm>
            <a:off x="9281688" y="1551620"/>
            <a:ext cx="132101" cy="248328"/>
          </a:xfrm>
          <a:custGeom>
            <a:avLst/>
            <a:gdLst/>
            <a:ahLst/>
            <a:cxnLst/>
            <a:rect l="l" t="t" r="r" b="b"/>
            <a:pathLst>
              <a:path w="1139" h="2141" extrusionOk="0">
                <a:moveTo>
                  <a:pt x="589" y="0"/>
                </a:moveTo>
                <a:cubicBezTo>
                  <a:pt x="550" y="227"/>
                  <a:pt x="389" y="428"/>
                  <a:pt x="255" y="575"/>
                </a:cubicBezTo>
                <a:cubicBezTo>
                  <a:pt x="282" y="575"/>
                  <a:pt x="536" y="696"/>
                  <a:pt x="630" y="950"/>
                </a:cubicBezTo>
                <a:cubicBezTo>
                  <a:pt x="737" y="1217"/>
                  <a:pt x="550" y="1699"/>
                  <a:pt x="188" y="1793"/>
                </a:cubicBezTo>
                <a:cubicBezTo>
                  <a:pt x="135" y="1859"/>
                  <a:pt x="81" y="1913"/>
                  <a:pt x="1" y="1966"/>
                </a:cubicBezTo>
                <a:lnTo>
                  <a:pt x="15" y="1993"/>
                </a:lnTo>
                <a:cubicBezTo>
                  <a:pt x="188" y="1993"/>
                  <a:pt x="322" y="2046"/>
                  <a:pt x="429" y="2141"/>
                </a:cubicBezTo>
                <a:cubicBezTo>
                  <a:pt x="456" y="2127"/>
                  <a:pt x="764" y="2034"/>
                  <a:pt x="951" y="1659"/>
                </a:cubicBezTo>
                <a:cubicBezTo>
                  <a:pt x="1138" y="1271"/>
                  <a:pt x="910" y="923"/>
                  <a:pt x="910" y="923"/>
                </a:cubicBezTo>
                <a:cubicBezTo>
                  <a:pt x="910" y="923"/>
                  <a:pt x="1044" y="762"/>
                  <a:pt x="964" y="441"/>
                </a:cubicBezTo>
                <a:cubicBezTo>
                  <a:pt x="884" y="107"/>
                  <a:pt x="589" y="0"/>
                  <a:pt x="589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0" name="Google Shape;380;p32"/>
          <p:cNvSpPr/>
          <p:nvPr/>
        </p:nvSpPr>
        <p:spPr>
          <a:xfrm>
            <a:off x="9277166" y="1484927"/>
            <a:ext cx="209460" cy="359907"/>
          </a:xfrm>
          <a:custGeom>
            <a:avLst/>
            <a:gdLst/>
            <a:ahLst/>
            <a:cxnLst/>
            <a:rect l="l" t="t" r="r" b="b"/>
            <a:pathLst>
              <a:path w="1806" h="3103" extrusionOk="0">
                <a:moveTo>
                  <a:pt x="579" y="0"/>
                </a:moveTo>
                <a:cubicBezTo>
                  <a:pt x="422" y="0"/>
                  <a:pt x="231" y="20"/>
                  <a:pt x="0" y="67"/>
                </a:cubicBezTo>
                <a:cubicBezTo>
                  <a:pt x="55" y="59"/>
                  <a:pt x="108" y="54"/>
                  <a:pt x="158" y="54"/>
                </a:cubicBezTo>
                <a:cubicBezTo>
                  <a:pt x="355" y="54"/>
                  <a:pt x="514" y="121"/>
                  <a:pt x="589" y="281"/>
                </a:cubicBezTo>
                <a:cubicBezTo>
                  <a:pt x="628" y="374"/>
                  <a:pt x="642" y="481"/>
                  <a:pt x="628" y="575"/>
                </a:cubicBezTo>
                <a:cubicBezTo>
                  <a:pt x="628" y="575"/>
                  <a:pt x="923" y="682"/>
                  <a:pt x="1003" y="1016"/>
                </a:cubicBezTo>
                <a:cubicBezTo>
                  <a:pt x="1083" y="1337"/>
                  <a:pt x="949" y="1498"/>
                  <a:pt x="949" y="1498"/>
                </a:cubicBezTo>
                <a:cubicBezTo>
                  <a:pt x="949" y="1498"/>
                  <a:pt x="1177" y="1846"/>
                  <a:pt x="990" y="2234"/>
                </a:cubicBezTo>
                <a:cubicBezTo>
                  <a:pt x="803" y="2609"/>
                  <a:pt x="495" y="2702"/>
                  <a:pt x="468" y="2716"/>
                </a:cubicBezTo>
                <a:cubicBezTo>
                  <a:pt x="682" y="2876"/>
                  <a:pt x="762" y="3103"/>
                  <a:pt x="762" y="3103"/>
                </a:cubicBezTo>
                <a:cubicBezTo>
                  <a:pt x="1793" y="2742"/>
                  <a:pt x="1284" y="1979"/>
                  <a:pt x="1284" y="1979"/>
                </a:cubicBezTo>
                <a:cubicBezTo>
                  <a:pt x="1284" y="1979"/>
                  <a:pt x="1805" y="1859"/>
                  <a:pt x="1793" y="1230"/>
                </a:cubicBezTo>
                <a:cubicBezTo>
                  <a:pt x="1779" y="870"/>
                  <a:pt x="1270" y="682"/>
                  <a:pt x="1270" y="682"/>
                </a:cubicBezTo>
                <a:cubicBezTo>
                  <a:pt x="1270" y="682"/>
                  <a:pt x="1495" y="0"/>
                  <a:pt x="5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1" name="Google Shape;381;p32"/>
          <p:cNvSpPr/>
          <p:nvPr/>
        </p:nvSpPr>
        <p:spPr>
          <a:xfrm>
            <a:off x="9058311" y="1737779"/>
            <a:ext cx="307347" cy="136632"/>
          </a:xfrm>
          <a:custGeom>
            <a:avLst/>
            <a:gdLst/>
            <a:ahLst/>
            <a:cxnLst/>
            <a:rect l="l" t="t" r="r" b="b"/>
            <a:pathLst>
              <a:path w="2650" h="1178" extrusionOk="0">
                <a:moveTo>
                  <a:pt x="1" y="1"/>
                </a:moveTo>
                <a:lnTo>
                  <a:pt x="1" y="13"/>
                </a:lnTo>
                <a:cubicBezTo>
                  <a:pt x="133" y="252"/>
                  <a:pt x="702" y="1178"/>
                  <a:pt x="1692" y="1178"/>
                </a:cubicBezTo>
                <a:cubicBezTo>
                  <a:pt x="1699" y="1178"/>
                  <a:pt x="1706" y="1178"/>
                  <a:pt x="1713" y="1178"/>
                </a:cubicBezTo>
                <a:cubicBezTo>
                  <a:pt x="2476" y="1164"/>
                  <a:pt x="2649" y="923"/>
                  <a:pt x="2649" y="923"/>
                </a:cubicBezTo>
                <a:cubicBezTo>
                  <a:pt x="2649" y="923"/>
                  <a:pt x="2569" y="696"/>
                  <a:pt x="2355" y="536"/>
                </a:cubicBezTo>
                <a:cubicBezTo>
                  <a:pt x="2248" y="441"/>
                  <a:pt x="2114" y="388"/>
                  <a:pt x="1941" y="388"/>
                </a:cubicBezTo>
                <a:lnTo>
                  <a:pt x="1927" y="361"/>
                </a:lnTo>
                <a:cubicBezTo>
                  <a:pt x="1596" y="568"/>
                  <a:pt x="1107" y="591"/>
                  <a:pt x="901" y="591"/>
                </a:cubicBezTo>
                <a:cubicBezTo>
                  <a:pt x="839" y="591"/>
                  <a:pt x="803" y="589"/>
                  <a:pt x="803" y="589"/>
                </a:cubicBezTo>
                <a:cubicBezTo>
                  <a:pt x="469" y="522"/>
                  <a:pt x="161" y="308"/>
                  <a:pt x="1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2" name="Google Shape;382;p32"/>
          <p:cNvSpPr/>
          <p:nvPr/>
        </p:nvSpPr>
        <p:spPr>
          <a:xfrm>
            <a:off x="9035116" y="1491191"/>
            <a:ext cx="316625" cy="315252"/>
          </a:xfrm>
          <a:custGeom>
            <a:avLst/>
            <a:gdLst/>
            <a:ahLst/>
            <a:cxnLst/>
            <a:rect l="l" t="t" r="r" b="b"/>
            <a:pathLst>
              <a:path w="2730" h="2718" extrusionOk="0">
                <a:moveTo>
                  <a:pt x="2245" y="0"/>
                </a:moveTo>
                <a:cubicBezTo>
                  <a:pt x="2195" y="0"/>
                  <a:pt x="2142" y="5"/>
                  <a:pt x="2087" y="13"/>
                </a:cubicBezTo>
                <a:lnTo>
                  <a:pt x="2073" y="13"/>
                </a:lnTo>
                <a:cubicBezTo>
                  <a:pt x="1592" y="79"/>
                  <a:pt x="950" y="414"/>
                  <a:pt x="562" y="775"/>
                </a:cubicBezTo>
                <a:cubicBezTo>
                  <a:pt x="40" y="1283"/>
                  <a:pt x="0" y="1765"/>
                  <a:pt x="201" y="2127"/>
                </a:cubicBezTo>
                <a:cubicBezTo>
                  <a:pt x="361" y="2434"/>
                  <a:pt x="669" y="2648"/>
                  <a:pt x="1003" y="2715"/>
                </a:cubicBezTo>
                <a:cubicBezTo>
                  <a:pt x="1003" y="2715"/>
                  <a:pt x="1039" y="2717"/>
                  <a:pt x="1101" y="2717"/>
                </a:cubicBezTo>
                <a:cubicBezTo>
                  <a:pt x="1307" y="2717"/>
                  <a:pt x="1796" y="2694"/>
                  <a:pt x="2127" y="2487"/>
                </a:cubicBezTo>
                <a:cubicBezTo>
                  <a:pt x="2207" y="2434"/>
                  <a:pt x="2261" y="2380"/>
                  <a:pt x="2314" y="2314"/>
                </a:cubicBezTo>
                <a:cubicBezTo>
                  <a:pt x="2368" y="2246"/>
                  <a:pt x="2408" y="2166"/>
                  <a:pt x="2421" y="2086"/>
                </a:cubicBezTo>
                <a:cubicBezTo>
                  <a:pt x="2582" y="1364"/>
                  <a:pt x="2141" y="1297"/>
                  <a:pt x="2141" y="1297"/>
                </a:cubicBezTo>
                <a:cubicBezTo>
                  <a:pt x="2141" y="1297"/>
                  <a:pt x="2248" y="1217"/>
                  <a:pt x="2381" y="1096"/>
                </a:cubicBezTo>
                <a:cubicBezTo>
                  <a:pt x="2515" y="949"/>
                  <a:pt x="2676" y="748"/>
                  <a:pt x="2715" y="521"/>
                </a:cubicBezTo>
                <a:cubicBezTo>
                  <a:pt x="2729" y="427"/>
                  <a:pt x="2715" y="320"/>
                  <a:pt x="2676" y="227"/>
                </a:cubicBezTo>
                <a:cubicBezTo>
                  <a:pt x="2601" y="67"/>
                  <a:pt x="2442" y="0"/>
                  <a:pt x="224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3" name="Google Shape;383;p32"/>
          <p:cNvSpPr/>
          <p:nvPr/>
        </p:nvSpPr>
        <p:spPr>
          <a:xfrm>
            <a:off x="9100297" y="1551621"/>
            <a:ext cx="150543" cy="206340"/>
          </a:xfrm>
          <a:custGeom>
            <a:avLst/>
            <a:gdLst/>
            <a:ahLst/>
            <a:cxnLst/>
            <a:rect l="l" t="t" r="r" b="b"/>
            <a:pathLst>
              <a:path w="1298" h="1779" extrusionOk="0">
                <a:moveTo>
                  <a:pt x="976" y="0"/>
                </a:moveTo>
                <a:cubicBezTo>
                  <a:pt x="803" y="0"/>
                  <a:pt x="628" y="107"/>
                  <a:pt x="495" y="188"/>
                </a:cubicBezTo>
                <a:cubicBezTo>
                  <a:pt x="307" y="281"/>
                  <a:pt x="147" y="428"/>
                  <a:pt x="40" y="616"/>
                </a:cubicBezTo>
                <a:cubicBezTo>
                  <a:pt x="27" y="629"/>
                  <a:pt x="27" y="655"/>
                  <a:pt x="27" y="669"/>
                </a:cubicBezTo>
                <a:cubicBezTo>
                  <a:pt x="13" y="709"/>
                  <a:pt x="0" y="749"/>
                  <a:pt x="0" y="789"/>
                </a:cubicBezTo>
                <a:cubicBezTo>
                  <a:pt x="13" y="869"/>
                  <a:pt x="81" y="950"/>
                  <a:pt x="120" y="1030"/>
                </a:cubicBezTo>
                <a:cubicBezTo>
                  <a:pt x="161" y="1097"/>
                  <a:pt x="200" y="1177"/>
                  <a:pt x="241" y="1244"/>
                </a:cubicBezTo>
                <a:cubicBezTo>
                  <a:pt x="334" y="1392"/>
                  <a:pt x="414" y="1552"/>
                  <a:pt x="509" y="1699"/>
                </a:cubicBezTo>
                <a:cubicBezTo>
                  <a:pt x="535" y="1752"/>
                  <a:pt x="589" y="1779"/>
                  <a:pt x="642" y="1779"/>
                </a:cubicBezTo>
                <a:cubicBezTo>
                  <a:pt x="682" y="1779"/>
                  <a:pt x="709" y="1766"/>
                  <a:pt x="735" y="1752"/>
                </a:cubicBezTo>
                <a:cubicBezTo>
                  <a:pt x="963" y="1592"/>
                  <a:pt x="1190" y="1365"/>
                  <a:pt x="1124" y="1070"/>
                </a:cubicBezTo>
                <a:cubicBezTo>
                  <a:pt x="1097" y="937"/>
                  <a:pt x="1030" y="830"/>
                  <a:pt x="910" y="762"/>
                </a:cubicBezTo>
                <a:cubicBezTo>
                  <a:pt x="963" y="723"/>
                  <a:pt x="1030" y="669"/>
                  <a:pt x="1083" y="616"/>
                </a:cubicBezTo>
                <a:cubicBezTo>
                  <a:pt x="1163" y="535"/>
                  <a:pt x="1244" y="455"/>
                  <a:pt x="1270" y="334"/>
                </a:cubicBezTo>
                <a:cubicBezTo>
                  <a:pt x="1297" y="214"/>
                  <a:pt x="1231" y="93"/>
                  <a:pt x="1124" y="40"/>
                </a:cubicBezTo>
                <a:cubicBezTo>
                  <a:pt x="1070" y="13"/>
                  <a:pt x="1030" y="0"/>
                  <a:pt x="9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4" name="Google Shape;384;p32"/>
          <p:cNvSpPr/>
          <p:nvPr/>
        </p:nvSpPr>
        <p:spPr>
          <a:xfrm>
            <a:off x="8948131" y="1703216"/>
            <a:ext cx="296445" cy="233249"/>
          </a:xfrm>
          <a:custGeom>
            <a:avLst/>
            <a:gdLst/>
            <a:ahLst/>
            <a:cxnLst/>
            <a:rect l="l" t="t" r="r" b="b"/>
            <a:pathLst>
              <a:path w="2556" h="2011" extrusionOk="0">
                <a:moveTo>
                  <a:pt x="425" y="1"/>
                </a:moveTo>
                <a:cubicBezTo>
                  <a:pt x="286" y="1"/>
                  <a:pt x="185" y="21"/>
                  <a:pt x="135" y="44"/>
                </a:cubicBezTo>
                <a:cubicBezTo>
                  <a:pt x="0" y="105"/>
                  <a:pt x="537" y="2011"/>
                  <a:pt x="1856" y="2011"/>
                </a:cubicBezTo>
                <a:cubicBezTo>
                  <a:pt x="1980" y="2011"/>
                  <a:pt x="2111" y="1994"/>
                  <a:pt x="2249" y="1957"/>
                </a:cubicBezTo>
                <a:cubicBezTo>
                  <a:pt x="2556" y="1863"/>
                  <a:pt x="2302" y="860"/>
                  <a:pt x="1593" y="392"/>
                </a:cubicBezTo>
                <a:cubicBezTo>
                  <a:pt x="1123" y="82"/>
                  <a:pt x="700" y="1"/>
                  <a:pt x="4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5" name="Google Shape;385;p32"/>
          <p:cNvSpPr/>
          <p:nvPr/>
        </p:nvSpPr>
        <p:spPr>
          <a:xfrm>
            <a:off x="8903130" y="1686512"/>
            <a:ext cx="284151" cy="215387"/>
          </a:xfrm>
          <a:custGeom>
            <a:avLst/>
            <a:gdLst/>
            <a:ahLst/>
            <a:cxnLst/>
            <a:rect l="l" t="t" r="r" b="b"/>
            <a:pathLst>
              <a:path w="2450" h="1857" extrusionOk="0">
                <a:moveTo>
                  <a:pt x="42" y="1"/>
                </a:moveTo>
                <a:cubicBezTo>
                  <a:pt x="28" y="1"/>
                  <a:pt x="15" y="1"/>
                  <a:pt x="1" y="27"/>
                </a:cubicBezTo>
                <a:cubicBezTo>
                  <a:pt x="1" y="41"/>
                  <a:pt x="1" y="68"/>
                  <a:pt x="28" y="68"/>
                </a:cubicBezTo>
                <a:cubicBezTo>
                  <a:pt x="81" y="95"/>
                  <a:pt x="149" y="121"/>
                  <a:pt x="202" y="134"/>
                </a:cubicBezTo>
                <a:lnTo>
                  <a:pt x="295" y="161"/>
                </a:lnTo>
                <a:lnTo>
                  <a:pt x="375" y="202"/>
                </a:lnTo>
                <a:lnTo>
                  <a:pt x="550" y="282"/>
                </a:lnTo>
                <a:lnTo>
                  <a:pt x="710" y="362"/>
                </a:lnTo>
                <a:cubicBezTo>
                  <a:pt x="924" y="482"/>
                  <a:pt x="1138" y="616"/>
                  <a:pt x="1339" y="776"/>
                </a:cubicBezTo>
                <a:cubicBezTo>
                  <a:pt x="1526" y="924"/>
                  <a:pt x="1713" y="1097"/>
                  <a:pt x="1888" y="1272"/>
                </a:cubicBezTo>
                <a:cubicBezTo>
                  <a:pt x="1981" y="1365"/>
                  <a:pt x="2061" y="1459"/>
                  <a:pt x="2141" y="1552"/>
                </a:cubicBezTo>
                <a:cubicBezTo>
                  <a:pt x="2235" y="1646"/>
                  <a:pt x="2302" y="1739"/>
                  <a:pt x="2382" y="1834"/>
                </a:cubicBezTo>
                <a:lnTo>
                  <a:pt x="2382" y="1846"/>
                </a:lnTo>
                <a:cubicBezTo>
                  <a:pt x="2389" y="1853"/>
                  <a:pt x="2396" y="1857"/>
                  <a:pt x="2404" y="1857"/>
                </a:cubicBezTo>
                <a:cubicBezTo>
                  <a:pt x="2412" y="1857"/>
                  <a:pt x="2422" y="1853"/>
                  <a:pt x="2435" y="1846"/>
                </a:cubicBezTo>
                <a:cubicBezTo>
                  <a:pt x="2449" y="1834"/>
                  <a:pt x="2449" y="1820"/>
                  <a:pt x="2449" y="1793"/>
                </a:cubicBezTo>
                <a:cubicBezTo>
                  <a:pt x="2316" y="1579"/>
                  <a:pt x="2155" y="1379"/>
                  <a:pt x="1995" y="1178"/>
                </a:cubicBezTo>
                <a:cubicBezTo>
                  <a:pt x="1820" y="990"/>
                  <a:pt x="1633" y="817"/>
                  <a:pt x="1433" y="657"/>
                </a:cubicBezTo>
                <a:cubicBezTo>
                  <a:pt x="1232" y="496"/>
                  <a:pt x="1005" y="362"/>
                  <a:pt x="777" y="241"/>
                </a:cubicBezTo>
                <a:cubicBezTo>
                  <a:pt x="550" y="134"/>
                  <a:pt x="295" y="54"/>
                  <a:pt x="42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6" name="Google Shape;386;p32"/>
          <p:cNvSpPr/>
          <p:nvPr/>
        </p:nvSpPr>
        <p:spPr>
          <a:xfrm>
            <a:off x="9114213" y="1827784"/>
            <a:ext cx="91624" cy="83859"/>
          </a:xfrm>
          <a:custGeom>
            <a:avLst/>
            <a:gdLst/>
            <a:ahLst/>
            <a:cxnLst/>
            <a:rect l="l" t="t" r="r" b="b"/>
            <a:pathLst>
              <a:path w="790" h="723" extrusionOk="0">
                <a:moveTo>
                  <a:pt x="201" y="0"/>
                </a:moveTo>
                <a:lnTo>
                  <a:pt x="187" y="13"/>
                </a:lnTo>
                <a:lnTo>
                  <a:pt x="175" y="13"/>
                </a:lnTo>
                <a:cubicBezTo>
                  <a:pt x="161" y="13"/>
                  <a:pt x="148" y="27"/>
                  <a:pt x="148" y="27"/>
                </a:cubicBezTo>
                <a:cubicBezTo>
                  <a:pt x="134" y="40"/>
                  <a:pt x="121" y="67"/>
                  <a:pt x="121" y="67"/>
                </a:cubicBezTo>
                <a:cubicBezTo>
                  <a:pt x="80" y="134"/>
                  <a:pt x="80" y="174"/>
                  <a:pt x="68" y="227"/>
                </a:cubicBezTo>
                <a:cubicBezTo>
                  <a:pt x="54" y="281"/>
                  <a:pt x="41" y="334"/>
                  <a:pt x="41" y="375"/>
                </a:cubicBezTo>
                <a:cubicBezTo>
                  <a:pt x="14" y="482"/>
                  <a:pt x="14" y="589"/>
                  <a:pt x="0" y="682"/>
                </a:cubicBezTo>
                <a:cubicBezTo>
                  <a:pt x="0" y="696"/>
                  <a:pt x="14" y="723"/>
                  <a:pt x="27" y="723"/>
                </a:cubicBezTo>
                <a:cubicBezTo>
                  <a:pt x="54" y="723"/>
                  <a:pt x="68" y="723"/>
                  <a:pt x="80" y="696"/>
                </a:cubicBezTo>
                <a:cubicBezTo>
                  <a:pt x="107" y="602"/>
                  <a:pt x="148" y="509"/>
                  <a:pt x="175" y="414"/>
                </a:cubicBezTo>
                <a:lnTo>
                  <a:pt x="214" y="268"/>
                </a:lnTo>
                <a:cubicBezTo>
                  <a:pt x="225" y="226"/>
                  <a:pt x="235" y="192"/>
                  <a:pt x="246" y="161"/>
                </a:cubicBezTo>
                <a:lnTo>
                  <a:pt x="246" y="161"/>
                </a:lnTo>
                <a:cubicBezTo>
                  <a:pt x="260" y="161"/>
                  <a:pt x="284" y="162"/>
                  <a:pt x="308" y="174"/>
                </a:cubicBezTo>
                <a:cubicBezTo>
                  <a:pt x="348" y="174"/>
                  <a:pt x="401" y="200"/>
                  <a:pt x="442" y="214"/>
                </a:cubicBezTo>
                <a:cubicBezTo>
                  <a:pt x="535" y="241"/>
                  <a:pt x="642" y="268"/>
                  <a:pt x="722" y="295"/>
                </a:cubicBezTo>
                <a:lnTo>
                  <a:pt x="736" y="295"/>
                </a:lnTo>
                <a:cubicBezTo>
                  <a:pt x="749" y="295"/>
                  <a:pt x="763" y="295"/>
                  <a:pt x="776" y="281"/>
                </a:cubicBezTo>
                <a:cubicBezTo>
                  <a:pt x="790" y="268"/>
                  <a:pt x="776" y="241"/>
                  <a:pt x="763" y="227"/>
                </a:cubicBezTo>
                <a:cubicBezTo>
                  <a:pt x="669" y="161"/>
                  <a:pt x="589" y="120"/>
                  <a:pt x="496" y="81"/>
                </a:cubicBezTo>
                <a:cubicBezTo>
                  <a:pt x="442" y="54"/>
                  <a:pt x="389" y="40"/>
                  <a:pt x="335" y="27"/>
                </a:cubicBezTo>
                <a:cubicBezTo>
                  <a:pt x="321" y="13"/>
                  <a:pt x="294" y="13"/>
                  <a:pt x="255" y="13"/>
                </a:cubicBezTo>
                <a:cubicBezTo>
                  <a:pt x="241" y="13"/>
                  <a:pt x="228" y="0"/>
                  <a:pt x="201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7" name="Google Shape;387;p32"/>
          <p:cNvSpPr/>
          <p:nvPr/>
        </p:nvSpPr>
        <p:spPr>
          <a:xfrm>
            <a:off x="9063068" y="1774546"/>
            <a:ext cx="107049" cy="86527"/>
          </a:xfrm>
          <a:custGeom>
            <a:avLst/>
            <a:gdLst/>
            <a:ahLst/>
            <a:cxnLst/>
            <a:rect l="l" t="t" r="r" b="b"/>
            <a:pathLst>
              <a:path w="923" h="746" extrusionOk="0">
                <a:moveTo>
                  <a:pt x="287" y="1"/>
                </a:moveTo>
                <a:cubicBezTo>
                  <a:pt x="264" y="1"/>
                  <a:pt x="240" y="2"/>
                  <a:pt x="214" y="5"/>
                </a:cubicBezTo>
                <a:lnTo>
                  <a:pt x="174" y="5"/>
                </a:lnTo>
                <a:cubicBezTo>
                  <a:pt x="174" y="5"/>
                  <a:pt x="161" y="5"/>
                  <a:pt x="134" y="17"/>
                </a:cubicBezTo>
                <a:cubicBezTo>
                  <a:pt x="93" y="44"/>
                  <a:pt x="81" y="71"/>
                  <a:pt x="81" y="85"/>
                </a:cubicBezTo>
                <a:cubicBezTo>
                  <a:pt x="67" y="124"/>
                  <a:pt x="67" y="151"/>
                  <a:pt x="54" y="178"/>
                </a:cubicBezTo>
                <a:cubicBezTo>
                  <a:pt x="40" y="245"/>
                  <a:pt x="27" y="299"/>
                  <a:pt x="27" y="352"/>
                </a:cubicBezTo>
                <a:cubicBezTo>
                  <a:pt x="13" y="472"/>
                  <a:pt x="0" y="593"/>
                  <a:pt x="0" y="713"/>
                </a:cubicBezTo>
                <a:cubicBezTo>
                  <a:pt x="0" y="727"/>
                  <a:pt x="13" y="740"/>
                  <a:pt x="27" y="740"/>
                </a:cubicBezTo>
                <a:cubicBezTo>
                  <a:pt x="34" y="743"/>
                  <a:pt x="40" y="745"/>
                  <a:pt x="46" y="745"/>
                </a:cubicBezTo>
                <a:cubicBezTo>
                  <a:pt x="61" y="745"/>
                  <a:pt x="70" y="732"/>
                  <a:pt x="81" y="713"/>
                </a:cubicBezTo>
                <a:cubicBezTo>
                  <a:pt x="107" y="606"/>
                  <a:pt x="134" y="499"/>
                  <a:pt x="161" y="379"/>
                </a:cubicBezTo>
                <a:lnTo>
                  <a:pt x="200" y="219"/>
                </a:lnTo>
                <a:cubicBezTo>
                  <a:pt x="200" y="192"/>
                  <a:pt x="214" y="165"/>
                  <a:pt x="214" y="151"/>
                </a:cubicBezTo>
                <a:lnTo>
                  <a:pt x="227" y="151"/>
                </a:lnTo>
                <a:cubicBezTo>
                  <a:pt x="321" y="151"/>
                  <a:pt x="441" y="165"/>
                  <a:pt x="548" y="178"/>
                </a:cubicBezTo>
                <a:cubicBezTo>
                  <a:pt x="655" y="192"/>
                  <a:pt x="776" y="219"/>
                  <a:pt x="856" y="258"/>
                </a:cubicBezTo>
                <a:lnTo>
                  <a:pt x="869" y="258"/>
                </a:lnTo>
                <a:cubicBezTo>
                  <a:pt x="883" y="258"/>
                  <a:pt x="896" y="258"/>
                  <a:pt x="910" y="245"/>
                </a:cubicBezTo>
                <a:cubicBezTo>
                  <a:pt x="923" y="231"/>
                  <a:pt x="923" y="205"/>
                  <a:pt x="910" y="192"/>
                </a:cubicBezTo>
                <a:cubicBezTo>
                  <a:pt x="803" y="112"/>
                  <a:pt x="682" y="85"/>
                  <a:pt x="575" y="44"/>
                </a:cubicBezTo>
                <a:cubicBezTo>
                  <a:pt x="478" y="22"/>
                  <a:pt x="389" y="1"/>
                  <a:pt x="287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8" name="Google Shape;388;p32"/>
          <p:cNvSpPr/>
          <p:nvPr/>
        </p:nvSpPr>
        <p:spPr>
          <a:xfrm>
            <a:off x="9014935" y="1738127"/>
            <a:ext cx="93132" cy="80495"/>
          </a:xfrm>
          <a:custGeom>
            <a:avLst/>
            <a:gdLst/>
            <a:ahLst/>
            <a:cxnLst/>
            <a:rect l="l" t="t" r="r" b="b"/>
            <a:pathLst>
              <a:path w="803" h="694" extrusionOk="0">
                <a:moveTo>
                  <a:pt x="156" y="1"/>
                </a:moveTo>
                <a:cubicBezTo>
                  <a:pt x="147" y="1"/>
                  <a:pt x="141" y="4"/>
                  <a:pt x="134" y="10"/>
                </a:cubicBezTo>
                <a:cubicBezTo>
                  <a:pt x="107" y="10"/>
                  <a:pt x="94" y="24"/>
                  <a:pt x="94" y="37"/>
                </a:cubicBezTo>
                <a:lnTo>
                  <a:pt x="67" y="64"/>
                </a:lnTo>
                <a:cubicBezTo>
                  <a:pt x="67" y="91"/>
                  <a:pt x="54" y="105"/>
                  <a:pt x="54" y="117"/>
                </a:cubicBezTo>
                <a:cubicBezTo>
                  <a:pt x="54" y="144"/>
                  <a:pt x="41" y="171"/>
                  <a:pt x="41" y="198"/>
                </a:cubicBezTo>
                <a:cubicBezTo>
                  <a:pt x="27" y="238"/>
                  <a:pt x="27" y="292"/>
                  <a:pt x="14" y="345"/>
                </a:cubicBezTo>
                <a:cubicBezTo>
                  <a:pt x="0" y="452"/>
                  <a:pt x="0" y="545"/>
                  <a:pt x="0" y="652"/>
                </a:cubicBezTo>
                <a:cubicBezTo>
                  <a:pt x="0" y="666"/>
                  <a:pt x="14" y="679"/>
                  <a:pt x="27" y="693"/>
                </a:cubicBezTo>
                <a:cubicBezTo>
                  <a:pt x="41" y="693"/>
                  <a:pt x="67" y="679"/>
                  <a:pt x="67" y="666"/>
                </a:cubicBezTo>
                <a:cubicBezTo>
                  <a:pt x="107" y="572"/>
                  <a:pt x="121" y="465"/>
                  <a:pt x="148" y="372"/>
                </a:cubicBezTo>
                <a:lnTo>
                  <a:pt x="187" y="224"/>
                </a:lnTo>
                <a:lnTo>
                  <a:pt x="200" y="164"/>
                </a:lnTo>
                <a:lnTo>
                  <a:pt x="200" y="164"/>
                </a:lnTo>
                <a:cubicBezTo>
                  <a:pt x="215" y="164"/>
                  <a:pt x="228" y="165"/>
                  <a:pt x="241" y="171"/>
                </a:cubicBezTo>
                <a:lnTo>
                  <a:pt x="321" y="171"/>
                </a:lnTo>
                <a:lnTo>
                  <a:pt x="469" y="158"/>
                </a:lnTo>
                <a:lnTo>
                  <a:pt x="776" y="158"/>
                </a:lnTo>
                <a:cubicBezTo>
                  <a:pt x="790" y="158"/>
                  <a:pt x="803" y="144"/>
                  <a:pt x="803" y="131"/>
                </a:cubicBezTo>
                <a:cubicBezTo>
                  <a:pt x="803" y="105"/>
                  <a:pt x="803" y="91"/>
                  <a:pt x="776" y="78"/>
                </a:cubicBezTo>
                <a:cubicBezTo>
                  <a:pt x="683" y="51"/>
                  <a:pt x="576" y="37"/>
                  <a:pt x="469" y="24"/>
                </a:cubicBezTo>
                <a:cubicBezTo>
                  <a:pt x="415" y="24"/>
                  <a:pt x="375" y="24"/>
                  <a:pt x="321" y="10"/>
                </a:cubicBezTo>
                <a:lnTo>
                  <a:pt x="187" y="10"/>
                </a:lnTo>
                <a:cubicBezTo>
                  <a:pt x="174" y="4"/>
                  <a:pt x="164" y="1"/>
                  <a:pt x="156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9" name="Google Shape;389;p32"/>
          <p:cNvSpPr/>
          <p:nvPr/>
        </p:nvSpPr>
        <p:spPr>
          <a:xfrm>
            <a:off x="7811063" y="2235710"/>
            <a:ext cx="55903" cy="55673"/>
          </a:xfrm>
          <a:custGeom>
            <a:avLst/>
            <a:gdLst/>
            <a:ahLst/>
            <a:cxnLst/>
            <a:rect l="l" t="t" r="r" b="b"/>
            <a:pathLst>
              <a:path w="482" h="480" extrusionOk="0">
                <a:moveTo>
                  <a:pt x="214" y="1"/>
                </a:moveTo>
                <a:cubicBezTo>
                  <a:pt x="187" y="15"/>
                  <a:pt x="161" y="15"/>
                  <a:pt x="134" y="28"/>
                </a:cubicBezTo>
                <a:lnTo>
                  <a:pt x="121" y="41"/>
                </a:lnTo>
                <a:lnTo>
                  <a:pt x="107" y="41"/>
                </a:lnTo>
                <a:lnTo>
                  <a:pt x="67" y="81"/>
                </a:lnTo>
                <a:cubicBezTo>
                  <a:pt x="54" y="95"/>
                  <a:pt x="41" y="108"/>
                  <a:pt x="27" y="135"/>
                </a:cubicBezTo>
                <a:cubicBezTo>
                  <a:pt x="27" y="135"/>
                  <a:pt x="27" y="148"/>
                  <a:pt x="14" y="161"/>
                </a:cubicBezTo>
                <a:cubicBezTo>
                  <a:pt x="14" y="161"/>
                  <a:pt x="14" y="175"/>
                  <a:pt x="0" y="188"/>
                </a:cubicBezTo>
                <a:lnTo>
                  <a:pt x="0" y="309"/>
                </a:lnTo>
                <a:cubicBezTo>
                  <a:pt x="14" y="349"/>
                  <a:pt x="41" y="375"/>
                  <a:pt x="67" y="416"/>
                </a:cubicBezTo>
                <a:cubicBezTo>
                  <a:pt x="94" y="443"/>
                  <a:pt x="134" y="456"/>
                  <a:pt x="161" y="469"/>
                </a:cubicBezTo>
                <a:cubicBezTo>
                  <a:pt x="181" y="476"/>
                  <a:pt x="204" y="479"/>
                  <a:pt x="228" y="479"/>
                </a:cubicBezTo>
                <a:cubicBezTo>
                  <a:pt x="251" y="479"/>
                  <a:pt x="275" y="476"/>
                  <a:pt x="294" y="469"/>
                </a:cubicBezTo>
                <a:cubicBezTo>
                  <a:pt x="308" y="456"/>
                  <a:pt x="321" y="456"/>
                  <a:pt x="348" y="443"/>
                </a:cubicBezTo>
                <a:cubicBezTo>
                  <a:pt x="348" y="443"/>
                  <a:pt x="362" y="429"/>
                  <a:pt x="375" y="429"/>
                </a:cubicBezTo>
                <a:lnTo>
                  <a:pt x="415" y="389"/>
                </a:lnTo>
                <a:cubicBezTo>
                  <a:pt x="428" y="375"/>
                  <a:pt x="428" y="362"/>
                  <a:pt x="428" y="349"/>
                </a:cubicBezTo>
                <a:cubicBezTo>
                  <a:pt x="442" y="349"/>
                  <a:pt x="442" y="349"/>
                  <a:pt x="442" y="336"/>
                </a:cubicBezTo>
                <a:cubicBezTo>
                  <a:pt x="455" y="322"/>
                  <a:pt x="455" y="309"/>
                  <a:pt x="469" y="282"/>
                </a:cubicBezTo>
                <a:cubicBezTo>
                  <a:pt x="469" y="255"/>
                  <a:pt x="482" y="229"/>
                  <a:pt x="469" y="202"/>
                </a:cubicBezTo>
                <a:cubicBezTo>
                  <a:pt x="469" y="175"/>
                  <a:pt x="469" y="161"/>
                  <a:pt x="455" y="135"/>
                </a:cubicBezTo>
                <a:cubicBezTo>
                  <a:pt x="442" y="108"/>
                  <a:pt x="428" y="95"/>
                  <a:pt x="401" y="68"/>
                </a:cubicBezTo>
                <a:lnTo>
                  <a:pt x="362" y="28"/>
                </a:lnTo>
                <a:lnTo>
                  <a:pt x="308" y="15"/>
                </a:lnTo>
                <a:cubicBezTo>
                  <a:pt x="281" y="1"/>
                  <a:pt x="255" y="1"/>
                  <a:pt x="2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0" name="Google Shape;390;p32"/>
          <p:cNvSpPr/>
          <p:nvPr/>
        </p:nvSpPr>
        <p:spPr>
          <a:xfrm>
            <a:off x="7772326" y="2355291"/>
            <a:ext cx="51263" cy="48135"/>
          </a:xfrm>
          <a:custGeom>
            <a:avLst/>
            <a:gdLst/>
            <a:ahLst/>
            <a:cxnLst/>
            <a:rect l="l" t="t" r="r" b="b"/>
            <a:pathLst>
              <a:path w="442" h="415" extrusionOk="0">
                <a:moveTo>
                  <a:pt x="268" y="0"/>
                </a:moveTo>
                <a:cubicBezTo>
                  <a:pt x="241" y="0"/>
                  <a:pt x="227" y="0"/>
                  <a:pt x="200" y="13"/>
                </a:cubicBezTo>
                <a:lnTo>
                  <a:pt x="147" y="13"/>
                </a:lnTo>
                <a:cubicBezTo>
                  <a:pt x="134" y="13"/>
                  <a:pt x="107" y="27"/>
                  <a:pt x="80" y="54"/>
                </a:cubicBezTo>
                <a:cubicBezTo>
                  <a:pt x="67" y="54"/>
                  <a:pt x="54" y="67"/>
                  <a:pt x="54" y="81"/>
                </a:cubicBezTo>
                <a:cubicBezTo>
                  <a:pt x="40" y="93"/>
                  <a:pt x="27" y="120"/>
                  <a:pt x="27" y="134"/>
                </a:cubicBezTo>
                <a:cubicBezTo>
                  <a:pt x="13" y="147"/>
                  <a:pt x="13" y="161"/>
                  <a:pt x="13" y="188"/>
                </a:cubicBezTo>
                <a:cubicBezTo>
                  <a:pt x="0" y="200"/>
                  <a:pt x="0" y="214"/>
                  <a:pt x="13" y="241"/>
                </a:cubicBezTo>
                <a:cubicBezTo>
                  <a:pt x="13" y="268"/>
                  <a:pt x="13" y="295"/>
                  <a:pt x="27" y="307"/>
                </a:cubicBezTo>
                <a:lnTo>
                  <a:pt x="67" y="348"/>
                </a:lnTo>
                <a:lnTo>
                  <a:pt x="107" y="388"/>
                </a:lnTo>
                <a:cubicBezTo>
                  <a:pt x="120" y="388"/>
                  <a:pt x="134" y="402"/>
                  <a:pt x="147" y="402"/>
                </a:cubicBezTo>
                <a:cubicBezTo>
                  <a:pt x="174" y="414"/>
                  <a:pt x="187" y="414"/>
                  <a:pt x="214" y="414"/>
                </a:cubicBezTo>
                <a:cubicBezTo>
                  <a:pt x="227" y="414"/>
                  <a:pt x="241" y="414"/>
                  <a:pt x="268" y="402"/>
                </a:cubicBezTo>
                <a:cubicBezTo>
                  <a:pt x="294" y="402"/>
                  <a:pt x="307" y="388"/>
                  <a:pt x="334" y="375"/>
                </a:cubicBezTo>
                <a:cubicBezTo>
                  <a:pt x="348" y="361"/>
                  <a:pt x="348" y="348"/>
                  <a:pt x="361" y="334"/>
                </a:cubicBezTo>
                <a:lnTo>
                  <a:pt x="361" y="348"/>
                </a:lnTo>
                <a:cubicBezTo>
                  <a:pt x="361" y="334"/>
                  <a:pt x="375" y="334"/>
                  <a:pt x="375" y="321"/>
                </a:cubicBezTo>
                <a:lnTo>
                  <a:pt x="414" y="281"/>
                </a:lnTo>
                <a:cubicBezTo>
                  <a:pt x="428" y="268"/>
                  <a:pt x="428" y="241"/>
                  <a:pt x="428" y="214"/>
                </a:cubicBezTo>
                <a:cubicBezTo>
                  <a:pt x="441" y="200"/>
                  <a:pt x="441" y="188"/>
                  <a:pt x="428" y="161"/>
                </a:cubicBezTo>
                <a:cubicBezTo>
                  <a:pt x="428" y="134"/>
                  <a:pt x="428" y="120"/>
                  <a:pt x="414" y="93"/>
                </a:cubicBezTo>
                <a:lnTo>
                  <a:pt x="375" y="54"/>
                </a:lnTo>
                <a:cubicBezTo>
                  <a:pt x="375" y="40"/>
                  <a:pt x="361" y="40"/>
                  <a:pt x="348" y="27"/>
                </a:cubicBezTo>
                <a:cubicBezTo>
                  <a:pt x="321" y="13"/>
                  <a:pt x="294" y="0"/>
                  <a:pt x="2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1" name="Google Shape;391;p32"/>
          <p:cNvSpPr/>
          <p:nvPr/>
        </p:nvSpPr>
        <p:spPr>
          <a:xfrm>
            <a:off x="7752029" y="2450749"/>
            <a:ext cx="34215" cy="32940"/>
          </a:xfrm>
          <a:custGeom>
            <a:avLst/>
            <a:gdLst/>
            <a:ahLst/>
            <a:cxnLst/>
            <a:rect l="l" t="t" r="r" b="b"/>
            <a:pathLst>
              <a:path w="295" h="284" extrusionOk="0">
                <a:moveTo>
                  <a:pt x="144" y="0"/>
                </a:moveTo>
                <a:cubicBezTo>
                  <a:pt x="138" y="0"/>
                  <a:pt x="131" y="2"/>
                  <a:pt x="122" y="7"/>
                </a:cubicBezTo>
                <a:lnTo>
                  <a:pt x="95" y="7"/>
                </a:lnTo>
                <a:cubicBezTo>
                  <a:pt x="81" y="19"/>
                  <a:pt x="68" y="19"/>
                  <a:pt x="54" y="33"/>
                </a:cubicBezTo>
                <a:cubicBezTo>
                  <a:pt x="41" y="33"/>
                  <a:pt x="41" y="46"/>
                  <a:pt x="27" y="60"/>
                </a:cubicBezTo>
                <a:cubicBezTo>
                  <a:pt x="27" y="60"/>
                  <a:pt x="15" y="73"/>
                  <a:pt x="15" y="87"/>
                </a:cubicBezTo>
                <a:cubicBezTo>
                  <a:pt x="1" y="100"/>
                  <a:pt x="1" y="126"/>
                  <a:pt x="1" y="140"/>
                </a:cubicBezTo>
                <a:lnTo>
                  <a:pt x="1" y="180"/>
                </a:lnTo>
                <a:lnTo>
                  <a:pt x="27" y="207"/>
                </a:lnTo>
                <a:cubicBezTo>
                  <a:pt x="27" y="221"/>
                  <a:pt x="41" y="233"/>
                  <a:pt x="41" y="247"/>
                </a:cubicBezTo>
                <a:cubicBezTo>
                  <a:pt x="54" y="247"/>
                  <a:pt x="68" y="260"/>
                  <a:pt x="68" y="260"/>
                </a:cubicBezTo>
                <a:cubicBezTo>
                  <a:pt x="81" y="274"/>
                  <a:pt x="95" y="274"/>
                  <a:pt x="108" y="274"/>
                </a:cubicBezTo>
                <a:cubicBezTo>
                  <a:pt x="115" y="281"/>
                  <a:pt x="125" y="284"/>
                  <a:pt x="135" y="284"/>
                </a:cubicBezTo>
                <a:cubicBezTo>
                  <a:pt x="145" y="284"/>
                  <a:pt x="155" y="281"/>
                  <a:pt x="161" y="274"/>
                </a:cubicBezTo>
                <a:lnTo>
                  <a:pt x="202" y="274"/>
                </a:lnTo>
                <a:cubicBezTo>
                  <a:pt x="215" y="260"/>
                  <a:pt x="229" y="260"/>
                  <a:pt x="242" y="247"/>
                </a:cubicBezTo>
                <a:cubicBezTo>
                  <a:pt x="255" y="233"/>
                  <a:pt x="255" y="221"/>
                  <a:pt x="268" y="221"/>
                </a:cubicBezTo>
                <a:cubicBezTo>
                  <a:pt x="268" y="207"/>
                  <a:pt x="282" y="194"/>
                  <a:pt x="282" y="180"/>
                </a:cubicBezTo>
                <a:cubicBezTo>
                  <a:pt x="295" y="167"/>
                  <a:pt x="295" y="153"/>
                  <a:pt x="295" y="140"/>
                </a:cubicBezTo>
                <a:lnTo>
                  <a:pt x="295" y="114"/>
                </a:lnTo>
                <a:cubicBezTo>
                  <a:pt x="282" y="100"/>
                  <a:pt x="282" y="87"/>
                  <a:pt x="268" y="73"/>
                </a:cubicBezTo>
                <a:cubicBezTo>
                  <a:pt x="255" y="60"/>
                  <a:pt x="255" y="46"/>
                  <a:pt x="242" y="46"/>
                </a:cubicBezTo>
                <a:lnTo>
                  <a:pt x="215" y="19"/>
                </a:lnTo>
                <a:cubicBezTo>
                  <a:pt x="202" y="19"/>
                  <a:pt x="188" y="7"/>
                  <a:pt x="175" y="7"/>
                </a:cubicBezTo>
                <a:cubicBezTo>
                  <a:pt x="166" y="7"/>
                  <a:pt x="157" y="0"/>
                  <a:pt x="1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2" name="Google Shape;392;p32"/>
          <p:cNvSpPr/>
          <p:nvPr/>
        </p:nvSpPr>
        <p:spPr>
          <a:xfrm>
            <a:off x="10297906" y="3976902"/>
            <a:ext cx="52887" cy="50919"/>
          </a:xfrm>
          <a:custGeom>
            <a:avLst/>
            <a:gdLst/>
            <a:ahLst/>
            <a:cxnLst/>
            <a:rect l="l" t="t" r="r" b="b"/>
            <a:pathLst>
              <a:path w="456" h="439" extrusionOk="0">
                <a:moveTo>
                  <a:pt x="233" y="0"/>
                </a:moveTo>
                <a:cubicBezTo>
                  <a:pt x="215" y="0"/>
                  <a:pt x="194" y="4"/>
                  <a:pt x="174" y="11"/>
                </a:cubicBezTo>
                <a:cubicBezTo>
                  <a:pt x="147" y="11"/>
                  <a:pt x="135" y="24"/>
                  <a:pt x="121" y="24"/>
                </a:cubicBezTo>
                <a:cubicBezTo>
                  <a:pt x="81" y="50"/>
                  <a:pt x="54" y="77"/>
                  <a:pt x="40" y="104"/>
                </a:cubicBezTo>
                <a:cubicBezTo>
                  <a:pt x="28" y="131"/>
                  <a:pt x="14" y="157"/>
                  <a:pt x="14" y="184"/>
                </a:cubicBezTo>
                <a:cubicBezTo>
                  <a:pt x="1" y="225"/>
                  <a:pt x="1" y="252"/>
                  <a:pt x="14" y="278"/>
                </a:cubicBezTo>
                <a:cubicBezTo>
                  <a:pt x="28" y="318"/>
                  <a:pt x="40" y="345"/>
                  <a:pt x="67" y="371"/>
                </a:cubicBezTo>
                <a:cubicBezTo>
                  <a:pt x="81" y="385"/>
                  <a:pt x="108" y="398"/>
                  <a:pt x="121" y="412"/>
                </a:cubicBezTo>
                <a:cubicBezTo>
                  <a:pt x="147" y="425"/>
                  <a:pt x="188" y="439"/>
                  <a:pt x="228" y="439"/>
                </a:cubicBezTo>
                <a:lnTo>
                  <a:pt x="281" y="439"/>
                </a:lnTo>
                <a:cubicBezTo>
                  <a:pt x="322" y="425"/>
                  <a:pt x="361" y="398"/>
                  <a:pt x="388" y="371"/>
                </a:cubicBezTo>
                <a:cubicBezTo>
                  <a:pt x="415" y="345"/>
                  <a:pt x="429" y="318"/>
                  <a:pt x="442" y="278"/>
                </a:cubicBezTo>
                <a:cubicBezTo>
                  <a:pt x="442" y="264"/>
                  <a:pt x="442" y="238"/>
                  <a:pt x="456" y="225"/>
                </a:cubicBezTo>
                <a:cubicBezTo>
                  <a:pt x="442" y="198"/>
                  <a:pt x="442" y="184"/>
                  <a:pt x="442" y="171"/>
                </a:cubicBezTo>
                <a:cubicBezTo>
                  <a:pt x="442" y="145"/>
                  <a:pt x="429" y="131"/>
                  <a:pt x="415" y="104"/>
                </a:cubicBezTo>
                <a:cubicBezTo>
                  <a:pt x="402" y="77"/>
                  <a:pt x="388" y="64"/>
                  <a:pt x="361" y="50"/>
                </a:cubicBezTo>
                <a:cubicBezTo>
                  <a:pt x="335" y="24"/>
                  <a:pt x="322" y="11"/>
                  <a:pt x="281" y="11"/>
                </a:cubicBezTo>
                <a:cubicBezTo>
                  <a:pt x="268" y="4"/>
                  <a:pt x="251" y="0"/>
                  <a:pt x="2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3" name="Google Shape;393;p32"/>
          <p:cNvSpPr/>
          <p:nvPr/>
        </p:nvSpPr>
        <p:spPr>
          <a:xfrm>
            <a:off x="10373873" y="4092889"/>
            <a:ext cx="49756" cy="49759"/>
          </a:xfrm>
          <a:custGeom>
            <a:avLst/>
            <a:gdLst/>
            <a:ahLst/>
            <a:cxnLst/>
            <a:rect l="l" t="t" r="r" b="b"/>
            <a:pathLst>
              <a:path w="429" h="429" extrusionOk="0">
                <a:moveTo>
                  <a:pt x="215" y="1"/>
                </a:moveTo>
                <a:cubicBezTo>
                  <a:pt x="188" y="1"/>
                  <a:pt x="161" y="14"/>
                  <a:pt x="134" y="27"/>
                </a:cubicBezTo>
                <a:cubicBezTo>
                  <a:pt x="108" y="27"/>
                  <a:pt x="81" y="40"/>
                  <a:pt x="68" y="67"/>
                </a:cubicBezTo>
                <a:cubicBezTo>
                  <a:pt x="41" y="81"/>
                  <a:pt x="27" y="108"/>
                  <a:pt x="27" y="134"/>
                </a:cubicBezTo>
                <a:cubicBezTo>
                  <a:pt x="15" y="161"/>
                  <a:pt x="1" y="188"/>
                  <a:pt x="1" y="215"/>
                </a:cubicBezTo>
                <a:cubicBezTo>
                  <a:pt x="1" y="241"/>
                  <a:pt x="15" y="254"/>
                  <a:pt x="15" y="268"/>
                </a:cubicBezTo>
                <a:cubicBezTo>
                  <a:pt x="27" y="308"/>
                  <a:pt x="41" y="335"/>
                  <a:pt x="68" y="361"/>
                </a:cubicBezTo>
                <a:lnTo>
                  <a:pt x="108" y="402"/>
                </a:lnTo>
                <a:cubicBezTo>
                  <a:pt x="148" y="415"/>
                  <a:pt x="175" y="429"/>
                  <a:pt x="215" y="429"/>
                </a:cubicBezTo>
                <a:cubicBezTo>
                  <a:pt x="241" y="429"/>
                  <a:pt x="268" y="429"/>
                  <a:pt x="295" y="415"/>
                </a:cubicBezTo>
                <a:cubicBezTo>
                  <a:pt x="322" y="402"/>
                  <a:pt x="348" y="388"/>
                  <a:pt x="362" y="361"/>
                </a:cubicBezTo>
                <a:cubicBezTo>
                  <a:pt x="389" y="348"/>
                  <a:pt x="402" y="322"/>
                  <a:pt x="402" y="295"/>
                </a:cubicBezTo>
                <a:cubicBezTo>
                  <a:pt x="416" y="268"/>
                  <a:pt x="429" y="241"/>
                  <a:pt x="429" y="215"/>
                </a:cubicBezTo>
                <a:cubicBezTo>
                  <a:pt x="429" y="201"/>
                  <a:pt x="416" y="174"/>
                  <a:pt x="416" y="161"/>
                </a:cubicBezTo>
                <a:cubicBezTo>
                  <a:pt x="416" y="121"/>
                  <a:pt x="389" y="94"/>
                  <a:pt x="362" y="67"/>
                </a:cubicBezTo>
                <a:cubicBezTo>
                  <a:pt x="348" y="54"/>
                  <a:pt x="336" y="40"/>
                  <a:pt x="322" y="40"/>
                </a:cubicBezTo>
                <a:cubicBezTo>
                  <a:pt x="295" y="14"/>
                  <a:pt x="255" y="1"/>
                  <a:pt x="2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4" name="Google Shape;394;p32"/>
          <p:cNvSpPr/>
          <p:nvPr/>
        </p:nvSpPr>
        <p:spPr>
          <a:xfrm>
            <a:off x="10440677" y="4230912"/>
            <a:ext cx="32591" cy="28069"/>
          </a:xfrm>
          <a:custGeom>
            <a:avLst/>
            <a:gdLst/>
            <a:ahLst/>
            <a:cxnLst/>
            <a:rect l="l" t="t" r="r" b="b"/>
            <a:pathLst>
              <a:path w="281" h="242" extrusionOk="0">
                <a:moveTo>
                  <a:pt x="120" y="1"/>
                </a:moveTo>
                <a:cubicBezTo>
                  <a:pt x="94" y="1"/>
                  <a:pt x="81" y="1"/>
                  <a:pt x="67" y="15"/>
                </a:cubicBezTo>
                <a:cubicBezTo>
                  <a:pt x="54" y="15"/>
                  <a:pt x="40" y="27"/>
                  <a:pt x="27" y="27"/>
                </a:cubicBezTo>
                <a:cubicBezTo>
                  <a:pt x="27" y="41"/>
                  <a:pt x="13" y="54"/>
                  <a:pt x="13" y="68"/>
                </a:cubicBezTo>
                <a:cubicBezTo>
                  <a:pt x="0" y="81"/>
                  <a:pt x="0" y="108"/>
                  <a:pt x="0" y="122"/>
                </a:cubicBezTo>
                <a:lnTo>
                  <a:pt x="0" y="148"/>
                </a:lnTo>
                <a:cubicBezTo>
                  <a:pt x="13" y="175"/>
                  <a:pt x="13" y="188"/>
                  <a:pt x="27" y="202"/>
                </a:cubicBezTo>
                <a:cubicBezTo>
                  <a:pt x="40" y="215"/>
                  <a:pt x="54" y="215"/>
                  <a:pt x="54" y="215"/>
                </a:cubicBezTo>
                <a:cubicBezTo>
                  <a:pt x="81" y="229"/>
                  <a:pt x="94" y="241"/>
                  <a:pt x="120" y="241"/>
                </a:cubicBezTo>
                <a:cubicBezTo>
                  <a:pt x="134" y="241"/>
                  <a:pt x="147" y="229"/>
                  <a:pt x="161" y="229"/>
                </a:cubicBezTo>
                <a:lnTo>
                  <a:pt x="201" y="229"/>
                </a:lnTo>
                <a:cubicBezTo>
                  <a:pt x="214" y="215"/>
                  <a:pt x="227" y="215"/>
                  <a:pt x="241" y="202"/>
                </a:cubicBezTo>
                <a:cubicBezTo>
                  <a:pt x="254" y="188"/>
                  <a:pt x="268" y="175"/>
                  <a:pt x="268" y="161"/>
                </a:cubicBezTo>
                <a:cubicBezTo>
                  <a:pt x="281" y="148"/>
                  <a:pt x="281" y="134"/>
                  <a:pt x="281" y="122"/>
                </a:cubicBezTo>
                <a:cubicBezTo>
                  <a:pt x="281" y="108"/>
                  <a:pt x="281" y="95"/>
                  <a:pt x="268" y="81"/>
                </a:cubicBezTo>
                <a:cubicBezTo>
                  <a:pt x="268" y="68"/>
                  <a:pt x="254" y="54"/>
                  <a:pt x="241" y="41"/>
                </a:cubicBezTo>
                <a:cubicBezTo>
                  <a:pt x="241" y="27"/>
                  <a:pt x="227" y="27"/>
                  <a:pt x="214" y="15"/>
                </a:cubicBezTo>
                <a:cubicBezTo>
                  <a:pt x="201" y="1"/>
                  <a:pt x="188" y="1"/>
                  <a:pt x="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5" name="Google Shape;395;p32"/>
          <p:cNvSpPr/>
          <p:nvPr/>
        </p:nvSpPr>
        <p:spPr>
          <a:xfrm>
            <a:off x="10057363" y="3386877"/>
            <a:ext cx="42101" cy="48367"/>
          </a:xfrm>
          <a:custGeom>
            <a:avLst/>
            <a:gdLst/>
            <a:ahLst/>
            <a:cxnLst/>
            <a:rect l="l" t="t" r="r" b="b"/>
            <a:pathLst>
              <a:path w="363" h="417" extrusionOk="0">
                <a:moveTo>
                  <a:pt x="215" y="1"/>
                </a:moveTo>
                <a:cubicBezTo>
                  <a:pt x="188" y="1"/>
                  <a:pt x="161" y="1"/>
                  <a:pt x="135" y="15"/>
                </a:cubicBezTo>
                <a:cubicBezTo>
                  <a:pt x="108" y="15"/>
                  <a:pt x="81" y="28"/>
                  <a:pt x="68" y="54"/>
                </a:cubicBezTo>
                <a:cubicBezTo>
                  <a:pt x="42" y="81"/>
                  <a:pt x="28" y="108"/>
                  <a:pt x="15" y="135"/>
                </a:cubicBezTo>
                <a:lnTo>
                  <a:pt x="15" y="161"/>
                </a:lnTo>
                <a:lnTo>
                  <a:pt x="15" y="175"/>
                </a:lnTo>
                <a:cubicBezTo>
                  <a:pt x="1" y="188"/>
                  <a:pt x="1" y="188"/>
                  <a:pt x="1" y="202"/>
                </a:cubicBezTo>
                <a:lnTo>
                  <a:pt x="1" y="229"/>
                </a:lnTo>
                <a:lnTo>
                  <a:pt x="1" y="242"/>
                </a:lnTo>
                <a:lnTo>
                  <a:pt x="1" y="256"/>
                </a:lnTo>
                <a:lnTo>
                  <a:pt x="1" y="282"/>
                </a:lnTo>
                <a:cubicBezTo>
                  <a:pt x="1" y="295"/>
                  <a:pt x="15" y="322"/>
                  <a:pt x="15" y="349"/>
                </a:cubicBezTo>
                <a:cubicBezTo>
                  <a:pt x="28" y="363"/>
                  <a:pt x="54" y="389"/>
                  <a:pt x="68" y="389"/>
                </a:cubicBezTo>
                <a:cubicBezTo>
                  <a:pt x="95" y="402"/>
                  <a:pt x="122" y="416"/>
                  <a:pt x="135" y="416"/>
                </a:cubicBezTo>
                <a:cubicBezTo>
                  <a:pt x="161" y="416"/>
                  <a:pt x="188" y="402"/>
                  <a:pt x="215" y="389"/>
                </a:cubicBezTo>
                <a:cubicBezTo>
                  <a:pt x="229" y="389"/>
                  <a:pt x="242" y="375"/>
                  <a:pt x="268" y="363"/>
                </a:cubicBezTo>
                <a:cubicBezTo>
                  <a:pt x="268" y="349"/>
                  <a:pt x="282" y="349"/>
                  <a:pt x="282" y="336"/>
                </a:cubicBezTo>
                <a:cubicBezTo>
                  <a:pt x="295" y="336"/>
                  <a:pt x="295" y="336"/>
                  <a:pt x="295" y="322"/>
                </a:cubicBezTo>
                <a:cubicBezTo>
                  <a:pt x="309" y="322"/>
                  <a:pt x="309" y="309"/>
                  <a:pt x="309" y="309"/>
                </a:cubicBezTo>
                <a:cubicBezTo>
                  <a:pt x="336" y="282"/>
                  <a:pt x="349" y="256"/>
                  <a:pt x="363" y="229"/>
                </a:cubicBezTo>
                <a:lnTo>
                  <a:pt x="363" y="135"/>
                </a:lnTo>
                <a:cubicBezTo>
                  <a:pt x="349" y="122"/>
                  <a:pt x="349" y="108"/>
                  <a:pt x="336" y="95"/>
                </a:cubicBezTo>
                <a:cubicBezTo>
                  <a:pt x="322" y="68"/>
                  <a:pt x="309" y="42"/>
                  <a:pt x="282" y="28"/>
                </a:cubicBezTo>
                <a:cubicBezTo>
                  <a:pt x="256" y="15"/>
                  <a:pt x="242" y="1"/>
                  <a:pt x="2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6" name="Google Shape;396;p32"/>
          <p:cNvSpPr/>
          <p:nvPr/>
        </p:nvSpPr>
        <p:spPr>
          <a:xfrm>
            <a:off x="10066757" y="3500196"/>
            <a:ext cx="26560" cy="28069"/>
          </a:xfrm>
          <a:custGeom>
            <a:avLst/>
            <a:gdLst/>
            <a:ahLst/>
            <a:cxnLst/>
            <a:rect l="l" t="t" r="r" b="b"/>
            <a:pathLst>
              <a:path w="229" h="242" extrusionOk="0">
                <a:moveTo>
                  <a:pt x="80" y="1"/>
                </a:moveTo>
                <a:cubicBezTo>
                  <a:pt x="68" y="1"/>
                  <a:pt x="41" y="14"/>
                  <a:pt x="27" y="28"/>
                </a:cubicBezTo>
                <a:cubicBezTo>
                  <a:pt x="27" y="41"/>
                  <a:pt x="27" y="41"/>
                  <a:pt x="14" y="54"/>
                </a:cubicBezTo>
                <a:cubicBezTo>
                  <a:pt x="0" y="67"/>
                  <a:pt x="0" y="81"/>
                  <a:pt x="0" y="108"/>
                </a:cubicBezTo>
                <a:lnTo>
                  <a:pt x="0" y="121"/>
                </a:lnTo>
                <a:lnTo>
                  <a:pt x="0" y="161"/>
                </a:lnTo>
                <a:cubicBezTo>
                  <a:pt x="14" y="174"/>
                  <a:pt x="14" y="188"/>
                  <a:pt x="27" y="201"/>
                </a:cubicBezTo>
                <a:lnTo>
                  <a:pt x="41" y="215"/>
                </a:lnTo>
                <a:cubicBezTo>
                  <a:pt x="54" y="228"/>
                  <a:pt x="68" y="242"/>
                  <a:pt x="80" y="242"/>
                </a:cubicBezTo>
                <a:lnTo>
                  <a:pt x="134" y="242"/>
                </a:lnTo>
                <a:cubicBezTo>
                  <a:pt x="148" y="242"/>
                  <a:pt x="161" y="228"/>
                  <a:pt x="175" y="215"/>
                </a:cubicBezTo>
                <a:lnTo>
                  <a:pt x="187" y="215"/>
                </a:lnTo>
                <a:cubicBezTo>
                  <a:pt x="201" y="201"/>
                  <a:pt x="214" y="174"/>
                  <a:pt x="214" y="161"/>
                </a:cubicBezTo>
                <a:cubicBezTo>
                  <a:pt x="214" y="148"/>
                  <a:pt x="228" y="135"/>
                  <a:pt x="228" y="121"/>
                </a:cubicBezTo>
                <a:lnTo>
                  <a:pt x="228" y="108"/>
                </a:lnTo>
                <a:cubicBezTo>
                  <a:pt x="228" y="94"/>
                  <a:pt x="228" y="81"/>
                  <a:pt x="214" y="67"/>
                </a:cubicBezTo>
                <a:cubicBezTo>
                  <a:pt x="214" y="54"/>
                  <a:pt x="201" y="41"/>
                  <a:pt x="187" y="28"/>
                </a:cubicBezTo>
                <a:lnTo>
                  <a:pt x="16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7" name="Google Shape;397;p32"/>
          <p:cNvSpPr/>
          <p:nvPr/>
        </p:nvSpPr>
        <p:spPr>
          <a:xfrm>
            <a:off x="10434414" y="5298338"/>
            <a:ext cx="49756" cy="49759"/>
          </a:xfrm>
          <a:custGeom>
            <a:avLst/>
            <a:gdLst/>
            <a:ahLst/>
            <a:cxnLst/>
            <a:rect l="l" t="t" r="r" b="b"/>
            <a:pathLst>
              <a:path w="429" h="429" extrusionOk="0">
                <a:moveTo>
                  <a:pt x="215" y="0"/>
                </a:moveTo>
                <a:cubicBezTo>
                  <a:pt x="188" y="0"/>
                  <a:pt x="161" y="0"/>
                  <a:pt x="135" y="14"/>
                </a:cubicBezTo>
                <a:cubicBezTo>
                  <a:pt x="108" y="27"/>
                  <a:pt x="81" y="41"/>
                  <a:pt x="67" y="54"/>
                </a:cubicBezTo>
                <a:cubicBezTo>
                  <a:pt x="41" y="81"/>
                  <a:pt x="28" y="108"/>
                  <a:pt x="14" y="134"/>
                </a:cubicBezTo>
                <a:cubicBezTo>
                  <a:pt x="1" y="161"/>
                  <a:pt x="1" y="188"/>
                  <a:pt x="1" y="215"/>
                </a:cubicBezTo>
                <a:lnTo>
                  <a:pt x="1" y="268"/>
                </a:lnTo>
                <a:cubicBezTo>
                  <a:pt x="14" y="309"/>
                  <a:pt x="41" y="335"/>
                  <a:pt x="67" y="362"/>
                </a:cubicBezTo>
                <a:lnTo>
                  <a:pt x="108" y="402"/>
                </a:lnTo>
                <a:cubicBezTo>
                  <a:pt x="135" y="416"/>
                  <a:pt x="174" y="429"/>
                  <a:pt x="215" y="429"/>
                </a:cubicBezTo>
                <a:cubicBezTo>
                  <a:pt x="242" y="429"/>
                  <a:pt x="268" y="429"/>
                  <a:pt x="295" y="416"/>
                </a:cubicBezTo>
                <a:cubicBezTo>
                  <a:pt x="322" y="402"/>
                  <a:pt x="349" y="389"/>
                  <a:pt x="375" y="362"/>
                </a:cubicBezTo>
                <a:cubicBezTo>
                  <a:pt x="388" y="348"/>
                  <a:pt x="402" y="322"/>
                  <a:pt x="415" y="295"/>
                </a:cubicBezTo>
                <a:cubicBezTo>
                  <a:pt x="429" y="268"/>
                  <a:pt x="429" y="241"/>
                  <a:pt x="429" y="215"/>
                </a:cubicBezTo>
                <a:lnTo>
                  <a:pt x="429" y="161"/>
                </a:lnTo>
                <a:cubicBezTo>
                  <a:pt x="415" y="121"/>
                  <a:pt x="402" y="81"/>
                  <a:pt x="375" y="54"/>
                </a:cubicBezTo>
                <a:cubicBezTo>
                  <a:pt x="349" y="54"/>
                  <a:pt x="335" y="41"/>
                  <a:pt x="322" y="27"/>
                </a:cubicBezTo>
                <a:cubicBezTo>
                  <a:pt x="295" y="0"/>
                  <a:pt x="255" y="0"/>
                  <a:pt x="2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8" name="Google Shape;398;p32"/>
          <p:cNvSpPr/>
          <p:nvPr/>
        </p:nvSpPr>
        <p:spPr>
          <a:xfrm>
            <a:off x="10366218" y="5385211"/>
            <a:ext cx="32591" cy="34216"/>
          </a:xfrm>
          <a:custGeom>
            <a:avLst/>
            <a:gdLst/>
            <a:ahLst/>
            <a:cxnLst/>
            <a:rect l="l" t="t" r="r" b="b"/>
            <a:pathLst>
              <a:path w="281" h="295" extrusionOk="0">
                <a:moveTo>
                  <a:pt x="107" y="1"/>
                </a:moveTo>
                <a:cubicBezTo>
                  <a:pt x="93" y="1"/>
                  <a:pt x="81" y="14"/>
                  <a:pt x="67" y="14"/>
                </a:cubicBezTo>
                <a:cubicBezTo>
                  <a:pt x="54" y="27"/>
                  <a:pt x="40" y="27"/>
                  <a:pt x="27" y="54"/>
                </a:cubicBezTo>
                <a:cubicBezTo>
                  <a:pt x="13" y="68"/>
                  <a:pt x="13" y="81"/>
                  <a:pt x="13" y="95"/>
                </a:cubicBezTo>
                <a:cubicBezTo>
                  <a:pt x="0" y="108"/>
                  <a:pt x="0" y="121"/>
                  <a:pt x="0" y="134"/>
                </a:cubicBezTo>
                <a:cubicBezTo>
                  <a:pt x="0" y="148"/>
                  <a:pt x="0" y="161"/>
                  <a:pt x="13" y="188"/>
                </a:cubicBezTo>
                <a:cubicBezTo>
                  <a:pt x="13" y="188"/>
                  <a:pt x="13" y="202"/>
                  <a:pt x="27" y="215"/>
                </a:cubicBezTo>
                <a:cubicBezTo>
                  <a:pt x="27" y="215"/>
                  <a:pt x="27" y="228"/>
                  <a:pt x="40" y="241"/>
                </a:cubicBezTo>
                <a:cubicBezTo>
                  <a:pt x="40" y="255"/>
                  <a:pt x="54" y="268"/>
                  <a:pt x="67" y="268"/>
                </a:cubicBezTo>
                <a:cubicBezTo>
                  <a:pt x="67" y="282"/>
                  <a:pt x="81" y="282"/>
                  <a:pt x="93" y="282"/>
                </a:cubicBezTo>
                <a:cubicBezTo>
                  <a:pt x="107" y="295"/>
                  <a:pt x="120" y="295"/>
                  <a:pt x="134" y="295"/>
                </a:cubicBezTo>
                <a:lnTo>
                  <a:pt x="174" y="295"/>
                </a:lnTo>
                <a:cubicBezTo>
                  <a:pt x="188" y="295"/>
                  <a:pt x="188" y="282"/>
                  <a:pt x="200" y="282"/>
                </a:cubicBezTo>
                <a:cubicBezTo>
                  <a:pt x="214" y="268"/>
                  <a:pt x="227" y="268"/>
                  <a:pt x="241" y="255"/>
                </a:cubicBezTo>
                <a:cubicBezTo>
                  <a:pt x="241" y="241"/>
                  <a:pt x="254" y="228"/>
                  <a:pt x="254" y="215"/>
                </a:cubicBezTo>
                <a:lnTo>
                  <a:pt x="268" y="175"/>
                </a:lnTo>
                <a:lnTo>
                  <a:pt x="268" y="148"/>
                </a:lnTo>
                <a:cubicBezTo>
                  <a:pt x="281" y="134"/>
                  <a:pt x="281" y="121"/>
                  <a:pt x="268" y="95"/>
                </a:cubicBezTo>
                <a:cubicBezTo>
                  <a:pt x="268" y="81"/>
                  <a:pt x="268" y="68"/>
                  <a:pt x="254" y="68"/>
                </a:cubicBezTo>
                <a:cubicBezTo>
                  <a:pt x="254" y="41"/>
                  <a:pt x="241" y="27"/>
                  <a:pt x="227" y="27"/>
                </a:cubicBezTo>
                <a:cubicBezTo>
                  <a:pt x="214" y="14"/>
                  <a:pt x="200" y="14"/>
                  <a:pt x="18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9" name="Google Shape;399;p32"/>
          <p:cNvSpPr/>
          <p:nvPr/>
        </p:nvSpPr>
        <p:spPr>
          <a:xfrm>
            <a:off x="10325856" y="5326290"/>
            <a:ext cx="46624" cy="37348"/>
          </a:xfrm>
          <a:custGeom>
            <a:avLst/>
            <a:gdLst/>
            <a:ahLst/>
            <a:cxnLst/>
            <a:rect l="l" t="t" r="r" b="b"/>
            <a:pathLst>
              <a:path w="402" h="322" extrusionOk="0">
                <a:moveTo>
                  <a:pt x="201" y="0"/>
                </a:moveTo>
                <a:cubicBezTo>
                  <a:pt x="1" y="0"/>
                  <a:pt x="1" y="321"/>
                  <a:pt x="201" y="321"/>
                </a:cubicBezTo>
                <a:cubicBezTo>
                  <a:pt x="402" y="321"/>
                  <a:pt x="402" y="0"/>
                  <a:pt x="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0" name="Google Shape;400;p32"/>
          <p:cNvSpPr/>
          <p:nvPr/>
        </p:nvSpPr>
        <p:spPr>
          <a:xfrm>
            <a:off x="10237364" y="5405392"/>
            <a:ext cx="26560" cy="29576"/>
          </a:xfrm>
          <a:custGeom>
            <a:avLst/>
            <a:gdLst/>
            <a:ahLst/>
            <a:cxnLst/>
            <a:rect l="l" t="t" r="r" b="b"/>
            <a:pathLst>
              <a:path w="229" h="255" extrusionOk="0">
                <a:moveTo>
                  <a:pt x="81" y="1"/>
                </a:moveTo>
                <a:cubicBezTo>
                  <a:pt x="81" y="1"/>
                  <a:pt x="68" y="14"/>
                  <a:pt x="54" y="14"/>
                </a:cubicBezTo>
                <a:lnTo>
                  <a:pt x="27" y="41"/>
                </a:lnTo>
                <a:cubicBezTo>
                  <a:pt x="27" y="41"/>
                  <a:pt x="14" y="54"/>
                  <a:pt x="14" y="67"/>
                </a:cubicBezTo>
                <a:cubicBezTo>
                  <a:pt x="14" y="81"/>
                  <a:pt x="1" y="94"/>
                  <a:pt x="1" y="108"/>
                </a:cubicBezTo>
                <a:lnTo>
                  <a:pt x="1" y="174"/>
                </a:lnTo>
                <a:cubicBezTo>
                  <a:pt x="1" y="201"/>
                  <a:pt x="14" y="215"/>
                  <a:pt x="27" y="228"/>
                </a:cubicBezTo>
                <a:cubicBezTo>
                  <a:pt x="41" y="228"/>
                  <a:pt x="41" y="242"/>
                  <a:pt x="54" y="242"/>
                </a:cubicBezTo>
                <a:cubicBezTo>
                  <a:pt x="68" y="255"/>
                  <a:pt x="95" y="255"/>
                  <a:pt x="108" y="255"/>
                </a:cubicBezTo>
                <a:lnTo>
                  <a:pt x="161" y="255"/>
                </a:lnTo>
                <a:cubicBezTo>
                  <a:pt x="175" y="242"/>
                  <a:pt x="188" y="242"/>
                  <a:pt x="188" y="228"/>
                </a:cubicBezTo>
                <a:cubicBezTo>
                  <a:pt x="202" y="215"/>
                  <a:pt x="215" y="201"/>
                  <a:pt x="229" y="174"/>
                </a:cubicBezTo>
                <a:lnTo>
                  <a:pt x="229" y="108"/>
                </a:lnTo>
                <a:cubicBezTo>
                  <a:pt x="215" y="94"/>
                  <a:pt x="215" y="81"/>
                  <a:pt x="215" y="67"/>
                </a:cubicBezTo>
                <a:cubicBezTo>
                  <a:pt x="202" y="67"/>
                  <a:pt x="202" y="54"/>
                  <a:pt x="202" y="41"/>
                </a:cubicBezTo>
                <a:cubicBezTo>
                  <a:pt x="188" y="41"/>
                  <a:pt x="188" y="28"/>
                  <a:pt x="175" y="14"/>
                </a:cubicBezTo>
                <a:cubicBezTo>
                  <a:pt x="161" y="14"/>
                  <a:pt x="161" y="14"/>
                  <a:pt x="1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1" name="Google Shape;401;p32"/>
          <p:cNvSpPr/>
          <p:nvPr/>
        </p:nvSpPr>
        <p:spPr>
          <a:xfrm>
            <a:off x="8164686" y="3082877"/>
            <a:ext cx="54511" cy="51383"/>
          </a:xfrm>
          <a:custGeom>
            <a:avLst/>
            <a:gdLst/>
            <a:ahLst/>
            <a:cxnLst/>
            <a:rect l="l" t="t" r="r" b="b"/>
            <a:pathLst>
              <a:path w="470" h="443" extrusionOk="0">
                <a:moveTo>
                  <a:pt x="215" y="0"/>
                </a:moveTo>
                <a:cubicBezTo>
                  <a:pt x="202" y="0"/>
                  <a:pt x="175" y="14"/>
                  <a:pt x="161" y="14"/>
                </a:cubicBezTo>
                <a:lnTo>
                  <a:pt x="122" y="54"/>
                </a:lnTo>
                <a:cubicBezTo>
                  <a:pt x="95" y="54"/>
                  <a:pt x="81" y="68"/>
                  <a:pt x="81" y="80"/>
                </a:cubicBezTo>
                <a:cubicBezTo>
                  <a:pt x="54" y="107"/>
                  <a:pt x="42" y="134"/>
                  <a:pt x="42" y="161"/>
                </a:cubicBezTo>
                <a:cubicBezTo>
                  <a:pt x="28" y="187"/>
                  <a:pt x="15" y="214"/>
                  <a:pt x="1" y="255"/>
                </a:cubicBezTo>
                <a:lnTo>
                  <a:pt x="1" y="321"/>
                </a:lnTo>
                <a:cubicBezTo>
                  <a:pt x="15" y="348"/>
                  <a:pt x="15" y="362"/>
                  <a:pt x="28" y="375"/>
                </a:cubicBezTo>
                <a:lnTo>
                  <a:pt x="68" y="415"/>
                </a:lnTo>
                <a:cubicBezTo>
                  <a:pt x="95" y="428"/>
                  <a:pt x="122" y="428"/>
                  <a:pt x="149" y="428"/>
                </a:cubicBezTo>
                <a:cubicBezTo>
                  <a:pt x="175" y="442"/>
                  <a:pt x="215" y="442"/>
                  <a:pt x="242" y="442"/>
                </a:cubicBezTo>
                <a:cubicBezTo>
                  <a:pt x="268" y="442"/>
                  <a:pt x="282" y="428"/>
                  <a:pt x="309" y="428"/>
                </a:cubicBezTo>
                <a:lnTo>
                  <a:pt x="363" y="415"/>
                </a:lnTo>
                <a:lnTo>
                  <a:pt x="402" y="375"/>
                </a:lnTo>
                <a:lnTo>
                  <a:pt x="443" y="335"/>
                </a:lnTo>
                <a:cubicBezTo>
                  <a:pt x="443" y="308"/>
                  <a:pt x="456" y="294"/>
                  <a:pt x="456" y="282"/>
                </a:cubicBezTo>
                <a:cubicBezTo>
                  <a:pt x="470" y="255"/>
                  <a:pt x="470" y="241"/>
                  <a:pt x="470" y="214"/>
                </a:cubicBezTo>
                <a:cubicBezTo>
                  <a:pt x="470" y="201"/>
                  <a:pt x="470" y="175"/>
                  <a:pt x="456" y="161"/>
                </a:cubicBezTo>
                <a:cubicBezTo>
                  <a:pt x="456" y="134"/>
                  <a:pt x="443" y="107"/>
                  <a:pt x="416" y="80"/>
                </a:cubicBezTo>
                <a:cubicBezTo>
                  <a:pt x="416" y="68"/>
                  <a:pt x="402" y="54"/>
                  <a:pt x="375" y="54"/>
                </a:cubicBezTo>
                <a:lnTo>
                  <a:pt x="336" y="14"/>
                </a:lnTo>
                <a:cubicBezTo>
                  <a:pt x="322" y="14"/>
                  <a:pt x="295" y="0"/>
                  <a:pt x="2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2" name="Google Shape;402;p32"/>
          <p:cNvSpPr/>
          <p:nvPr/>
        </p:nvSpPr>
        <p:spPr>
          <a:xfrm>
            <a:off x="8104261" y="3233427"/>
            <a:ext cx="35721" cy="40480"/>
          </a:xfrm>
          <a:custGeom>
            <a:avLst/>
            <a:gdLst/>
            <a:ahLst/>
            <a:cxnLst/>
            <a:rect l="l" t="t" r="r" b="b"/>
            <a:pathLst>
              <a:path w="308" h="349" extrusionOk="0">
                <a:moveTo>
                  <a:pt x="161" y="0"/>
                </a:moveTo>
                <a:lnTo>
                  <a:pt x="134" y="13"/>
                </a:lnTo>
                <a:lnTo>
                  <a:pt x="121" y="13"/>
                </a:lnTo>
                <a:lnTo>
                  <a:pt x="94" y="27"/>
                </a:lnTo>
                <a:cubicBezTo>
                  <a:pt x="81" y="27"/>
                  <a:pt x="67" y="54"/>
                  <a:pt x="54" y="54"/>
                </a:cubicBezTo>
                <a:lnTo>
                  <a:pt x="40" y="80"/>
                </a:lnTo>
                <a:cubicBezTo>
                  <a:pt x="27" y="80"/>
                  <a:pt x="27" y="80"/>
                  <a:pt x="27" y="93"/>
                </a:cubicBezTo>
                <a:cubicBezTo>
                  <a:pt x="27" y="107"/>
                  <a:pt x="14" y="120"/>
                  <a:pt x="14" y="134"/>
                </a:cubicBezTo>
                <a:lnTo>
                  <a:pt x="14" y="147"/>
                </a:lnTo>
                <a:cubicBezTo>
                  <a:pt x="14" y="161"/>
                  <a:pt x="1" y="174"/>
                  <a:pt x="1" y="188"/>
                </a:cubicBezTo>
                <a:lnTo>
                  <a:pt x="1" y="200"/>
                </a:lnTo>
                <a:cubicBezTo>
                  <a:pt x="1" y="214"/>
                  <a:pt x="14" y="227"/>
                  <a:pt x="14" y="241"/>
                </a:cubicBezTo>
                <a:cubicBezTo>
                  <a:pt x="14" y="268"/>
                  <a:pt x="27" y="295"/>
                  <a:pt x="54" y="307"/>
                </a:cubicBezTo>
                <a:cubicBezTo>
                  <a:pt x="54" y="321"/>
                  <a:pt x="67" y="321"/>
                  <a:pt x="81" y="334"/>
                </a:cubicBezTo>
                <a:cubicBezTo>
                  <a:pt x="108" y="348"/>
                  <a:pt x="134" y="348"/>
                  <a:pt x="161" y="348"/>
                </a:cubicBezTo>
                <a:cubicBezTo>
                  <a:pt x="174" y="348"/>
                  <a:pt x="201" y="348"/>
                  <a:pt x="215" y="334"/>
                </a:cubicBezTo>
                <a:cubicBezTo>
                  <a:pt x="241" y="334"/>
                  <a:pt x="254" y="321"/>
                  <a:pt x="268" y="307"/>
                </a:cubicBezTo>
                <a:cubicBezTo>
                  <a:pt x="281" y="295"/>
                  <a:pt x="295" y="281"/>
                  <a:pt x="295" y="254"/>
                </a:cubicBezTo>
                <a:cubicBezTo>
                  <a:pt x="308" y="241"/>
                  <a:pt x="308" y="227"/>
                  <a:pt x="308" y="200"/>
                </a:cubicBezTo>
                <a:lnTo>
                  <a:pt x="308" y="174"/>
                </a:lnTo>
                <a:lnTo>
                  <a:pt x="308" y="147"/>
                </a:lnTo>
                <a:lnTo>
                  <a:pt x="308" y="107"/>
                </a:lnTo>
                <a:cubicBezTo>
                  <a:pt x="308" y="80"/>
                  <a:pt x="295" y="67"/>
                  <a:pt x="281" y="54"/>
                </a:cubicBezTo>
                <a:cubicBezTo>
                  <a:pt x="268" y="40"/>
                  <a:pt x="254" y="40"/>
                  <a:pt x="254" y="27"/>
                </a:cubicBezTo>
                <a:lnTo>
                  <a:pt x="241" y="27"/>
                </a:lnTo>
                <a:cubicBezTo>
                  <a:pt x="241" y="27"/>
                  <a:pt x="228" y="13"/>
                  <a:pt x="215" y="13"/>
                </a:cubicBezTo>
                <a:cubicBezTo>
                  <a:pt x="201" y="13"/>
                  <a:pt x="188" y="0"/>
                  <a:pt x="1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3" name="Google Shape;403;p32"/>
          <p:cNvSpPr/>
          <p:nvPr/>
        </p:nvSpPr>
        <p:spPr>
          <a:xfrm>
            <a:off x="8245407" y="3174390"/>
            <a:ext cx="31083" cy="27721"/>
          </a:xfrm>
          <a:custGeom>
            <a:avLst/>
            <a:gdLst/>
            <a:ahLst/>
            <a:cxnLst/>
            <a:rect l="l" t="t" r="r" b="b"/>
            <a:pathLst>
              <a:path w="268" h="239" extrusionOk="0">
                <a:moveTo>
                  <a:pt x="95" y="1"/>
                </a:moveTo>
                <a:lnTo>
                  <a:pt x="81" y="14"/>
                </a:lnTo>
                <a:cubicBezTo>
                  <a:pt x="68" y="14"/>
                  <a:pt x="54" y="14"/>
                  <a:pt x="41" y="41"/>
                </a:cubicBezTo>
                <a:cubicBezTo>
                  <a:pt x="27" y="54"/>
                  <a:pt x="14" y="67"/>
                  <a:pt x="14" y="81"/>
                </a:cubicBezTo>
                <a:cubicBezTo>
                  <a:pt x="14" y="94"/>
                  <a:pt x="0" y="108"/>
                  <a:pt x="0" y="121"/>
                </a:cubicBezTo>
                <a:cubicBezTo>
                  <a:pt x="14" y="121"/>
                  <a:pt x="14" y="135"/>
                  <a:pt x="14" y="148"/>
                </a:cubicBezTo>
                <a:cubicBezTo>
                  <a:pt x="14" y="161"/>
                  <a:pt x="27" y="174"/>
                  <a:pt x="41" y="188"/>
                </a:cubicBezTo>
                <a:lnTo>
                  <a:pt x="41" y="201"/>
                </a:lnTo>
                <a:cubicBezTo>
                  <a:pt x="54" y="201"/>
                  <a:pt x="68" y="215"/>
                  <a:pt x="68" y="215"/>
                </a:cubicBezTo>
                <a:cubicBezTo>
                  <a:pt x="81" y="228"/>
                  <a:pt x="95" y="228"/>
                  <a:pt x="95" y="228"/>
                </a:cubicBezTo>
                <a:lnTo>
                  <a:pt x="107" y="228"/>
                </a:lnTo>
                <a:cubicBezTo>
                  <a:pt x="114" y="235"/>
                  <a:pt x="125" y="238"/>
                  <a:pt x="136" y="238"/>
                </a:cubicBezTo>
                <a:cubicBezTo>
                  <a:pt x="148" y="238"/>
                  <a:pt x="161" y="235"/>
                  <a:pt x="175" y="228"/>
                </a:cubicBezTo>
                <a:cubicBezTo>
                  <a:pt x="188" y="228"/>
                  <a:pt x="202" y="228"/>
                  <a:pt x="202" y="215"/>
                </a:cubicBezTo>
                <a:cubicBezTo>
                  <a:pt x="214" y="215"/>
                  <a:pt x="228" y="201"/>
                  <a:pt x="241" y="188"/>
                </a:cubicBezTo>
                <a:cubicBezTo>
                  <a:pt x="241" y="174"/>
                  <a:pt x="255" y="174"/>
                  <a:pt x="255" y="161"/>
                </a:cubicBezTo>
                <a:cubicBezTo>
                  <a:pt x="268" y="148"/>
                  <a:pt x="268" y="135"/>
                  <a:pt x="268" y="121"/>
                </a:cubicBezTo>
                <a:cubicBezTo>
                  <a:pt x="268" y="108"/>
                  <a:pt x="268" y="94"/>
                  <a:pt x="255" y="81"/>
                </a:cubicBezTo>
                <a:lnTo>
                  <a:pt x="255" y="54"/>
                </a:lnTo>
                <a:cubicBezTo>
                  <a:pt x="241" y="41"/>
                  <a:pt x="228" y="41"/>
                  <a:pt x="214" y="28"/>
                </a:cubicBezTo>
                <a:cubicBezTo>
                  <a:pt x="202" y="14"/>
                  <a:pt x="202" y="14"/>
                  <a:pt x="1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4" name="Google Shape;404;p32"/>
          <p:cNvSpPr/>
          <p:nvPr/>
        </p:nvSpPr>
        <p:spPr>
          <a:xfrm>
            <a:off x="8305950" y="4407791"/>
            <a:ext cx="48132" cy="206572"/>
          </a:xfrm>
          <a:custGeom>
            <a:avLst/>
            <a:gdLst/>
            <a:ahLst/>
            <a:cxnLst/>
            <a:rect l="l" t="t" r="r" b="b"/>
            <a:pathLst>
              <a:path w="415" h="1781" extrusionOk="0">
                <a:moveTo>
                  <a:pt x="1" y="1"/>
                </a:moveTo>
                <a:lnTo>
                  <a:pt x="1" y="1780"/>
                </a:lnTo>
                <a:lnTo>
                  <a:pt x="415" y="1780"/>
                </a:lnTo>
                <a:lnTo>
                  <a:pt x="415" y="1"/>
                </a:ln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5" name="Google Shape;405;p32"/>
          <p:cNvSpPr/>
          <p:nvPr/>
        </p:nvSpPr>
        <p:spPr>
          <a:xfrm>
            <a:off x="8251555" y="4452795"/>
            <a:ext cx="49756" cy="139764"/>
          </a:xfrm>
          <a:custGeom>
            <a:avLst/>
            <a:gdLst/>
            <a:ahLst/>
            <a:cxnLst/>
            <a:rect l="l" t="t" r="r" b="b"/>
            <a:pathLst>
              <a:path w="429" h="1205" extrusionOk="0">
                <a:moveTo>
                  <a:pt x="215" y="1"/>
                </a:moveTo>
                <a:cubicBezTo>
                  <a:pt x="175" y="1"/>
                  <a:pt x="135" y="14"/>
                  <a:pt x="122" y="54"/>
                </a:cubicBezTo>
                <a:cubicBezTo>
                  <a:pt x="28" y="228"/>
                  <a:pt x="1" y="429"/>
                  <a:pt x="15" y="616"/>
                </a:cubicBezTo>
                <a:cubicBezTo>
                  <a:pt x="15" y="723"/>
                  <a:pt x="42" y="816"/>
                  <a:pt x="68" y="911"/>
                </a:cubicBezTo>
                <a:cubicBezTo>
                  <a:pt x="108" y="1004"/>
                  <a:pt x="161" y="1084"/>
                  <a:pt x="229" y="1164"/>
                </a:cubicBezTo>
                <a:cubicBezTo>
                  <a:pt x="242" y="1191"/>
                  <a:pt x="268" y="1205"/>
                  <a:pt x="295" y="1205"/>
                </a:cubicBezTo>
                <a:cubicBezTo>
                  <a:pt x="363" y="1205"/>
                  <a:pt x="429" y="1137"/>
                  <a:pt x="402" y="1071"/>
                </a:cubicBezTo>
                <a:cubicBezTo>
                  <a:pt x="375" y="991"/>
                  <a:pt x="363" y="911"/>
                  <a:pt x="336" y="830"/>
                </a:cubicBezTo>
                <a:cubicBezTo>
                  <a:pt x="322" y="790"/>
                  <a:pt x="309" y="750"/>
                  <a:pt x="309" y="709"/>
                </a:cubicBezTo>
                <a:cubicBezTo>
                  <a:pt x="295" y="670"/>
                  <a:pt x="295" y="629"/>
                  <a:pt x="282" y="616"/>
                </a:cubicBezTo>
                <a:cubicBezTo>
                  <a:pt x="268" y="442"/>
                  <a:pt x="282" y="295"/>
                  <a:pt x="309" y="135"/>
                </a:cubicBezTo>
                <a:cubicBezTo>
                  <a:pt x="322" y="81"/>
                  <a:pt x="309" y="28"/>
                  <a:pt x="256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6" name="Google Shape;406;p32"/>
          <p:cNvSpPr/>
          <p:nvPr/>
        </p:nvSpPr>
        <p:spPr>
          <a:xfrm>
            <a:off x="8841080" y="5073439"/>
            <a:ext cx="313493" cy="100908"/>
          </a:xfrm>
          <a:custGeom>
            <a:avLst/>
            <a:gdLst/>
            <a:ahLst/>
            <a:cxnLst/>
            <a:rect l="l" t="t" r="r" b="b"/>
            <a:pathLst>
              <a:path w="2703" h="870" extrusionOk="0">
                <a:moveTo>
                  <a:pt x="696" y="0"/>
                </a:moveTo>
                <a:cubicBezTo>
                  <a:pt x="402" y="0"/>
                  <a:pt x="108" y="334"/>
                  <a:pt x="28" y="575"/>
                </a:cubicBezTo>
                <a:cubicBezTo>
                  <a:pt x="1" y="655"/>
                  <a:pt x="68" y="723"/>
                  <a:pt x="135" y="723"/>
                </a:cubicBezTo>
                <a:cubicBezTo>
                  <a:pt x="161" y="723"/>
                  <a:pt x="188" y="709"/>
                  <a:pt x="202" y="682"/>
                </a:cubicBezTo>
                <a:cubicBezTo>
                  <a:pt x="322" y="548"/>
                  <a:pt x="456" y="348"/>
                  <a:pt x="643" y="295"/>
                </a:cubicBezTo>
                <a:cubicBezTo>
                  <a:pt x="657" y="281"/>
                  <a:pt x="670" y="281"/>
                  <a:pt x="684" y="281"/>
                </a:cubicBezTo>
                <a:cubicBezTo>
                  <a:pt x="777" y="281"/>
                  <a:pt x="817" y="388"/>
                  <a:pt x="857" y="455"/>
                </a:cubicBezTo>
                <a:cubicBezTo>
                  <a:pt x="964" y="643"/>
                  <a:pt x="1098" y="869"/>
                  <a:pt x="1326" y="869"/>
                </a:cubicBezTo>
                <a:cubicBezTo>
                  <a:pt x="1365" y="869"/>
                  <a:pt x="1406" y="869"/>
                  <a:pt x="1446" y="857"/>
                </a:cubicBezTo>
                <a:cubicBezTo>
                  <a:pt x="1566" y="816"/>
                  <a:pt x="1660" y="723"/>
                  <a:pt x="1740" y="629"/>
                </a:cubicBezTo>
                <a:cubicBezTo>
                  <a:pt x="1780" y="562"/>
                  <a:pt x="1874" y="429"/>
                  <a:pt x="1954" y="429"/>
                </a:cubicBezTo>
                <a:lnTo>
                  <a:pt x="1968" y="429"/>
                </a:lnTo>
                <a:cubicBezTo>
                  <a:pt x="2061" y="441"/>
                  <a:pt x="2141" y="602"/>
                  <a:pt x="2182" y="669"/>
                </a:cubicBezTo>
                <a:cubicBezTo>
                  <a:pt x="2262" y="762"/>
                  <a:pt x="2355" y="830"/>
                  <a:pt x="2476" y="830"/>
                </a:cubicBezTo>
                <a:cubicBezTo>
                  <a:pt x="2503" y="830"/>
                  <a:pt x="2530" y="830"/>
                  <a:pt x="2556" y="816"/>
                </a:cubicBezTo>
                <a:cubicBezTo>
                  <a:pt x="2676" y="789"/>
                  <a:pt x="2703" y="575"/>
                  <a:pt x="2556" y="548"/>
                </a:cubicBezTo>
                <a:cubicBezTo>
                  <a:pt x="2462" y="536"/>
                  <a:pt x="2423" y="468"/>
                  <a:pt x="2369" y="402"/>
                </a:cubicBezTo>
                <a:cubicBezTo>
                  <a:pt x="2302" y="308"/>
                  <a:pt x="2221" y="214"/>
                  <a:pt x="2128" y="161"/>
                </a:cubicBezTo>
                <a:cubicBezTo>
                  <a:pt x="2075" y="134"/>
                  <a:pt x="2021" y="120"/>
                  <a:pt x="1968" y="120"/>
                </a:cubicBezTo>
                <a:cubicBezTo>
                  <a:pt x="1807" y="120"/>
                  <a:pt x="1660" y="254"/>
                  <a:pt x="1553" y="388"/>
                </a:cubicBezTo>
                <a:cubicBezTo>
                  <a:pt x="1499" y="441"/>
                  <a:pt x="1446" y="536"/>
                  <a:pt x="1365" y="562"/>
                </a:cubicBezTo>
                <a:cubicBezTo>
                  <a:pt x="1352" y="575"/>
                  <a:pt x="1339" y="575"/>
                  <a:pt x="1326" y="575"/>
                </a:cubicBezTo>
                <a:cubicBezTo>
                  <a:pt x="1285" y="575"/>
                  <a:pt x="1245" y="522"/>
                  <a:pt x="1205" y="482"/>
                </a:cubicBezTo>
                <a:cubicBezTo>
                  <a:pt x="1098" y="308"/>
                  <a:pt x="1018" y="81"/>
                  <a:pt x="803" y="13"/>
                </a:cubicBezTo>
                <a:cubicBezTo>
                  <a:pt x="764" y="13"/>
                  <a:pt x="737" y="0"/>
                  <a:pt x="696" y="0"/>
                </a:cubicBezTo>
                <a:close/>
              </a:path>
            </a:pathLst>
          </a:custGeom>
          <a:solidFill>
            <a:srgbClr val="75B2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7" name="Google Shape;407;p32"/>
          <p:cNvSpPr/>
          <p:nvPr/>
        </p:nvSpPr>
        <p:spPr>
          <a:xfrm>
            <a:off x="9010295" y="5208331"/>
            <a:ext cx="201805" cy="73072"/>
          </a:xfrm>
          <a:custGeom>
            <a:avLst/>
            <a:gdLst/>
            <a:ahLst/>
            <a:cxnLst/>
            <a:rect l="l" t="t" r="r" b="b"/>
            <a:pathLst>
              <a:path w="1740" h="630" extrusionOk="0">
                <a:moveTo>
                  <a:pt x="468" y="1"/>
                </a:moveTo>
                <a:cubicBezTo>
                  <a:pt x="429" y="1"/>
                  <a:pt x="388" y="1"/>
                  <a:pt x="348" y="15"/>
                </a:cubicBezTo>
                <a:cubicBezTo>
                  <a:pt x="161" y="95"/>
                  <a:pt x="0" y="295"/>
                  <a:pt x="40" y="496"/>
                </a:cubicBezTo>
                <a:cubicBezTo>
                  <a:pt x="40" y="523"/>
                  <a:pt x="67" y="536"/>
                  <a:pt x="81" y="536"/>
                </a:cubicBezTo>
                <a:cubicBezTo>
                  <a:pt x="94" y="536"/>
                  <a:pt x="94" y="536"/>
                  <a:pt x="107" y="523"/>
                </a:cubicBezTo>
                <a:cubicBezTo>
                  <a:pt x="188" y="482"/>
                  <a:pt x="241" y="416"/>
                  <a:pt x="308" y="362"/>
                </a:cubicBezTo>
                <a:cubicBezTo>
                  <a:pt x="348" y="309"/>
                  <a:pt x="402" y="255"/>
                  <a:pt x="468" y="255"/>
                </a:cubicBezTo>
                <a:cubicBezTo>
                  <a:pt x="589" y="255"/>
                  <a:pt x="682" y="443"/>
                  <a:pt x="762" y="509"/>
                </a:cubicBezTo>
                <a:cubicBezTo>
                  <a:pt x="843" y="589"/>
                  <a:pt x="937" y="630"/>
                  <a:pt x="1030" y="630"/>
                </a:cubicBezTo>
                <a:cubicBezTo>
                  <a:pt x="1097" y="630"/>
                  <a:pt x="1178" y="616"/>
                  <a:pt x="1244" y="576"/>
                </a:cubicBezTo>
                <a:cubicBezTo>
                  <a:pt x="1311" y="536"/>
                  <a:pt x="1365" y="496"/>
                  <a:pt x="1431" y="455"/>
                </a:cubicBezTo>
                <a:cubicBezTo>
                  <a:pt x="1499" y="416"/>
                  <a:pt x="1565" y="402"/>
                  <a:pt x="1618" y="389"/>
                </a:cubicBezTo>
                <a:cubicBezTo>
                  <a:pt x="1725" y="362"/>
                  <a:pt x="1739" y="215"/>
                  <a:pt x="1645" y="175"/>
                </a:cubicBezTo>
                <a:cubicBezTo>
                  <a:pt x="1606" y="148"/>
                  <a:pt x="1565" y="134"/>
                  <a:pt x="1525" y="134"/>
                </a:cubicBezTo>
                <a:cubicBezTo>
                  <a:pt x="1378" y="134"/>
                  <a:pt x="1258" y="255"/>
                  <a:pt x="1137" y="322"/>
                </a:cubicBezTo>
                <a:cubicBezTo>
                  <a:pt x="1097" y="336"/>
                  <a:pt x="1057" y="348"/>
                  <a:pt x="1030" y="348"/>
                </a:cubicBezTo>
                <a:lnTo>
                  <a:pt x="990" y="348"/>
                </a:lnTo>
                <a:cubicBezTo>
                  <a:pt x="923" y="322"/>
                  <a:pt x="883" y="241"/>
                  <a:pt x="830" y="188"/>
                </a:cubicBezTo>
                <a:cubicBezTo>
                  <a:pt x="736" y="81"/>
                  <a:pt x="616" y="1"/>
                  <a:pt x="468" y="1"/>
                </a:cubicBezTo>
                <a:close/>
              </a:path>
            </a:pathLst>
          </a:custGeom>
          <a:solidFill>
            <a:srgbClr val="75B2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8" name="Google Shape;408;p32"/>
          <p:cNvSpPr/>
          <p:nvPr/>
        </p:nvSpPr>
        <p:spPr>
          <a:xfrm>
            <a:off x="9213492" y="3332711"/>
            <a:ext cx="257592" cy="77711"/>
          </a:xfrm>
          <a:custGeom>
            <a:avLst/>
            <a:gdLst/>
            <a:ahLst/>
            <a:cxnLst/>
            <a:rect l="l" t="t" r="r" b="b"/>
            <a:pathLst>
              <a:path w="2221" h="670" extrusionOk="0">
                <a:moveTo>
                  <a:pt x="616" y="0"/>
                </a:moveTo>
                <a:cubicBezTo>
                  <a:pt x="589" y="0"/>
                  <a:pt x="562" y="0"/>
                  <a:pt x="535" y="13"/>
                </a:cubicBezTo>
                <a:cubicBezTo>
                  <a:pt x="268" y="54"/>
                  <a:pt x="80" y="281"/>
                  <a:pt x="27" y="535"/>
                </a:cubicBezTo>
                <a:cubicBezTo>
                  <a:pt x="0" y="616"/>
                  <a:pt x="68" y="669"/>
                  <a:pt x="121" y="669"/>
                </a:cubicBezTo>
                <a:cubicBezTo>
                  <a:pt x="148" y="669"/>
                  <a:pt x="187" y="642"/>
                  <a:pt x="214" y="616"/>
                </a:cubicBezTo>
                <a:cubicBezTo>
                  <a:pt x="294" y="509"/>
                  <a:pt x="428" y="281"/>
                  <a:pt x="589" y="281"/>
                </a:cubicBezTo>
                <a:cubicBezTo>
                  <a:pt x="616" y="281"/>
                  <a:pt x="656" y="295"/>
                  <a:pt x="683" y="307"/>
                </a:cubicBezTo>
                <a:cubicBezTo>
                  <a:pt x="749" y="348"/>
                  <a:pt x="803" y="414"/>
                  <a:pt x="856" y="468"/>
                </a:cubicBezTo>
                <a:cubicBezTo>
                  <a:pt x="910" y="548"/>
                  <a:pt x="990" y="602"/>
                  <a:pt x="1070" y="628"/>
                </a:cubicBezTo>
                <a:cubicBezTo>
                  <a:pt x="1111" y="642"/>
                  <a:pt x="1138" y="655"/>
                  <a:pt x="1177" y="655"/>
                </a:cubicBezTo>
                <a:cubicBezTo>
                  <a:pt x="1325" y="655"/>
                  <a:pt x="1445" y="535"/>
                  <a:pt x="1552" y="414"/>
                </a:cubicBezTo>
                <a:cubicBezTo>
                  <a:pt x="1593" y="361"/>
                  <a:pt x="1646" y="334"/>
                  <a:pt x="1700" y="334"/>
                </a:cubicBezTo>
                <a:lnTo>
                  <a:pt x="1780" y="334"/>
                </a:lnTo>
                <a:cubicBezTo>
                  <a:pt x="1873" y="361"/>
                  <a:pt x="1953" y="455"/>
                  <a:pt x="2060" y="455"/>
                </a:cubicBezTo>
                <a:cubicBezTo>
                  <a:pt x="2074" y="455"/>
                  <a:pt x="2101" y="441"/>
                  <a:pt x="2114" y="441"/>
                </a:cubicBezTo>
                <a:cubicBezTo>
                  <a:pt x="2167" y="428"/>
                  <a:pt x="2221" y="375"/>
                  <a:pt x="2208" y="321"/>
                </a:cubicBezTo>
                <a:cubicBezTo>
                  <a:pt x="2194" y="161"/>
                  <a:pt x="2021" y="93"/>
                  <a:pt x="1887" y="54"/>
                </a:cubicBezTo>
                <a:cubicBezTo>
                  <a:pt x="1833" y="27"/>
                  <a:pt x="1766" y="13"/>
                  <a:pt x="1700" y="13"/>
                </a:cubicBezTo>
                <a:cubicBezTo>
                  <a:pt x="1632" y="13"/>
                  <a:pt x="1566" y="27"/>
                  <a:pt x="1498" y="54"/>
                </a:cubicBezTo>
                <a:cubicBezTo>
                  <a:pt x="1391" y="107"/>
                  <a:pt x="1325" y="200"/>
                  <a:pt x="1258" y="281"/>
                </a:cubicBezTo>
                <a:cubicBezTo>
                  <a:pt x="1218" y="321"/>
                  <a:pt x="1204" y="334"/>
                  <a:pt x="1177" y="334"/>
                </a:cubicBezTo>
                <a:cubicBezTo>
                  <a:pt x="1151" y="334"/>
                  <a:pt x="1138" y="334"/>
                  <a:pt x="1111" y="307"/>
                </a:cubicBezTo>
                <a:cubicBezTo>
                  <a:pt x="1044" y="254"/>
                  <a:pt x="977" y="174"/>
                  <a:pt x="910" y="107"/>
                </a:cubicBezTo>
                <a:cubicBezTo>
                  <a:pt x="817" y="40"/>
                  <a:pt x="723" y="0"/>
                  <a:pt x="616" y="0"/>
                </a:cubicBezTo>
                <a:close/>
              </a:path>
            </a:pathLst>
          </a:custGeom>
          <a:solidFill>
            <a:srgbClr val="75B2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9" name="Google Shape;409;p32"/>
          <p:cNvSpPr/>
          <p:nvPr/>
        </p:nvSpPr>
        <p:spPr>
          <a:xfrm>
            <a:off x="9053672" y="3251985"/>
            <a:ext cx="276264" cy="82351"/>
          </a:xfrm>
          <a:custGeom>
            <a:avLst/>
            <a:gdLst/>
            <a:ahLst/>
            <a:cxnLst/>
            <a:rect l="l" t="t" r="r" b="b"/>
            <a:pathLst>
              <a:path w="2382" h="710" extrusionOk="0">
                <a:moveTo>
                  <a:pt x="1780" y="1"/>
                </a:moveTo>
                <a:cubicBezTo>
                  <a:pt x="1633" y="1"/>
                  <a:pt x="1485" y="40"/>
                  <a:pt x="1351" y="108"/>
                </a:cubicBezTo>
                <a:cubicBezTo>
                  <a:pt x="1244" y="147"/>
                  <a:pt x="1151" y="215"/>
                  <a:pt x="1071" y="281"/>
                </a:cubicBezTo>
                <a:cubicBezTo>
                  <a:pt x="991" y="335"/>
                  <a:pt x="923" y="375"/>
                  <a:pt x="843" y="375"/>
                </a:cubicBezTo>
                <a:cubicBezTo>
                  <a:pt x="830" y="375"/>
                  <a:pt x="804" y="375"/>
                  <a:pt x="777" y="361"/>
                </a:cubicBezTo>
                <a:cubicBezTo>
                  <a:pt x="629" y="322"/>
                  <a:pt x="495" y="268"/>
                  <a:pt x="349" y="268"/>
                </a:cubicBezTo>
                <a:cubicBezTo>
                  <a:pt x="269" y="268"/>
                  <a:pt x="188" y="281"/>
                  <a:pt x="108" y="335"/>
                </a:cubicBezTo>
                <a:cubicBezTo>
                  <a:pt x="41" y="402"/>
                  <a:pt x="1" y="495"/>
                  <a:pt x="55" y="575"/>
                </a:cubicBezTo>
                <a:cubicBezTo>
                  <a:pt x="81" y="629"/>
                  <a:pt x="148" y="656"/>
                  <a:pt x="201" y="656"/>
                </a:cubicBezTo>
                <a:cubicBezTo>
                  <a:pt x="228" y="656"/>
                  <a:pt x="255" y="656"/>
                  <a:pt x="281" y="643"/>
                </a:cubicBezTo>
                <a:cubicBezTo>
                  <a:pt x="322" y="616"/>
                  <a:pt x="349" y="602"/>
                  <a:pt x="376" y="602"/>
                </a:cubicBezTo>
                <a:cubicBezTo>
                  <a:pt x="415" y="602"/>
                  <a:pt x="442" y="616"/>
                  <a:pt x="483" y="616"/>
                </a:cubicBezTo>
                <a:cubicBezTo>
                  <a:pt x="576" y="643"/>
                  <a:pt x="670" y="696"/>
                  <a:pt x="777" y="696"/>
                </a:cubicBezTo>
                <a:cubicBezTo>
                  <a:pt x="804" y="709"/>
                  <a:pt x="816" y="709"/>
                  <a:pt x="843" y="709"/>
                </a:cubicBezTo>
                <a:cubicBezTo>
                  <a:pt x="1030" y="709"/>
                  <a:pt x="1164" y="602"/>
                  <a:pt x="1312" y="482"/>
                </a:cubicBezTo>
                <a:cubicBezTo>
                  <a:pt x="1446" y="375"/>
                  <a:pt x="1619" y="295"/>
                  <a:pt x="1806" y="295"/>
                </a:cubicBezTo>
                <a:cubicBezTo>
                  <a:pt x="1981" y="295"/>
                  <a:pt x="2127" y="388"/>
                  <a:pt x="2248" y="495"/>
                </a:cubicBezTo>
                <a:cubicBezTo>
                  <a:pt x="2261" y="509"/>
                  <a:pt x="2288" y="509"/>
                  <a:pt x="2302" y="509"/>
                </a:cubicBezTo>
                <a:cubicBezTo>
                  <a:pt x="2341" y="509"/>
                  <a:pt x="2382" y="482"/>
                  <a:pt x="2382" y="442"/>
                </a:cubicBezTo>
                <a:cubicBezTo>
                  <a:pt x="2355" y="242"/>
                  <a:pt x="2181" y="94"/>
                  <a:pt x="1994" y="28"/>
                </a:cubicBezTo>
                <a:cubicBezTo>
                  <a:pt x="1927" y="14"/>
                  <a:pt x="1860" y="1"/>
                  <a:pt x="1780" y="1"/>
                </a:cubicBezTo>
                <a:close/>
              </a:path>
            </a:pathLst>
          </a:custGeom>
          <a:solidFill>
            <a:srgbClr val="75B2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0" name="Google Shape;410;p32"/>
          <p:cNvSpPr/>
          <p:nvPr/>
        </p:nvSpPr>
        <p:spPr>
          <a:xfrm>
            <a:off x="9671149" y="4781733"/>
            <a:ext cx="32707" cy="127353"/>
          </a:xfrm>
          <a:custGeom>
            <a:avLst/>
            <a:gdLst/>
            <a:ahLst/>
            <a:cxnLst/>
            <a:rect l="l" t="t" r="r" b="b"/>
            <a:pathLst>
              <a:path w="282" h="1098" extrusionOk="0">
                <a:moveTo>
                  <a:pt x="147" y="1"/>
                </a:moveTo>
                <a:cubicBezTo>
                  <a:pt x="108" y="1"/>
                  <a:pt x="67" y="14"/>
                  <a:pt x="54" y="54"/>
                </a:cubicBezTo>
                <a:cubicBezTo>
                  <a:pt x="14" y="135"/>
                  <a:pt x="14" y="228"/>
                  <a:pt x="14" y="308"/>
                </a:cubicBezTo>
                <a:cubicBezTo>
                  <a:pt x="1" y="388"/>
                  <a:pt x="1" y="468"/>
                  <a:pt x="1" y="549"/>
                </a:cubicBezTo>
                <a:lnTo>
                  <a:pt x="1" y="777"/>
                </a:lnTo>
                <a:cubicBezTo>
                  <a:pt x="14" y="857"/>
                  <a:pt x="14" y="937"/>
                  <a:pt x="40" y="1017"/>
                </a:cubicBezTo>
                <a:cubicBezTo>
                  <a:pt x="54" y="1057"/>
                  <a:pt x="94" y="1098"/>
                  <a:pt x="135" y="1098"/>
                </a:cubicBezTo>
                <a:cubicBezTo>
                  <a:pt x="174" y="1098"/>
                  <a:pt x="228" y="1057"/>
                  <a:pt x="228" y="1017"/>
                </a:cubicBezTo>
                <a:cubicBezTo>
                  <a:pt x="242" y="937"/>
                  <a:pt x="242" y="857"/>
                  <a:pt x="242" y="777"/>
                </a:cubicBezTo>
                <a:cubicBezTo>
                  <a:pt x="242" y="709"/>
                  <a:pt x="242" y="629"/>
                  <a:pt x="254" y="549"/>
                </a:cubicBezTo>
                <a:cubicBezTo>
                  <a:pt x="254" y="482"/>
                  <a:pt x="254" y="402"/>
                  <a:pt x="268" y="322"/>
                </a:cubicBezTo>
                <a:cubicBezTo>
                  <a:pt x="268" y="242"/>
                  <a:pt x="281" y="161"/>
                  <a:pt x="268" y="81"/>
                </a:cubicBezTo>
                <a:cubicBezTo>
                  <a:pt x="254" y="27"/>
                  <a:pt x="201" y="1"/>
                  <a:pt x="147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1" name="Google Shape;411;p32"/>
          <p:cNvSpPr/>
          <p:nvPr/>
        </p:nvSpPr>
        <p:spPr>
          <a:xfrm>
            <a:off x="9717774" y="4798783"/>
            <a:ext cx="41869" cy="99400"/>
          </a:xfrm>
          <a:custGeom>
            <a:avLst/>
            <a:gdLst/>
            <a:ahLst/>
            <a:cxnLst/>
            <a:rect l="l" t="t" r="r" b="b"/>
            <a:pathLst>
              <a:path w="361" h="857" extrusionOk="0">
                <a:moveTo>
                  <a:pt x="227" y="0"/>
                </a:moveTo>
                <a:cubicBezTo>
                  <a:pt x="214" y="0"/>
                  <a:pt x="187" y="0"/>
                  <a:pt x="173" y="14"/>
                </a:cubicBezTo>
                <a:cubicBezTo>
                  <a:pt x="120" y="27"/>
                  <a:pt x="107" y="68"/>
                  <a:pt x="93" y="107"/>
                </a:cubicBezTo>
                <a:lnTo>
                  <a:pt x="54" y="228"/>
                </a:lnTo>
                <a:cubicBezTo>
                  <a:pt x="40" y="282"/>
                  <a:pt x="27" y="348"/>
                  <a:pt x="13" y="416"/>
                </a:cubicBezTo>
                <a:cubicBezTo>
                  <a:pt x="0" y="549"/>
                  <a:pt x="27" y="669"/>
                  <a:pt x="66" y="803"/>
                </a:cubicBezTo>
                <a:cubicBezTo>
                  <a:pt x="66" y="830"/>
                  <a:pt x="107" y="856"/>
                  <a:pt x="147" y="856"/>
                </a:cubicBezTo>
                <a:lnTo>
                  <a:pt x="161" y="856"/>
                </a:lnTo>
                <a:cubicBezTo>
                  <a:pt x="200" y="856"/>
                  <a:pt x="241" y="817"/>
                  <a:pt x="227" y="776"/>
                </a:cubicBezTo>
                <a:cubicBezTo>
                  <a:pt x="227" y="710"/>
                  <a:pt x="227" y="656"/>
                  <a:pt x="241" y="603"/>
                </a:cubicBezTo>
                <a:lnTo>
                  <a:pt x="241" y="562"/>
                </a:lnTo>
                <a:lnTo>
                  <a:pt x="241" y="549"/>
                </a:lnTo>
                <a:lnTo>
                  <a:pt x="241" y="509"/>
                </a:lnTo>
                <a:cubicBezTo>
                  <a:pt x="241" y="496"/>
                  <a:pt x="241" y="496"/>
                  <a:pt x="254" y="482"/>
                </a:cubicBezTo>
                <a:lnTo>
                  <a:pt x="254" y="469"/>
                </a:lnTo>
                <a:lnTo>
                  <a:pt x="254" y="455"/>
                </a:lnTo>
                <a:cubicBezTo>
                  <a:pt x="268" y="389"/>
                  <a:pt x="280" y="335"/>
                  <a:pt x="294" y="282"/>
                </a:cubicBezTo>
                <a:cubicBezTo>
                  <a:pt x="307" y="228"/>
                  <a:pt x="361" y="148"/>
                  <a:pt x="334" y="81"/>
                </a:cubicBezTo>
                <a:cubicBezTo>
                  <a:pt x="321" y="27"/>
                  <a:pt x="280" y="0"/>
                  <a:pt x="227" y="0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2" name="Google Shape;412;p32"/>
          <p:cNvSpPr/>
          <p:nvPr/>
        </p:nvSpPr>
        <p:spPr>
          <a:xfrm>
            <a:off x="9755003" y="4836015"/>
            <a:ext cx="51147" cy="76203"/>
          </a:xfrm>
          <a:custGeom>
            <a:avLst/>
            <a:gdLst/>
            <a:ahLst/>
            <a:cxnLst/>
            <a:rect l="l" t="t" r="r" b="b"/>
            <a:pathLst>
              <a:path w="441" h="657" extrusionOk="0">
                <a:moveTo>
                  <a:pt x="307" y="0"/>
                </a:moveTo>
                <a:cubicBezTo>
                  <a:pt x="280" y="14"/>
                  <a:pt x="241" y="27"/>
                  <a:pt x="214" y="54"/>
                </a:cubicBezTo>
                <a:cubicBezTo>
                  <a:pt x="200" y="81"/>
                  <a:pt x="187" y="95"/>
                  <a:pt x="161" y="134"/>
                </a:cubicBezTo>
                <a:cubicBezTo>
                  <a:pt x="134" y="175"/>
                  <a:pt x="120" y="228"/>
                  <a:pt x="93" y="268"/>
                </a:cubicBezTo>
                <a:cubicBezTo>
                  <a:pt x="66" y="348"/>
                  <a:pt x="27" y="442"/>
                  <a:pt x="13" y="523"/>
                </a:cubicBezTo>
                <a:cubicBezTo>
                  <a:pt x="0" y="589"/>
                  <a:pt x="27" y="642"/>
                  <a:pt x="80" y="656"/>
                </a:cubicBezTo>
                <a:lnTo>
                  <a:pt x="107" y="656"/>
                </a:lnTo>
                <a:cubicBezTo>
                  <a:pt x="161" y="656"/>
                  <a:pt x="200" y="630"/>
                  <a:pt x="214" y="589"/>
                </a:cubicBezTo>
                <a:cubicBezTo>
                  <a:pt x="227" y="562"/>
                  <a:pt x="227" y="549"/>
                  <a:pt x="241" y="523"/>
                </a:cubicBezTo>
                <a:lnTo>
                  <a:pt x="241" y="509"/>
                </a:lnTo>
                <a:cubicBezTo>
                  <a:pt x="254" y="496"/>
                  <a:pt x="254" y="496"/>
                  <a:pt x="254" y="482"/>
                </a:cubicBezTo>
                <a:cubicBezTo>
                  <a:pt x="280" y="442"/>
                  <a:pt x="294" y="402"/>
                  <a:pt x="321" y="375"/>
                </a:cubicBezTo>
                <a:cubicBezTo>
                  <a:pt x="334" y="335"/>
                  <a:pt x="361" y="295"/>
                  <a:pt x="375" y="255"/>
                </a:cubicBezTo>
                <a:cubicBezTo>
                  <a:pt x="387" y="241"/>
                  <a:pt x="401" y="214"/>
                  <a:pt x="414" y="202"/>
                </a:cubicBezTo>
                <a:cubicBezTo>
                  <a:pt x="428" y="175"/>
                  <a:pt x="428" y="148"/>
                  <a:pt x="441" y="121"/>
                </a:cubicBezTo>
                <a:cubicBezTo>
                  <a:pt x="441" y="121"/>
                  <a:pt x="428" y="107"/>
                  <a:pt x="428" y="95"/>
                </a:cubicBezTo>
                <a:cubicBezTo>
                  <a:pt x="428" y="41"/>
                  <a:pt x="387" y="0"/>
                  <a:pt x="334" y="0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>
            <a:off x="8664327" y="5424067"/>
            <a:ext cx="114820" cy="226637"/>
          </a:xfrm>
          <a:custGeom>
            <a:avLst/>
            <a:gdLst/>
            <a:ahLst/>
            <a:cxnLst/>
            <a:rect l="l" t="t" r="r" b="b"/>
            <a:pathLst>
              <a:path w="990" h="1954" extrusionOk="0">
                <a:moveTo>
                  <a:pt x="843" y="1"/>
                </a:moveTo>
                <a:cubicBezTo>
                  <a:pt x="816" y="1"/>
                  <a:pt x="803" y="1"/>
                  <a:pt x="790" y="27"/>
                </a:cubicBezTo>
                <a:cubicBezTo>
                  <a:pt x="722" y="67"/>
                  <a:pt x="709" y="161"/>
                  <a:pt x="683" y="227"/>
                </a:cubicBezTo>
                <a:cubicBezTo>
                  <a:pt x="669" y="308"/>
                  <a:pt x="656" y="388"/>
                  <a:pt x="629" y="468"/>
                </a:cubicBezTo>
                <a:cubicBezTo>
                  <a:pt x="589" y="629"/>
                  <a:pt x="535" y="789"/>
                  <a:pt x="469" y="937"/>
                </a:cubicBezTo>
                <a:cubicBezTo>
                  <a:pt x="415" y="1097"/>
                  <a:pt x="348" y="1244"/>
                  <a:pt x="268" y="1392"/>
                </a:cubicBezTo>
                <a:cubicBezTo>
                  <a:pt x="187" y="1538"/>
                  <a:pt x="107" y="1672"/>
                  <a:pt x="27" y="1820"/>
                </a:cubicBezTo>
                <a:cubicBezTo>
                  <a:pt x="0" y="1886"/>
                  <a:pt x="54" y="1953"/>
                  <a:pt x="107" y="1953"/>
                </a:cubicBezTo>
                <a:cubicBezTo>
                  <a:pt x="121" y="1953"/>
                  <a:pt x="148" y="1940"/>
                  <a:pt x="161" y="1927"/>
                </a:cubicBezTo>
                <a:cubicBezTo>
                  <a:pt x="401" y="1686"/>
                  <a:pt x="562" y="1338"/>
                  <a:pt x="696" y="1030"/>
                </a:cubicBezTo>
                <a:cubicBezTo>
                  <a:pt x="763" y="869"/>
                  <a:pt x="816" y="709"/>
                  <a:pt x="856" y="548"/>
                </a:cubicBezTo>
                <a:cubicBezTo>
                  <a:pt x="897" y="402"/>
                  <a:pt x="990" y="174"/>
                  <a:pt x="910" y="40"/>
                </a:cubicBezTo>
                <a:cubicBezTo>
                  <a:pt x="897" y="13"/>
                  <a:pt x="870" y="1"/>
                  <a:pt x="843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>
            <a:off x="8656556" y="5406900"/>
            <a:ext cx="69936" cy="146027"/>
          </a:xfrm>
          <a:custGeom>
            <a:avLst/>
            <a:gdLst/>
            <a:ahLst/>
            <a:cxnLst/>
            <a:rect l="l" t="t" r="r" b="b"/>
            <a:pathLst>
              <a:path w="603" h="1259" extrusionOk="0">
                <a:moveTo>
                  <a:pt x="442" y="1"/>
                </a:moveTo>
                <a:cubicBezTo>
                  <a:pt x="402" y="1"/>
                  <a:pt x="375" y="28"/>
                  <a:pt x="361" y="68"/>
                </a:cubicBezTo>
                <a:cubicBezTo>
                  <a:pt x="335" y="256"/>
                  <a:pt x="322" y="443"/>
                  <a:pt x="268" y="630"/>
                </a:cubicBezTo>
                <a:cubicBezTo>
                  <a:pt x="228" y="803"/>
                  <a:pt x="147" y="978"/>
                  <a:pt x="40" y="1138"/>
                </a:cubicBezTo>
                <a:cubicBezTo>
                  <a:pt x="1" y="1205"/>
                  <a:pt x="67" y="1258"/>
                  <a:pt x="121" y="1258"/>
                </a:cubicBezTo>
                <a:cubicBezTo>
                  <a:pt x="134" y="1258"/>
                  <a:pt x="161" y="1258"/>
                  <a:pt x="174" y="1245"/>
                </a:cubicBezTo>
                <a:cubicBezTo>
                  <a:pt x="322" y="1085"/>
                  <a:pt x="442" y="898"/>
                  <a:pt x="509" y="696"/>
                </a:cubicBezTo>
                <a:cubicBezTo>
                  <a:pt x="575" y="496"/>
                  <a:pt x="602" y="268"/>
                  <a:pt x="522" y="68"/>
                </a:cubicBezTo>
                <a:cubicBezTo>
                  <a:pt x="509" y="28"/>
                  <a:pt x="468" y="1"/>
                  <a:pt x="442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>
            <a:off x="7783112" y="3552969"/>
            <a:ext cx="249937" cy="353875"/>
          </a:xfrm>
          <a:custGeom>
            <a:avLst/>
            <a:gdLst/>
            <a:ahLst/>
            <a:cxnLst/>
            <a:rect l="l" t="t" r="r" b="b"/>
            <a:pathLst>
              <a:path w="2155" h="3051" extrusionOk="0">
                <a:moveTo>
                  <a:pt x="2021" y="1"/>
                </a:moveTo>
                <a:cubicBezTo>
                  <a:pt x="2007" y="1"/>
                  <a:pt x="1980" y="1"/>
                  <a:pt x="1967" y="14"/>
                </a:cubicBezTo>
                <a:cubicBezTo>
                  <a:pt x="1739" y="215"/>
                  <a:pt x="1539" y="468"/>
                  <a:pt x="1365" y="696"/>
                </a:cubicBezTo>
                <a:cubicBezTo>
                  <a:pt x="1177" y="937"/>
                  <a:pt x="990" y="1178"/>
                  <a:pt x="830" y="1431"/>
                </a:cubicBezTo>
                <a:cubicBezTo>
                  <a:pt x="669" y="1672"/>
                  <a:pt x="509" y="1927"/>
                  <a:pt x="362" y="2181"/>
                </a:cubicBezTo>
                <a:cubicBezTo>
                  <a:pt x="295" y="2314"/>
                  <a:pt x="214" y="2448"/>
                  <a:pt x="148" y="2582"/>
                </a:cubicBezTo>
                <a:cubicBezTo>
                  <a:pt x="94" y="2703"/>
                  <a:pt x="0" y="2849"/>
                  <a:pt x="41" y="2983"/>
                </a:cubicBezTo>
                <a:cubicBezTo>
                  <a:pt x="41" y="3024"/>
                  <a:pt x="81" y="3051"/>
                  <a:pt x="121" y="3051"/>
                </a:cubicBezTo>
                <a:cubicBezTo>
                  <a:pt x="134" y="3051"/>
                  <a:pt x="148" y="3037"/>
                  <a:pt x="161" y="3037"/>
                </a:cubicBezTo>
                <a:cubicBezTo>
                  <a:pt x="282" y="2970"/>
                  <a:pt x="348" y="2823"/>
                  <a:pt x="402" y="2703"/>
                </a:cubicBezTo>
                <a:cubicBezTo>
                  <a:pt x="469" y="2582"/>
                  <a:pt x="535" y="2448"/>
                  <a:pt x="603" y="2328"/>
                </a:cubicBezTo>
                <a:cubicBezTo>
                  <a:pt x="749" y="2061"/>
                  <a:pt x="897" y="1806"/>
                  <a:pt x="1070" y="1565"/>
                </a:cubicBezTo>
                <a:cubicBezTo>
                  <a:pt x="1218" y="1324"/>
                  <a:pt x="1391" y="1084"/>
                  <a:pt x="1552" y="857"/>
                </a:cubicBezTo>
                <a:cubicBezTo>
                  <a:pt x="1739" y="616"/>
                  <a:pt x="1940" y="375"/>
                  <a:pt x="2101" y="135"/>
                </a:cubicBezTo>
                <a:cubicBezTo>
                  <a:pt x="2154" y="67"/>
                  <a:pt x="2087" y="1"/>
                  <a:pt x="2021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6" name="Google Shape;416;p32"/>
          <p:cNvSpPr/>
          <p:nvPr/>
        </p:nvSpPr>
        <p:spPr>
          <a:xfrm>
            <a:off x="7884014" y="3638220"/>
            <a:ext cx="159820" cy="215851"/>
          </a:xfrm>
          <a:custGeom>
            <a:avLst/>
            <a:gdLst/>
            <a:ahLst/>
            <a:cxnLst/>
            <a:rect l="l" t="t" r="r" b="b"/>
            <a:pathLst>
              <a:path w="1378" h="1861" extrusionOk="0">
                <a:moveTo>
                  <a:pt x="1270" y="1"/>
                </a:moveTo>
                <a:cubicBezTo>
                  <a:pt x="1258" y="1"/>
                  <a:pt x="1231" y="1"/>
                  <a:pt x="1217" y="15"/>
                </a:cubicBezTo>
                <a:cubicBezTo>
                  <a:pt x="949" y="256"/>
                  <a:pt x="696" y="523"/>
                  <a:pt x="482" y="817"/>
                </a:cubicBezTo>
                <a:cubicBezTo>
                  <a:pt x="375" y="964"/>
                  <a:pt x="281" y="1112"/>
                  <a:pt x="200" y="1272"/>
                </a:cubicBezTo>
                <a:cubicBezTo>
                  <a:pt x="120" y="1419"/>
                  <a:pt x="0" y="1593"/>
                  <a:pt x="13" y="1780"/>
                </a:cubicBezTo>
                <a:cubicBezTo>
                  <a:pt x="13" y="1834"/>
                  <a:pt x="54" y="1861"/>
                  <a:pt x="93" y="1861"/>
                </a:cubicBezTo>
                <a:cubicBezTo>
                  <a:pt x="120" y="1861"/>
                  <a:pt x="134" y="1861"/>
                  <a:pt x="161" y="1834"/>
                </a:cubicBezTo>
                <a:cubicBezTo>
                  <a:pt x="281" y="1727"/>
                  <a:pt x="348" y="1540"/>
                  <a:pt x="428" y="1392"/>
                </a:cubicBezTo>
                <a:cubicBezTo>
                  <a:pt x="509" y="1245"/>
                  <a:pt x="589" y="1098"/>
                  <a:pt x="682" y="951"/>
                </a:cubicBezTo>
                <a:cubicBezTo>
                  <a:pt x="869" y="657"/>
                  <a:pt x="1083" y="375"/>
                  <a:pt x="1324" y="122"/>
                </a:cubicBezTo>
                <a:cubicBezTo>
                  <a:pt x="1377" y="68"/>
                  <a:pt x="1324" y="1"/>
                  <a:pt x="1270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7" name="Google Shape;417;p32"/>
          <p:cNvSpPr/>
          <p:nvPr/>
        </p:nvSpPr>
        <p:spPr>
          <a:xfrm>
            <a:off x="7959981" y="3754671"/>
            <a:ext cx="45116" cy="59037"/>
          </a:xfrm>
          <a:custGeom>
            <a:avLst/>
            <a:gdLst/>
            <a:ahLst/>
            <a:cxnLst/>
            <a:rect l="l" t="t" r="r" b="b"/>
            <a:pathLst>
              <a:path w="389" h="509" extrusionOk="0">
                <a:moveTo>
                  <a:pt x="294" y="1"/>
                </a:moveTo>
                <a:cubicBezTo>
                  <a:pt x="255" y="1"/>
                  <a:pt x="228" y="13"/>
                  <a:pt x="214" y="40"/>
                </a:cubicBezTo>
                <a:cubicBezTo>
                  <a:pt x="175" y="108"/>
                  <a:pt x="134" y="161"/>
                  <a:pt x="107" y="215"/>
                </a:cubicBezTo>
                <a:cubicBezTo>
                  <a:pt x="80" y="241"/>
                  <a:pt x="68" y="268"/>
                  <a:pt x="54" y="295"/>
                </a:cubicBezTo>
                <a:cubicBezTo>
                  <a:pt x="27" y="322"/>
                  <a:pt x="27" y="361"/>
                  <a:pt x="14" y="402"/>
                </a:cubicBezTo>
                <a:cubicBezTo>
                  <a:pt x="0" y="429"/>
                  <a:pt x="14" y="482"/>
                  <a:pt x="54" y="495"/>
                </a:cubicBezTo>
                <a:cubicBezTo>
                  <a:pt x="68" y="495"/>
                  <a:pt x="80" y="509"/>
                  <a:pt x="94" y="509"/>
                </a:cubicBezTo>
                <a:cubicBezTo>
                  <a:pt x="107" y="509"/>
                  <a:pt x="134" y="495"/>
                  <a:pt x="148" y="482"/>
                </a:cubicBezTo>
                <a:cubicBezTo>
                  <a:pt x="175" y="455"/>
                  <a:pt x="201" y="429"/>
                  <a:pt x="228" y="388"/>
                </a:cubicBezTo>
                <a:cubicBezTo>
                  <a:pt x="241" y="361"/>
                  <a:pt x="255" y="335"/>
                  <a:pt x="282" y="308"/>
                </a:cubicBezTo>
                <a:cubicBezTo>
                  <a:pt x="308" y="254"/>
                  <a:pt x="335" y="201"/>
                  <a:pt x="362" y="134"/>
                </a:cubicBezTo>
                <a:cubicBezTo>
                  <a:pt x="389" y="94"/>
                  <a:pt x="375" y="40"/>
                  <a:pt x="335" y="13"/>
                </a:cubicBezTo>
                <a:cubicBezTo>
                  <a:pt x="321" y="1"/>
                  <a:pt x="308" y="1"/>
                  <a:pt x="294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8" name="Google Shape;418;p32"/>
          <p:cNvSpPr/>
          <p:nvPr/>
        </p:nvSpPr>
        <p:spPr>
          <a:xfrm>
            <a:off x="9778199" y="3517246"/>
            <a:ext cx="187888" cy="169340"/>
          </a:xfrm>
          <a:custGeom>
            <a:avLst/>
            <a:gdLst/>
            <a:ahLst/>
            <a:cxnLst/>
            <a:rect l="l" t="t" r="r" b="b"/>
            <a:pathLst>
              <a:path w="1620" h="1460" extrusionOk="0">
                <a:moveTo>
                  <a:pt x="148" y="1"/>
                </a:moveTo>
                <a:cubicBezTo>
                  <a:pt x="80" y="1"/>
                  <a:pt x="27" y="27"/>
                  <a:pt x="14" y="121"/>
                </a:cubicBezTo>
                <a:cubicBezTo>
                  <a:pt x="0" y="161"/>
                  <a:pt x="27" y="228"/>
                  <a:pt x="80" y="228"/>
                </a:cubicBezTo>
                <a:lnTo>
                  <a:pt x="107" y="228"/>
                </a:lnTo>
                <a:cubicBezTo>
                  <a:pt x="148" y="228"/>
                  <a:pt x="201" y="255"/>
                  <a:pt x="241" y="282"/>
                </a:cubicBezTo>
                <a:cubicBezTo>
                  <a:pt x="308" y="322"/>
                  <a:pt x="389" y="362"/>
                  <a:pt x="455" y="416"/>
                </a:cubicBezTo>
                <a:cubicBezTo>
                  <a:pt x="603" y="496"/>
                  <a:pt x="736" y="589"/>
                  <a:pt x="870" y="696"/>
                </a:cubicBezTo>
                <a:cubicBezTo>
                  <a:pt x="977" y="790"/>
                  <a:pt x="1084" y="897"/>
                  <a:pt x="1164" y="1017"/>
                </a:cubicBezTo>
                <a:cubicBezTo>
                  <a:pt x="1204" y="1085"/>
                  <a:pt x="1231" y="1138"/>
                  <a:pt x="1258" y="1204"/>
                </a:cubicBezTo>
                <a:cubicBezTo>
                  <a:pt x="1298" y="1285"/>
                  <a:pt x="1311" y="1379"/>
                  <a:pt x="1378" y="1432"/>
                </a:cubicBezTo>
                <a:cubicBezTo>
                  <a:pt x="1405" y="1445"/>
                  <a:pt x="1432" y="1459"/>
                  <a:pt x="1459" y="1459"/>
                </a:cubicBezTo>
                <a:cubicBezTo>
                  <a:pt x="1498" y="1459"/>
                  <a:pt x="1525" y="1445"/>
                  <a:pt x="1552" y="1406"/>
                </a:cubicBezTo>
                <a:cubicBezTo>
                  <a:pt x="1619" y="1231"/>
                  <a:pt x="1498" y="1017"/>
                  <a:pt x="1391" y="871"/>
                </a:cubicBezTo>
                <a:cubicBezTo>
                  <a:pt x="1284" y="710"/>
                  <a:pt x="1151" y="576"/>
                  <a:pt x="990" y="455"/>
                </a:cubicBezTo>
                <a:cubicBezTo>
                  <a:pt x="830" y="322"/>
                  <a:pt x="656" y="228"/>
                  <a:pt x="482" y="121"/>
                </a:cubicBezTo>
                <a:cubicBezTo>
                  <a:pt x="415" y="95"/>
                  <a:pt x="255" y="1"/>
                  <a:pt x="148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9" name="Google Shape;419;p32"/>
          <p:cNvSpPr/>
          <p:nvPr/>
        </p:nvSpPr>
        <p:spPr>
          <a:xfrm>
            <a:off x="9806036" y="3610384"/>
            <a:ext cx="105657" cy="94761"/>
          </a:xfrm>
          <a:custGeom>
            <a:avLst/>
            <a:gdLst/>
            <a:ahLst/>
            <a:cxnLst/>
            <a:rect l="l" t="t" r="r" b="b"/>
            <a:pathLst>
              <a:path w="911" h="817" extrusionOk="0">
                <a:moveTo>
                  <a:pt x="81" y="0"/>
                </a:moveTo>
                <a:cubicBezTo>
                  <a:pt x="54" y="0"/>
                  <a:pt x="28" y="14"/>
                  <a:pt x="15" y="41"/>
                </a:cubicBezTo>
                <a:cubicBezTo>
                  <a:pt x="1" y="68"/>
                  <a:pt x="1" y="107"/>
                  <a:pt x="28" y="134"/>
                </a:cubicBezTo>
                <a:cubicBezTo>
                  <a:pt x="81" y="201"/>
                  <a:pt x="149" y="241"/>
                  <a:pt x="202" y="308"/>
                </a:cubicBezTo>
                <a:cubicBezTo>
                  <a:pt x="268" y="362"/>
                  <a:pt x="322" y="415"/>
                  <a:pt x="389" y="469"/>
                </a:cubicBezTo>
                <a:cubicBezTo>
                  <a:pt x="509" y="589"/>
                  <a:pt x="630" y="722"/>
                  <a:pt x="777" y="803"/>
                </a:cubicBezTo>
                <a:cubicBezTo>
                  <a:pt x="791" y="817"/>
                  <a:pt x="804" y="817"/>
                  <a:pt x="817" y="817"/>
                </a:cubicBezTo>
                <a:cubicBezTo>
                  <a:pt x="871" y="817"/>
                  <a:pt x="911" y="776"/>
                  <a:pt x="898" y="710"/>
                </a:cubicBezTo>
                <a:cubicBezTo>
                  <a:pt x="884" y="669"/>
                  <a:pt x="871" y="629"/>
                  <a:pt x="844" y="589"/>
                </a:cubicBezTo>
                <a:cubicBezTo>
                  <a:pt x="817" y="549"/>
                  <a:pt x="777" y="508"/>
                  <a:pt x="750" y="469"/>
                </a:cubicBezTo>
                <a:cubicBezTo>
                  <a:pt x="697" y="401"/>
                  <a:pt x="630" y="348"/>
                  <a:pt x="563" y="294"/>
                </a:cubicBezTo>
                <a:cubicBezTo>
                  <a:pt x="496" y="241"/>
                  <a:pt x="416" y="175"/>
                  <a:pt x="349" y="134"/>
                </a:cubicBezTo>
                <a:cubicBezTo>
                  <a:pt x="268" y="80"/>
                  <a:pt x="188" y="27"/>
                  <a:pt x="108" y="0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0" name="Google Shape;420;p32"/>
          <p:cNvSpPr/>
          <p:nvPr/>
        </p:nvSpPr>
        <p:spPr>
          <a:xfrm>
            <a:off x="9242951" y="4330197"/>
            <a:ext cx="79215" cy="310380"/>
          </a:xfrm>
          <a:custGeom>
            <a:avLst/>
            <a:gdLst/>
            <a:ahLst/>
            <a:cxnLst/>
            <a:rect l="l" t="t" r="r" b="b"/>
            <a:pathLst>
              <a:path w="683" h="2676" extrusionOk="0">
                <a:moveTo>
                  <a:pt x="549" y="1"/>
                </a:moveTo>
                <a:cubicBezTo>
                  <a:pt x="522" y="1"/>
                  <a:pt x="495" y="15"/>
                  <a:pt x="482" y="41"/>
                </a:cubicBezTo>
                <a:cubicBezTo>
                  <a:pt x="242" y="416"/>
                  <a:pt x="1" y="844"/>
                  <a:pt x="28" y="1312"/>
                </a:cubicBezTo>
                <a:cubicBezTo>
                  <a:pt x="54" y="1740"/>
                  <a:pt x="349" y="2101"/>
                  <a:pt x="375" y="2529"/>
                </a:cubicBezTo>
                <a:cubicBezTo>
                  <a:pt x="375" y="2622"/>
                  <a:pt x="456" y="2676"/>
                  <a:pt x="536" y="2676"/>
                </a:cubicBezTo>
                <a:cubicBezTo>
                  <a:pt x="616" y="2676"/>
                  <a:pt x="683" y="2622"/>
                  <a:pt x="670" y="2529"/>
                </a:cubicBezTo>
                <a:cubicBezTo>
                  <a:pt x="643" y="2128"/>
                  <a:pt x="388" y="1793"/>
                  <a:pt x="308" y="1406"/>
                </a:cubicBezTo>
                <a:cubicBezTo>
                  <a:pt x="215" y="964"/>
                  <a:pt x="415" y="509"/>
                  <a:pt x="616" y="122"/>
                </a:cubicBezTo>
                <a:cubicBezTo>
                  <a:pt x="643" y="54"/>
                  <a:pt x="602" y="1"/>
                  <a:pt x="549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1" name="Google Shape;421;p32"/>
          <p:cNvSpPr/>
          <p:nvPr/>
        </p:nvSpPr>
        <p:spPr>
          <a:xfrm>
            <a:off x="9315903" y="4421826"/>
            <a:ext cx="48248" cy="131877"/>
          </a:xfrm>
          <a:custGeom>
            <a:avLst/>
            <a:gdLst/>
            <a:ahLst/>
            <a:cxnLst/>
            <a:rect l="l" t="t" r="r" b="b"/>
            <a:pathLst>
              <a:path w="416" h="1137" extrusionOk="0">
                <a:moveTo>
                  <a:pt x="161" y="0"/>
                </a:moveTo>
                <a:cubicBezTo>
                  <a:pt x="134" y="0"/>
                  <a:pt x="107" y="13"/>
                  <a:pt x="94" y="54"/>
                </a:cubicBezTo>
                <a:cubicBezTo>
                  <a:pt x="27" y="227"/>
                  <a:pt x="0" y="402"/>
                  <a:pt x="27" y="589"/>
                </a:cubicBezTo>
                <a:cubicBezTo>
                  <a:pt x="41" y="762"/>
                  <a:pt x="94" y="976"/>
                  <a:pt x="241" y="1110"/>
                </a:cubicBezTo>
                <a:cubicBezTo>
                  <a:pt x="255" y="1124"/>
                  <a:pt x="281" y="1137"/>
                  <a:pt x="308" y="1137"/>
                </a:cubicBezTo>
                <a:cubicBezTo>
                  <a:pt x="362" y="1137"/>
                  <a:pt x="415" y="1083"/>
                  <a:pt x="401" y="1003"/>
                </a:cubicBezTo>
                <a:cubicBezTo>
                  <a:pt x="389" y="937"/>
                  <a:pt x="362" y="857"/>
                  <a:pt x="321" y="789"/>
                </a:cubicBezTo>
                <a:cubicBezTo>
                  <a:pt x="294" y="709"/>
                  <a:pt x="281" y="629"/>
                  <a:pt x="255" y="548"/>
                </a:cubicBezTo>
                <a:cubicBezTo>
                  <a:pt x="228" y="402"/>
                  <a:pt x="228" y="241"/>
                  <a:pt x="241" y="94"/>
                </a:cubicBezTo>
                <a:cubicBezTo>
                  <a:pt x="255" y="27"/>
                  <a:pt x="201" y="0"/>
                  <a:pt x="161" y="0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2" name="Google Shape;422;p32"/>
          <p:cNvSpPr/>
          <p:nvPr/>
        </p:nvSpPr>
        <p:spPr>
          <a:xfrm>
            <a:off x="10349052" y="4980301"/>
            <a:ext cx="51379" cy="66808"/>
          </a:xfrm>
          <a:custGeom>
            <a:avLst/>
            <a:gdLst/>
            <a:ahLst/>
            <a:cxnLst/>
            <a:rect l="l" t="t" r="r" b="b"/>
            <a:pathLst>
              <a:path w="443" h="576" extrusionOk="0">
                <a:moveTo>
                  <a:pt x="362" y="1"/>
                </a:moveTo>
                <a:cubicBezTo>
                  <a:pt x="336" y="14"/>
                  <a:pt x="309" y="28"/>
                  <a:pt x="295" y="40"/>
                </a:cubicBezTo>
                <a:cubicBezTo>
                  <a:pt x="282" y="67"/>
                  <a:pt x="255" y="81"/>
                  <a:pt x="241" y="108"/>
                </a:cubicBezTo>
                <a:cubicBezTo>
                  <a:pt x="215" y="148"/>
                  <a:pt x="188" y="188"/>
                  <a:pt x="175" y="215"/>
                </a:cubicBezTo>
                <a:cubicBezTo>
                  <a:pt x="122" y="295"/>
                  <a:pt x="68" y="375"/>
                  <a:pt x="27" y="442"/>
                </a:cubicBezTo>
                <a:cubicBezTo>
                  <a:pt x="1" y="482"/>
                  <a:pt x="15" y="536"/>
                  <a:pt x="54" y="563"/>
                </a:cubicBezTo>
                <a:cubicBezTo>
                  <a:pt x="68" y="563"/>
                  <a:pt x="81" y="576"/>
                  <a:pt x="95" y="576"/>
                </a:cubicBezTo>
                <a:cubicBezTo>
                  <a:pt x="122" y="576"/>
                  <a:pt x="148" y="549"/>
                  <a:pt x="161" y="536"/>
                </a:cubicBezTo>
                <a:cubicBezTo>
                  <a:pt x="215" y="456"/>
                  <a:pt x="268" y="388"/>
                  <a:pt x="322" y="308"/>
                </a:cubicBezTo>
                <a:cubicBezTo>
                  <a:pt x="348" y="281"/>
                  <a:pt x="362" y="242"/>
                  <a:pt x="389" y="201"/>
                </a:cubicBezTo>
                <a:cubicBezTo>
                  <a:pt x="402" y="188"/>
                  <a:pt x="416" y="161"/>
                  <a:pt x="429" y="148"/>
                </a:cubicBezTo>
                <a:cubicBezTo>
                  <a:pt x="429" y="121"/>
                  <a:pt x="443" y="108"/>
                  <a:pt x="443" y="94"/>
                </a:cubicBezTo>
                <a:lnTo>
                  <a:pt x="443" y="67"/>
                </a:lnTo>
                <a:cubicBezTo>
                  <a:pt x="443" y="28"/>
                  <a:pt x="416" y="1"/>
                  <a:pt x="389" y="1"/>
                </a:cubicBezTo>
                <a:close/>
              </a:path>
            </a:pathLst>
          </a:custGeom>
          <a:solidFill>
            <a:srgbClr val="96AE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3" name="Google Shape;423;p32"/>
          <p:cNvSpPr/>
          <p:nvPr/>
        </p:nvSpPr>
        <p:spPr>
          <a:xfrm>
            <a:off x="10359955" y="5022173"/>
            <a:ext cx="46740" cy="51383"/>
          </a:xfrm>
          <a:custGeom>
            <a:avLst/>
            <a:gdLst/>
            <a:ahLst/>
            <a:cxnLst/>
            <a:rect l="l" t="t" r="r" b="b"/>
            <a:pathLst>
              <a:path w="403" h="443" extrusionOk="0">
                <a:moveTo>
                  <a:pt x="281" y="1"/>
                </a:moveTo>
                <a:cubicBezTo>
                  <a:pt x="254" y="27"/>
                  <a:pt x="228" y="41"/>
                  <a:pt x="201" y="68"/>
                </a:cubicBezTo>
                <a:cubicBezTo>
                  <a:pt x="188" y="81"/>
                  <a:pt x="174" y="95"/>
                  <a:pt x="174" y="108"/>
                </a:cubicBezTo>
                <a:lnTo>
                  <a:pt x="135" y="148"/>
                </a:lnTo>
                <a:cubicBezTo>
                  <a:pt x="121" y="175"/>
                  <a:pt x="94" y="202"/>
                  <a:pt x="67" y="241"/>
                </a:cubicBezTo>
                <a:lnTo>
                  <a:pt x="28" y="322"/>
                </a:lnTo>
                <a:cubicBezTo>
                  <a:pt x="1" y="362"/>
                  <a:pt x="14" y="402"/>
                  <a:pt x="40" y="429"/>
                </a:cubicBezTo>
                <a:cubicBezTo>
                  <a:pt x="67" y="442"/>
                  <a:pt x="81" y="442"/>
                  <a:pt x="94" y="442"/>
                </a:cubicBezTo>
                <a:cubicBezTo>
                  <a:pt x="121" y="442"/>
                  <a:pt x="135" y="442"/>
                  <a:pt x="161" y="416"/>
                </a:cubicBezTo>
                <a:cubicBezTo>
                  <a:pt x="174" y="402"/>
                  <a:pt x="201" y="375"/>
                  <a:pt x="228" y="362"/>
                </a:cubicBezTo>
                <a:cubicBezTo>
                  <a:pt x="242" y="322"/>
                  <a:pt x="268" y="295"/>
                  <a:pt x="295" y="268"/>
                </a:cubicBezTo>
                <a:cubicBezTo>
                  <a:pt x="308" y="255"/>
                  <a:pt x="322" y="241"/>
                  <a:pt x="322" y="228"/>
                </a:cubicBezTo>
                <a:cubicBezTo>
                  <a:pt x="335" y="215"/>
                  <a:pt x="349" y="202"/>
                  <a:pt x="349" y="188"/>
                </a:cubicBezTo>
                <a:cubicBezTo>
                  <a:pt x="361" y="175"/>
                  <a:pt x="361" y="161"/>
                  <a:pt x="375" y="148"/>
                </a:cubicBezTo>
                <a:cubicBezTo>
                  <a:pt x="388" y="134"/>
                  <a:pt x="388" y="108"/>
                  <a:pt x="402" y="95"/>
                </a:cubicBezTo>
                <a:cubicBezTo>
                  <a:pt x="402" y="68"/>
                  <a:pt x="388" y="27"/>
                  <a:pt x="375" y="14"/>
                </a:cubicBezTo>
                <a:cubicBezTo>
                  <a:pt x="361" y="1"/>
                  <a:pt x="335" y="1"/>
                  <a:pt x="322" y="1"/>
                </a:cubicBezTo>
                <a:close/>
              </a:path>
            </a:pathLst>
          </a:custGeom>
          <a:solidFill>
            <a:srgbClr val="96AE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4" name="Google Shape;424;p32"/>
          <p:cNvSpPr/>
          <p:nvPr/>
        </p:nvSpPr>
        <p:spPr>
          <a:xfrm>
            <a:off x="7463471" y="4989697"/>
            <a:ext cx="46740" cy="74580"/>
          </a:xfrm>
          <a:custGeom>
            <a:avLst/>
            <a:gdLst/>
            <a:ahLst/>
            <a:cxnLst/>
            <a:rect l="l" t="t" r="r" b="b"/>
            <a:pathLst>
              <a:path w="403" h="643" extrusionOk="0">
                <a:moveTo>
                  <a:pt x="108" y="0"/>
                </a:moveTo>
                <a:cubicBezTo>
                  <a:pt x="41" y="13"/>
                  <a:pt x="15" y="54"/>
                  <a:pt x="1" y="120"/>
                </a:cubicBezTo>
                <a:cubicBezTo>
                  <a:pt x="1" y="214"/>
                  <a:pt x="15" y="307"/>
                  <a:pt x="41" y="388"/>
                </a:cubicBezTo>
                <a:cubicBezTo>
                  <a:pt x="68" y="441"/>
                  <a:pt x="95" y="495"/>
                  <a:pt x="135" y="548"/>
                </a:cubicBezTo>
                <a:cubicBezTo>
                  <a:pt x="175" y="589"/>
                  <a:pt x="215" y="615"/>
                  <a:pt x="255" y="628"/>
                </a:cubicBezTo>
                <a:cubicBezTo>
                  <a:pt x="268" y="642"/>
                  <a:pt x="295" y="642"/>
                  <a:pt x="309" y="642"/>
                </a:cubicBezTo>
                <a:cubicBezTo>
                  <a:pt x="336" y="642"/>
                  <a:pt x="362" y="642"/>
                  <a:pt x="375" y="615"/>
                </a:cubicBezTo>
                <a:cubicBezTo>
                  <a:pt x="402" y="589"/>
                  <a:pt x="402" y="548"/>
                  <a:pt x="389" y="495"/>
                </a:cubicBezTo>
                <a:cubicBezTo>
                  <a:pt x="375" y="482"/>
                  <a:pt x="375" y="455"/>
                  <a:pt x="375" y="441"/>
                </a:cubicBezTo>
                <a:cubicBezTo>
                  <a:pt x="362" y="428"/>
                  <a:pt x="349" y="401"/>
                  <a:pt x="336" y="388"/>
                </a:cubicBezTo>
                <a:cubicBezTo>
                  <a:pt x="322" y="348"/>
                  <a:pt x="309" y="321"/>
                  <a:pt x="295" y="281"/>
                </a:cubicBezTo>
                <a:cubicBezTo>
                  <a:pt x="282" y="281"/>
                  <a:pt x="282" y="268"/>
                  <a:pt x="282" y="254"/>
                </a:cubicBezTo>
                <a:lnTo>
                  <a:pt x="268" y="254"/>
                </a:lnTo>
                <a:cubicBezTo>
                  <a:pt x="268" y="241"/>
                  <a:pt x="255" y="214"/>
                  <a:pt x="255" y="200"/>
                </a:cubicBezTo>
                <a:cubicBezTo>
                  <a:pt x="242" y="161"/>
                  <a:pt x="229" y="120"/>
                  <a:pt x="229" y="80"/>
                </a:cubicBezTo>
                <a:cubicBezTo>
                  <a:pt x="215" y="40"/>
                  <a:pt x="161" y="0"/>
                  <a:pt x="122" y="0"/>
                </a:cubicBezTo>
                <a:close/>
              </a:path>
            </a:pathLst>
          </a:custGeom>
          <a:solidFill>
            <a:srgbClr val="96AE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5" name="Google Shape;425;p32"/>
          <p:cNvSpPr/>
          <p:nvPr/>
        </p:nvSpPr>
        <p:spPr>
          <a:xfrm>
            <a:off x="6928339" y="4539785"/>
            <a:ext cx="72952" cy="79103"/>
          </a:xfrm>
          <a:custGeom>
            <a:avLst/>
            <a:gdLst/>
            <a:ahLst/>
            <a:cxnLst/>
            <a:rect l="l" t="t" r="r" b="b"/>
            <a:pathLst>
              <a:path w="629" h="682" extrusionOk="0">
                <a:moveTo>
                  <a:pt x="495" y="0"/>
                </a:moveTo>
                <a:cubicBezTo>
                  <a:pt x="482" y="0"/>
                  <a:pt x="468" y="0"/>
                  <a:pt x="441" y="13"/>
                </a:cubicBezTo>
                <a:cubicBezTo>
                  <a:pt x="388" y="40"/>
                  <a:pt x="348" y="80"/>
                  <a:pt x="295" y="120"/>
                </a:cubicBezTo>
                <a:cubicBezTo>
                  <a:pt x="254" y="161"/>
                  <a:pt x="214" y="200"/>
                  <a:pt x="188" y="241"/>
                </a:cubicBezTo>
                <a:cubicBezTo>
                  <a:pt x="134" y="280"/>
                  <a:pt x="94" y="334"/>
                  <a:pt x="67" y="387"/>
                </a:cubicBezTo>
                <a:cubicBezTo>
                  <a:pt x="27" y="455"/>
                  <a:pt x="0" y="535"/>
                  <a:pt x="27" y="615"/>
                </a:cubicBezTo>
                <a:cubicBezTo>
                  <a:pt x="54" y="655"/>
                  <a:pt x="81" y="682"/>
                  <a:pt x="134" y="682"/>
                </a:cubicBezTo>
                <a:lnTo>
                  <a:pt x="161" y="682"/>
                </a:lnTo>
                <a:cubicBezTo>
                  <a:pt x="201" y="682"/>
                  <a:pt x="227" y="669"/>
                  <a:pt x="268" y="642"/>
                </a:cubicBezTo>
                <a:cubicBezTo>
                  <a:pt x="295" y="615"/>
                  <a:pt x="308" y="575"/>
                  <a:pt x="334" y="548"/>
                </a:cubicBezTo>
                <a:cubicBezTo>
                  <a:pt x="361" y="508"/>
                  <a:pt x="388" y="468"/>
                  <a:pt x="415" y="414"/>
                </a:cubicBezTo>
                <a:cubicBezTo>
                  <a:pt x="441" y="375"/>
                  <a:pt x="482" y="334"/>
                  <a:pt x="509" y="294"/>
                </a:cubicBezTo>
                <a:lnTo>
                  <a:pt x="509" y="280"/>
                </a:lnTo>
                <a:lnTo>
                  <a:pt x="522" y="280"/>
                </a:lnTo>
                <a:cubicBezTo>
                  <a:pt x="536" y="254"/>
                  <a:pt x="548" y="241"/>
                  <a:pt x="548" y="227"/>
                </a:cubicBezTo>
                <a:cubicBezTo>
                  <a:pt x="562" y="200"/>
                  <a:pt x="589" y="187"/>
                  <a:pt x="602" y="161"/>
                </a:cubicBezTo>
                <a:cubicBezTo>
                  <a:pt x="629" y="120"/>
                  <a:pt x="616" y="54"/>
                  <a:pt x="575" y="27"/>
                </a:cubicBezTo>
                <a:cubicBezTo>
                  <a:pt x="562" y="13"/>
                  <a:pt x="536" y="0"/>
                  <a:pt x="4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6" name="Google Shape;426;p32"/>
          <p:cNvSpPr/>
          <p:nvPr/>
        </p:nvSpPr>
        <p:spPr>
          <a:xfrm>
            <a:off x="6987256" y="4572261"/>
            <a:ext cx="1624" cy="116"/>
          </a:xfrm>
          <a:custGeom>
            <a:avLst/>
            <a:gdLst/>
            <a:ahLst/>
            <a:cxnLst/>
            <a:rect l="l" t="t" r="r" b="b"/>
            <a:pathLst>
              <a:path w="14" h="1" extrusionOk="0">
                <a:moveTo>
                  <a:pt x="14" y="0"/>
                </a:moveTo>
                <a:lnTo>
                  <a:pt x="14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38785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7" name="Google Shape;427;p32"/>
          <p:cNvSpPr/>
          <p:nvPr/>
        </p:nvSpPr>
        <p:spPr>
          <a:xfrm>
            <a:off x="6968700" y="4769321"/>
            <a:ext cx="66688" cy="116451"/>
          </a:xfrm>
          <a:custGeom>
            <a:avLst/>
            <a:gdLst/>
            <a:ahLst/>
            <a:cxnLst/>
            <a:rect l="l" t="t" r="r" b="b"/>
            <a:pathLst>
              <a:path w="575" h="1004" extrusionOk="0">
                <a:moveTo>
                  <a:pt x="441" y="1"/>
                </a:moveTo>
                <a:cubicBezTo>
                  <a:pt x="402" y="1"/>
                  <a:pt x="348" y="14"/>
                  <a:pt x="334" y="54"/>
                </a:cubicBezTo>
                <a:cubicBezTo>
                  <a:pt x="268" y="188"/>
                  <a:pt x="214" y="335"/>
                  <a:pt x="147" y="468"/>
                </a:cubicBezTo>
                <a:cubicBezTo>
                  <a:pt x="134" y="536"/>
                  <a:pt x="107" y="602"/>
                  <a:pt x="80" y="670"/>
                </a:cubicBezTo>
                <a:cubicBezTo>
                  <a:pt x="40" y="750"/>
                  <a:pt x="0" y="857"/>
                  <a:pt x="54" y="937"/>
                </a:cubicBezTo>
                <a:cubicBezTo>
                  <a:pt x="80" y="977"/>
                  <a:pt x="120" y="1003"/>
                  <a:pt x="174" y="1003"/>
                </a:cubicBezTo>
                <a:cubicBezTo>
                  <a:pt x="174" y="1003"/>
                  <a:pt x="188" y="1003"/>
                  <a:pt x="200" y="991"/>
                </a:cubicBezTo>
                <a:cubicBezTo>
                  <a:pt x="295" y="977"/>
                  <a:pt x="334" y="857"/>
                  <a:pt x="375" y="777"/>
                </a:cubicBezTo>
                <a:cubicBezTo>
                  <a:pt x="388" y="709"/>
                  <a:pt x="414" y="629"/>
                  <a:pt x="441" y="563"/>
                </a:cubicBezTo>
                <a:cubicBezTo>
                  <a:pt x="482" y="429"/>
                  <a:pt x="535" y="295"/>
                  <a:pt x="562" y="161"/>
                </a:cubicBezTo>
                <a:cubicBezTo>
                  <a:pt x="575" y="94"/>
                  <a:pt x="548" y="27"/>
                  <a:pt x="4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8" name="Google Shape;428;p32"/>
          <p:cNvSpPr/>
          <p:nvPr/>
        </p:nvSpPr>
        <p:spPr>
          <a:xfrm>
            <a:off x="7010453" y="4854572"/>
            <a:ext cx="38969" cy="68432"/>
          </a:xfrm>
          <a:custGeom>
            <a:avLst/>
            <a:gdLst/>
            <a:ahLst/>
            <a:cxnLst/>
            <a:rect l="l" t="t" r="r" b="b"/>
            <a:pathLst>
              <a:path w="336" h="590" extrusionOk="0">
                <a:moveTo>
                  <a:pt x="229" y="1"/>
                </a:moveTo>
                <a:cubicBezTo>
                  <a:pt x="202" y="1"/>
                  <a:pt x="161" y="15"/>
                  <a:pt x="149" y="54"/>
                </a:cubicBezTo>
                <a:cubicBezTo>
                  <a:pt x="108" y="122"/>
                  <a:pt x="81" y="188"/>
                  <a:pt x="54" y="256"/>
                </a:cubicBezTo>
                <a:cubicBezTo>
                  <a:pt x="42" y="282"/>
                  <a:pt x="28" y="309"/>
                  <a:pt x="28" y="349"/>
                </a:cubicBezTo>
                <a:cubicBezTo>
                  <a:pt x="15" y="389"/>
                  <a:pt x="1" y="443"/>
                  <a:pt x="15" y="496"/>
                </a:cubicBezTo>
                <a:cubicBezTo>
                  <a:pt x="28" y="550"/>
                  <a:pt x="68" y="589"/>
                  <a:pt x="122" y="589"/>
                </a:cubicBezTo>
                <a:cubicBezTo>
                  <a:pt x="161" y="589"/>
                  <a:pt x="188" y="577"/>
                  <a:pt x="215" y="550"/>
                </a:cubicBezTo>
                <a:cubicBezTo>
                  <a:pt x="242" y="523"/>
                  <a:pt x="256" y="496"/>
                  <a:pt x="268" y="470"/>
                </a:cubicBezTo>
                <a:cubicBezTo>
                  <a:pt x="268" y="443"/>
                  <a:pt x="282" y="429"/>
                  <a:pt x="282" y="416"/>
                </a:cubicBezTo>
                <a:cubicBezTo>
                  <a:pt x="295" y="389"/>
                  <a:pt x="295" y="349"/>
                  <a:pt x="295" y="322"/>
                </a:cubicBezTo>
                <a:cubicBezTo>
                  <a:pt x="309" y="256"/>
                  <a:pt x="322" y="175"/>
                  <a:pt x="336" y="108"/>
                </a:cubicBezTo>
                <a:cubicBezTo>
                  <a:pt x="336" y="81"/>
                  <a:pt x="322" y="54"/>
                  <a:pt x="309" y="42"/>
                </a:cubicBezTo>
                <a:cubicBezTo>
                  <a:pt x="295" y="28"/>
                  <a:pt x="282" y="15"/>
                  <a:pt x="2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9" name="Google Shape;429;p32"/>
          <p:cNvSpPr/>
          <p:nvPr/>
        </p:nvSpPr>
        <p:spPr>
          <a:xfrm>
            <a:off x="7164125" y="4901199"/>
            <a:ext cx="77707" cy="74580"/>
          </a:xfrm>
          <a:custGeom>
            <a:avLst/>
            <a:gdLst/>
            <a:ahLst/>
            <a:cxnLst/>
            <a:rect l="l" t="t" r="r" b="b"/>
            <a:pathLst>
              <a:path w="670" h="643" extrusionOk="0">
                <a:moveTo>
                  <a:pt x="134" y="0"/>
                </a:moveTo>
                <a:cubicBezTo>
                  <a:pt x="108" y="0"/>
                  <a:pt x="67" y="14"/>
                  <a:pt x="40" y="41"/>
                </a:cubicBezTo>
                <a:cubicBezTo>
                  <a:pt x="27" y="68"/>
                  <a:pt x="1" y="94"/>
                  <a:pt x="13" y="121"/>
                </a:cubicBezTo>
                <a:cubicBezTo>
                  <a:pt x="13" y="161"/>
                  <a:pt x="27" y="187"/>
                  <a:pt x="40" y="214"/>
                </a:cubicBezTo>
                <a:cubicBezTo>
                  <a:pt x="81" y="255"/>
                  <a:pt x="108" y="282"/>
                  <a:pt x="134" y="321"/>
                </a:cubicBezTo>
                <a:lnTo>
                  <a:pt x="228" y="415"/>
                </a:lnTo>
                <a:cubicBezTo>
                  <a:pt x="254" y="455"/>
                  <a:pt x="281" y="482"/>
                  <a:pt x="322" y="522"/>
                </a:cubicBezTo>
                <a:cubicBezTo>
                  <a:pt x="361" y="562"/>
                  <a:pt x="415" y="615"/>
                  <a:pt x="468" y="629"/>
                </a:cubicBezTo>
                <a:cubicBezTo>
                  <a:pt x="482" y="642"/>
                  <a:pt x="495" y="642"/>
                  <a:pt x="509" y="642"/>
                </a:cubicBezTo>
                <a:cubicBezTo>
                  <a:pt x="602" y="642"/>
                  <a:pt x="669" y="562"/>
                  <a:pt x="643" y="469"/>
                </a:cubicBezTo>
                <a:cubicBezTo>
                  <a:pt x="629" y="401"/>
                  <a:pt x="575" y="362"/>
                  <a:pt x="522" y="308"/>
                </a:cubicBezTo>
                <a:lnTo>
                  <a:pt x="429" y="214"/>
                </a:lnTo>
                <a:lnTo>
                  <a:pt x="335" y="121"/>
                </a:lnTo>
                <a:cubicBezTo>
                  <a:pt x="295" y="94"/>
                  <a:pt x="268" y="68"/>
                  <a:pt x="228" y="41"/>
                </a:cubicBezTo>
                <a:cubicBezTo>
                  <a:pt x="201" y="14"/>
                  <a:pt x="174" y="0"/>
                  <a:pt x="1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0" name="Google Shape;430;p32"/>
          <p:cNvSpPr/>
          <p:nvPr/>
        </p:nvSpPr>
        <p:spPr>
          <a:xfrm>
            <a:off x="7160995" y="4792520"/>
            <a:ext cx="79215" cy="60777"/>
          </a:xfrm>
          <a:custGeom>
            <a:avLst/>
            <a:gdLst/>
            <a:ahLst/>
            <a:cxnLst/>
            <a:rect l="l" t="t" r="r" b="b"/>
            <a:pathLst>
              <a:path w="683" h="524" extrusionOk="0">
                <a:moveTo>
                  <a:pt x="121" y="1"/>
                </a:moveTo>
                <a:cubicBezTo>
                  <a:pt x="81" y="1"/>
                  <a:pt x="54" y="15"/>
                  <a:pt x="28" y="42"/>
                </a:cubicBezTo>
                <a:cubicBezTo>
                  <a:pt x="1" y="81"/>
                  <a:pt x="1" y="149"/>
                  <a:pt x="40" y="188"/>
                </a:cubicBezTo>
                <a:cubicBezTo>
                  <a:pt x="81" y="229"/>
                  <a:pt x="121" y="268"/>
                  <a:pt x="174" y="295"/>
                </a:cubicBezTo>
                <a:cubicBezTo>
                  <a:pt x="215" y="322"/>
                  <a:pt x="255" y="349"/>
                  <a:pt x="295" y="389"/>
                </a:cubicBezTo>
                <a:lnTo>
                  <a:pt x="415" y="470"/>
                </a:lnTo>
                <a:cubicBezTo>
                  <a:pt x="456" y="496"/>
                  <a:pt x="509" y="523"/>
                  <a:pt x="563" y="523"/>
                </a:cubicBezTo>
                <a:cubicBezTo>
                  <a:pt x="576" y="523"/>
                  <a:pt x="589" y="523"/>
                  <a:pt x="602" y="509"/>
                </a:cubicBezTo>
                <a:cubicBezTo>
                  <a:pt x="629" y="509"/>
                  <a:pt x="656" y="482"/>
                  <a:pt x="670" y="470"/>
                </a:cubicBezTo>
                <a:cubicBezTo>
                  <a:pt x="683" y="443"/>
                  <a:pt x="683" y="416"/>
                  <a:pt x="683" y="389"/>
                </a:cubicBezTo>
                <a:cubicBezTo>
                  <a:pt x="670" y="322"/>
                  <a:pt x="602" y="268"/>
                  <a:pt x="549" y="229"/>
                </a:cubicBezTo>
                <a:lnTo>
                  <a:pt x="429" y="149"/>
                </a:lnTo>
                <a:cubicBezTo>
                  <a:pt x="388" y="135"/>
                  <a:pt x="349" y="108"/>
                  <a:pt x="308" y="81"/>
                </a:cubicBezTo>
                <a:cubicBezTo>
                  <a:pt x="268" y="54"/>
                  <a:pt x="215" y="42"/>
                  <a:pt x="174" y="15"/>
                </a:cubicBezTo>
                <a:cubicBezTo>
                  <a:pt x="147" y="15"/>
                  <a:pt x="135" y="1"/>
                  <a:pt x="1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1" name="Google Shape;431;p32"/>
          <p:cNvSpPr/>
          <p:nvPr/>
        </p:nvSpPr>
        <p:spPr>
          <a:xfrm>
            <a:off x="7102077" y="4643593"/>
            <a:ext cx="79215" cy="51383"/>
          </a:xfrm>
          <a:custGeom>
            <a:avLst/>
            <a:gdLst/>
            <a:ahLst/>
            <a:cxnLst/>
            <a:rect l="l" t="t" r="r" b="b"/>
            <a:pathLst>
              <a:path w="683" h="443" extrusionOk="0">
                <a:moveTo>
                  <a:pt x="108" y="1"/>
                </a:moveTo>
                <a:cubicBezTo>
                  <a:pt x="81" y="1"/>
                  <a:pt x="40" y="15"/>
                  <a:pt x="13" y="54"/>
                </a:cubicBezTo>
                <a:cubicBezTo>
                  <a:pt x="1" y="95"/>
                  <a:pt x="1" y="148"/>
                  <a:pt x="40" y="175"/>
                </a:cubicBezTo>
                <a:cubicBezTo>
                  <a:pt x="67" y="202"/>
                  <a:pt x="108" y="229"/>
                  <a:pt x="147" y="255"/>
                </a:cubicBezTo>
                <a:cubicBezTo>
                  <a:pt x="174" y="268"/>
                  <a:pt x="215" y="295"/>
                  <a:pt x="241" y="309"/>
                </a:cubicBezTo>
                <a:cubicBezTo>
                  <a:pt x="308" y="348"/>
                  <a:pt x="375" y="389"/>
                  <a:pt x="455" y="429"/>
                </a:cubicBezTo>
                <a:cubicBezTo>
                  <a:pt x="482" y="443"/>
                  <a:pt x="495" y="443"/>
                  <a:pt x="522" y="443"/>
                </a:cubicBezTo>
                <a:lnTo>
                  <a:pt x="562" y="443"/>
                </a:lnTo>
                <a:cubicBezTo>
                  <a:pt x="589" y="429"/>
                  <a:pt x="629" y="402"/>
                  <a:pt x="643" y="375"/>
                </a:cubicBezTo>
                <a:cubicBezTo>
                  <a:pt x="682" y="309"/>
                  <a:pt x="655" y="215"/>
                  <a:pt x="589" y="188"/>
                </a:cubicBezTo>
                <a:cubicBezTo>
                  <a:pt x="522" y="134"/>
                  <a:pt x="429" y="108"/>
                  <a:pt x="348" y="81"/>
                </a:cubicBezTo>
                <a:cubicBezTo>
                  <a:pt x="281" y="54"/>
                  <a:pt x="215" y="15"/>
                  <a:pt x="1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2" name="Google Shape;432;p32"/>
          <p:cNvSpPr/>
          <p:nvPr/>
        </p:nvSpPr>
        <p:spPr>
          <a:xfrm>
            <a:off x="7427865" y="3705028"/>
            <a:ext cx="69820" cy="46627"/>
          </a:xfrm>
          <a:custGeom>
            <a:avLst/>
            <a:gdLst/>
            <a:ahLst/>
            <a:cxnLst/>
            <a:rect l="l" t="t" r="r" b="b"/>
            <a:pathLst>
              <a:path w="602" h="402" extrusionOk="0">
                <a:moveTo>
                  <a:pt x="415" y="1"/>
                </a:moveTo>
                <a:cubicBezTo>
                  <a:pt x="402" y="1"/>
                  <a:pt x="388" y="13"/>
                  <a:pt x="375" y="13"/>
                </a:cubicBezTo>
                <a:cubicBezTo>
                  <a:pt x="334" y="13"/>
                  <a:pt x="295" y="27"/>
                  <a:pt x="254" y="40"/>
                </a:cubicBezTo>
                <a:cubicBezTo>
                  <a:pt x="215" y="54"/>
                  <a:pt x="174" y="67"/>
                  <a:pt x="134" y="94"/>
                </a:cubicBezTo>
                <a:cubicBezTo>
                  <a:pt x="120" y="108"/>
                  <a:pt x="94" y="120"/>
                  <a:pt x="81" y="147"/>
                </a:cubicBezTo>
                <a:cubicBezTo>
                  <a:pt x="54" y="174"/>
                  <a:pt x="27" y="201"/>
                  <a:pt x="27" y="241"/>
                </a:cubicBezTo>
                <a:cubicBezTo>
                  <a:pt x="1" y="322"/>
                  <a:pt x="67" y="402"/>
                  <a:pt x="147" y="402"/>
                </a:cubicBezTo>
                <a:lnTo>
                  <a:pt x="188" y="402"/>
                </a:lnTo>
                <a:cubicBezTo>
                  <a:pt x="201" y="388"/>
                  <a:pt x="227" y="375"/>
                  <a:pt x="254" y="361"/>
                </a:cubicBezTo>
                <a:cubicBezTo>
                  <a:pt x="268" y="361"/>
                  <a:pt x="281" y="348"/>
                  <a:pt x="295" y="334"/>
                </a:cubicBezTo>
                <a:cubicBezTo>
                  <a:pt x="308" y="322"/>
                  <a:pt x="334" y="322"/>
                  <a:pt x="361" y="308"/>
                </a:cubicBezTo>
                <a:cubicBezTo>
                  <a:pt x="388" y="295"/>
                  <a:pt x="415" y="281"/>
                  <a:pt x="442" y="281"/>
                </a:cubicBezTo>
                <a:lnTo>
                  <a:pt x="402" y="281"/>
                </a:lnTo>
                <a:cubicBezTo>
                  <a:pt x="442" y="281"/>
                  <a:pt x="468" y="268"/>
                  <a:pt x="509" y="268"/>
                </a:cubicBezTo>
                <a:cubicBezTo>
                  <a:pt x="522" y="268"/>
                  <a:pt x="522" y="254"/>
                  <a:pt x="536" y="254"/>
                </a:cubicBezTo>
                <a:cubicBezTo>
                  <a:pt x="549" y="241"/>
                  <a:pt x="562" y="241"/>
                  <a:pt x="575" y="227"/>
                </a:cubicBezTo>
                <a:cubicBezTo>
                  <a:pt x="589" y="201"/>
                  <a:pt x="602" y="174"/>
                  <a:pt x="602" y="147"/>
                </a:cubicBezTo>
                <a:cubicBezTo>
                  <a:pt x="602" y="94"/>
                  <a:pt x="562" y="40"/>
                  <a:pt x="509" y="13"/>
                </a:cubicBezTo>
                <a:cubicBezTo>
                  <a:pt x="468" y="13"/>
                  <a:pt x="442" y="1"/>
                  <a:pt x="4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3" name="Google Shape;433;p32"/>
          <p:cNvSpPr/>
          <p:nvPr/>
        </p:nvSpPr>
        <p:spPr>
          <a:xfrm>
            <a:off x="7454193" y="3646107"/>
            <a:ext cx="71444" cy="35724"/>
          </a:xfrm>
          <a:custGeom>
            <a:avLst/>
            <a:gdLst/>
            <a:ahLst/>
            <a:cxnLst/>
            <a:rect l="l" t="t" r="r" b="b"/>
            <a:pathLst>
              <a:path w="616" h="308" extrusionOk="0">
                <a:moveTo>
                  <a:pt x="523" y="0"/>
                </a:moveTo>
                <a:cubicBezTo>
                  <a:pt x="523" y="0"/>
                  <a:pt x="509" y="0"/>
                  <a:pt x="509" y="13"/>
                </a:cubicBezTo>
                <a:cubicBezTo>
                  <a:pt x="429" y="27"/>
                  <a:pt x="362" y="40"/>
                  <a:pt x="282" y="54"/>
                </a:cubicBezTo>
                <a:cubicBezTo>
                  <a:pt x="255" y="54"/>
                  <a:pt x="215" y="67"/>
                  <a:pt x="175" y="81"/>
                </a:cubicBezTo>
                <a:cubicBezTo>
                  <a:pt x="134" y="93"/>
                  <a:pt x="81" y="107"/>
                  <a:pt x="41" y="147"/>
                </a:cubicBezTo>
                <a:cubicBezTo>
                  <a:pt x="0" y="200"/>
                  <a:pt x="14" y="295"/>
                  <a:pt x="95" y="307"/>
                </a:cubicBezTo>
                <a:lnTo>
                  <a:pt x="134" y="307"/>
                </a:lnTo>
                <a:cubicBezTo>
                  <a:pt x="161" y="307"/>
                  <a:pt x="202" y="307"/>
                  <a:pt x="241" y="295"/>
                </a:cubicBezTo>
                <a:cubicBezTo>
                  <a:pt x="282" y="281"/>
                  <a:pt x="322" y="254"/>
                  <a:pt x="362" y="241"/>
                </a:cubicBezTo>
                <a:cubicBezTo>
                  <a:pt x="429" y="214"/>
                  <a:pt x="496" y="188"/>
                  <a:pt x="562" y="147"/>
                </a:cubicBezTo>
                <a:cubicBezTo>
                  <a:pt x="603" y="134"/>
                  <a:pt x="616" y="81"/>
                  <a:pt x="603" y="54"/>
                </a:cubicBezTo>
                <a:cubicBezTo>
                  <a:pt x="589" y="27"/>
                  <a:pt x="562" y="0"/>
                  <a:pt x="5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4" name="Google Shape;434;p32"/>
          <p:cNvSpPr/>
          <p:nvPr/>
        </p:nvSpPr>
        <p:spPr>
          <a:xfrm>
            <a:off x="7474372" y="3579299"/>
            <a:ext cx="85477" cy="38972"/>
          </a:xfrm>
          <a:custGeom>
            <a:avLst/>
            <a:gdLst/>
            <a:ahLst/>
            <a:cxnLst/>
            <a:rect l="l" t="t" r="r" b="b"/>
            <a:pathLst>
              <a:path w="737" h="336" extrusionOk="0">
                <a:moveTo>
                  <a:pt x="616" y="1"/>
                </a:moveTo>
                <a:cubicBezTo>
                  <a:pt x="522" y="27"/>
                  <a:pt x="429" y="41"/>
                  <a:pt x="335" y="68"/>
                </a:cubicBezTo>
                <a:cubicBezTo>
                  <a:pt x="295" y="68"/>
                  <a:pt x="255" y="81"/>
                  <a:pt x="215" y="95"/>
                </a:cubicBezTo>
                <a:cubicBezTo>
                  <a:pt x="188" y="95"/>
                  <a:pt x="161" y="108"/>
                  <a:pt x="135" y="108"/>
                </a:cubicBezTo>
                <a:cubicBezTo>
                  <a:pt x="121" y="122"/>
                  <a:pt x="108" y="122"/>
                  <a:pt x="94" y="134"/>
                </a:cubicBezTo>
                <a:lnTo>
                  <a:pt x="54" y="175"/>
                </a:lnTo>
                <a:cubicBezTo>
                  <a:pt x="1" y="215"/>
                  <a:pt x="28" y="309"/>
                  <a:pt x="94" y="322"/>
                </a:cubicBezTo>
                <a:cubicBezTo>
                  <a:pt x="108" y="322"/>
                  <a:pt x="135" y="336"/>
                  <a:pt x="148" y="336"/>
                </a:cubicBezTo>
                <a:cubicBezTo>
                  <a:pt x="161" y="336"/>
                  <a:pt x="188" y="336"/>
                  <a:pt x="201" y="322"/>
                </a:cubicBezTo>
                <a:cubicBezTo>
                  <a:pt x="228" y="322"/>
                  <a:pt x="242" y="322"/>
                  <a:pt x="268" y="309"/>
                </a:cubicBezTo>
                <a:cubicBezTo>
                  <a:pt x="308" y="295"/>
                  <a:pt x="349" y="282"/>
                  <a:pt x="402" y="268"/>
                </a:cubicBezTo>
                <a:cubicBezTo>
                  <a:pt x="482" y="229"/>
                  <a:pt x="576" y="202"/>
                  <a:pt x="656" y="175"/>
                </a:cubicBezTo>
                <a:cubicBezTo>
                  <a:pt x="709" y="161"/>
                  <a:pt x="736" y="108"/>
                  <a:pt x="723" y="68"/>
                </a:cubicBezTo>
                <a:cubicBezTo>
                  <a:pt x="709" y="27"/>
                  <a:pt x="670" y="1"/>
                  <a:pt x="6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5" name="Google Shape;435;p32"/>
          <p:cNvSpPr/>
          <p:nvPr/>
        </p:nvSpPr>
        <p:spPr>
          <a:xfrm>
            <a:off x="7649618" y="3568513"/>
            <a:ext cx="31199" cy="150551"/>
          </a:xfrm>
          <a:custGeom>
            <a:avLst/>
            <a:gdLst/>
            <a:ahLst/>
            <a:cxnLst/>
            <a:rect l="l" t="t" r="r" b="b"/>
            <a:pathLst>
              <a:path w="269" h="1298" extrusionOk="0">
                <a:moveTo>
                  <a:pt x="135" y="1"/>
                </a:moveTo>
                <a:cubicBezTo>
                  <a:pt x="95" y="1"/>
                  <a:pt x="54" y="27"/>
                  <a:pt x="42" y="94"/>
                </a:cubicBezTo>
                <a:cubicBezTo>
                  <a:pt x="15" y="281"/>
                  <a:pt x="15" y="468"/>
                  <a:pt x="1" y="669"/>
                </a:cubicBezTo>
                <a:cubicBezTo>
                  <a:pt x="1" y="762"/>
                  <a:pt x="1" y="869"/>
                  <a:pt x="15" y="964"/>
                </a:cubicBezTo>
                <a:cubicBezTo>
                  <a:pt x="15" y="1057"/>
                  <a:pt x="15" y="1164"/>
                  <a:pt x="68" y="1258"/>
                </a:cubicBezTo>
                <a:cubicBezTo>
                  <a:pt x="81" y="1285"/>
                  <a:pt x="108" y="1297"/>
                  <a:pt x="135" y="1297"/>
                </a:cubicBezTo>
                <a:cubicBezTo>
                  <a:pt x="175" y="1297"/>
                  <a:pt x="215" y="1271"/>
                  <a:pt x="242" y="1231"/>
                </a:cubicBezTo>
                <a:cubicBezTo>
                  <a:pt x="268" y="1137"/>
                  <a:pt x="256" y="1030"/>
                  <a:pt x="242" y="937"/>
                </a:cubicBezTo>
                <a:cubicBezTo>
                  <a:pt x="242" y="843"/>
                  <a:pt x="229" y="750"/>
                  <a:pt x="229" y="655"/>
                </a:cubicBezTo>
                <a:cubicBezTo>
                  <a:pt x="215" y="468"/>
                  <a:pt x="215" y="281"/>
                  <a:pt x="215" y="94"/>
                </a:cubicBezTo>
                <a:cubicBezTo>
                  <a:pt x="215" y="27"/>
                  <a:pt x="175" y="1"/>
                  <a:pt x="1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6" name="Google Shape;436;p32"/>
          <p:cNvSpPr/>
          <p:nvPr/>
        </p:nvSpPr>
        <p:spPr>
          <a:xfrm>
            <a:off x="7693111" y="3537428"/>
            <a:ext cx="29691" cy="131993"/>
          </a:xfrm>
          <a:custGeom>
            <a:avLst/>
            <a:gdLst/>
            <a:ahLst/>
            <a:cxnLst/>
            <a:rect l="l" t="t" r="r" b="b"/>
            <a:pathLst>
              <a:path w="256" h="1138" extrusionOk="0">
                <a:moveTo>
                  <a:pt x="134" y="1"/>
                </a:moveTo>
                <a:cubicBezTo>
                  <a:pt x="95" y="1"/>
                  <a:pt x="68" y="28"/>
                  <a:pt x="54" y="67"/>
                </a:cubicBezTo>
                <a:cubicBezTo>
                  <a:pt x="41" y="228"/>
                  <a:pt x="27" y="388"/>
                  <a:pt x="27" y="549"/>
                </a:cubicBezTo>
                <a:cubicBezTo>
                  <a:pt x="14" y="697"/>
                  <a:pt x="0" y="857"/>
                  <a:pt x="14" y="1018"/>
                </a:cubicBezTo>
                <a:cubicBezTo>
                  <a:pt x="14" y="1098"/>
                  <a:pt x="68" y="1137"/>
                  <a:pt x="134" y="1137"/>
                </a:cubicBezTo>
                <a:cubicBezTo>
                  <a:pt x="188" y="1137"/>
                  <a:pt x="241" y="1098"/>
                  <a:pt x="255" y="1018"/>
                </a:cubicBezTo>
                <a:cubicBezTo>
                  <a:pt x="255" y="857"/>
                  <a:pt x="241" y="697"/>
                  <a:pt x="228" y="549"/>
                </a:cubicBezTo>
                <a:cubicBezTo>
                  <a:pt x="228" y="388"/>
                  <a:pt x="214" y="228"/>
                  <a:pt x="202" y="67"/>
                </a:cubicBezTo>
                <a:cubicBezTo>
                  <a:pt x="202" y="28"/>
                  <a:pt x="161" y="1"/>
                  <a:pt x="1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7" name="Google Shape;437;p32"/>
          <p:cNvSpPr/>
          <p:nvPr/>
        </p:nvSpPr>
        <p:spPr>
          <a:xfrm>
            <a:off x="7735095" y="3475375"/>
            <a:ext cx="32591" cy="121207"/>
          </a:xfrm>
          <a:custGeom>
            <a:avLst/>
            <a:gdLst/>
            <a:ahLst/>
            <a:cxnLst/>
            <a:rect l="l" t="t" r="r" b="b"/>
            <a:pathLst>
              <a:path w="281" h="1045" extrusionOk="0">
                <a:moveTo>
                  <a:pt x="93" y="1"/>
                </a:moveTo>
                <a:cubicBezTo>
                  <a:pt x="54" y="1"/>
                  <a:pt x="0" y="28"/>
                  <a:pt x="13" y="81"/>
                </a:cubicBezTo>
                <a:cubicBezTo>
                  <a:pt x="27" y="228"/>
                  <a:pt x="40" y="362"/>
                  <a:pt x="40" y="495"/>
                </a:cubicBezTo>
                <a:cubicBezTo>
                  <a:pt x="40" y="643"/>
                  <a:pt x="27" y="777"/>
                  <a:pt x="27" y="923"/>
                </a:cubicBezTo>
                <a:cubicBezTo>
                  <a:pt x="27" y="991"/>
                  <a:pt x="80" y="1044"/>
                  <a:pt x="147" y="1044"/>
                </a:cubicBezTo>
                <a:cubicBezTo>
                  <a:pt x="214" y="1044"/>
                  <a:pt x="254" y="991"/>
                  <a:pt x="268" y="923"/>
                </a:cubicBezTo>
                <a:cubicBezTo>
                  <a:pt x="281" y="777"/>
                  <a:pt x="268" y="629"/>
                  <a:pt x="254" y="495"/>
                </a:cubicBezTo>
                <a:cubicBezTo>
                  <a:pt x="241" y="349"/>
                  <a:pt x="214" y="201"/>
                  <a:pt x="187" y="54"/>
                </a:cubicBezTo>
                <a:cubicBezTo>
                  <a:pt x="173" y="14"/>
                  <a:pt x="134" y="1"/>
                  <a:pt x="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8" name="Google Shape;438;p32"/>
          <p:cNvSpPr/>
          <p:nvPr/>
        </p:nvSpPr>
        <p:spPr>
          <a:xfrm>
            <a:off x="7794014" y="3408684"/>
            <a:ext cx="26444" cy="93137"/>
          </a:xfrm>
          <a:custGeom>
            <a:avLst/>
            <a:gdLst/>
            <a:ahLst/>
            <a:cxnLst/>
            <a:rect l="l" t="t" r="r" b="b"/>
            <a:pathLst>
              <a:path w="228" h="803" extrusionOk="0">
                <a:moveTo>
                  <a:pt x="107" y="0"/>
                </a:moveTo>
                <a:cubicBezTo>
                  <a:pt x="67" y="0"/>
                  <a:pt x="27" y="41"/>
                  <a:pt x="27" y="94"/>
                </a:cubicBezTo>
                <a:lnTo>
                  <a:pt x="13" y="402"/>
                </a:lnTo>
                <a:lnTo>
                  <a:pt x="13" y="549"/>
                </a:lnTo>
                <a:lnTo>
                  <a:pt x="13" y="616"/>
                </a:lnTo>
                <a:cubicBezTo>
                  <a:pt x="0" y="656"/>
                  <a:pt x="0" y="696"/>
                  <a:pt x="13" y="723"/>
                </a:cubicBezTo>
                <a:cubicBezTo>
                  <a:pt x="27" y="763"/>
                  <a:pt x="67" y="803"/>
                  <a:pt x="107" y="803"/>
                </a:cubicBezTo>
                <a:cubicBezTo>
                  <a:pt x="161" y="790"/>
                  <a:pt x="188" y="763"/>
                  <a:pt x="214" y="723"/>
                </a:cubicBezTo>
                <a:cubicBezTo>
                  <a:pt x="227" y="696"/>
                  <a:pt x="214" y="656"/>
                  <a:pt x="214" y="629"/>
                </a:cubicBezTo>
                <a:lnTo>
                  <a:pt x="214" y="549"/>
                </a:lnTo>
                <a:lnTo>
                  <a:pt x="214" y="402"/>
                </a:lnTo>
                <a:lnTo>
                  <a:pt x="201" y="94"/>
                </a:lnTo>
                <a:cubicBezTo>
                  <a:pt x="201" y="41"/>
                  <a:pt x="161" y="0"/>
                  <a:pt x="1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9" name="Google Shape;439;p32"/>
          <p:cNvSpPr/>
          <p:nvPr/>
        </p:nvSpPr>
        <p:spPr>
          <a:xfrm>
            <a:off x="7615521" y="3279938"/>
            <a:ext cx="113428" cy="49759"/>
          </a:xfrm>
          <a:custGeom>
            <a:avLst/>
            <a:gdLst/>
            <a:ahLst/>
            <a:cxnLst/>
            <a:rect l="l" t="t" r="r" b="b"/>
            <a:pathLst>
              <a:path w="978" h="429" extrusionOk="0">
                <a:moveTo>
                  <a:pt x="883" y="1"/>
                </a:moveTo>
                <a:cubicBezTo>
                  <a:pt x="750" y="27"/>
                  <a:pt x="616" y="54"/>
                  <a:pt x="496" y="81"/>
                </a:cubicBezTo>
                <a:cubicBezTo>
                  <a:pt x="429" y="94"/>
                  <a:pt x="362" y="108"/>
                  <a:pt x="309" y="134"/>
                </a:cubicBezTo>
                <a:cubicBezTo>
                  <a:pt x="241" y="147"/>
                  <a:pt x="175" y="161"/>
                  <a:pt x="122" y="188"/>
                </a:cubicBezTo>
                <a:cubicBezTo>
                  <a:pt x="54" y="201"/>
                  <a:pt x="1" y="268"/>
                  <a:pt x="27" y="334"/>
                </a:cubicBezTo>
                <a:cubicBezTo>
                  <a:pt x="41" y="402"/>
                  <a:pt x="95" y="429"/>
                  <a:pt x="148" y="429"/>
                </a:cubicBezTo>
                <a:lnTo>
                  <a:pt x="188" y="429"/>
                </a:lnTo>
                <a:cubicBezTo>
                  <a:pt x="255" y="415"/>
                  <a:pt x="309" y="388"/>
                  <a:pt x="375" y="361"/>
                </a:cubicBezTo>
                <a:lnTo>
                  <a:pt x="576" y="281"/>
                </a:lnTo>
                <a:cubicBezTo>
                  <a:pt x="696" y="227"/>
                  <a:pt x="817" y="188"/>
                  <a:pt x="937" y="134"/>
                </a:cubicBezTo>
                <a:cubicBezTo>
                  <a:pt x="964" y="120"/>
                  <a:pt x="978" y="67"/>
                  <a:pt x="964" y="40"/>
                </a:cubicBezTo>
                <a:cubicBezTo>
                  <a:pt x="951" y="13"/>
                  <a:pt x="924" y="1"/>
                  <a:pt x="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0" name="Google Shape;440;p32"/>
          <p:cNvSpPr/>
          <p:nvPr/>
        </p:nvSpPr>
        <p:spPr>
          <a:xfrm>
            <a:off x="7685456" y="3228671"/>
            <a:ext cx="82229" cy="32708"/>
          </a:xfrm>
          <a:custGeom>
            <a:avLst/>
            <a:gdLst/>
            <a:ahLst/>
            <a:cxnLst/>
            <a:rect l="l" t="t" r="r" b="b"/>
            <a:pathLst>
              <a:path w="709" h="282" extrusionOk="0">
                <a:moveTo>
                  <a:pt x="508" y="1"/>
                </a:moveTo>
                <a:cubicBezTo>
                  <a:pt x="441" y="1"/>
                  <a:pt x="375" y="1"/>
                  <a:pt x="321" y="14"/>
                </a:cubicBezTo>
                <a:cubicBezTo>
                  <a:pt x="268" y="27"/>
                  <a:pt x="214" y="27"/>
                  <a:pt x="161" y="54"/>
                </a:cubicBezTo>
                <a:cubicBezTo>
                  <a:pt x="147" y="68"/>
                  <a:pt x="120" y="68"/>
                  <a:pt x="93" y="81"/>
                </a:cubicBezTo>
                <a:cubicBezTo>
                  <a:pt x="80" y="95"/>
                  <a:pt x="54" y="121"/>
                  <a:pt x="40" y="148"/>
                </a:cubicBezTo>
                <a:cubicBezTo>
                  <a:pt x="13" y="161"/>
                  <a:pt x="0" y="202"/>
                  <a:pt x="13" y="229"/>
                </a:cubicBezTo>
                <a:cubicBezTo>
                  <a:pt x="27" y="255"/>
                  <a:pt x="54" y="282"/>
                  <a:pt x="80" y="282"/>
                </a:cubicBezTo>
                <a:lnTo>
                  <a:pt x="93" y="282"/>
                </a:lnTo>
                <a:cubicBezTo>
                  <a:pt x="120" y="282"/>
                  <a:pt x="147" y="282"/>
                  <a:pt x="173" y="268"/>
                </a:cubicBezTo>
                <a:cubicBezTo>
                  <a:pt x="200" y="268"/>
                  <a:pt x="214" y="255"/>
                  <a:pt x="241" y="241"/>
                </a:cubicBezTo>
                <a:cubicBezTo>
                  <a:pt x="280" y="241"/>
                  <a:pt x="321" y="215"/>
                  <a:pt x="361" y="202"/>
                </a:cubicBezTo>
                <a:cubicBezTo>
                  <a:pt x="414" y="188"/>
                  <a:pt x="455" y="188"/>
                  <a:pt x="494" y="175"/>
                </a:cubicBezTo>
                <a:lnTo>
                  <a:pt x="615" y="175"/>
                </a:lnTo>
                <a:cubicBezTo>
                  <a:pt x="669" y="175"/>
                  <a:pt x="709" y="134"/>
                  <a:pt x="709" y="81"/>
                </a:cubicBezTo>
                <a:cubicBezTo>
                  <a:pt x="696" y="41"/>
                  <a:pt x="669" y="14"/>
                  <a:pt x="6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1" name="Google Shape;441;p32"/>
          <p:cNvSpPr/>
          <p:nvPr/>
        </p:nvSpPr>
        <p:spPr>
          <a:xfrm>
            <a:off x="9399640" y="2204740"/>
            <a:ext cx="28067" cy="73072"/>
          </a:xfrm>
          <a:custGeom>
            <a:avLst/>
            <a:gdLst/>
            <a:ahLst/>
            <a:cxnLst/>
            <a:rect l="l" t="t" r="r" b="b"/>
            <a:pathLst>
              <a:path w="242" h="630" extrusionOk="0">
                <a:moveTo>
                  <a:pt x="121" y="0"/>
                </a:moveTo>
                <a:cubicBezTo>
                  <a:pt x="95" y="0"/>
                  <a:pt x="54" y="27"/>
                  <a:pt x="41" y="54"/>
                </a:cubicBezTo>
                <a:cubicBezTo>
                  <a:pt x="27" y="148"/>
                  <a:pt x="14" y="241"/>
                  <a:pt x="14" y="321"/>
                </a:cubicBezTo>
                <a:cubicBezTo>
                  <a:pt x="14" y="375"/>
                  <a:pt x="0" y="415"/>
                  <a:pt x="14" y="455"/>
                </a:cubicBezTo>
                <a:cubicBezTo>
                  <a:pt x="14" y="482"/>
                  <a:pt x="14" y="522"/>
                  <a:pt x="27" y="549"/>
                </a:cubicBezTo>
                <a:cubicBezTo>
                  <a:pt x="41" y="576"/>
                  <a:pt x="54" y="589"/>
                  <a:pt x="68" y="616"/>
                </a:cubicBezTo>
                <a:cubicBezTo>
                  <a:pt x="81" y="629"/>
                  <a:pt x="107" y="629"/>
                  <a:pt x="121" y="629"/>
                </a:cubicBezTo>
                <a:cubicBezTo>
                  <a:pt x="148" y="629"/>
                  <a:pt x="161" y="629"/>
                  <a:pt x="175" y="616"/>
                </a:cubicBezTo>
                <a:cubicBezTo>
                  <a:pt x="188" y="589"/>
                  <a:pt x="202" y="576"/>
                  <a:pt x="214" y="549"/>
                </a:cubicBezTo>
                <a:cubicBezTo>
                  <a:pt x="228" y="522"/>
                  <a:pt x="241" y="482"/>
                  <a:pt x="241" y="455"/>
                </a:cubicBezTo>
                <a:cubicBezTo>
                  <a:pt x="241" y="415"/>
                  <a:pt x="241" y="375"/>
                  <a:pt x="228" y="321"/>
                </a:cubicBezTo>
                <a:cubicBezTo>
                  <a:pt x="228" y="241"/>
                  <a:pt x="214" y="148"/>
                  <a:pt x="202" y="54"/>
                </a:cubicBezTo>
                <a:cubicBezTo>
                  <a:pt x="202" y="27"/>
                  <a:pt x="161" y="0"/>
                  <a:pt x="1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2"/>
          <p:cNvSpPr/>
          <p:nvPr/>
        </p:nvSpPr>
        <p:spPr>
          <a:xfrm>
            <a:off x="9477231" y="2125637"/>
            <a:ext cx="79215" cy="32592"/>
          </a:xfrm>
          <a:custGeom>
            <a:avLst/>
            <a:gdLst/>
            <a:ahLst/>
            <a:cxnLst/>
            <a:rect l="l" t="t" r="r" b="b"/>
            <a:pathLst>
              <a:path w="683" h="281" extrusionOk="0">
                <a:moveTo>
                  <a:pt x="522" y="1"/>
                </a:moveTo>
                <a:cubicBezTo>
                  <a:pt x="496" y="1"/>
                  <a:pt x="469" y="13"/>
                  <a:pt x="428" y="13"/>
                </a:cubicBezTo>
                <a:cubicBezTo>
                  <a:pt x="389" y="27"/>
                  <a:pt x="348" y="40"/>
                  <a:pt x="308" y="40"/>
                </a:cubicBezTo>
                <a:cubicBezTo>
                  <a:pt x="214" y="67"/>
                  <a:pt x="121" y="94"/>
                  <a:pt x="41" y="147"/>
                </a:cubicBezTo>
                <a:cubicBezTo>
                  <a:pt x="14" y="161"/>
                  <a:pt x="0" y="188"/>
                  <a:pt x="14" y="215"/>
                </a:cubicBezTo>
                <a:cubicBezTo>
                  <a:pt x="14" y="241"/>
                  <a:pt x="27" y="268"/>
                  <a:pt x="54" y="268"/>
                </a:cubicBezTo>
                <a:cubicBezTo>
                  <a:pt x="94" y="268"/>
                  <a:pt x="121" y="281"/>
                  <a:pt x="161" y="281"/>
                </a:cubicBezTo>
                <a:cubicBezTo>
                  <a:pt x="214" y="281"/>
                  <a:pt x="282" y="268"/>
                  <a:pt x="348" y="254"/>
                </a:cubicBezTo>
                <a:cubicBezTo>
                  <a:pt x="401" y="254"/>
                  <a:pt x="442" y="241"/>
                  <a:pt x="482" y="227"/>
                </a:cubicBezTo>
                <a:cubicBezTo>
                  <a:pt x="535" y="215"/>
                  <a:pt x="603" y="215"/>
                  <a:pt x="642" y="174"/>
                </a:cubicBezTo>
                <a:cubicBezTo>
                  <a:pt x="683" y="120"/>
                  <a:pt x="683" y="40"/>
                  <a:pt x="616" y="13"/>
                </a:cubicBezTo>
                <a:cubicBezTo>
                  <a:pt x="589" y="1"/>
                  <a:pt x="576" y="1"/>
                  <a:pt x="5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3" name="Google Shape;443;p32"/>
          <p:cNvSpPr/>
          <p:nvPr/>
        </p:nvSpPr>
        <p:spPr>
          <a:xfrm>
            <a:off x="9519100" y="2294747"/>
            <a:ext cx="32707" cy="121091"/>
          </a:xfrm>
          <a:custGeom>
            <a:avLst/>
            <a:gdLst/>
            <a:ahLst/>
            <a:cxnLst/>
            <a:rect l="l" t="t" r="r" b="b"/>
            <a:pathLst>
              <a:path w="282" h="1044" extrusionOk="0">
                <a:moveTo>
                  <a:pt x="121" y="0"/>
                </a:moveTo>
                <a:cubicBezTo>
                  <a:pt x="94" y="0"/>
                  <a:pt x="67" y="14"/>
                  <a:pt x="67" y="41"/>
                </a:cubicBezTo>
                <a:cubicBezTo>
                  <a:pt x="14" y="201"/>
                  <a:pt x="1" y="348"/>
                  <a:pt x="1" y="508"/>
                </a:cubicBezTo>
                <a:cubicBezTo>
                  <a:pt x="1" y="669"/>
                  <a:pt x="28" y="829"/>
                  <a:pt x="81" y="977"/>
                </a:cubicBezTo>
                <a:cubicBezTo>
                  <a:pt x="94" y="1017"/>
                  <a:pt x="135" y="1043"/>
                  <a:pt x="174" y="1043"/>
                </a:cubicBezTo>
                <a:lnTo>
                  <a:pt x="201" y="1043"/>
                </a:lnTo>
                <a:cubicBezTo>
                  <a:pt x="255" y="1031"/>
                  <a:pt x="281" y="977"/>
                  <a:pt x="268" y="924"/>
                </a:cubicBezTo>
                <a:cubicBezTo>
                  <a:pt x="242" y="790"/>
                  <a:pt x="201" y="656"/>
                  <a:pt x="188" y="508"/>
                </a:cubicBezTo>
                <a:cubicBezTo>
                  <a:pt x="174" y="362"/>
                  <a:pt x="174" y="214"/>
                  <a:pt x="188" y="80"/>
                </a:cubicBezTo>
                <a:cubicBezTo>
                  <a:pt x="201" y="27"/>
                  <a:pt x="161" y="0"/>
                  <a:pt x="1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4" name="Google Shape;444;p32"/>
          <p:cNvSpPr/>
          <p:nvPr/>
        </p:nvSpPr>
        <p:spPr>
          <a:xfrm>
            <a:off x="9809166" y="2961786"/>
            <a:ext cx="113428" cy="65300"/>
          </a:xfrm>
          <a:custGeom>
            <a:avLst/>
            <a:gdLst/>
            <a:ahLst/>
            <a:cxnLst/>
            <a:rect l="l" t="t" r="r" b="b"/>
            <a:pathLst>
              <a:path w="978" h="563" extrusionOk="0">
                <a:moveTo>
                  <a:pt x="108" y="1"/>
                </a:moveTo>
                <a:cubicBezTo>
                  <a:pt x="81" y="1"/>
                  <a:pt x="54" y="15"/>
                  <a:pt x="27" y="42"/>
                </a:cubicBezTo>
                <a:cubicBezTo>
                  <a:pt x="1" y="68"/>
                  <a:pt x="1" y="108"/>
                  <a:pt x="27" y="149"/>
                </a:cubicBezTo>
                <a:cubicBezTo>
                  <a:pt x="54" y="215"/>
                  <a:pt x="134" y="268"/>
                  <a:pt x="202" y="322"/>
                </a:cubicBezTo>
                <a:cubicBezTo>
                  <a:pt x="255" y="363"/>
                  <a:pt x="322" y="402"/>
                  <a:pt x="389" y="429"/>
                </a:cubicBezTo>
                <a:cubicBezTo>
                  <a:pt x="469" y="470"/>
                  <a:pt x="536" y="509"/>
                  <a:pt x="616" y="523"/>
                </a:cubicBezTo>
                <a:cubicBezTo>
                  <a:pt x="670" y="536"/>
                  <a:pt x="750" y="563"/>
                  <a:pt x="817" y="563"/>
                </a:cubicBezTo>
                <a:cubicBezTo>
                  <a:pt x="830" y="563"/>
                  <a:pt x="857" y="563"/>
                  <a:pt x="884" y="550"/>
                </a:cubicBezTo>
                <a:cubicBezTo>
                  <a:pt x="924" y="536"/>
                  <a:pt x="951" y="509"/>
                  <a:pt x="964" y="470"/>
                </a:cubicBezTo>
                <a:cubicBezTo>
                  <a:pt x="978" y="443"/>
                  <a:pt x="964" y="389"/>
                  <a:pt x="937" y="363"/>
                </a:cubicBezTo>
                <a:cubicBezTo>
                  <a:pt x="871" y="309"/>
                  <a:pt x="777" y="295"/>
                  <a:pt x="696" y="268"/>
                </a:cubicBezTo>
                <a:cubicBezTo>
                  <a:pt x="670" y="268"/>
                  <a:pt x="630" y="256"/>
                  <a:pt x="603" y="242"/>
                </a:cubicBezTo>
                <a:cubicBezTo>
                  <a:pt x="576" y="229"/>
                  <a:pt x="563" y="229"/>
                  <a:pt x="550" y="229"/>
                </a:cubicBezTo>
                <a:cubicBezTo>
                  <a:pt x="550" y="215"/>
                  <a:pt x="536" y="215"/>
                  <a:pt x="523" y="215"/>
                </a:cubicBezTo>
                <a:lnTo>
                  <a:pt x="509" y="215"/>
                </a:lnTo>
                <a:cubicBezTo>
                  <a:pt x="456" y="188"/>
                  <a:pt x="389" y="149"/>
                  <a:pt x="336" y="122"/>
                </a:cubicBezTo>
                <a:cubicBezTo>
                  <a:pt x="268" y="81"/>
                  <a:pt x="202" y="28"/>
                  <a:pt x="134" y="1"/>
                </a:cubicBezTo>
                <a:close/>
              </a:path>
            </a:pathLst>
          </a:custGeom>
          <a:solidFill>
            <a:srgbClr val="0A34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5" name="Google Shape;445;p32"/>
          <p:cNvSpPr/>
          <p:nvPr/>
        </p:nvSpPr>
        <p:spPr>
          <a:xfrm>
            <a:off x="9824707" y="2916899"/>
            <a:ext cx="94756" cy="37348"/>
          </a:xfrm>
          <a:custGeom>
            <a:avLst/>
            <a:gdLst/>
            <a:ahLst/>
            <a:cxnLst/>
            <a:rect l="l" t="t" r="r" b="b"/>
            <a:pathLst>
              <a:path w="817" h="322" extrusionOk="0">
                <a:moveTo>
                  <a:pt x="107" y="0"/>
                </a:moveTo>
                <a:cubicBezTo>
                  <a:pt x="54" y="0"/>
                  <a:pt x="14" y="40"/>
                  <a:pt x="14" y="94"/>
                </a:cubicBezTo>
                <a:cubicBezTo>
                  <a:pt x="0" y="147"/>
                  <a:pt x="41" y="188"/>
                  <a:pt x="81" y="201"/>
                </a:cubicBezTo>
                <a:cubicBezTo>
                  <a:pt x="134" y="214"/>
                  <a:pt x="188" y="241"/>
                  <a:pt x="241" y="254"/>
                </a:cubicBezTo>
                <a:lnTo>
                  <a:pt x="402" y="295"/>
                </a:lnTo>
                <a:cubicBezTo>
                  <a:pt x="469" y="308"/>
                  <a:pt x="536" y="322"/>
                  <a:pt x="589" y="322"/>
                </a:cubicBezTo>
                <a:lnTo>
                  <a:pt x="656" y="322"/>
                </a:lnTo>
                <a:cubicBezTo>
                  <a:pt x="696" y="322"/>
                  <a:pt x="750" y="308"/>
                  <a:pt x="790" y="281"/>
                </a:cubicBezTo>
                <a:cubicBezTo>
                  <a:pt x="817" y="241"/>
                  <a:pt x="817" y="214"/>
                  <a:pt x="790" y="174"/>
                </a:cubicBezTo>
                <a:cubicBezTo>
                  <a:pt x="763" y="107"/>
                  <a:pt x="696" y="94"/>
                  <a:pt x="630" y="67"/>
                </a:cubicBezTo>
                <a:cubicBezTo>
                  <a:pt x="576" y="54"/>
                  <a:pt x="523" y="40"/>
                  <a:pt x="469" y="40"/>
                </a:cubicBezTo>
                <a:cubicBezTo>
                  <a:pt x="416" y="27"/>
                  <a:pt x="362" y="27"/>
                  <a:pt x="295" y="13"/>
                </a:cubicBezTo>
                <a:cubicBezTo>
                  <a:pt x="241" y="0"/>
                  <a:pt x="175" y="0"/>
                  <a:pt x="107" y="0"/>
                </a:cubicBezTo>
                <a:close/>
              </a:path>
            </a:pathLst>
          </a:custGeom>
          <a:solidFill>
            <a:srgbClr val="0A34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6" name="Google Shape;446;p32"/>
          <p:cNvSpPr/>
          <p:nvPr/>
        </p:nvSpPr>
        <p:spPr>
          <a:xfrm>
            <a:off x="9649462" y="2884307"/>
            <a:ext cx="74575" cy="86989"/>
          </a:xfrm>
          <a:custGeom>
            <a:avLst/>
            <a:gdLst/>
            <a:ahLst/>
            <a:cxnLst/>
            <a:rect l="l" t="t" r="r" b="b"/>
            <a:pathLst>
              <a:path w="643" h="750" extrusionOk="0">
                <a:moveTo>
                  <a:pt x="536" y="0"/>
                </a:moveTo>
                <a:cubicBezTo>
                  <a:pt x="509" y="0"/>
                  <a:pt x="482" y="14"/>
                  <a:pt x="455" y="27"/>
                </a:cubicBezTo>
                <a:cubicBezTo>
                  <a:pt x="388" y="94"/>
                  <a:pt x="322" y="174"/>
                  <a:pt x="254" y="255"/>
                </a:cubicBezTo>
                <a:cubicBezTo>
                  <a:pt x="227" y="294"/>
                  <a:pt x="188" y="335"/>
                  <a:pt x="161" y="375"/>
                </a:cubicBezTo>
                <a:cubicBezTo>
                  <a:pt x="120" y="415"/>
                  <a:pt x="81" y="469"/>
                  <a:pt x="54" y="508"/>
                </a:cubicBezTo>
                <a:cubicBezTo>
                  <a:pt x="27" y="576"/>
                  <a:pt x="0" y="656"/>
                  <a:pt x="27" y="710"/>
                </a:cubicBezTo>
                <a:cubicBezTo>
                  <a:pt x="40" y="749"/>
                  <a:pt x="81" y="749"/>
                  <a:pt x="108" y="749"/>
                </a:cubicBezTo>
                <a:lnTo>
                  <a:pt x="134" y="749"/>
                </a:lnTo>
                <a:cubicBezTo>
                  <a:pt x="174" y="749"/>
                  <a:pt x="201" y="722"/>
                  <a:pt x="227" y="710"/>
                </a:cubicBezTo>
                <a:cubicBezTo>
                  <a:pt x="281" y="669"/>
                  <a:pt x="308" y="615"/>
                  <a:pt x="348" y="576"/>
                </a:cubicBezTo>
                <a:cubicBezTo>
                  <a:pt x="375" y="535"/>
                  <a:pt x="402" y="495"/>
                  <a:pt x="429" y="442"/>
                </a:cubicBezTo>
                <a:cubicBezTo>
                  <a:pt x="495" y="348"/>
                  <a:pt x="562" y="255"/>
                  <a:pt x="616" y="148"/>
                </a:cubicBezTo>
                <a:cubicBezTo>
                  <a:pt x="643" y="107"/>
                  <a:pt x="629" y="54"/>
                  <a:pt x="589" y="27"/>
                </a:cubicBezTo>
                <a:cubicBezTo>
                  <a:pt x="575" y="14"/>
                  <a:pt x="548" y="0"/>
                  <a:pt x="536" y="0"/>
                </a:cubicBezTo>
                <a:close/>
              </a:path>
            </a:pathLst>
          </a:custGeom>
          <a:solidFill>
            <a:srgbClr val="0A34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7" name="Google Shape;447;p32"/>
          <p:cNvSpPr/>
          <p:nvPr/>
        </p:nvSpPr>
        <p:spPr>
          <a:xfrm>
            <a:off x="9691330" y="2935457"/>
            <a:ext cx="62165" cy="76087"/>
          </a:xfrm>
          <a:custGeom>
            <a:avLst/>
            <a:gdLst/>
            <a:ahLst/>
            <a:cxnLst/>
            <a:rect l="l" t="t" r="r" b="b"/>
            <a:pathLst>
              <a:path w="536" h="656" extrusionOk="0">
                <a:moveTo>
                  <a:pt x="442" y="1"/>
                </a:moveTo>
                <a:cubicBezTo>
                  <a:pt x="428" y="1"/>
                  <a:pt x="401" y="14"/>
                  <a:pt x="389" y="28"/>
                </a:cubicBezTo>
                <a:cubicBezTo>
                  <a:pt x="362" y="54"/>
                  <a:pt x="335" y="81"/>
                  <a:pt x="308" y="121"/>
                </a:cubicBezTo>
                <a:cubicBezTo>
                  <a:pt x="282" y="148"/>
                  <a:pt x="255" y="174"/>
                  <a:pt x="228" y="215"/>
                </a:cubicBezTo>
                <a:cubicBezTo>
                  <a:pt x="175" y="281"/>
                  <a:pt x="107" y="349"/>
                  <a:pt x="54" y="429"/>
                </a:cubicBezTo>
                <a:cubicBezTo>
                  <a:pt x="14" y="483"/>
                  <a:pt x="0" y="549"/>
                  <a:pt x="27" y="602"/>
                </a:cubicBezTo>
                <a:cubicBezTo>
                  <a:pt x="54" y="643"/>
                  <a:pt x="80" y="656"/>
                  <a:pt x="121" y="656"/>
                </a:cubicBezTo>
                <a:cubicBezTo>
                  <a:pt x="161" y="656"/>
                  <a:pt x="201" y="629"/>
                  <a:pt x="228" y="602"/>
                </a:cubicBezTo>
                <a:cubicBezTo>
                  <a:pt x="268" y="563"/>
                  <a:pt x="294" y="522"/>
                  <a:pt x="321" y="483"/>
                </a:cubicBezTo>
                <a:cubicBezTo>
                  <a:pt x="335" y="442"/>
                  <a:pt x="362" y="402"/>
                  <a:pt x="375" y="376"/>
                </a:cubicBezTo>
                <a:lnTo>
                  <a:pt x="455" y="255"/>
                </a:lnTo>
                <a:cubicBezTo>
                  <a:pt x="469" y="215"/>
                  <a:pt x="496" y="174"/>
                  <a:pt x="508" y="121"/>
                </a:cubicBezTo>
                <a:cubicBezTo>
                  <a:pt x="535" y="81"/>
                  <a:pt x="522" y="41"/>
                  <a:pt x="496" y="28"/>
                </a:cubicBezTo>
                <a:cubicBezTo>
                  <a:pt x="482" y="14"/>
                  <a:pt x="469" y="1"/>
                  <a:pt x="442" y="1"/>
                </a:cubicBezTo>
                <a:close/>
              </a:path>
            </a:pathLst>
          </a:custGeom>
          <a:solidFill>
            <a:srgbClr val="0A34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8" name="Google Shape;448;p32"/>
          <p:cNvSpPr/>
          <p:nvPr/>
        </p:nvSpPr>
        <p:spPr>
          <a:xfrm>
            <a:off x="9755003" y="3110713"/>
            <a:ext cx="45000" cy="108796"/>
          </a:xfrm>
          <a:custGeom>
            <a:avLst/>
            <a:gdLst/>
            <a:ahLst/>
            <a:cxnLst/>
            <a:rect l="l" t="t" r="r" b="b"/>
            <a:pathLst>
              <a:path w="388" h="938" extrusionOk="0">
                <a:moveTo>
                  <a:pt x="241" y="1"/>
                </a:moveTo>
                <a:cubicBezTo>
                  <a:pt x="214" y="1"/>
                  <a:pt x="187" y="15"/>
                  <a:pt x="173" y="28"/>
                </a:cubicBezTo>
                <a:cubicBezTo>
                  <a:pt x="54" y="135"/>
                  <a:pt x="0" y="309"/>
                  <a:pt x="0" y="470"/>
                </a:cubicBezTo>
                <a:cubicBezTo>
                  <a:pt x="0" y="630"/>
                  <a:pt x="54" y="804"/>
                  <a:pt x="187" y="911"/>
                </a:cubicBezTo>
                <a:cubicBezTo>
                  <a:pt x="200" y="924"/>
                  <a:pt x="241" y="937"/>
                  <a:pt x="268" y="937"/>
                </a:cubicBezTo>
                <a:cubicBezTo>
                  <a:pt x="294" y="937"/>
                  <a:pt x="307" y="937"/>
                  <a:pt x="334" y="924"/>
                </a:cubicBezTo>
                <a:cubicBezTo>
                  <a:pt x="375" y="884"/>
                  <a:pt x="387" y="817"/>
                  <a:pt x="361" y="764"/>
                </a:cubicBezTo>
                <a:lnTo>
                  <a:pt x="348" y="750"/>
                </a:lnTo>
                <a:lnTo>
                  <a:pt x="348" y="737"/>
                </a:lnTo>
                <a:lnTo>
                  <a:pt x="348" y="723"/>
                </a:lnTo>
                <a:lnTo>
                  <a:pt x="334" y="723"/>
                </a:lnTo>
                <a:cubicBezTo>
                  <a:pt x="334" y="710"/>
                  <a:pt x="321" y="697"/>
                  <a:pt x="321" y="684"/>
                </a:cubicBezTo>
                <a:cubicBezTo>
                  <a:pt x="321" y="670"/>
                  <a:pt x="307" y="657"/>
                  <a:pt x="307" y="657"/>
                </a:cubicBezTo>
                <a:lnTo>
                  <a:pt x="307" y="670"/>
                </a:lnTo>
                <a:cubicBezTo>
                  <a:pt x="307" y="657"/>
                  <a:pt x="307" y="643"/>
                  <a:pt x="294" y="616"/>
                </a:cubicBezTo>
                <a:cubicBezTo>
                  <a:pt x="294" y="590"/>
                  <a:pt x="280" y="563"/>
                  <a:pt x="268" y="536"/>
                </a:cubicBezTo>
                <a:lnTo>
                  <a:pt x="268" y="496"/>
                </a:lnTo>
                <a:lnTo>
                  <a:pt x="268" y="483"/>
                </a:lnTo>
                <a:lnTo>
                  <a:pt x="268" y="456"/>
                </a:lnTo>
                <a:lnTo>
                  <a:pt x="268" y="376"/>
                </a:lnTo>
                <a:lnTo>
                  <a:pt x="268" y="349"/>
                </a:lnTo>
                <a:lnTo>
                  <a:pt x="268" y="336"/>
                </a:lnTo>
                <a:lnTo>
                  <a:pt x="268" y="322"/>
                </a:lnTo>
                <a:lnTo>
                  <a:pt x="268" y="295"/>
                </a:lnTo>
                <a:cubicBezTo>
                  <a:pt x="280" y="282"/>
                  <a:pt x="280" y="269"/>
                  <a:pt x="280" y="256"/>
                </a:cubicBezTo>
                <a:cubicBezTo>
                  <a:pt x="294" y="242"/>
                  <a:pt x="294" y="242"/>
                  <a:pt x="294" y="229"/>
                </a:cubicBezTo>
                <a:lnTo>
                  <a:pt x="294" y="215"/>
                </a:lnTo>
                <a:cubicBezTo>
                  <a:pt x="307" y="215"/>
                  <a:pt x="307" y="202"/>
                  <a:pt x="307" y="188"/>
                </a:cubicBezTo>
                <a:lnTo>
                  <a:pt x="321" y="175"/>
                </a:lnTo>
                <a:cubicBezTo>
                  <a:pt x="321" y="161"/>
                  <a:pt x="321" y="135"/>
                  <a:pt x="334" y="122"/>
                </a:cubicBezTo>
                <a:cubicBezTo>
                  <a:pt x="348" y="81"/>
                  <a:pt x="321" y="28"/>
                  <a:pt x="294" y="15"/>
                </a:cubicBezTo>
                <a:cubicBezTo>
                  <a:pt x="268" y="1"/>
                  <a:pt x="254" y="1"/>
                  <a:pt x="241" y="1"/>
                </a:cubicBezTo>
                <a:close/>
              </a:path>
            </a:pathLst>
          </a:custGeom>
          <a:solidFill>
            <a:srgbClr val="0A34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9" name="Google Shape;449;p32"/>
          <p:cNvSpPr/>
          <p:nvPr/>
        </p:nvSpPr>
        <p:spPr>
          <a:xfrm>
            <a:off x="10226577" y="3421094"/>
            <a:ext cx="46624" cy="94761"/>
          </a:xfrm>
          <a:custGeom>
            <a:avLst/>
            <a:gdLst/>
            <a:ahLst/>
            <a:cxnLst/>
            <a:rect l="l" t="t" r="r" b="b"/>
            <a:pathLst>
              <a:path w="402" h="817" extrusionOk="0">
                <a:moveTo>
                  <a:pt x="308" y="0"/>
                </a:moveTo>
                <a:cubicBezTo>
                  <a:pt x="281" y="0"/>
                  <a:pt x="254" y="14"/>
                  <a:pt x="241" y="41"/>
                </a:cubicBezTo>
                <a:cubicBezTo>
                  <a:pt x="188" y="148"/>
                  <a:pt x="147" y="255"/>
                  <a:pt x="107" y="362"/>
                </a:cubicBezTo>
                <a:cubicBezTo>
                  <a:pt x="94" y="415"/>
                  <a:pt x="67" y="469"/>
                  <a:pt x="54" y="509"/>
                </a:cubicBezTo>
                <a:cubicBezTo>
                  <a:pt x="27" y="576"/>
                  <a:pt x="0" y="629"/>
                  <a:pt x="0" y="696"/>
                </a:cubicBezTo>
                <a:cubicBezTo>
                  <a:pt x="0" y="749"/>
                  <a:pt x="40" y="803"/>
                  <a:pt x="94" y="817"/>
                </a:cubicBezTo>
                <a:lnTo>
                  <a:pt x="120" y="817"/>
                </a:lnTo>
                <a:cubicBezTo>
                  <a:pt x="161" y="817"/>
                  <a:pt x="188" y="790"/>
                  <a:pt x="215" y="763"/>
                </a:cubicBezTo>
                <a:cubicBezTo>
                  <a:pt x="254" y="710"/>
                  <a:pt x="268" y="629"/>
                  <a:pt x="281" y="576"/>
                </a:cubicBezTo>
                <a:cubicBezTo>
                  <a:pt x="295" y="522"/>
                  <a:pt x="308" y="482"/>
                  <a:pt x="322" y="428"/>
                </a:cubicBezTo>
                <a:cubicBezTo>
                  <a:pt x="348" y="321"/>
                  <a:pt x="375" y="214"/>
                  <a:pt x="388" y="107"/>
                </a:cubicBezTo>
                <a:cubicBezTo>
                  <a:pt x="402" y="68"/>
                  <a:pt x="388" y="14"/>
                  <a:pt x="3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0" name="Google Shape;450;p32"/>
          <p:cNvSpPr/>
          <p:nvPr/>
        </p:nvSpPr>
        <p:spPr>
          <a:xfrm>
            <a:off x="10341397" y="3542067"/>
            <a:ext cx="45000" cy="133500"/>
          </a:xfrm>
          <a:custGeom>
            <a:avLst/>
            <a:gdLst/>
            <a:ahLst/>
            <a:cxnLst/>
            <a:rect l="l" t="t" r="r" b="b"/>
            <a:pathLst>
              <a:path w="388" h="1151" extrusionOk="0">
                <a:moveTo>
                  <a:pt x="295" y="1"/>
                </a:moveTo>
                <a:cubicBezTo>
                  <a:pt x="268" y="1"/>
                  <a:pt x="227" y="14"/>
                  <a:pt x="227" y="54"/>
                </a:cubicBezTo>
                <a:cubicBezTo>
                  <a:pt x="200" y="229"/>
                  <a:pt x="161" y="402"/>
                  <a:pt x="120" y="576"/>
                </a:cubicBezTo>
                <a:cubicBezTo>
                  <a:pt x="93" y="669"/>
                  <a:pt x="67" y="750"/>
                  <a:pt x="54" y="830"/>
                </a:cubicBezTo>
                <a:cubicBezTo>
                  <a:pt x="27" y="924"/>
                  <a:pt x="0" y="1017"/>
                  <a:pt x="27" y="1097"/>
                </a:cubicBezTo>
                <a:cubicBezTo>
                  <a:pt x="27" y="1138"/>
                  <a:pt x="67" y="1151"/>
                  <a:pt x="93" y="1151"/>
                </a:cubicBezTo>
                <a:cubicBezTo>
                  <a:pt x="107" y="1151"/>
                  <a:pt x="134" y="1151"/>
                  <a:pt x="147" y="1138"/>
                </a:cubicBezTo>
                <a:cubicBezTo>
                  <a:pt x="214" y="1071"/>
                  <a:pt x="254" y="978"/>
                  <a:pt x="281" y="897"/>
                </a:cubicBezTo>
                <a:cubicBezTo>
                  <a:pt x="295" y="803"/>
                  <a:pt x="321" y="710"/>
                  <a:pt x="334" y="630"/>
                </a:cubicBezTo>
                <a:cubicBezTo>
                  <a:pt x="361" y="443"/>
                  <a:pt x="388" y="268"/>
                  <a:pt x="388" y="81"/>
                </a:cubicBezTo>
                <a:cubicBezTo>
                  <a:pt x="388" y="27"/>
                  <a:pt x="348" y="1"/>
                  <a:pt x="2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1" name="Google Shape;451;p32"/>
          <p:cNvSpPr/>
          <p:nvPr/>
        </p:nvSpPr>
        <p:spPr>
          <a:xfrm>
            <a:off x="10435921" y="3478507"/>
            <a:ext cx="101019" cy="31200"/>
          </a:xfrm>
          <a:custGeom>
            <a:avLst/>
            <a:gdLst/>
            <a:ahLst/>
            <a:cxnLst/>
            <a:rect l="l" t="t" r="r" b="b"/>
            <a:pathLst>
              <a:path w="871" h="269" extrusionOk="0">
                <a:moveTo>
                  <a:pt x="108" y="1"/>
                </a:moveTo>
                <a:cubicBezTo>
                  <a:pt x="15" y="1"/>
                  <a:pt x="1" y="134"/>
                  <a:pt x="81" y="147"/>
                </a:cubicBezTo>
                <a:cubicBezTo>
                  <a:pt x="202" y="188"/>
                  <a:pt x="309" y="215"/>
                  <a:pt x="429" y="228"/>
                </a:cubicBezTo>
                <a:cubicBezTo>
                  <a:pt x="482" y="241"/>
                  <a:pt x="536" y="254"/>
                  <a:pt x="589" y="254"/>
                </a:cubicBezTo>
                <a:cubicBezTo>
                  <a:pt x="630" y="268"/>
                  <a:pt x="657" y="268"/>
                  <a:pt x="696" y="268"/>
                </a:cubicBezTo>
                <a:lnTo>
                  <a:pt x="710" y="268"/>
                </a:lnTo>
                <a:cubicBezTo>
                  <a:pt x="737" y="268"/>
                  <a:pt x="764" y="268"/>
                  <a:pt x="790" y="254"/>
                </a:cubicBezTo>
                <a:cubicBezTo>
                  <a:pt x="857" y="241"/>
                  <a:pt x="871" y="147"/>
                  <a:pt x="817" y="121"/>
                </a:cubicBezTo>
                <a:cubicBezTo>
                  <a:pt x="790" y="94"/>
                  <a:pt x="750" y="81"/>
                  <a:pt x="723" y="67"/>
                </a:cubicBezTo>
                <a:cubicBezTo>
                  <a:pt x="696" y="67"/>
                  <a:pt x="670" y="67"/>
                  <a:pt x="643" y="54"/>
                </a:cubicBezTo>
                <a:cubicBezTo>
                  <a:pt x="576" y="54"/>
                  <a:pt x="523" y="40"/>
                  <a:pt x="456" y="27"/>
                </a:cubicBezTo>
                <a:cubicBezTo>
                  <a:pt x="336" y="14"/>
                  <a:pt x="215" y="1"/>
                  <a:pt x="1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2" name="Google Shape;452;p32"/>
          <p:cNvSpPr/>
          <p:nvPr/>
        </p:nvSpPr>
        <p:spPr>
          <a:xfrm>
            <a:off x="10434413" y="3711293"/>
            <a:ext cx="43608" cy="91513"/>
          </a:xfrm>
          <a:custGeom>
            <a:avLst/>
            <a:gdLst/>
            <a:ahLst/>
            <a:cxnLst/>
            <a:rect l="l" t="t" r="r" b="b"/>
            <a:pathLst>
              <a:path w="376" h="789" extrusionOk="0">
                <a:moveTo>
                  <a:pt x="281" y="0"/>
                </a:moveTo>
                <a:cubicBezTo>
                  <a:pt x="242" y="0"/>
                  <a:pt x="201" y="13"/>
                  <a:pt x="188" y="40"/>
                </a:cubicBezTo>
                <a:cubicBezTo>
                  <a:pt x="148" y="147"/>
                  <a:pt x="121" y="268"/>
                  <a:pt x="81" y="375"/>
                </a:cubicBezTo>
                <a:lnTo>
                  <a:pt x="41" y="535"/>
                </a:lnTo>
                <a:cubicBezTo>
                  <a:pt x="28" y="602"/>
                  <a:pt x="1" y="682"/>
                  <a:pt x="41" y="749"/>
                </a:cubicBezTo>
                <a:cubicBezTo>
                  <a:pt x="54" y="776"/>
                  <a:pt x="94" y="789"/>
                  <a:pt x="121" y="789"/>
                </a:cubicBezTo>
                <a:cubicBezTo>
                  <a:pt x="135" y="789"/>
                  <a:pt x="148" y="789"/>
                  <a:pt x="174" y="776"/>
                </a:cubicBezTo>
                <a:cubicBezTo>
                  <a:pt x="242" y="749"/>
                  <a:pt x="255" y="655"/>
                  <a:pt x="268" y="602"/>
                </a:cubicBezTo>
                <a:lnTo>
                  <a:pt x="308" y="441"/>
                </a:lnTo>
                <a:cubicBezTo>
                  <a:pt x="335" y="321"/>
                  <a:pt x="362" y="214"/>
                  <a:pt x="362" y="93"/>
                </a:cubicBezTo>
                <a:cubicBezTo>
                  <a:pt x="375" y="54"/>
                  <a:pt x="335" y="13"/>
                  <a:pt x="2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3" name="Google Shape;453;p32"/>
          <p:cNvSpPr/>
          <p:nvPr/>
        </p:nvSpPr>
        <p:spPr>
          <a:xfrm>
            <a:off x="10553874" y="3632073"/>
            <a:ext cx="63789" cy="26561"/>
          </a:xfrm>
          <a:custGeom>
            <a:avLst/>
            <a:gdLst/>
            <a:ahLst/>
            <a:cxnLst/>
            <a:rect l="l" t="t" r="r" b="b"/>
            <a:pathLst>
              <a:path w="550" h="229" extrusionOk="0">
                <a:moveTo>
                  <a:pt x="255" y="0"/>
                </a:moveTo>
                <a:cubicBezTo>
                  <a:pt x="188" y="0"/>
                  <a:pt x="121" y="14"/>
                  <a:pt x="68" y="27"/>
                </a:cubicBezTo>
                <a:cubicBezTo>
                  <a:pt x="27" y="41"/>
                  <a:pt x="0" y="81"/>
                  <a:pt x="0" y="121"/>
                </a:cubicBezTo>
                <a:cubicBezTo>
                  <a:pt x="14" y="161"/>
                  <a:pt x="41" y="202"/>
                  <a:pt x="81" y="202"/>
                </a:cubicBezTo>
                <a:lnTo>
                  <a:pt x="268" y="202"/>
                </a:lnTo>
                <a:cubicBezTo>
                  <a:pt x="295" y="214"/>
                  <a:pt x="321" y="214"/>
                  <a:pt x="362" y="228"/>
                </a:cubicBezTo>
                <a:lnTo>
                  <a:pt x="482" y="228"/>
                </a:lnTo>
                <a:cubicBezTo>
                  <a:pt x="535" y="202"/>
                  <a:pt x="549" y="161"/>
                  <a:pt x="535" y="121"/>
                </a:cubicBezTo>
                <a:cubicBezTo>
                  <a:pt x="523" y="95"/>
                  <a:pt x="509" y="68"/>
                  <a:pt x="482" y="54"/>
                </a:cubicBezTo>
                <a:cubicBezTo>
                  <a:pt x="455" y="41"/>
                  <a:pt x="428" y="27"/>
                  <a:pt x="416" y="27"/>
                </a:cubicBezTo>
                <a:cubicBezTo>
                  <a:pt x="375" y="14"/>
                  <a:pt x="335" y="0"/>
                  <a:pt x="2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4" name="Google Shape;454;p32"/>
          <p:cNvSpPr/>
          <p:nvPr/>
        </p:nvSpPr>
        <p:spPr>
          <a:xfrm>
            <a:off x="10653153" y="4347364"/>
            <a:ext cx="74575" cy="130369"/>
          </a:xfrm>
          <a:custGeom>
            <a:avLst/>
            <a:gdLst/>
            <a:ahLst/>
            <a:cxnLst/>
            <a:rect l="l" t="t" r="r" b="b"/>
            <a:pathLst>
              <a:path w="643" h="1124" extrusionOk="0">
                <a:moveTo>
                  <a:pt x="509" y="0"/>
                </a:moveTo>
                <a:cubicBezTo>
                  <a:pt x="482" y="0"/>
                  <a:pt x="455" y="13"/>
                  <a:pt x="442" y="40"/>
                </a:cubicBezTo>
                <a:cubicBezTo>
                  <a:pt x="321" y="161"/>
                  <a:pt x="228" y="334"/>
                  <a:pt x="148" y="495"/>
                </a:cubicBezTo>
                <a:cubicBezTo>
                  <a:pt x="121" y="575"/>
                  <a:pt x="81" y="669"/>
                  <a:pt x="54" y="749"/>
                </a:cubicBezTo>
                <a:cubicBezTo>
                  <a:pt x="41" y="803"/>
                  <a:pt x="27" y="843"/>
                  <a:pt x="14" y="883"/>
                </a:cubicBezTo>
                <a:cubicBezTo>
                  <a:pt x="14" y="910"/>
                  <a:pt x="0" y="950"/>
                  <a:pt x="0" y="976"/>
                </a:cubicBezTo>
                <a:cubicBezTo>
                  <a:pt x="0" y="1003"/>
                  <a:pt x="14" y="1030"/>
                  <a:pt x="27" y="1070"/>
                </a:cubicBezTo>
                <a:cubicBezTo>
                  <a:pt x="54" y="1097"/>
                  <a:pt x="95" y="1124"/>
                  <a:pt x="134" y="1124"/>
                </a:cubicBezTo>
                <a:cubicBezTo>
                  <a:pt x="148" y="1124"/>
                  <a:pt x="161" y="1110"/>
                  <a:pt x="175" y="1097"/>
                </a:cubicBezTo>
                <a:cubicBezTo>
                  <a:pt x="228" y="1070"/>
                  <a:pt x="255" y="1044"/>
                  <a:pt x="268" y="990"/>
                </a:cubicBezTo>
                <a:cubicBezTo>
                  <a:pt x="295" y="937"/>
                  <a:pt x="309" y="896"/>
                  <a:pt x="335" y="843"/>
                </a:cubicBezTo>
                <a:lnTo>
                  <a:pt x="416" y="602"/>
                </a:lnTo>
                <a:cubicBezTo>
                  <a:pt x="442" y="535"/>
                  <a:pt x="482" y="468"/>
                  <a:pt x="509" y="388"/>
                </a:cubicBezTo>
                <a:cubicBezTo>
                  <a:pt x="549" y="308"/>
                  <a:pt x="589" y="227"/>
                  <a:pt x="616" y="147"/>
                </a:cubicBezTo>
                <a:cubicBezTo>
                  <a:pt x="642" y="67"/>
                  <a:pt x="576" y="0"/>
                  <a:pt x="5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5" name="Google Shape;455;p32"/>
          <p:cNvSpPr/>
          <p:nvPr/>
        </p:nvSpPr>
        <p:spPr>
          <a:xfrm>
            <a:off x="10695138" y="4397004"/>
            <a:ext cx="54279" cy="91629"/>
          </a:xfrm>
          <a:custGeom>
            <a:avLst/>
            <a:gdLst/>
            <a:ahLst/>
            <a:cxnLst/>
            <a:rect l="l" t="t" r="r" b="b"/>
            <a:pathLst>
              <a:path w="468" h="790" extrusionOk="0">
                <a:moveTo>
                  <a:pt x="361" y="0"/>
                </a:moveTo>
                <a:cubicBezTo>
                  <a:pt x="348" y="0"/>
                  <a:pt x="334" y="0"/>
                  <a:pt x="321" y="13"/>
                </a:cubicBezTo>
                <a:cubicBezTo>
                  <a:pt x="307" y="27"/>
                  <a:pt x="294" y="27"/>
                  <a:pt x="280" y="40"/>
                </a:cubicBezTo>
                <a:lnTo>
                  <a:pt x="241" y="81"/>
                </a:lnTo>
                <a:cubicBezTo>
                  <a:pt x="227" y="107"/>
                  <a:pt x="200" y="134"/>
                  <a:pt x="173" y="161"/>
                </a:cubicBezTo>
                <a:cubicBezTo>
                  <a:pt x="147" y="201"/>
                  <a:pt x="120" y="254"/>
                  <a:pt x="93" y="308"/>
                </a:cubicBezTo>
                <a:cubicBezTo>
                  <a:pt x="66" y="375"/>
                  <a:pt x="40" y="428"/>
                  <a:pt x="13" y="495"/>
                </a:cubicBezTo>
                <a:cubicBezTo>
                  <a:pt x="13" y="522"/>
                  <a:pt x="13" y="548"/>
                  <a:pt x="0" y="575"/>
                </a:cubicBezTo>
                <a:lnTo>
                  <a:pt x="0" y="669"/>
                </a:lnTo>
                <a:cubicBezTo>
                  <a:pt x="0" y="682"/>
                  <a:pt x="13" y="696"/>
                  <a:pt x="13" y="709"/>
                </a:cubicBezTo>
                <a:cubicBezTo>
                  <a:pt x="13" y="749"/>
                  <a:pt x="66" y="789"/>
                  <a:pt x="107" y="789"/>
                </a:cubicBezTo>
                <a:lnTo>
                  <a:pt x="120" y="789"/>
                </a:lnTo>
                <a:cubicBezTo>
                  <a:pt x="161" y="789"/>
                  <a:pt x="187" y="776"/>
                  <a:pt x="214" y="736"/>
                </a:cubicBezTo>
                <a:cubicBezTo>
                  <a:pt x="227" y="709"/>
                  <a:pt x="241" y="682"/>
                  <a:pt x="254" y="642"/>
                </a:cubicBezTo>
                <a:cubicBezTo>
                  <a:pt x="268" y="616"/>
                  <a:pt x="280" y="602"/>
                  <a:pt x="294" y="575"/>
                </a:cubicBezTo>
                <a:cubicBezTo>
                  <a:pt x="307" y="522"/>
                  <a:pt x="321" y="468"/>
                  <a:pt x="348" y="415"/>
                </a:cubicBezTo>
                <a:cubicBezTo>
                  <a:pt x="348" y="402"/>
                  <a:pt x="348" y="388"/>
                  <a:pt x="361" y="375"/>
                </a:cubicBezTo>
                <a:lnTo>
                  <a:pt x="361" y="361"/>
                </a:lnTo>
                <a:cubicBezTo>
                  <a:pt x="375" y="334"/>
                  <a:pt x="388" y="295"/>
                  <a:pt x="401" y="268"/>
                </a:cubicBezTo>
                <a:lnTo>
                  <a:pt x="414" y="241"/>
                </a:lnTo>
                <a:cubicBezTo>
                  <a:pt x="414" y="227"/>
                  <a:pt x="428" y="227"/>
                  <a:pt x="428" y="214"/>
                </a:cubicBezTo>
                <a:cubicBezTo>
                  <a:pt x="441" y="201"/>
                  <a:pt x="441" y="174"/>
                  <a:pt x="455" y="161"/>
                </a:cubicBezTo>
                <a:lnTo>
                  <a:pt x="455" y="120"/>
                </a:lnTo>
                <a:cubicBezTo>
                  <a:pt x="468" y="81"/>
                  <a:pt x="455" y="40"/>
                  <a:pt x="428" y="27"/>
                </a:cubicBezTo>
                <a:cubicBezTo>
                  <a:pt x="414" y="13"/>
                  <a:pt x="388" y="0"/>
                  <a:pt x="3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6" name="Google Shape;456;p32"/>
          <p:cNvSpPr/>
          <p:nvPr/>
        </p:nvSpPr>
        <p:spPr>
          <a:xfrm>
            <a:off x="10664055" y="4581539"/>
            <a:ext cx="110181" cy="138256"/>
          </a:xfrm>
          <a:custGeom>
            <a:avLst/>
            <a:gdLst/>
            <a:ahLst/>
            <a:cxnLst/>
            <a:rect l="l" t="t" r="r" b="b"/>
            <a:pathLst>
              <a:path w="950" h="1192" extrusionOk="0">
                <a:moveTo>
                  <a:pt x="843" y="1"/>
                </a:moveTo>
                <a:cubicBezTo>
                  <a:pt x="830" y="1"/>
                  <a:pt x="803" y="1"/>
                  <a:pt x="789" y="27"/>
                </a:cubicBezTo>
                <a:cubicBezTo>
                  <a:pt x="643" y="188"/>
                  <a:pt x="536" y="362"/>
                  <a:pt x="402" y="536"/>
                </a:cubicBezTo>
                <a:lnTo>
                  <a:pt x="201" y="776"/>
                </a:lnTo>
                <a:cubicBezTo>
                  <a:pt x="120" y="857"/>
                  <a:pt x="27" y="951"/>
                  <a:pt x="13" y="1071"/>
                </a:cubicBezTo>
                <a:cubicBezTo>
                  <a:pt x="1" y="1138"/>
                  <a:pt x="40" y="1192"/>
                  <a:pt x="108" y="1192"/>
                </a:cubicBezTo>
                <a:lnTo>
                  <a:pt x="134" y="1192"/>
                </a:lnTo>
                <a:cubicBezTo>
                  <a:pt x="241" y="1165"/>
                  <a:pt x="322" y="1058"/>
                  <a:pt x="402" y="978"/>
                </a:cubicBezTo>
                <a:cubicBezTo>
                  <a:pt x="468" y="883"/>
                  <a:pt x="548" y="790"/>
                  <a:pt x="616" y="696"/>
                </a:cubicBezTo>
                <a:cubicBezTo>
                  <a:pt x="736" y="523"/>
                  <a:pt x="870" y="322"/>
                  <a:pt x="937" y="108"/>
                </a:cubicBezTo>
                <a:cubicBezTo>
                  <a:pt x="950" y="54"/>
                  <a:pt x="896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7" name="Google Shape;457;p32"/>
          <p:cNvSpPr/>
          <p:nvPr/>
        </p:nvSpPr>
        <p:spPr>
          <a:xfrm>
            <a:off x="10704415" y="4635938"/>
            <a:ext cx="79215" cy="100908"/>
          </a:xfrm>
          <a:custGeom>
            <a:avLst/>
            <a:gdLst/>
            <a:ahLst/>
            <a:cxnLst/>
            <a:rect l="l" t="t" r="r" b="b"/>
            <a:pathLst>
              <a:path w="683" h="870" extrusionOk="0">
                <a:moveTo>
                  <a:pt x="589" y="0"/>
                </a:moveTo>
                <a:cubicBezTo>
                  <a:pt x="562" y="0"/>
                  <a:pt x="535" y="27"/>
                  <a:pt x="522" y="40"/>
                </a:cubicBezTo>
                <a:cubicBezTo>
                  <a:pt x="441" y="161"/>
                  <a:pt x="361" y="254"/>
                  <a:pt x="281" y="361"/>
                </a:cubicBezTo>
                <a:cubicBezTo>
                  <a:pt x="188" y="482"/>
                  <a:pt x="67" y="589"/>
                  <a:pt x="13" y="723"/>
                </a:cubicBezTo>
                <a:cubicBezTo>
                  <a:pt x="0" y="776"/>
                  <a:pt x="27" y="816"/>
                  <a:pt x="54" y="843"/>
                </a:cubicBezTo>
                <a:cubicBezTo>
                  <a:pt x="81" y="856"/>
                  <a:pt x="93" y="869"/>
                  <a:pt x="120" y="869"/>
                </a:cubicBezTo>
                <a:cubicBezTo>
                  <a:pt x="134" y="869"/>
                  <a:pt x="161" y="856"/>
                  <a:pt x="174" y="856"/>
                </a:cubicBezTo>
                <a:cubicBezTo>
                  <a:pt x="254" y="816"/>
                  <a:pt x="308" y="749"/>
                  <a:pt x="361" y="682"/>
                </a:cubicBezTo>
                <a:cubicBezTo>
                  <a:pt x="402" y="629"/>
                  <a:pt x="441" y="562"/>
                  <a:pt x="482" y="509"/>
                </a:cubicBezTo>
                <a:cubicBezTo>
                  <a:pt x="548" y="375"/>
                  <a:pt x="616" y="241"/>
                  <a:pt x="669" y="107"/>
                </a:cubicBezTo>
                <a:cubicBezTo>
                  <a:pt x="682" y="67"/>
                  <a:pt x="655" y="27"/>
                  <a:pt x="616" y="13"/>
                </a:cubicBezTo>
                <a:cubicBezTo>
                  <a:pt x="616" y="13"/>
                  <a:pt x="602" y="0"/>
                  <a:pt x="5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8" name="Google Shape;458;p32"/>
          <p:cNvSpPr/>
          <p:nvPr/>
        </p:nvSpPr>
        <p:spPr>
          <a:xfrm>
            <a:off x="10594235" y="4850048"/>
            <a:ext cx="172347" cy="251459"/>
          </a:xfrm>
          <a:custGeom>
            <a:avLst/>
            <a:gdLst/>
            <a:ahLst/>
            <a:cxnLst/>
            <a:rect l="l" t="t" r="r" b="b"/>
            <a:pathLst>
              <a:path w="1486" h="2168" extrusionOk="0">
                <a:moveTo>
                  <a:pt x="1391" y="0"/>
                </a:moveTo>
                <a:cubicBezTo>
                  <a:pt x="1365" y="0"/>
                  <a:pt x="1325" y="13"/>
                  <a:pt x="1311" y="40"/>
                </a:cubicBezTo>
                <a:cubicBezTo>
                  <a:pt x="1204" y="200"/>
                  <a:pt x="1124" y="388"/>
                  <a:pt x="1031" y="548"/>
                </a:cubicBezTo>
                <a:cubicBezTo>
                  <a:pt x="936" y="735"/>
                  <a:pt x="829" y="896"/>
                  <a:pt x="722" y="1070"/>
                </a:cubicBezTo>
                <a:cubicBezTo>
                  <a:pt x="615" y="1231"/>
                  <a:pt x="496" y="1391"/>
                  <a:pt x="375" y="1552"/>
                </a:cubicBezTo>
                <a:cubicBezTo>
                  <a:pt x="321" y="1618"/>
                  <a:pt x="255" y="1699"/>
                  <a:pt x="201" y="1779"/>
                </a:cubicBezTo>
                <a:cubicBezTo>
                  <a:pt x="134" y="1859"/>
                  <a:pt x="54" y="1926"/>
                  <a:pt x="27" y="2033"/>
                </a:cubicBezTo>
                <a:cubicBezTo>
                  <a:pt x="0" y="2114"/>
                  <a:pt x="68" y="2167"/>
                  <a:pt x="148" y="2167"/>
                </a:cubicBezTo>
                <a:lnTo>
                  <a:pt x="201" y="2167"/>
                </a:lnTo>
                <a:cubicBezTo>
                  <a:pt x="294" y="2127"/>
                  <a:pt x="362" y="2033"/>
                  <a:pt x="428" y="1953"/>
                </a:cubicBezTo>
                <a:cubicBezTo>
                  <a:pt x="496" y="1886"/>
                  <a:pt x="549" y="1806"/>
                  <a:pt x="615" y="1725"/>
                </a:cubicBezTo>
                <a:cubicBezTo>
                  <a:pt x="736" y="1565"/>
                  <a:pt x="856" y="1391"/>
                  <a:pt x="963" y="1217"/>
                </a:cubicBezTo>
                <a:cubicBezTo>
                  <a:pt x="1070" y="1044"/>
                  <a:pt x="1164" y="869"/>
                  <a:pt x="1258" y="682"/>
                </a:cubicBezTo>
                <a:cubicBezTo>
                  <a:pt x="1338" y="509"/>
                  <a:pt x="1432" y="307"/>
                  <a:pt x="1472" y="107"/>
                </a:cubicBezTo>
                <a:cubicBezTo>
                  <a:pt x="1485" y="54"/>
                  <a:pt x="1445" y="0"/>
                  <a:pt x="13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9" name="Google Shape;459;p32"/>
          <p:cNvSpPr/>
          <p:nvPr/>
        </p:nvSpPr>
        <p:spPr>
          <a:xfrm>
            <a:off x="10637611" y="4975662"/>
            <a:ext cx="114936" cy="158321"/>
          </a:xfrm>
          <a:custGeom>
            <a:avLst/>
            <a:gdLst/>
            <a:ahLst/>
            <a:cxnLst/>
            <a:rect l="l" t="t" r="r" b="b"/>
            <a:pathLst>
              <a:path w="991" h="1365" extrusionOk="0">
                <a:moveTo>
                  <a:pt x="871" y="0"/>
                </a:moveTo>
                <a:cubicBezTo>
                  <a:pt x="844" y="0"/>
                  <a:pt x="803" y="14"/>
                  <a:pt x="790" y="41"/>
                </a:cubicBezTo>
                <a:cubicBezTo>
                  <a:pt x="669" y="241"/>
                  <a:pt x="536" y="442"/>
                  <a:pt x="416" y="629"/>
                </a:cubicBezTo>
                <a:lnTo>
                  <a:pt x="215" y="910"/>
                </a:lnTo>
                <a:cubicBezTo>
                  <a:pt x="148" y="1004"/>
                  <a:pt x="68" y="1111"/>
                  <a:pt x="27" y="1218"/>
                </a:cubicBezTo>
                <a:cubicBezTo>
                  <a:pt x="1" y="1284"/>
                  <a:pt x="68" y="1365"/>
                  <a:pt x="134" y="1365"/>
                </a:cubicBezTo>
                <a:cubicBezTo>
                  <a:pt x="161" y="1365"/>
                  <a:pt x="175" y="1352"/>
                  <a:pt x="188" y="1338"/>
                </a:cubicBezTo>
                <a:cubicBezTo>
                  <a:pt x="295" y="1272"/>
                  <a:pt x="362" y="1165"/>
                  <a:pt x="429" y="1070"/>
                </a:cubicBezTo>
                <a:cubicBezTo>
                  <a:pt x="496" y="963"/>
                  <a:pt x="562" y="870"/>
                  <a:pt x="630" y="776"/>
                </a:cubicBezTo>
                <a:cubicBezTo>
                  <a:pt x="750" y="576"/>
                  <a:pt x="857" y="362"/>
                  <a:pt x="964" y="148"/>
                </a:cubicBezTo>
                <a:cubicBezTo>
                  <a:pt x="991" y="68"/>
                  <a:pt x="937" y="0"/>
                  <a:pt x="8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0" name="Google Shape;460;p32"/>
          <p:cNvSpPr/>
          <p:nvPr/>
        </p:nvSpPr>
        <p:spPr>
          <a:xfrm>
            <a:off x="10785021" y="5042355"/>
            <a:ext cx="93248" cy="189407"/>
          </a:xfrm>
          <a:custGeom>
            <a:avLst/>
            <a:gdLst/>
            <a:ahLst/>
            <a:cxnLst/>
            <a:rect l="l" t="t" r="r" b="b"/>
            <a:pathLst>
              <a:path w="804" h="1633" extrusionOk="0">
                <a:moveTo>
                  <a:pt x="670" y="1"/>
                </a:moveTo>
                <a:cubicBezTo>
                  <a:pt x="643" y="1"/>
                  <a:pt x="616" y="14"/>
                  <a:pt x="602" y="41"/>
                </a:cubicBezTo>
                <a:cubicBezTo>
                  <a:pt x="549" y="161"/>
                  <a:pt x="536" y="295"/>
                  <a:pt x="495" y="415"/>
                </a:cubicBezTo>
                <a:cubicBezTo>
                  <a:pt x="469" y="549"/>
                  <a:pt x="429" y="670"/>
                  <a:pt x="375" y="790"/>
                </a:cubicBezTo>
                <a:cubicBezTo>
                  <a:pt x="335" y="897"/>
                  <a:pt x="281" y="1018"/>
                  <a:pt x="228" y="1125"/>
                </a:cubicBezTo>
                <a:cubicBezTo>
                  <a:pt x="161" y="1232"/>
                  <a:pt x="67" y="1339"/>
                  <a:pt x="28" y="1472"/>
                </a:cubicBezTo>
                <a:cubicBezTo>
                  <a:pt x="1" y="1553"/>
                  <a:pt x="81" y="1633"/>
                  <a:pt x="161" y="1633"/>
                </a:cubicBezTo>
                <a:cubicBezTo>
                  <a:pt x="174" y="1633"/>
                  <a:pt x="201" y="1633"/>
                  <a:pt x="215" y="1619"/>
                </a:cubicBezTo>
                <a:cubicBezTo>
                  <a:pt x="335" y="1526"/>
                  <a:pt x="415" y="1392"/>
                  <a:pt x="482" y="1271"/>
                </a:cubicBezTo>
                <a:cubicBezTo>
                  <a:pt x="549" y="1151"/>
                  <a:pt x="602" y="1018"/>
                  <a:pt x="656" y="884"/>
                </a:cubicBezTo>
                <a:cubicBezTo>
                  <a:pt x="697" y="763"/>
                  <a:pt x="736" y="629"/>
                  <a:pt x="763" y="495"/>
                </a:cubicBezTo>
                <a:cubicBezTo>
                  <a:pt x="777" y="362"/>
                  <a:pt x="804" y="215"/>
                  <a:pt x="777" y="67"/>
                </a:cubicBezTo>
                <a:cubicBezTo>
                  <a:pt x="763" y="28"/>
                  <a:pt x="709" y="1"/>
                  <a:pt x="6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1" name="Google Shape;461;p32"/>
          <p:cNvSpPr/>
          <p:nvPr/>
        </p:nvSpPr>
        <p:spPr>
          <a:xfrm>
            <a:off x="10875022" y="4908970"/>
            <a:ext cx="62165" cy="85367"/>
          </a:xfrm>
          <a:custGeom>
            <a:avLst/>
            <a:gdLst/>
            <a:ahLst/>
            <a:cxnLst/>
            <a:rect l="l" t="t" r="r" b="b"/>
            <a:pathLst>
              <a:path w="536" h="736" extrusionOk="0">
                <a:moveTo>
                  <a:pt x="121" y="1"/>
                </a:moveTo>
                <a:cubicBezTo>
                  <a:pt x="94" y="1"/>
                  <a:pt x="67" y="1"/>
                  <a:pt x="54" y="27"/>
                </a:cubicBezTo>
                <a:cubicBezTo>
                  <a:pt x="14" y="54"/>
                  <a:pt x="1" y="120"/>
                  <a:pt x="28" y="161"/>
                </a:cubicBezTo>
                <a:cubicBezTo>
                  <a:pt x="81" y="241"/>
                  <a:pt x="135" y="322"/>
                  <a:pt x="174" y="415"/>
                </a:cubicBezTo>
                <a:cubicBezTo>
                  <a:pt x="188" y="441"/>
                  <a:pt x="201" y="455"/>
                  <a:pt x="201" y="482"/>
                </a:cubicBezTo>
                <a:lnTo>
                  <a:pt x="228" y="509"/>
                </a:lnTo>
                <a:lnTo>
                  <a:pt x="228" y="522"/>
                </a:lnTo>
                <a:cubicBezTo>
                  <a:pt x="254" y="589"/>
                  <a:pt x="268" y="655"/>
                  <a:pt x="322" y="696"/>
                </a:cubicBezTo>
                <a:cubicBezTo>
                  <a:pt x="335" y="723"/>
                  <a:pt x="375" y="736"/>
                  <a:pt x="402" y="736"/>
                </a:cubicBezTo>
                <a:cubicBezTo>
                  <a:pt x="415" y="736"/>
                  <a:pt x="442" y="723"/>
                  <a:pt x="456" y="723"/>
                </a:cubicBezTo>
                <a:cubicBezTo>
                  <a:pt x="495" y="696"/>
                  <a:pt x="522" y="655"/>
                  <a:pt x="536" y="616"/>
                </a:cubicBezTo>
                <a:cubicBezTo>
                  <a:pt x="536" y="575"/>
                  <a:pt x="522" y="536"/>
                  <a:pt x="509" y="509"/>
                </a:cubicBezTo>
                <a:cubicBezTo>
                  <a:pt x="509" y="482"/>
                  <a:pt x="482" y="441"/>
                  <a:pt x="468" y="415"/>
                </a:cubicBezTo>
                <a:cubicBezTo>
                  <a:pt x="456" y="375"/>
                  <a:pt x="429" y="322"/>
                  <a:pt x="402" y="281"/>
                </a:cubicBezTo>
                <a:cubicBezTo>
                  <a:pt x="335" y="188"/>
                  <a:pt x="268" y="108"/>
                  <a:pt x="201" y="27"/>
                </a:cubicBezTo>
                <a:cubicBezTo>
                  <a:pt x="174" y="13"/>
                  <a:pt x="147" y="1"/>
                  <a:pt x="1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2" name="Google Shape;462;p32"/>
          <p:cNvSpPr/>
          <p:nvPr/>
        </p:nvSpPr>
        <p:spPr>
          <a:xfrm>
            <a:off x="10896826" y="4832883"/>
            <a:ext cx="83853" cy="119699"/>
          </a:xfrm>
          <a:custGeom>
            <a:avLst/>
            <a:gdLst/>
            <a:ahLst/>
            <a:cxnLst/>
            <a:rect l="l" t="t" r="r" b="b"/>
            <a:pathLst>
              <a:path w="723" h="1032" extrusionOk="0">
                <a:moveTo>
                  <a:pt x="134" y="1"/>
                </a:moveTo>
                <a:cubicBezTo>
                  <a:pt x="66" y="1"/>
                  <a:pt x="0" y="81"/>
                  <a:pt x="54" y="134"/>
                </a:cubicBezTo>
                <a:cubicBezTo>
                  <a:pt x="134" y="268"/>
                  <a:pt x="227" y="402"/>
                  <a:pt x="294" y="550"/>
                </a:cubicBezTo>
                <a:cubicBezTo>
                  <a:pt x="307" y="576"/>
                  <a:pt x="321" y="616"/>
                  <a:pt x="348" y="657"/>
                </a:cubicBezTo>
                <a:cubicBezTo>
                  <a:pt x="361" y="683"/>
                  <a:pt x="375" y="723"/>
                  <a:pt x="387" y="737"/>
                </a:cubicBezTo>
                <a:cubicBezTo>
                  <a:pt x="387" y="764"/>
                  <a:pt x="401" y="790"/>
                  <a:pt x="414" y="817"/>
                </a:cubicBezTo>
                <a:cubicBezTo>
                  <a:pt x="414" y="817"/>
                  <a:pt x="428" y="830"/>
                  <a:pt x="428" y="844"/>
                </a:cubicBezTo>
                <a:lnTo>
                  <a:pt x="428" y="857"/>
                </a:lnTo>
                <a:cubicBezTo>
                  <a:pt x="455" y="897"/>
                  <a:pt x="468" y="964"/>
                  <a:pt x="508" y="990"/>
                </a:cubicBezTo>
                <a:cubicBezTo>
                  <a:pt x="535" y="1017"/>
                  <a:pt x="562" y="1031"/>
                  <a:pt x="589" y="1031"/>
                </a:cubicBezTo>
                <a:cubicBezTo>
                  <a:pt x="601" y="1031"/>
                  <a:pt x="615" y="1031"/>
                  <a:pt x="628" y="1017"/>
                </a:cubicBezTo>
                <a:cubicBezTo>
                  <a:pt x="655" y="1017"/>
                  <a:pt x="708" y="978"/>
                  <a:pt x="708" y="937"/>
                </a:cubicBezTo>
                <a:cubicBezTo>
                  <a:pt x="722" y="897"/>
                  <a:pt x="722" y="871"/>
                  <a:pt x="696" y="830"/>
                </a:cubicBezTo>
                <a:cubicBezTo>
                  <a:pt x="696" y="803"/>
                  <a:pt x="682" y="790"/>
                  <a:pt x="669" y="764"/>
                </a:cubicBezTo>
                <a:cubicBezTo>
                  <a:pt x="655" y="723"/>
                  <a:pt x="642" y="696"/>
                  <a:pt x="628" y="657"/>
                </a:cubicBezTo>
                <a:cubicBezTo>
                  <a:pt x="589" y="576"/>
                  <a:pt x="535" y="509"/>
                  <a:pt x="494" y="443"/>
                </a:cubicBezTo>
                <a:cubicBezTo>
                  <a:pt x="401" y="295"/>
                  <a:pt x="294" y="161"/>
                  <a:pt x="187" y="27"/>
                </a:cubicBezTo>
                <a:cubicBezTo>
                  <a:pt x="173" y="15"/>
                  <a:pt x="147" y="1"/>
                  <a:pt x="1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3" name="Google Shape;463;p32"/>
          <p:cNvSpPr/>
          <p:nvPr/>
        </p:nvSpPr>
        <p:spPr>
          <a:xfrm>
            <a:off x="10887432" y="4657627"/>
            <a:ext cx="69936" cy="77711"/>
          </a:xfrm>
          <a:custGeom>
            <a:avLst/>
            <a:gdLst/>
            <a:ahLst/>
            <a:cxnLst/>
            <a:rect l="l" t="t" r="r" b="b"/>
            <a:pathLst>
              <a:path w="603" h="670" extrusionOk="0">
                <a:moveTo>
                  <a:pt x="108" y="1"/>
                </a:moveTo>
                <a:cubicBezTo>
                  <a:pt x="81" y="1"/>
                  <a:pt x="67" y="1"/>
                  <a:pt x="40" y="13"/>
                </a:cubicBezTo>
                <a:cubicBezTo>
                  <a:pt x="14" y="40"/>
                  <a:pt x="1" y="94"/>
                  <a:pt x="28" y="147"/>
                </a:cubicBezTo>
                <a:cubicBezTo>
                  <a:pt x="40" y="188"/>
                  <a:pt x="67" y="227"/>
                  <a:pt x="108" y="268"/>
                </a:cubicBezTo>
                <a:lnTo>
                  <a:pt x="188" y="388"/>
                </a:lnTo>
                <a:cubicBezTo>
                  <a:pt x="254" y="468"/>
                  <a:pt x="308" y="562"/>
                  <a:pt x="388" y="629"/>
                </a:cubicBezTo>
                <a:cubicBezTo>
                  <a:pt x="415" y="656"/>
                  <a:pt x="442" y="669"/>
                  <a:pt x="482" y="669"/>
                </a:cubicBezTo>
                <a:cubicBezTo>
                  <a:pt x="509" y="669"/>
                  <a:pt x="522" y="656"/>
                  <a:pt x="549" y="643"/>
                </a:cubicBezTo>
                <a:cubicBezTo>
                  <a:pt x="602" y="602"/>
                  <a:pt x="602" y="536"/>
                  <a:pt x="575" y="495"/>
                </a:cubicBezTo>
                <a:cubicBezTo>
                  <a:pt x="522" y="388"/>
                  <a:pt x="456" y="322"/>
                  <a:pt x="375" y="241"/>
                </a:cubicBezTo>
                <a:cubicBezTo>
                  <a:pt x="349" y="201"/>
                  <a:pt x="308" y="161"/>
                  <a:pt x="281" y="134"/>
                </a:cubicBezTo>
                <a:cubicBezTo>
                  <a:pt x="242" y="94"/>
                  <a:pt x="215" y="54"/>
                  <a:pt x="174" y="27"/>
                </a:cubicBezTo>
                <a:cubicBezTo>
                  <a:pt x="147" y="13"/>
                  <a:pt x="121" y="1"/>
                  <a:pt x="1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4" name="Google Shape;464;p32"/>
          <p:cNvSpPr/>
          <p:nvPr/>
        </p:nvSpPr>
        <p:spPr>
          <a:xfrm>
            <a:off x="10864121" y="4561474"/>
            <a:ext cx="184756" cy="166093"/>
          </a:xfrm>
          <a:custGeom>
            <a:avLst/>
            <a:gdLst/>
            <a:ahLst/>
            <a:cxnLst/>
            <a:rect l="l" t="t" r="r" b="b"/>
            <a:pathLst>
              <a:path w="1593" h="1432" extrusionOk="0">
                <a:moveTo>
                  <a:pt x="134" y="0"/>
                </a:moveTo>
                <a:cubicBezTo>
                  <a:pt x="54" y="0"/>
                  <a:pt x="1" y="120"/>
                  <a:pt x="81" y="174"/>
                </a:cubicBezTo>
                <a:cubicBezTo>
                  <a:pt x="322" y="334"/>
                  <a:pt x="550" y="521"/>
                  <a:pt x="750" y="723"/>
                </a:cubicBezTo>
                <a:cubicBezTo>
                  <a:pt x="857" y="830"/>
                  <a:pt x="951" y="923"/>
                  <a:pt x="1044" y="1044"/>
                </a:cubicBezTo>
                <a:cubicBezTo>
                  <a:pt x="1138" y="1151"/>
                  <a:pt x="1231" y="1271"/>
                  <a:pt x="1325" y="1391"/>
                </a:cubicBezTo>
                <a:cubicBezTo>
                  <a:pt x="1352" y="1418"/>
                  <a:pt x="1392" y="1431"/>
                  <a:pt x="1418" y="1431"/>
                </a:cubicBezTo>
                <a:cubicBezTo>
                  <a:pt x="1513" y="1431"/>
                  <a:pt x="1593" y="1324"/>
                  <a:pt x="1539" y="1217"/>
                </a:cubicBezTo>
                <a:cubicBezTo>
                  <a:pt x="1459" y="1083"/>
                  <a:pt x="1352" y="963"/>
                  <a:pt x="1245" y="856"/>
                </a:cubicBezTo>
                <a:cubicBezTo>
                  <a:pt x="1151" y="735"/>
                  <a:pt x="1044" y="628"/>
                  <a:pt x="924" y="535"/>
                </a:cubicBezTo>
                <a:cubicBezTo>
                  <a:pt x="696" y="334"/>
                  <a:pt x="443" y="161"/>
                  <a:pt x="175" y="13"/>
                </a:cubicBezTo>
                <a:cubicBezTo>
                  <a:pt x="161" y="13"/>
                  <a:pt x="148" y="0"/>
                  <a:pt x="1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5" name="Google Shape;465;p32"/>
          <p:cNvSpPr/>
          <p:nvPr/>
        </p:nvSpPr>
        <p:spPr>
          <a:xfrm>
            <a:off x="10896826" y="4502552"/>
            <a:ext cx="119460" cy="90005"/>
          </a:xfrm>
          <a:custGeom>
            <a:avLst/>
            <a:gdLst/>
            <a:ahLst/>
            <a:cxnLst/>
            <a:rect l="l" t="t" r="r" b="b"/>
            <a:pathLst>
              <a:path w="1030" h="776" extrusionOk="0">
                <a:moveTo>
                  <a:pt x="134" y="0"/>
                </a:moveTo>
                <a:cubicBezTo>
                  <a:pt x="54" y="0"/>
                  <a:pt x="0" y="107"/>
                  <a:pt x="66" y="161"/>
                </a:cubicBezTo>
                <a:cubicBezTo>
                  <a:pt x="187" y="268"/>
                  <a:pt x="321" y="375"/>
                  <a:pt x="455" y="468"/>
                </a:cubicBezTo>
                <a:lnTo>
                  <a:pt x="655" y="628"/>
                </a:lnTo>
                <a:cubicBezTo>
                  <a:pt x="735" y="696"/>
                  <a:pt x="815" y="776"/>
                  <a:pt x="910" y="776"/>
                </a:cubicBezTo>
                <a:lnTo>
                  <a:pt x="922" y="776"/>
                </a:lnTo>
                <a:cubicBezTo>
                  <a:pt x="949" y="776"/>
                  <a:pt x="990" y="749"/>
                  <a:pt x="1017" y="722"/>
                </a:cubicBezTo>
                <a:cubicBezTo>
                  <a:pt x="1029" y="682"/>
                  <a:pt x="1029" y="642"/>
                  <a:pt x="1017" y="601"/>
                </a:cubicBezTo>
                <a:cubicBezTo>
                  <a:pt x="990" y="562"/>
                  <a:pt x="936" y="521"/>
                  <a:pt x="896" y="494"/>
                </a:cubicBezTo>
                <a:cubicBezTo>
                  <a:pt x="869" y="468"/>
                  <a:pt x="829" y="455"/>
                  <a:pt x="789" y="428"/>
                </a:cubicBezTo>
                <a:cubicBezTo>
                  <a:pt x="722" y="375"/>
                  <a:pt x="655" y="334"/>
                  <a:pt x="589" y="280"/>
                </a:cubicBezTo>
                <a:cubicBezTo>
                  <a:pt x="455" y="187"/>
                  <a:pt x="307" y="107"/>
                  <a:pt x="173" y="13"/>
                </a:cubicBezTo>
                <a:cubicBezTo>
                  <a:pt x="161" y="13"/>
                  <a:pt x="147" y="0"/>
                  <a:pt x="1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32"/>
          <p:cNvSpPr/>
          <p:nvPr/>
        </p:nvSpPr>
        <p:spPr>
          <a:xfrm>
            <a:off x="10828513" y="4364297"/>
            <a:ext cx="167707" cy="96385"/>
          </a:xfrm>
          <a:custGeom>
            <a:avLst/>
            <a:gdLst/>
            <a:ahLst/>
            <a:cxnLst/>
            <a:rect l="l" t="t" r="r" b="b"/>
            <a:pathLst>
              <a:path w="1446" h="831" extrusionOk="0">
                <a:moveTo>
                  <a:pt x="94" y="1"/>
                </a:moveTo>
                <a:cubicBezTo>
                  <a:pt x="0" y="1"/>
                  <a:pt x="0" y="135"/>
                  <a:pt x="81" y="162"/>
                </a:cubicBezTo>
                <a:cubicBezTo>
                  <a:pt x="281" y="242"/>
                  <a:pt x="495" y="322"/>
                  <a:pt x="696" y="443"/>
                </a:cubicBezTo>
                <a:cubicBezTo>
                  <a:pt x="896" y="550"/>
                  <a:pt x="1083" y="684"/>
                  <a:pt x="1271" y="817"/>
                </a:cubicBezTo>
                <a:cubicBezTo>
                  <a:pt x="1285" y="830"/>
                  <a:pt x="1297" y="830"/>
                  <a:pt x="1324" y="830"/>
                </a:cubicBezTo>
                <a:cubicBezTo>
                  <a:pt x="1351" y="830"/>
                  <a:pt x="1392" y="817"/>
                  <a:pt x="1404" y="791"/>
                </a:cubicBezTo>
                <a:cubicBezTo>
                  <a:pt x="1445" y="750"/>
                  <a:pt x="1431" y="697"/>
                  <a:pt x="1404" y="643"/>
                </a:cubicBezTo>
                <a:cubicBezTo>
                  <a:pt x="1231" y="456"/>
                  <a:pt x="1030" y="322"/>
                  <a:pt x="803" y="215"/>
                </a:cubicBezTo>
                <a:cubicBezTo>
                  <a:pt x="575" y="95"/>
                  <a:pt x="348" y="15"/>
                  <a:pt x="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7" name="Google Shape;467;p32"/>
          <p:cNvSpPr/>
          <p:nvPr/>
        </p:nvSpPr>
        <p:spPr>
          <a:xfrm>
            <a:off x="8071670" y="2376981"/>
            <a:ext cx="139756" cy="43611"/>
          </a:xfrm>
          <a:custGeom>
            <a:avLst/>
            <a:gdLst/>
            <a:ahLst/>
            <a:cxnLst/>
            <a:rect l="l" t="t" r="r" b="b"/>
            <a:pathLst>
              <a:path w="1205" h="376" extrusionOk="0">
                <a:moveTo>
                  <a:pt x="1070" y="1"/>
                </a:moveTo>
                <a:cubicBezTo>
                  <a:pt x="1058" y="1"/>
                  <a:pt x="1044" y="1"/>
                  <a:pt x="1031" y="13"/>
                </a:cubicBezTo>
                <a:cubicBezTo>
                  <a:pt x="897" y="81"/>
                  <a:pt x="736" y="120"/>
                  <a:pt x="603" y="120"/>
                </a:cubicBezTo>
                <a:cubicBezTo>
                  <a:pt x="576" y="134"/>
                  <a:pt x="562" y="134"/>
                  <a:pt x="549" y="134"/>
                </a:cubicBezTo>
                <a:cubicBezTo>
                  <a:pt x="482" y="134"/>
                  <a:pt x="415" y="120"/>
                  <a:pt x="348" y="108"/>
                </a:cubicBezTo>
                <a:cubicBezTo>
                  <a:pt x="295" y="108"/>
                  <a:pt x="228" y="94"/>
                  <a:pt x="161" y="94"/>
                </a:cubicBezTo>
                <a:lnTo>
                  <a:pt x="134" y="94"/>
                </a:lnTo>
                <a:cubicBezTo>
                  <a:pt x="54" y="108"/>
                  <a:pt x="0" y="201"/>
                  <a:pt x="68" y="254"/>
                </a:cubicBezTo>
                <a:cubicBezTo>
                  <a:pt x="107" y="295"/>
                  <a:pt x="148" y="322"/>
                  <a:pt x="188" y="334"/>
                </a:cubicBezTo>
                <a:cubicBezTo>
                  <a:pt x="241" y="348"/>
                  <a:pt x="295" y="361"/>
                  <a:pt x="335" y="375"/>
                </a:cubicBezTo>
                <a:lnTo>
                  <a:pt x="603" y="375"/>
                </a:lnTo>
                <a:cubicBezTo>
                  <a:pt x="790" y="348"/>
                  <a:pt x="963" y="281"/>
                  <a:pt x="1124" y="174"/>
                </a:cubicBezTo>
                <a:cubicBezTo>
                  <a:pt x="1204" y="120"/>
                  <a:pt x="1165" y="1"/>
                  <a:pt x="10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8" name="Google Shape;468;p32"/>
          <p:cNvSpPr/>
          <p:nvPr/>
        </p:nvSpPr>
        <p:spPr>
          <a:xfrm>
            <a:off x="8060883" y="2431263"/>
            <a:ext cx="116328" cy="31084"/>
          </a:xfrm>
          <a:custGeom>
            <a:avLst/>
            <a:gdLst/>
            <a:ahLst/>
            <a:cxnLst/>
            <a:rect l="l" t="t" r="r" b="b"/>
            <a:pathLst>
              <a:path w="1003" h="268" extrusionOk="0">
                <a:moveTo>
                  <a:pt x="896" y="0"/>
                </a:moveTo>
                <a:cubicBezTo>
                  <a:pt x="749" y="0"/>
                  <a:pt x="615" y="14"/>
                  <a:pt x="468" y="14"/>
                </a:cubicBezTo>
                <a:cubicBezTo>
                  <a:pt x="401" y="27"/>
                  <a:pt x="334" y="27"/>
                  <a:pt x="268" y="41"/>
                </a:cubicBezTo>
                <a:cubicBezTo>
                  <a:pt x="187" y="41"/>
                  <a:pt x="93" y="54"/>
                  <a:pt x="40" y="121"/>
                </a:cubicBezTo>
                <a:cubicBezTo>
                  <a:pt x="0" y="148"/>
                  <a:pt x="13" y="201"/>
                  <a:pt x="54" y="228"/>
                </a:cubicBezTo>
                <a:cubicBezTo>
                  <a:pt x="93" y="255"/>
                  <a:pt x="134" y="268"/>
                  <a:pt x="174" y="268"/>
                </a:cubicBezTo>
                <a:cubicBezTo>
                  <a:pt x="214" y="268"/>
                  <a:pt x="241" y="268"/>
                  <a:pt x="281" y="255"/>
                </a:cubicBezTo>
                <a:cubicBezTo>
                  <a:pt x="348" y="255"/>
                  <a:pt x="428" y="241"/>
                  <a:pt x="495" y="228"/>
                </a:cubicBezTo>
                <a:cubicBezTo>
                  <a:pt x="642" y="201"/>
                  <a:pt x="776" y="175"/>
                  <a:pt x="923" y="161"/>
                </a:cubicBezTo>
                <a:cubicBezTo>
                  <a:pt x="1003" y="134"/>
                  <a:pt x="990" y="0"/>
                  <a:pt x="8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9" name="Google Shape;469;p32"/>
          <p:cNvSpPr/>
          <p:nvPr/>
        </p:nvSpPr>
        <p:spPr>
          <a:xfrm>
            <a:off x="7987817" y="2560008"/>
            <a:ext cx="86985" cy="23429"/>
          </a:xfrm>
          <a:custGeom>
            <a:avLst/>
            <a:gdLst/>
            <a:ahLst/>
            <a:cxnLst/>
            <a:rect l="l" t="t" r="r" b="b"/>
            <a:pathLst>
              <a:path w="750" h="202" extrusionOk="0">
                <a:moveTo>
                  <a:pt x="175" y="1"/>
                </a:moveTo>
                <a:cubicBezTo>
                  <a:pt x="135" y="1"/>
                  <a:pt x="108" y="14"/>
                  <a:pt x="81" y="14"/>
                </a:cubicBezTo>
                <a:cubicBezTo>
                  <a:pt x="1" y="41"/>
                  <a:pt x="1" y="161"/>
                  <a:pt x="81" y="188"/>
                </a:cubicBezTo>
                <a:cubicBezTo>
                  <a:pt x="108" y="188"/>
                  <a:pt x="135" y="201"/>
                  <a:pt x="175" y="201"/>
                </a:cubicBezTo>
                <a:lnTo>
                  <a:pt x="375" y="201"/>
                </a:lnTo>
                <a:lnTo>
                  <a:pt x="670" y="174"/>
                </a:lnTo>
                <a:cubicBezTo>
                  <a:pt x="710" y="174"/>
                  <a:pt x="750" y="148"/>
                  <a:pt x="750" y="94"/>
                </a:cubicBezTo>
                <a:cubicBezTo>
                  <a:pt x="750" y="54"/>
                  <a:pt x="710" y="28"/>
                  <a:pt x="670" y="28"/>
                </a:cubicBezTo>
                <a:lnTo>
                  <a:pt x="3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0" name="Google Shape;470;p32"/>
          <p:cNvSpPr/>
          <p:nvPr/>
        </p:nvSpPr>
        <p:spPr>
          <a:xfrm>
            <a:off x="8191128" y="2229562"/>
            <a:ext cx="99395" cy="32708"/>
          </a:xfrm>
          <a:custGeom>
            <a:avLst/>
            <a:gdLst/>
            <a:ahLst/>
            <a:cxnLst/>
            <a:rect l="l" t="t" r="r" b="b"/>
            <a:pathLst>
              <a:path w="857" h="282" extrusionOk="0">
                <a:moveTo>
                  <a:pt x="589" y="0"/>
                </a:moveTo>
                <a:cubicBezTo>
                  <a:pt x="536" y="0"/>
                  <a:pt x="482" y="0"/>
                  <a:pt x="415" y="14"/>
                </a:cubicBezTo>
                <a:cubicBezTo>
                  <a:pt x="295" y="27"/>
                  <a:pt x="174" y="41"/>
                  <a:pt x="54" y="107"/>
                </a:cubicBezTo>
                <a:cubicBezTo>
                  <a:pt x="28" y="134"/>
                  <a:pt x="1" y="175"/>
                  <a:pt x="14" y="214"/>
                </a:cubicBezTo>
                <a:cubicBezTo>
                  <a:pt x="28" y="241"/>
                  <a:pt x="54" y="282"/>
                  <a:pt x="94" y="282"/>
                </a:cubicBezTo>
                <a:lnTo>
                  <a:pt x="108" y="282"/>
                </a:lnTo>
                <a:cubicBezTo>
                  <a:pt x="161" y="268"/>
                  <a:pt x="228" y="268"/>
                  <a:pt x="281" y="255"/>
                </a:cubicBezTo>
                <a:cubicBezTo>
                  <a:pt x="335" y="228"/>
                  <a:pt x="388" y="228"/>
                  <a:pt x="442" y="214"/>
                </a:cubicBezTo>
                <a:cubicBezTo>
                  <a:pt x="522" y="201"/>
                  <a:pt x="616" y="201"/>
                  <a:pt x="696" y="201"/>
                </a:cubicBezTo>
                <a:lnTo>
                  <a:pt x="777" y="201"/>
                </a:lnTo>
                <a:cubicBezTo>
                  <a:pt x="816" y="201"/>
                  <a:pt x="857" y="148"/>
                  <a:pt x="857" y="107"/>
                </a:cubicBezTo>
                <a:cubicBezTo>
                  <a:pt x="857" y="54"/>
                  <a:pt x="816" y="14"/>
                  <a:pt x="763" y="14"/>
                </a:cubicBezTo>
                <a:cubicBezTo>
                  <a:pt x="709" y="0"/>
                  <a:pt x="656" y="0"/>
                  <a:pt x="5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32"/>
          <p:cNvSpPr/>
          <p:nvPr/>
        </p:nvSpPr>
        <p:spPr>
          <a:xfrm>
            <a:off x="7741244" y="2344389"/>
            <a:ext cx="226625" cy="349236"/>
          </a:xfrm>
          <a:custGeom>
            <a:avLst/>
            <a:gdLst/>
            <a:ahLst/>
            <a:cxnLst/>
            <a:rect l="l" t="t" r="r" b="b"/>
            <a:pathLst>
              <a:path w="1954" h="3011" extrusionOk="0">
                <a:moveTo>
                  <a:pt x="1847" y="0"/>
                </a:moveTo>
                <a:cubicBezTo>
                  <a:pt x="1244" y="80"/>
                  <a:pt x="830" y="710"/>
                  <a:pt x="696" y="1257"/>
                </a:cubicBezTo>
                <a:cubicBezTo>
                  <a:pt x="656" y="1405"/>
                  <a:pt x="643" y="1552"/>
                  <a:pt x="629" y="1699"/>
                </a:cubicBezTo>
                <a:cubicBezTo>
                  <a:pt x="629" y="1793"/>
                  <a:pt x="656" y="1887"/>
                  <a:pt x="629" y="1967"/>
                </a:cubicBezTo>
                <a:cubicBezTo>
                  <a:pt x="616" y="2060"/>
                  <a:pt x="536" y="2087"/>
                  <a:pt x="468" y="2127"/>
                </a:cubicBezTo>
                <a:cubicBezTo>
                  <a:pt x="215" y="2315"/>
                  <a:pt x="1" y="2636"/>
                  <a:pt x="147" y="2943"/>
                </a:cubicBezTo>
                <a:cubicBezTo>
                  <a:pt x="174" y="2984"/>
                  <a:pt x="215" y="3010"/>
                  <a:pt x="268" y="3010"/>
                </a:cubicBezTo>
                <a:lnTo>
                  <a:pt x="281" y="3010"/>
                </a:lnTo>
                <a:cubicBezTo>
                  <a:pt x="322" y="3010"/>
                  <a:pt x="348" y="2984"/>
                  <a:pt x="375" y="2957"/>
                </a:cubicBezTo>
                <a:cubicBezTo>
                  <a:pt x="402" y="2889"/>
                  <a:pt x="388" y="2850"/>
                  <a:pt x="375" y="2782"/>
                </a:cubicBezTo>
                <a:cubicBezTo>
                  <a:pt x="361" y="2716"/>
                  <a:pt x="375" y="2649"/>
                  <a:pt x="402" y="2582"/>
                </a:cubicBezTo>
                <a:cubicBezTo>
                  <a:pt x="482" y="2448"/>
                  <a:pt x="602" y="2368"/>
                  <a:pt x="723" y="2274"/>
                </a:cubicBezTo>
                <a:cubicBezTo>
                  <a:pt x="857" y="2181"/>
                  <a:pt x="896" y="2047"/>
                  <a:pt x="896" y="1887"/>
                </a:cubicBezTo>
                <a:cubicBezTo>
                  <a:pt x="883" y="1739"/>
                  <a:pt x="883" y="1592"/>
                  <a:pt x="910" y="1445"/>
                </a:cubicBezTo>
                <a:cubicBezTo>
                  <a:pt x="950" y="1164"/>
                  <a:pt x="1057" y="897"/>
                  <a:pt x="1217" y="656"/>
                </a:cubicBezTo>
                <a:cubicBezTo>
                  <a:pt x="1392" y="428"/>
                  <a:pt x="1619" y="282"/>
                  <a:pt x="1886" y="148"/>
                </a:cubicBezTo>
                <a:cubicBezTo>
                  <a:pt x="1954" y="121"/>
                  <a:pt x="1927" y="0"/>
                  <a:pt x="18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2" name="Google Shape;472;p32"/>
          <p:cNvSpPr/>
          <p:nvPr/>
        </p:nvSpPr>
        <p:spPr>
          <a:xfrm>
            <a:off x="9979889" y="2145703"/>
            <a:ext cx="173855" cy="363155"/>
          </a:xfrm>
          <a:custGeom>
            <a:avLst/>
            <a:gdLst/>
            <a:ahLst/>
            <a:cxnLst/>
            <a:rect l="l" t="t" r="r" b="b"/>
            <a:pathLst>
              <a:path w="1499" h="3131" extrusionOk="0">
                <a:moveTo>
                  <a:pt x="589" y="1633"/>
                </a:moveTo>
                <a:cubicBezTo>
                  <a:pt x="629" y="1647"/>
                  <a:pt x="683" y="1686"/>
                  <a:pt x="710" y="1713"/>
                </a:cubicBezTo>
                <a:cubicBezTo>
                  <a:pt x="749" y="1754"/>
                  <a:pt x="790" y="1807"/>
                  <a:pt x="829" y="1847"/>
                </a:cubicBezTo>
                <a:cubicBezTo>
                  <a:pt x="803" y="1861"/>
                  <a:pt x="763" y="1861"/>
                  <a:pt x="736" y="1861"/>
                </a:cubicBezTo>
                <a:cubicBezTo>
                  <a:pt x="642" y="1861"/>
                  <a:pt x="562" y="1820"/>
                  <a:pt x="522" y="1727"/>
                </a:cubicBezTo>
                <a:cubicBezTo>
                  <a:pt x="508" y="1686"/>
                  <a:pt x="496" y="1633"/>
                  <a:pt x="562" y="1633"/>
                </a:cubicBezTo>
                <a:close/>
                <a:moveTo>
                  <a:pt x="107" y="1"/>
                </a:moveTo>
                <a:cubicBezTo>
                  <a:pt x="41" y="1"/>
                  <a:pt x="0" y="122"/>
                  <a:pt x="68" y="161"/>
                </a:cubicBezTo>
                <a:cubicBezTo>
                  <a:pt x="389" y="322"/>
                  <a:pt x="669" y="563"/>
                  <a:pt x="843" y="871"/>
                </a:cubicBezTo>
                <a:cubicBezTo>
                  <a:pt x="963" y="1085"/>
                  <a:pt x="1111" y="1459"/>
                  <a:pt x="977" y="1700"/>
                </a:cubicBezTo>
                <a:cubicBezTo>
                  <a:pt x="883" y="1579"/>
                  <a:pt x="776" y="1472"/>
                  <a:pt x="642" y="1433"/>
                </a:cubicBezTo>
                <a:cubicBezTo>
                  <a:pt x="615" y="1433"/>
                  <a:pt x="589" y="1419"/>
                  <a:pt x="562" y="1419"/>
                </a:cubicBezTo>
                <a:cubicBezTo>
                  <a:pt x="415" y="1419"/>
                  <a:pt x="294" y="1540"/>
                  <a:pt x="308" y="1700"/>
                </a:cubicBezTo>
                <a:cubicBezTo>
                  <a:pt x="308" y="1941"/>
                  <a:pt x="522" y="2075"/>
                  <a:pt x="749" y="2075"/>
                </a:cubicBezTo>
                <a:cubicBezTo>
                  <a:pt x="817" y="2075"/>
                  <a:pt x="897" y="2061"/>
                  <a:pt x="950" y="2034"/>
                </a:cubicBezTo>
                <a:cubicBezTo>
                  <a:pt x="1138" y="2342"/>
                  <a:pt x="1204" y="2690"/>
                  <a:pt x="1257" y="3051"/>
                </a:cubicBezTo>
                <a:cubicBezTo>
                  <a:pt x="1257" y="3104"/>
                  <a:pt x="1311" y="3131"/>
                  <a:pt x="1352" y="3131"/>
                </a:cubicBezTo>
                <a:cubicBezTo>
                  <a:pt x="1378" y="3131"/>
                  <a:pt x="1405" y="3118"/>
                  <a:pt x="1418" y="3077"/>
                </a:cubicBezTo>
                <a:cubicBezTo>
                  <a:pt x="1498" y="2663"/>
                  <a:pt x="1352" y="2235"/>
                  <a:pt x="1124" y="1900"/>
                </a:cubicBezTo>
                <a:cubicBezTo>
                  <a:pt x="1338" y="1620"/>
                  <a:pt x="1245" y="1192"/>
                  <a:pt x="1111" y="898"/>
                </a:cubicBezTo>
                <a:cubicBezTo>
                  <a:pt x="924" y="482"/>
                  <a:pt x="562" y="149"/>
                  <a:pt x="1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3" name="Google Shape;473;p32"/>
          <p:cNvSpPr/>
          <p:nvPr/>
        </p:nvSpPr>
        <p:spPr>
          <a:xfrm>
            <a:off x="7241716" y="3771720"/>
            <a:ext cx="96264" cy="217243"/>
          </a:xfrm>
          <a:custGeom>
            <a:avLst/>
            <a:gdLst/>
            <a:ahLst/>
            <a:cxnLst/>
            <a:rect l="l" t="t" r="r" b="b"/>
            <a:pathLst>
              <a:path w="830" h="1873" extrusionOk="0">
                <a:moveTo>
                  <a:pt x="723" y="0"/>
                </a:moveTo>
                <a:cubicBezTo>
                  <a:pt x="709" y="0"/>
                  <a:pt x="696" y="14"/>
                  <a:pt x="682" y="27"/>
                </a:cubicBezTo>
                <a:cubicBezTo>
                  <a:pt x="281" y="509"/>
                  <a:pt x="0" y="1191"/>
                  <a:pt x="107" y="1819"/>
                </a:cubicBezTo>
                <a:cubicBezTo>
                  <a:pt x="107" y="1860"/>
                  <a:pt x="134" y="1873"/>
                  <a:pt x="174" y="1873"/>
                </a:cubicBezTo>
                <a:cubicBezTo>
                  <a:pt x="214" y="1873"/>
                  <a:pt x="254" y="1846"/>
                  <a:pt x="268" y="1793"/>
                </a:cubicBezTo>
                <a:cubicBezTo>
                  <a:pt x="295" y="1512"/>
                  <a:pt x="334" y="1204"/>
                  <a:pt x="429" y="924"/>
                </a:cubicBezTo>
                <a:cubicBezTo>
                  <a:pt x="509" y="642"/>
                  <a:pt x="643" y="375"/>
                  <a:pt x="803" y="121"/>
                </a:cubicBezTo>
                <a:cubicBezTo>
                  <a:pt x="830" y="68"/>
                  <a:pt x="776" y="0"/>
                  <a:pt x="723" y="0"/>
                </a:cubicBezTo>
                <a:close/>
              </a:path>
            </a:pathLst>
          </a:custGeom>
          <a:solidFill>
            <a:srgbClr val="1149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4" name="Google Shape;474;p32"/>
          <p:cNvSpPr/>
          <p:nvPr/>
        </p:nvSpPr>
        <p:spPr>
          <a:xfrm>
            <a:off x="7221537" y="3790279"/>
            <a:ext cx="55903" cy="88613"/>
          </a:xfrm>
          <a:custGeom>
            <a:avLst/>
            <a:gdLst/>
            <a:ahLst/>
            <a:cxnLst/>
            <a:rect l="l" t="t" r="r" b="b"/>
            <a:pathLst>
              <a:path w="482" h="764" extrusionOk="0">
                <a:moveTo>
                  <a:pt x="401" y="1"/>
                </a:moveTo>
                <a:cubicBezTo>
                  <a:pt x="375" y="1"/>
                  <a:pt x="362" y="15"/>
                  <a:pt x="348" y="28"/>
                </a:cubicBezTo>
                <a:cubicBezTo>
                  <a:pt x="268" y="122"/>
                  <a:pt x="201" y="215"/>
                  <a:pt x="134" y="336"/>
                </a:cubicBezTo>
                <a:cubicBezTo>
                  <a:pt x="107" y="375"/>
                  <a:pt x="67" y="429"/>
                  <a:pt x="54" y="482"/>
                </a:cubicBezTo>
                <a:cubicBezTo>
                  <a:pt x="41" y="523"/>
                  <a:pt x="27" y="550"/>
                  <a:pt x="14" y="589"/>
                </a:cubicBezTo>
                <a:cubicBezTo>
                  <a:pt x="14" y="616"/>
                  <a:pt x="0" y="657"/>
                  <a:pt x="0" y="696"/>
                </a:cubicBezTo>
                <a:cubicBezTo>
                  <a:pt x="0" y="723"/>
                  <a:pt x="27" y="750"/>
                  <a:pt x="54" y="750"/>
                </a:cubicBezTo>
                <a:cubicBezTo>
                  <a:pt x="54" y="764"/>
                  <a:pt x="67" y="764"/>
                  <a:pt x="67" y="764"/>
                </a:cubicBezTo>
                <a:cubicBezTo>
                  <a:pt x="94" y="764"/>
                  <a:pt x="107" y="750"/>
                  <a:pt x="121" y="723"/>
                </a:cubicBezTo>
                <a:cubicBezTo>
                  <a:pt x="161" y="670"/>
                  <a:pt x="187" y="630"/>
                  <a:pt x="214" y="576"/>
                </a:cubicBezTo>
                <a:lnTo>
                  <a:pt x="294" y="416"/>
                </a:lnTo>
                <a:cubicBezTo>
                  <a:pt x="348" y="309"/>
                  <a:pt x="401" y="215"/>
                  <a:pt x="455" y="108"/>
                </a:cubicBezTo>
                <a:cubicBezTo>
                  <a:pt x="482" y="54"/>
                  <a:pt x="442" y="1"/>
                  <a:pt x="401" y="1"/>
                </a:cubicBezTo>
                <a:close/>
              </a:path>
            </a:pathLst>
          </a:custGeom>
          <a:solidFill>
            <a:srgbClr val="1149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5" name="Google Shape;475;p32"/>
          <p:cNvSpPr/>
          <p:nvPr/>
        </p:nvSpPr>
        <p:spPr>
          <a:xfrm>
            <a:off x="7209126" y="4165727"/>
            <a:ext cx="169215" cy="318268"/>
          </a:xfrm>
          <a:custGeom>
            <a:avLst/>
            <a:gdLst/>
            <a:ahLst/>
            <a:cxnLst/>
            <a:rect l="l" t="t" r="r" b="b"/>
            <a:pathLst>
              <a:path w="1459" h="2744" extrusionOk="0">
                <a:moveTo>
                  <a:pt x="883" y="1954"/>
                </a:moveTo>
                <a:cubicBezTo>
                  <a:pt x="936" y="1954"/>
                  <a:pt x="990" y="2034"/>
                  <a:pt x="1043" y="2114"/>
                </a:cubicBezTo>
                <a:cubicBezTo>
                  <a:pt x="963" y="2088"/>
                  <a:pt x="924" y="2021"/>
                  <a:pt x="883" y="1954"/>
                </a:cubicBezTo>
                <a:close/>
                <a:moveTo>
                  <a:pt x="80" y="1"/>
                </a:moveTo>
                <a:cubicBezTo>
                  <a:pt x="41" y="1"/>
                  <a:pt x="0" y="54"/>
                  <a:pt x="41" y="95"/>
                </a:cubicBezTo>
                <a:cubicBezTo>
                  <a:pt x="335" y="456"/>
                  <a:pt x="656" y="803"/>
                  <a:pt x="883" y="1205"/>
                </a:cubicBezTo>
                <a:cubicBezTo>
                  <a:pt x="990" y="1392"/>
                  <a:pt x="1084" y="1606"/>
                  <a:pt x="1150" y="1820"/>
                </a:cubicBezTo>
                <a:cubicBezTo>
                  <a:pt x="1164" y="1861"/>
                  <a:pt x="1177" y="1941"/>
                  <a:pt x="1177" y="2007"/>
                </a:cubicBezTo>
                <a:cubicBezTo>
                  <a:pt x="1177" y="1994"/>
                  <a:pt x="1164" y="1968"/>
                  <a:pt x="1150" y="1954"/>
                </a:cubicBezTo>
                <a:cubicBezTo>
                  <a:pt x="1084" y="1874"/>
                  <a:pt x="977" y="1793"/>
                  <a:pt x="870" y="1793"/>
                </a:cubicBezTo>
                <a:cubicBezTo>
                  <a:pt x="817" y="1793"/>
                  <a:pt x="763" y="1807"/>
                  <a:pt x="710" y="1861"/>
                </a:cubicBezTo>
                <a:cubicBezTo>
                  <a:pt x="683" y="1887"/>
                  <a:pt x="683" y="1927"/>
                  <a:pt x="696" y="1968"/>
                </a:cubicBezTo>
                <a:cubicBezTo>
                  <a:pt x="776" y="2114"/>
                  <a:pt x="924" y="2289"/>
                  <a:pt x="1097" y="2289"/>
                </a:cubicBezTo>
                <a:lnTo>
                  <a:pt x="1124" y="2289"/>
                </a:lnTo>
                <a:cubicBezTo>
                  <a:pt x="1164" y="2422"/>
                  <a:pt x="1177" y="2556"/>
                  <a:pt x="1204" y="2690"/>
                </a:cubicBezTo>
                <a:cubicBezTo>
                  <a:pt x="1204" y="2730"/>
                  <a:pt x="1231" y="2743"/>
                  <a:pt x="1257" y="2743"/>
                </a:cubicBezTo>
                <a:cubicBezTo>
                  <a:pt x="1298" y="2743"/>
                  <a:pt x="1338" y="2717"/>
                  <a:pt x="1338" y="2676"/>
                </a:cubicBezTo>
                <a:cubicBezTo>
                  <a:pt x="1352" y="2529"/>
                  <a:pt x="1338" y="2369"/>
                  <a:pt x="1284" y="2221"/>
                </a:cubicBezTo>
                <a:cubicBezTo>
                  <a:pt x="1459" y="2061"/>
                  <a:pt x="1311" y="1673"/>
                  <a:pt x="1245" y="1499"/>
                </a:cubicBezTo>
                <a:cubicBezTo>
                  <a:pt x="1017" y="910"/>
                  <a:pt x="576" y="443"/>
                  <a:pt x="121" y="28"/>
                </a:cubicBezTo>
                <a:cubicBezTo>
                  <a:pt x="107" y="15"/>
                  <a:pt x="94" y="1"/>
                  <a:pt x="80" y="1"/>
                </a:cubicBezTo>
                <a:close/>
              </a:path>
            </a:pathLst>
          </a:custGeom>
          <a:solidFill>
            <a:srgbClr val="1149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6" name="Google Shape;476;p32"/>
          <p:cNvSpPr/>
          <p:nvPr/>
        </p:nvSpPr>
        <p:spPr>
          <a:xfrm>
            <a:off x="10456217" y="3973422"/>
            <a:ext cx="117952" cy="209588"/>
          </a:xfrm>
          <a:custGeom>
            <a:avLst/>
            <a:gdLst/>
            <a:ahLst/>
            <a:cxnLst/>
            <a:rect l="l" t="t" r="r" b="b"/>
            <a:pathLst>
              <a:path w="1017" h="1807" extrusionOk="0">
                <a:moveTo>
                  <a:pt x="655" y="790"/>
                </a:moveTo>
                <a:cubicBezTo>
                  <a:pt x="709" y="843"/>
                  <a:pt x="722" y="924"/>
                  <a:pt x="709" y="990"/>
                </a:cubicBezTo>
                <a:cubicBezTo>
                  <a:pt x="696" y="1070"/>
                  <a:pt x="655" y="1151"/>
                  <a:pt x="615" y="1231"/>
                </a:cubicBezTo>
                <a:cubicBezTo>
                  <a:pt x="575" y="1084"/>
                  <a:pt x="589" y="924"/>
                  <a:pt x="655" y="790"/>
                </a:cubicBezTo>
                <a:close/>
                <a:moveTo>
                  <a:pt x="455" y="0"/>
                </a:moveTo>
                <a:cubicBezTo>
                  <a:pt x="428" y="0"/>
                  <a:pt x="414" y="0"/>
                  <a:pt x="401" y="27"/>
                </a:cubicBezTo>
                <a:cubicBezTo>
                  <a:pt x="268" y="228"/>
                  <a:pt x="161" y="455"/>
                  <a:pt x="93" y="683"/>
                </a:cubicBezTo>
                <a:cubicBezTo>
                  <a:pt x="40" y="883"/>
                  <a:pt x="0" y="1111"/>
                  <a:pt x="40" y="1325"/>
                </a:cubicBezTo>
                <a:cubicBezTo>
                  <a:pt x="80" y="1498"/>
                  <a:pt x="200" y="1646"/>
                  <a:pt x="375" y="1646"/>
                </a:cubicBezTo>
                <a:cubicBezTo>
                  <a:pt x="388" y="1646"/>
                  <a:pt x="414" y="1632"/>
                  <a:pt x="428" y="1632"/>
                </a:cubicBezTo>
                <a:cubicBezTo>
                  <a:pt x="468" y="1632"/>
                  <a:pt x="521" y="1605"/>
                  <a:pt x="548" y="1592"/>
                </a:cubicBezTo>
                <a:cubicBezTo>
                  <a:pt x="628" y="1699"/>
                  <a:pt x="735" y="1780"/>
                  <a:pt x="856" y="1793"/>
                </a:cubicBezTo>
                <a:lnTo>
                  <a:pt x="869" y="1807"/>
                </a:lnTo>
                <a:cubicBezTo>
                  <a:pt x="937" y="1807"/>
                  <a:pt x="1017" y="1712"/>
                  <a:pt x="937" y="1659"/>
                </a:cubicBezTo>
                <a:cubicBezTo>
                  <a:pt x="869" y="1592"/>
                  <a:pt x="789" y="1539"/>
                  <a:pt x="722" y="1459"/>
                </a:cubicBezTo>
                <a:cubicBezTo>
                  <a:pt x="722" y="1459"/>
                  <a:pt x="709" y="1445"/>
                  <a:pt x="709" y="1432"/>
                </a:cubicBezTo>
                <a:cubicBezTo>
                  <a:pt x="762" y="1365"/>
                  <a:pt x="803" y="1284"/>
                  <a:pt x="830" y="1204"/>
                </a:cubicBezTo>
                <a:cubicBezTo>
                  <a:pt x="923" y="990"/>
                  <a:pt x="910" y="696"/>
                  <a:pt x="669" y="589"/>
                </a:cubicBezTo>
                <a:cubicBezTo>
                  <a:pt x="655" y="576"/>
                  <a:pt x="642" y="576"/>
                  <a:pt x="628" y="576"/>
                </a:cubicBezTo>
                <a:cubicBezTo>
                  <a:pt x="602" y="576"/>
                  <a:pt x="575" y="576"/>
                  <a:pt x="562" y="603"/>
                </a:cubicBezTo>
                <a:cubicBezTo>
                  <a:pt x="401" y="790"/>
                  <a:pt x="348" y="1044"/>
                  <a:pt x="414" y="1271"/>
                </a:cubicBezTo>
                <a:cubicBezTo>
                  <a:pt x="414" y="1325"/>
                  <a:pt x="441" y="1365"/>
                  <a:pt x="455" y="1418"/>
                </a:cubicBezTo>
                <a:cubicBezTo>
                  <a:pt x="428" y="1432"/>
                  <a:pt x="414" y="1432"/>
                  <a:pt x="388" y="1432"/>
                </a:cubicBezTo>
                <a:lnTo>
                  <a:pt x="375" y="1432"/>
                </a:lnTo>
                <a:cubicBezTo>
                  <a:pt x="307" y="1432"/>
                  <a:pt x="281" y="1365"/>
                  <a:pt x="254" y="1311"/>
                </a:cubicBezTo>
                <a:cubicBezTo>
                  <a:pt x="187" y="1138"/>
                  <a:pt x="241" y="910"/>
                  <a:pt x="281" y="736"/>
                </a:cubicBezTo>
                <a:cubicBezTo>
                  <a:pt x="321" y="508"/>
                  <a:pt x="401" y="294"/>
                  <a:pt x="508" y="94"/>
                </a:cubicBezTo>
                <a:cubicBezTo>
                  <a:pt x="535" y="41"/>
                  <a:pt x="495" y="0"/>
                  <a:pt x="4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7" name="Google Shape;477;p32"/>
          <p:cNvSpPr/>
          <p:nvPr/>
        </p:nvSpPr>
        <p:spPr>
          <a:xfrm>
            <a:off x="10173808" y="3674060"/>
            <a:ext cx="105657" cy="204832"/>
          </a:xfrm>
          <a:custGeom>
            <a:avLst/>
            <a:gdLst/>
            <a:ahLst/>
            <a:cxnLst/>
            <a:rect l="l" t="t" r="r" b="b"/>
            <a:pathLst>
              <a:path w="911" h="1766" extrusionOk="0">
                <a:moveTo>
                  <a:pt x="81" y="0"/>
                </a:moveTo>
                <a:cubicBezTo>
                  <a:pt x="40" y="0"/>
                  <a:pt x="1" y="27"/>
                  <a:pt x="1" y="80"/>
                </a:cubicBezTo>
                <a:cubicBezTo>
                  <a:pt x="27" y="696"/>
                  <a:pt x="268" y="1351"/>
                  <a:pt x="750" y="1752"/>
                </a:cubicBezTo>
                <a:cubicBezTo>
                  <a:pt x="763" y="1766"/>
                  <a:pt x="789" y="1766"/>
                  <a:pt x="803" y="1766"/>
                </a:cubicBezTo>
                <a:cubicBezTo>
                  <a:pt x="870" y="1766"/>
                  <a:pt x="910" y="1698"/>
                  <a:pt x="857" y="1632"/>
                </a:cubicBezTo>
                <a:cubicBezTo>
                  <a:pt x="495" y="1177"/>
                  <a:pt x="201" y="682"/>
                  <a:pt x="161" y="80"/>
                </a:cubicBezTo>
                <a:cubicBezTo>
                  <a:pt x="161" y="27"/>
                  <a:pt x="108" y="0"/>
                  <a:pt x="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8" name="Google Shape;478;p32"/>
          <p:cNvSpPr/>
          <p:nvPr/>
        </p:nvSpPr>
        <p:spPr>
          <a:xfrm>
            <a:off x="10220315" y="3748523"/>
            <a:ext cx="91624" cy="103924"/>
          </a:xfrm>
          <a:custGeom>
            <a:avLst/>
            <a:gdLst/>
            <a:ahLst/>
            <a:cxnLst/>
            <a:rect l="l" t="t" r="r" b="b"/>
            <a:pathLst>
              <a:path w="790" h="896" extrusionOk="0">
                <a:moveTo>
                  <a:pt x="67" y="0"/>
                </a:moveTo>
                <a:cubicBezTo>
                  <a:pt x="28" y="0"/>
                  <a:pt x="1" y="27"/>
                  <a:pt x="1" y="66"/>
                </a:cubicBezTo>
                <a:cubicBezTo>
                  <a:pt x="94" y="414"/>
                  <a:pt x="308" y="749"/>
                  <a:pt x="643" y="896"/>
                </a:cubicBezTo>
                <a:lnTo>
                  <a:pt x="683" y="896"/>
                </a:lnTo>
                <a:cubicBezTo>
                  <a:pt x="750" y="896"/>
                  <a:pt x="790" y="803"/>
                  <a:pt x="723" y="749"/>
                </a:cubicBezTo>
                <a:cubicBezTo>
                  <a:pt x="469" y="562"/>
                  <a:pt x="242" y="334"/>
                  <a:pt x="121" y="40"/>
                </a:cubicBezTo>
                <a:cubicBezTo>
                  <a:pt x="121" y="13"/>
                  <a:pt x="94" y="0"/>
                  <a:pt x="6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9" name="Google Shape;479;p32"/>
          <p:cNvSpPr/>
          <p:nvPr/>
        </p:nvSpPr>
        <p:spPr>
          <a:xfrm>
            <a:off x="10119413" y="3146553"/>
            <a:ext cx="80839" cy="55905"/>
          </a:xfrm>
          <a:custGeom>
            <a:avLst/>
            <a:gdLst/>
            <a:ahLst/>
            <a:cxnLst/>
            <a:rect l="l" t="t" r="r" b="b"/>
            <a:pathLst>
              <a:path w="697" h="482" extrusionOk="0">
                <a:moveTo>
                  <a:pt x="81" y="0"/>
                </a:moveTo>
                <a:cubicBezTo>
                  <a:pt x="54" y="0"/>
                  <a:pt x="42" y="13"/>
                  <a:pt x="28" y="27"/>
                </a:cubicBezTo>
                <a:cubicBezTo>
                  <a:pt x="1" y="67"/>
                  <a:pt x="15" y="107"/>
                  <a:pt x="54" y="134"/>
                </a:cubicBezTo>
                <a:lnTo>
                  <a:pt x="295" y="321"/>
                </a:lnTo>
                <a:cubicBezTo>
                  <a:pt x="349" y="361"/>
                  <a:pt x="389" y="388"/>
                  <a:pt x="429" y="414"/>
                </a:cubicBezTo>
                <a:cubicBezTo>
                  <a:pt x="456" y="428"/>
                  <a:pt x="470" y="441"/>
                  <a:pt x="496" y="455"/>
                </a:cubicBezTo>
                <a:cubicBezTo>
                  <a:pt x="523" y="468"/>
                  <a:pt x="550" y="468"/>
                  <a:pt x="590" y="482"/>
                </a:cubicBezTo>
                <a:lnTo>
                  <a:pt x="603" y="482"/>
                </a:lnTo>
                <a:cubicBezTo>
                  <a:pt x="630" y="482"/>
                  <a:pt x="657" y="468"/>
                  <a:pt x="670" y="455"/>
                </a:cubicBezTo>
                <a:cubicBezTo>
                  <a:pt x="684" y="428"/>
                  <a:pt x="697" y="388"/>
                  <a:pt x="670" y="361"/>
                </a:cubicBezTo>
                <a:cubicBezTo>
                  <a:pt x="657" y="334"/>
                  <a:pt x="643" y="321"/>
                  <a:pt x="616" y="294"/>
                </a:cubicBezTo>
                <a:cubicBezTo>
                  <a:pt x="590" y="268"/>
                  <a:pt x="563" y="254"/>
                  <a:pt x="536" y="241"/>
                </a:cubicBezTo>
                <a:cubicBezTo>
                  <a:pt x="496" y="214"/>
                  <a:pt x="456" y="187"/>
                  <a:pt x="402" y="161"/>
                </a:cubicBezTo>
                <a:lnTo>
                  <a:pt x="122" y="0"/>
                </a:lnTo>
                <a:close/>
              </a:path>
            </a:pathLst>
          </a:custGeom>
          <a:solidFill>
            <a:srgbClr val="1149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2"/>
          <p:cNvSpPr/>
          <p:nvPr/>
        </p:nvSpPr>
        <p:spPr>
          <a:xfrm>
            <a:off x="10150495" y="3112336"/>
            <a:ext cx="94756" cy="63677"/>
          </a:xfrm>
          <a:custGeom>
            <a:avLst/>
            <a:gdLst/>
            <a:ahLst/>
            <a:cxnLst/>
            <a:rect l="l" t="t" r="r" b="b"/>
            <a:pathLst>
              <a:path w="817" h="549" extrusionOk="0">
                <a:moveTo>
                  <a:pt x="108" y="1"/>
                </a:moveTo>
                <a:cubicBezTo>
                  <a:pt x="81" y="1"/>
                  <a:pt x="68" y="1"/>
                  <a:pt x="54" y="14"/>
                </a:cubicBezTo>
                <a:cubicBezTo>
                  <a:pt x="27" y="40"/>
                  <a:pt x="1" y="94"/>
                  <a:pt x="27" y="121"/>
                </a:cubicBezTo>
                <a:cubicBezTo>
                  <a:pt x="108" y="242"/>
                  <a:pt x="215" y="335"/>
                  <a:pt x="322" y="415"/>
                </a:cubicBezTo>
                <a:cubicBezTo>
                  <a:pt x="389" y="456"/>
                  <a:pt x="442" y="482"/>
                  <a:pt x="509" y="509"/>
                </a:cubicBezTo>
                <a:cubicBezTo>
                  <a:pt x="562" y="536"/>
                  <a:pt x="630" y="549"/>
                  <a:pt x="696" y="549"/>
                </a:cubicBezTo>
                <a:lnTo>
                  <a:pt x="723" y="549"/>
                </a:lnTo>
                <a:cubicBezTo>
                  <a:pt x="763" y="549"/>
                  <a:pt x="790" y="522"/>
                  <a:pt x="803" y="482"/>
                </a:cubicBezTo>
                <a:cubicBezTo>
                  <a:pt x="817" y="442"/>
                  <a:pt x="803" y="402"/>
                  <a:pt x="763" y="388"/>
                </a:cubicBezTo>
                <a:cubicBezTo>
                  <a:pt x="737" y="362"/>
                  <a:pt x="696" y="362"/>
                  <a:pt x="669" y="349"/>
                </a:cubicBezTo>
                <a:cubicBezTo>
                  <a:pt x="656" y="335"/>
                  <a:pt x="643" y="335"/>
                  <a:pt x="630" y="335"/>
                </a:cubicBezTo>
                <a:cubicBezTo>
                  <a:pt x="616" y="322"/>
                  <a:pt x="603" y="322"/>
                  <a:pt x="603" y="322"/>
                </a:cubicBezTo>
                <a:cubicBezTo>
                  <a:pt x="576" y="308"/>
                  <a:pt x="562" y="308"/>
                  <a:pt x="549" y="295"/>
                </a:cubicBezTo>
                <a:cubicBezTo>
                  <a:pt x="536" y="295"/>
                  <a:pt x="536" y="295"/>
                  <a:pt x="523" y="281"/>
                </a:cubicBezTo>
                <a:lnTo>
                  <a:pt x="509" y="281"/>
                </a:lnTo>
                <a:lnTo>
                  <a:pt x="429" y="242"/>
                </a:lnTo>
                <a:cubicBezTo>
                  <a:pt x="322" y="188"/>
                  <a:pt x="241" y="121"/>
                  <a:pt x="161" y="28"/>
                </a:cubicBezTo>
                <a:cubicBezTo>
                  <a:pt x="148" y="14"/>
                  <a:pt x="121" y="1"/>
                  <a:pt x="108" y="1"/>
                </a:cubicBezTo>
                <a:close/>
              </a:path>
            </a:pathLst>
          </a:custGeom>
          <a:solidFill>
            <a:srgbClr val="1149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1CFDC8-B460-42F5-B792-0DFB9F165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6" y="1190116"/>
            <a:ext cx="6358679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6390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1" cy="121919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2184" y="234042"/>
            <a:ext cx="11711214" cy="639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404586" y="373163"/>
            <a:ext cx="11406414" cy="6116537"/>
          </a:xfrm>
          <a:prstGeom prst="rect">
            <a:avLst/>
          </a:prstGeom>
          <a:noFill/>
          <a:ln w="19050">
            <a:gradFill>
              <a:gsLst>
                <a:gs pos="0">
                  <a:srgbClr val="12CCF2"/>
                </a:gs>
                <a:gs pos="100000">
                  <a:srgbClr val="556DD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959438" y="620988"/>
            <a:ext cx="1036320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  <a:defRPr/>
            </a:pPr>
            <a:r>
              <a:rPr lang="pt-BR" altLang="vi-VN" sz="3600" b="1">
                <a:solidFill>
                  <a:srgbClr val="002060"/>
                </a:solidFill>
                <a:latin typeface="Arial" panose="020B0604020202020204" pitchFamily="34" charset="0"/>
              </a:rPr>
              <a:t>Hình 1a và 1b cho em biết điều gì?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F6A0A7-BD14-47EC-8196-82F9BE313A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38" y="1373955"/>
            <a:ext cx="10138017" cy="3656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C5E21C-05CD-47DA-9D62-BF97F6443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90" y="335285"/>
            <a:ext cx="1284939" cy="157034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C2C35D-F411-48CB-ACAE-C969033135FE}"/>
              </a:ext>
            </a:extLst>
          </p:cNvPr>
          <p:cNvSpPr/>
          <p:nvPr/>
        </p:nvSpPr>
        <p:spPr>
          <a:xfrm>
            <a:off x="807040" y="5044234"/>
            <a:ext cx="5136562" cy="120609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800" b="0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guồn nước bị ô nhiễm, ao hồ bị con người vứt rác bừa bãi.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28A9D7-1B21-404F-875A-D842BD75214C}"/>
              </a:ext>
            </a:extLst>
          </p:cNvPr>
          <p:cNvSpPr/>
          <p:nvPr/>
        </p:nvSpPr>
        <p:spPr>
          <a:xfrm>
            <a:off x="6346056" y="5044234"/>
            <a:ext cx="5136562" cy="120609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800">
                <a:solidFill>
                  <a:srgbClr val="333333"/>
                </a:solidFill>
                <a:cs typeface="Arial" panose="020B0604020202020204" pitchFamily="34" charset="0"/>
              </a:rPr>
              <a:t>guồn nước trong sạch, ao hồ sạch sẽ không có rác thải.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9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7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6CAF5ABA-4EB5-4D2B-B4DC-5FBC6E990E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91" y="-511465"/>
            <a:ext cx="6488544" cy="41508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84591" y="1665881"/>
            <a:ext cx="44127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Nguồn nước </a:t>
            </a:r>
            <a:r>
              <a:rPr lang="en-US" sz="3200" kern="0" dirty="0" err="1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không</a:t>
            </a:r>
            <a:r>
              <a:rPr lang="en-US" sz="3200" kern="0" dirty="0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 bao </a:t>
            </a:r>
            <a:r>
              <a:rPr lang="en-US" sz="3200" kern="0" dirty="0" err="1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giờ</a:t>
            </a:r>
            <a:r>
              <a:rPr lang="en-US" sz="3200" kern="0" dirty="0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bị</a:t>
            </a:r>
            <a:r>
              <a:rPr lang="en-US" sz="3200" kern="0" dirty="0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 ô </a:t>
            </a:r>
            <a:r>
              <a:rPr lang="en-US" sz="3200" kern="0" dirty="0" err="1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nhiễm</a:t>
            </a:r>
            <a:endParaRPr lang="en-US" sz="3200" kern="0" dirty="0">
              <a:solidFill>
                <a:srgbClr val="FF6600"/>
              </a:solidFill>
              <a:latin typeface="#9Slide07 IcielPony" panose="02000000000000000000" pitchFamily="2" charset="0"/>
              <a:cs typeface="Arial"/>
              <a:sym typeface="Arial"/>
            </a:endParaRPr>
          </a:p>
        </p:txBody>
      </p:sp>
      <p:sp>
        <p:nvSpPr>
          <p:cNvPr id="17" name="矩形: 圆角 15">
            <a:extLst>
              <a:ext uri="{FF2B5EF4-FFF2-40B4-BE49-F238E27FC236}">
                <a16:creationId xmlns:a16="http://schemas.microsoft.com/office/drawing/2014/main" id="{4054AE0A-1ACF-4A55-B6A8-995116DEA16D}"/>
              </a:ext>
            </a:extLst>
          </p:cNvPr>
          <p:cNvSpPr/>
          <p:nvPr/>
        </p:nvSpPr>
        <p:spPr>
          <a:xfrm>
            <a:off x="935421" y="3847351"/>
            <a:ext cx="4487147" cy="979689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zh-CN" sz="5333" kern="0" dirty="0">
                <a:solidFill>
                  <a:srgbClr val="D3CADD"/>
                </a:solidFill>
                <a:latin typeface="UTM Futura Extra" panose="02040603050506020204" pitchFamily="18" charset="0"/>
                <a:ea typeface="inpin heiti" charset="-122"/>
                <a:sym typeface="Arial"/>
              </a:rPr>
              <a:t>ĐÚNG</a:t>
            </a:r>
            <a:endParaRPr lang="zh-CN" altLang="en-US" sz="5333" kern="0" dirty="0">
              <a:solidFill>
                <a:srgbClr val="D3CADD"/>
              </a:solidFill>
              <a:latin typeface="UTM Futura Extra" panose="02040603050506020204" pitchFamily="18" charset="0"/>
              <a:ea typeface="inpin heiti" charset="-122"/>
              <a:sym typeface="Arial"/>
            </a:endParaRPr>
          </a:p>
        </p:txBody>
      </p:sp>
      <p:sp>
        <p:nvSpPr>
          <p:cNvPr id="18" name="矩形: 圆角 18">
            <a:extLst>
              <a:ext uri="{FF2B5EF4-FFF2-40B4-BE49-F238E27FC236}">
                <a16:creationId xmlns:a16="http://schemas.microsoft.com/office/drawing/2014/main" id="{6BCABD70-72B5-4832-884A-ECBD4432867D}"/>
              </a:ext>
            </a:extLst>
          </p:cNvPr>
          <p:cNvSpPr/>
          <p:nvPr/>
        </p:nvSpPr>
        <p:spPr>
          <a:xfrm>
            <a:off x="7630136" y="3847351"/>
            <a:ext cx="4487147" cy="97968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zh-CN" sz="5333" b="1" kern="0" dirty="0">
                <a:solidFill>
                  <a:srgbClr val="D3CA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utura Extra" panose="02040603050506020204" pitchFamily="18" charset="0"/>
                <a:ea typeface="inpin heiti" charset="-122"/>
                <a:sym typeface="Arial"/>
              </a:rPr>
              <a:t>SAI</a:t>
            </a:r>
            <a:endParaRPr lang="zh-CN" altLang="en-US" sz="5333" b="1" kern="0" dirty="0">
              <a:solidFill>
                <a:srgbClr val="D3CA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utura Extra" panose="02040603050506020204" pitchFamily="18" charset="0"/>
              <a:ea typeface="inpin heiti" charset="-122"/>
              <a:sym typeface="Arial"/>
            </a:endParaRPr>
          </a:p>
        </p:txBody>
      </p:sp>
      <p:pic>
        <p:nvPicPr>
          <p:cNvPr id="19" name="Am-thanh-chuc-mung-chien-tha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03113" y="3138001"/>
            <a:ext cx="649817" cy="649817"/>
          </a:xfrm>
          <a:prstGeom prst="rect">
            <a:avLst/>
          </a:prstGeom>
        </p:spPr>
      </p:pic>
      <p:pic>
        <p:nvPicPr>
          <p:cNvPr id="20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26524" y="2328852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0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45 -0.01111 L -0.16329 -0.19144 C -0.178 -0.23195 -0.2 -0.25371 -0.22331 -0.25371 C -0.24961 -0.25371 -0.27071 -0.23195 -0.28542 -0.19144 L -0.35612 -0.01111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1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5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7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id="{6CAF5ABA-4EB5-4D2B-B4DC-5FBC6E990E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6" y="-511465"/>
            <a:ext cx="8168639" cy="41508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86020" y="1425687"/>
            <a:ext cx="5852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Nguồn nước bị ô nhiễm </a:t>
            </a:r>
            <a:r>
              <a:rPr lang="en-US" sz="3200" kern="0" dirty="0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do </a:t>
            </a:r>
            <a:r>
              <a:rPr lang="en-US" sz="3200" kern="0" dirty="0" err="1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nước</a:t>
            </a:r>
            <a:r>
              <a:rPr lang="en-US" sz="3200" kern="0" dirty="0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thải</a:t>
            </a:r>
            <a:r>
              <a:rPr lang="en-US" sz="3200" kern="0" dirty="0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chưa</a:t>
            </a:r>
            <a:r>
              <a:rPr lang="en-US" sz="3200" kern="0" dirty="0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được</a:t>
            </a:r>
            <a:r>
              <a:rPr lang="en-US" sz="3200" kern="0" dirty="0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xử</a:t>
            </a:r>
            <a:r>
              <a:rPr lang="en-US" sz="3200" kern="0" dirty="0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lý</a:t>
            </a:r>
            <a:r>
              <a:rPr lang="en-US" sz="3200" kern="0" dirty="0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thải</a:t>
            </a:r>
            <a:r>
              <a:rPr lang="en-US" sz="3200" kern="0" dirty="0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trực</a:t>
            </a:r>
            <a:r>
              <a:rPr lang="en-US" sz="3200" kern="0" dirty="0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tiếp</a:t>
            </a:r>
            <a:r>
              <a:rPr lang="en-US" sz="3200" kern="0" dirty="0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ra</a:t>
            </a:r>
            <a:r>
              <a:rPr lang="en-US" sz="3200" kern="0" dirty="0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ngoài</a:t>
            </a:r>
            <a:endParaRPr lang="en-US" sz="3200" kern="0" dirty="0">
              <a:solidFill>
                <a:srgbClr val="FF6600"/>
              </a:solidFill>
              <a:latin typeface="#9Slide07 IcielPony" panose="02000000000000000000" pitchFamily="2" charset="0"/>
              <a:cs typeface="Arial"/>
              <a:sym typeface="Arial"/>
            </a:endParaRPr>
          </a:p>
        </p:txBody>
      </p:sp>
      <p:sp>
        <p:nvSpPr>
          <p:cNvPr id="10" name="矩形: 圆角 15">
            <a:extLst>
              <a:ext uri="{FF2B5EF4-FFF2-40B4-BE49-F238E27FC236}">
                <a16:creationId xmlns:a16="http://schemas.microsoft.com/office/drawing/2014/main" id="{4054AE0A-1ACF-4A55-B6A8-995116DEA16D}"/>
              </a:ext>
            </a:extLst>
          </p:cNvPr>
          <p:cNvSpPr/>
          <p:nvPr/>
        </p:nvSpPr>
        <p:spPr>
          <a:xfrm>
            <a:off x="418012" y="3769906"/>
            <a:ext cx="4487147" cy="979689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zh-CN" sz="5333" kern="0" dirty="0">
                <a:solidFill>
                  <a:srgbClr val="D3CADD"/>
                </a:solidFill>
                <a:latin typeface="UTM Futura Extra" panose="02040603050506020204" pitchFamily="18" charset="0"/>
                <a:ea typeface="inpin heiti" charset="-122"/>
                <a:sym typeface="Arial"/>
              </a:rPr>
              <a:t>ĐÚNG</a:t>
            </a:r>
            <a:endParaRPr lang="zh-CN" altLang="en-US" sz="5333" kern="0" dirty="0">
              <a:solidFill>
                <a:srgbClr val="D3CADD"/>
              </a:solidFill>
              <a:latin typeface="UTM Futura Extra" panose="02040603050506020204" pitchFamily="18" charset="0"/>
              <a:ea typeface="inpin heiti" charset="-122"/>
              <a:sym typeface="Arial"/>
            </a:endParaRPr>
          </a:p>
        </p:txBody>
      </p:sp>
      <p:sp>
        <p:nvSpPr>
          <p:cNvPr id="11" name="矩形: 圆角 18">
            <a:extLst>
              <a:ext uri="{FF2B5EF4-FFF2-40B4-BE49-F238E27FC236}">
                <a16:creationId xmlns:a16="http://schemas.microsoft.com/office/drawing/2014/main" id="{6BCABD70-72B5-4832-884A-ECBD4432867D}"/>
              </a:ext>
            </a:extLst>
          </p:cNvPr>
          <p:cNvSpPr/>
          <p:nvPr/>
        </p:nvSpPr>
        <p:spPr>
          <a:xfrm>
            <a:off x="7116743" y="3779168"/>
            <a:ext cx="4487147" cy="97968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zh-CN" sz="5333" b="1" kern="0" dirty="0">
                <a:solidFill>
                  <a:srgbClr val="D3CA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utura Extra" panose="02040603050506020204" pitchFamily="18" charset="0"/>
                <a:ea typeface="inpin heiti" charset="-122"/>
                <a:sym typeface="Arial"/>
              </a:rPr>
              <a:t>SAI</a:t>
            </a:r>
            <a:endParaRPr lang="zh-CN" altLang="en-US" sz="5333" b="1" kern="0" dirty="0">
              <a:solidFill>
                <a:srgbClr val="D3CA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utura Extra" panose="02040603050506020204" pitchFamily="18" charset="0"/>
              <a:ea typeface="inpin heiti" charset="-122"/>
              <a:sym typeface="Arial"/>
            </a:endParaRPr>
          </a:p>
        </p:txBody>
      </p:sp>
      <p:pic>
        <p:nvPicPr>
          <p:cNvPr id="12" name="Am-thanh-chuc-mung-chien-tha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601074" y="2176649"/>
            <a:ext cx="649817" cy="649817"/>
          </a:xfrm>
          <a:prstGeom prst="rect">
            <a:avLst/>
          </a:prstGeom>
        </p:spPr>
      </p:pic>
      <p:pic>
        <p:nvPicPr>
          <p:cNvPr id="1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624485" y="1367500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1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7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id="{6CAF5ABA-4EB5-4D2B-B4DC-5FBC6E990E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6" y="-511465"/>
            <a:ext cx="8168639" cy="41508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35808" y="1407886"/>
            <a:ext cx="5852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Nước sạch là nước có màu vàng đục , đen có váng nổi trên mặt nước....</a:t>
            </a:r>
            <a:endParaRPr lang="en-US" sz="3200" kern="0" dirty="0">
              <a:solidFill>
                <a:srgbClr val="FF6600"/>
              </a:solidFill>
              <a:latin typeface="#9Slide07 IcielPony" panose="02000000000000000000" pitchFamily="2" charset="0"/>
              <a:cs typeface="Arial"/>
              <a:sym typeface="Arial"/>
            </a:endParaRPr>
          </a:p>
        </p:txBody>
      </p:sp>
      <p:sp>
        <p:nvSpPr>
          <p:cNvPr id="14" name="矩形: 圆角 15">
            <a:extLst>
              <a:ext uri="{FF2B5EF4-FFF2-40B4-BE49-F238E27FC236}">
                <a16:creationId xmlns:a16="http://schemas.microsoft.com/office/drawing/2014/main" id="{4054AE0A-1ACF-4A55-B6A8-995116DEA16D}"/>
              </a:ext>
            </a:extLst>
          </p:cNvPr>
          <p:cNvSpPr/>
          <p:nvPr/>
        </p:nvSpPr>
        <p:spPr>
          <a:xfrm>
            <a:off x="514797" y="3857140"/>
            <a:ext cx="4487147" cy="979689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zh-CN" sz="5333" kern="0" dirty="0">
                <a:solidFill>
                  <a:srgbClr val="D3CADD"/>
                </a:solidFill>
                <a:latin typeface="UTM Futura Extra" panose="02040603050506020204" pitchFamily="18" charset="0"/>
                <a:ea typeface="inpin heiti" charset="-122"/>
                <a:sym typeface="Arial"/>
              </a:rPr>
              <a:t>ĐÚNG</a:t>
            </a:r>
            <a:endParaRPr lang="zh-CN" altLang="en-US" sz="5333" kern="0" dirty="0">
              <a:solidFill>
                <a:srgbClr val="D3CADD"/>
              </a:solidFill>
              <a:latin typeface="UTM Futura Extra" panose="02040603050506020204" pitchFamily="18" charset="0"/>
              <a:ea typeface="inpin heiti" charset="-122"/>
              <a:sym typeface="Arial"/>
            </a:endParaRPr>
          </a:p>
        </p:txBody>
      </p:sp>
      <p:sp>
        <p:nvSpPr>
          <p:cNvPr id="15" name="矩形: 圆角 18">
            <a:extLst>
              <a:ext uri="{FF2B5EF4-FFF2-40B4-BE49-F238E27FC236}">
                <a16:creationId xmlns:a16="http://schemas.microsoft.com/office/drawing/2014/main" id="{6BCABD70-72B5-4832-884A-ECBD4432867D}"/>
              </a:ext>
            </a:extLst>
          </p:cNvPr>
          <p:cNvSpPr/>
          <p:nvPr/>
        </p:nvSpPr>
        <p:spPr>
          <a:xfrm>
            <a:off x="6810821" y="3857138"/>
            <a:ext cx="4487147" cy="97968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zh-CN" sz="5333" b="1" kern="0" dirty="0">
                <a:solidFill>
                  <a:srgbClr val="D3CA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utura Extra" panose="02040603050506020204" pitchFamily="18" charset="0"/>
                <a:ea typeface="inpin heiti" charset="-122"/>
                <a:sym typeface="Arial"/>
              </a:rPr>
              <a:t>SAI</a:t>
            </a:r>
            <a:endParaRPr lang="zh-CN" altLang="en-US" sz="5333" b="1" kern="0" dirty="0">
              <a:solidFill>
                <a:srgbClr val="D3CA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utura Extra" panose="02040603050506020204" pitchFamily="18" charset="0"/>
              <a:ea typeface="inpin heiti" charset="-122"/>
              <a:sym typeface="Arial"/>
            </a:endParaRPr>
          </a:p>
        </p:txBody>
      </p:sp>
      <p:pic>
        <p:nvPicPr>
          <p:cNvPr id="16" name="Am-thanh-chuc-mung-chien-tha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03113" y="3138001"/>
            <a:ext cx="649817" cy="649817"/>
          </a:xfrm>
          <a:prstGeom prst="rect">
            <a:avLst/>
          </a:prstGeom>
        </p:spPr>
      </p:pic>
      <p:pic>
        <p:nvPicPr>
          <p:cNvPr id="17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26524" y="2328852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12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579 L -0.08086 0.03842 C -0.09766 0.04838 -0.12292 0.05393 -0.14935 0.05393 C -0.17956 0.05393 -0.20365 0.04838 -0.22044 0.03842 L -0.30117 -0.00579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15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5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9" grpId="0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7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6CAF5ABA-4EB5-4D2B-B4DC-5FBC6E990E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6" y="-511465"/>
            <a:ext cx="8168639" cy="41508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95748" y="1563968"/>
            <a:ext cx="5852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Nước không có vai trò quan trọng đối với chúng ta</a:t>
            </a:r>
            <a:endParaRPr lang="en-US" sz="3200" kern="0" dirty="0">
              <a:solidFill>
                <a:srgbClr val="FF6600"/>
              </a:solidFill>
              <a:latin typeface="#9Slide07 IcielPony" panose="02000000000000000000" pitchFamily="2" charset="0"/>
              <a:cs typeface="Arial"/>
              <a:sym typeface="Arial"/>
            </a:endParaRPr>
          </a:p>
        </p:txBody>
      </p:sp>
      <p:sp>
        <p:nvSpPr>
          <p:cNvPr id="12" name="矩形: 圆角 15">
            <a:extLst>
              <a:ext uri="{FF2B5EF4-FFF2-40B4-BE49-F238E27FC236}">
                <a16:creationId xmlns:a16="http://schemas.microsoft.com/office/drawing/2014/main" id="{4054AE0A-1ACF-4A55-B6A8-995116DEA16D}"/>
              </a:ext>
            </a:extLst>
          </p:cNvPr>
          <p:cNvSpPr/>
          <p:nvPr/>
        </p:nvSpPr>
        <p:spPr>
          <a:xfrm>
            <a:off x="514797" y="3857140"/>
            <a:ext cx="4487147" cy="979689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zh-CN" sz="5333" kern="0" dirty="0">
                <a:solidFill>
                  <a:srgbClr val="D3CADD"/>
                </a:solidFill>
                <a:latin typeface="UTM Futura Extra" panose="02040603050506020204" pitchFamily="18" charset="0"/>
                <a:ea typeface="inpin heiti" charset="-122"/>
                <a:sym typeface="Arial"/>
              </a:rPr>
              <a:t>ĐÚNG</a:t>
            </a:r>
            <a:endParaRPr lang="zh-CN" altLang="en-US" sz="5333" kern="0" dirty="0">
              <a:solidFill>
                <a:srgbClr val="D3CADD"/>
              </a:solidFill>
              <a:latin typeface="UTM Futura Extra" panose="02040603050506020204" pitchFamily="18" charset="0"/>
              <a:ea typeface="inpin heiti" charset="-122"/>
              <a:sym typeface="Arial"/>
            </a:endParaRPr>
          </a:p>
        </p:txBody>
      </p:sp>
      <p:sp>
        <p:nvSpPr>
          <p:cNvPr id="13" name="矩形: 圆角 18">
            <a:extLst>
              <a:ext uri="{FF2B5EF4-FFF2-40B4-BE49-F238E27FC236}">
                <a16:creationId xmlns:a16="http://schemas.microsoft.com/office/drawing/2014/main" id="{6BCABD70-72B5-4832-884A-ECBD4432867D}"/>
              </a:ext>
            </a:extLst>
          </p:cNvPr>
          <p:cNvSpPr/>
          <p:nvPr/>
        </p:nvSpPr>
        <p:spPr>
          <a:xfrm>
            <a:off x="6810821" y="3857138"/>
            <a:ext cx="4487147" cy="97968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zh-CN" sz="5333" b="1" kern="0" dirty="0">
                <a:solidFill>
                  <a:srgbClr val="D3CA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utura Extra" panose="02040603050506020204" pitchFamily="18" charset="0"/>
                <a:ea typeface="inpin heiti" charset="-122"/>
                <a:sym typeface="Arial"/>
              </a:rPr>
              <a:t>SAI</a:t>
            </a:r>
            <a:endParaRPr lang="zh-CN" altLang="en-US" sz="5333" b="1" kern="0" dirty="0">
              <a:solidFill>
                <a:srgbClr val="D3CA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utura Extra" panose="02040603050506020204" pitchFamily="18" charset="0"/>
              <a:ea typeface="inpin heiti" charset="-122"/>
              <a:sym typeface="Arial"/>
            </a:endParaRPr>
          </a:p>
        </p:txBody>
      </p:sp>
      <p:pic>
        <p:nvPicPr>
          <p:cNvPr id="14" name="Am-thanh-chuc-mung-chien-tha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03113" y="3138001"/>
            <a:ext cx="649817" cy="649817"/>
          </a:xfrm>
          <a:prstGeom prst="rect">
            <a:avLst/>
          </a:prstGeom>
        </p:spPr>
      </p:pic>
      <p:pic>
        <p:nvPicPr>
          <p:cNvPr id="1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26524" y="2328852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4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7136 0.02916 C -0.08607 0.03588 -0.10834 0.03958 -0.13177 0.03958 C -0.15834 0.03958 -0.17969 0.03588 -0.1944 0.02916 L -0.26563 3.7037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1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7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0">
            <a:extLst>
              <a:ext uri="{FF2B5EF4-FFF2-40B4-BE49-F238E27FC236}">
                <a16:creationId xmlns:a16="http://schemas.microsoft.com/office/drawing/2014/main" id="{6CAF5ABA-4EB5-4D2B-B4DC-5FBC6E990E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6" y="-511465"/>
            <a:ext cx="8168639" cy="415086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07940" y="1638040"/>
            <a:ext cx="5852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>
                <a:solidFill>
                  <a:srgbClr val="FF6600"/>
                </a:solidFill>
                <a:latin typeface="#9Slide07 IcielPony" panose="02000000000000000000" pitchFamily="2" charset="0"/>
                <a:cs typeface="Arial"/>
                <a:sym typeface="Arial"/>
              </a:rPr>
              <a:t>Bảo vệ nguồn nước là bảo vệ chính mình</a:t>
            </a:r>
            <a:endParaRPr lang="en-US" sz="3200" kern="0" dirty="0">
              <a:solidFill>
                <a:srgbClr val="FF6600"/>
              </a:solidFill>
              <a:latin typeface="#9Slide07 IcielPony" panose="02000000000000000000" pitchFamily="2" charset="0"/>
              <a:cs typeface="Arial"/>
              <a:sym typeface="Arial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4054AE0A-1ACF-4A55-B6A8-995116DEA16D}"/>
              </a:ext>
            </a:extLst>
          </p:cNvPr>
          <p:cNvSpPr/>
          <p:nvPr/>
        </p:nvSpPr>
        <p:spPr>
          <a:xfrm>
            <a:off x="418012" y="3769906"/>
            <a:ext cx="4487147" cy="979689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zh-CN" sz="5333" kern="0" dirty="0">
                <a:solidFill>
                  <a:srgbClr val="D3CADD"/>
                </a:solidFill>
                <a:latin typeface="UTM Futura Extra" panose="02040603050506020204" pitchFamily="18" charset="0"/>
                <a:ea typeface="inpin heiti" charset="-122"/>
                <a:sym typeface="Arial"/>
              </a:rPr>
              <a:t>ĐÚNG</a:t>
            </a:r>
            <a:endParaRPr lang="zh-CN" altLang="en-US" sz="5333" kern="0" dirty="0">
              <a:solidFill>
                <a:srgbClr val="D3CADD"/>
              </a:solidFill>
              <a:latin typeface="UTM Futura Extra" panose="02040603050506020204" pitchFamily="18" charset="0"/>
              <a:ea typeface="inpin heiti" charset="-122"/>
              <a:sym typeface="Arial"/>
            </a:endParaRPr>
          </a:p>
        </p:txBody>
      </p:sp>
      <p:sp>
        <p:nvSpPr>
          <p:cNvPr id="17" name="矩形: 圆角 18">
            <a:extLst>
              <a:ext uri="{FF2B5EF4-FFF2-40B4-BE49-F238E27FC236}">
                <a16:creationId xmlns:a16="http://schemas.microsoft.com/office/drawing/2014/main" id="{6BCABD70-72B5-4832-884A-ECBD4432867D}"/>
              </a:ext>
            </a:extLst>
          </p:cNvPr>
          <p:cNvSpPr/>
          <p:nvPr/>
        </p:nvSpPr>
        <p:spPr>
          <a:xfrm>
            <a:off x="7135031" y="3821537"/>
            <a:ext cx="4487147" cy="97968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zh-CN" sz="5333" b="1" kern="0" dirty="0">
                <a:solidFill>
                  <a:srgbClr val="D3CA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utura Extra" panose="02040603050506020204" pitchFamily="18" charset="0"/>
                <a:ea typeface="inpin heiti" charset="-122"/>
                <a:sym typeface="Arial"/>
              </a:rPr>
              <a:t>SAI</a:t>
            </a:r>
            <a:endParaRPr lang="zh-CN" altLang="en-US" sz="5333" b="1" kern="0" dirty="0">
              <a:solidFill>
                <a:srgbClr val="D3CA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utura Extra" panose="02040603050506020204" pitchFamily="18" charset="0"/>
              <a:ea typeface="inpin heiti" charset="-122"/>
              <a:sym typeface="Arial"/>
            </a:endParaRPr>
          </a:p>
        </p:txBody>
      </p:sp>
      <p:pic>
        <p:nvPicPr>
          <p:cNvPr id="18" name="Am-thanh-chuc-mung-chien-tha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601074" y="2176649"/>
            <a:ext cx="649817" cy="649817"/>
          </a:xfrm>
          <a:prstGeom prst="rect">
            <a:avLst/>
          </a:prstGeom>
        </p:spPr>
      </p:pic>
      <p:pic>
        <p:nvPicPr>
          <p:cNvPr id="19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624485" y="1367500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91A4-9EF9-9B15-5087-F8970831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509E50-C06C-4DB6-7151-79F13FAE87B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465067" y="1298107"/>
            <a:ext cx="3030000" cy="1767600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3CB0FC5-F818-4E1D-2D4C-726815CD89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820C7-5CFA-38FB-B678-0176FDA7F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9585026B-0A39-26E6-FADF-0B6F230CC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4285216" cy="3908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5D9B3A-E5B9-40AD-EAE5-27FA83577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-9724"/>
            <a:ext cx="5773444" cy="2904780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0BD5C1E4-8B2E-39C3-4C6D-D31B79C60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24"/>
            <a:ext cx="5273466" cy="44699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102164-A6A3-5417-AB29-947DB9870F86}"/>
              </a:ext>
            </a:extLst>
          </p:cNvPr>
          <p:cNvSpPr txBox="1"/>
          <p:nvPr/>
        </p:nvSpPr>
        <p:spPr>
          <a:xfrm>
            <a:off x="5128181" y="3444284"/>
            <a:ext cx="6915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THẦY CÔ VÀ CÁC EM ĐÃ CHÚ Ý LẮNG NGHE</a:t>
            </a:r>
            <a:endParaRPr 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1" cy="121919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2184" y="234042"/>
            <a:ext cx="11711214" cy="639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FF0000"/>
              </a:solidFill>
              <a:latin typeface="Coiny" panose="02000903060500060000" pitchFamily="2" charset="0"/>
              <a:ea typeface="印品丫丫体-D版" panose="02010601030101010101" pitchFamily="2" charset="-122"/>
            </a:endParaRPr>
          </a:p>
        </p:txBody>
      </p:sp>
      <p:pic>
        <p:nvPicPr>
          <p:cNvPr id="19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84" y="373869"/>
            <a:ext cx="4285216" cy="39081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 flipH="1">
            <a:off x="404586" y="373163"/>
            <a:ext cx="11406414" cy="6116537"/>
          </a:xfrm>
          <a:prstGeom prst="rect">
            <a:avLst/>
          </a:prstGeom>
          <a:noFill/>
          <a:ln w="19050">
            <a:gradFill>
              <a:gsLst>
                <a:gs pos="0">
                  <a:srgbClr val="12CCF2"/>
                </a:gs>
                <a:gs pos="100000">
                  <a:srgbClr val="556DD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FF0000"/>
              </a:solidFill>
              <a:latin typeface="Coiny" panose="02000903060500060000" pitchFamily="2" charset="0"/>
              <a:ea typeface="印品丫丫体-D版" panose="02010601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957" y="3606151"/>
            <a:ext cx="6216108" cy="28835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1" y="1215047"/>
            <a:ext cx="5273466" cy="4469947"/>
          </a:xfrm>
          <a:prstGeom prst="rect">
            <a:avLst/>
          </a:prstGeom>
        </p:spPr>
      </p:pic>
      <p:pic>
        <p:nvPicPr>
          <p:cNvPr id="17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71091" y="3569375"/>
            <a:ext cx="6216108" cy="2883549"/>
          </a:xfrm>
          <a:prstGeom prst="rect">
            <a:avLst/>
          </a:prstGeom>
        </p:spPr>
      </p:pic>
      <p:pic>
        <p:nvPicPr>
          <p:cNvPr id="21" name="图形 27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58233" y="2376455"/>
            <a:ext cx="584200" cy="5146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378513-1A90-4536-8885-4FA8864EC3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5184" y="649302"/>
            <a:ext cx="6822015" cy="3432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1" cy="121919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2184" y="234042"/>
            <a:ext cx="11711214" cy="639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丫丫体-D版" panose="02010601030101010101" pitchFamily="2" charset="-122"/>
              <a:ea typeface="印品丫丫体-D版" panose="02010601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404586" y="373163"/>
            <a:ext cx="11406414" cy="6116537"/>
          </a:xfrm>
          <a:prstGeom prst="rect">
            <a:avLst/>
          </a:prstGeom>
          <a:noFill/>
          <a:ln w="19050">
            <a:gradFill>
              <a:gsLst>
                <a:gs pos="0">
                  <a:srgbClr val="12CCF2"/>
                </a:gs>
                <a:gs pos="100000">
                  <a:srgbClr val="556DD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丫丫体-D版" panose="02010601030101010101" pitchFamily="2" charset="-122"/>
              <a:ea typeface="印品丫丫体-D版" panose="02010601030101010101" pitchFamily="2" charset="-122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926190" y="277837"/>
            <a:ext cx="10884809" cy="17366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vi-VN" altLang="vi-VN" b="1">
                <a:solidFill>
                  <a:srgbClr val="002060"/>
                </a:solidFill>
                <a:latin typeface="Arial" panose="020B0604020202020204" pitchFamily="34" charset="0"/>
              </a:rPr>
              <a:t> Quan sát các hình dưới đây và cho biết:</a:t>
            </a:r>
            <a:endParaRPr lang="en-US" altLang="vi-VN" b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n-US" altLang="vi-VN" b="1">
                <a:solidFill>
                  <a:srgbClr val="002060"/>
                </a:solidFill>
                <a:latin typeface="Arial" panose="020B0604020202020204" pitchFamily="34" charset="0"/>
              </a:rPr>
              <a:t>- </a:t>
            </a:r>
            <a:r>
              <a:rPr lang="vi-VN" altLang="vi-VN" b="1">
                <a:solidFill>
                  <a:srgbClr val="002060"/>
                </a:solidFill>
                <a:latin typeface="Arial" panose="020B0604020202020204" pitchFamily="34" charset="0"/>
              </a:rPr>
              <a:t>Một số dấu hiệu nước bị ô nhiễm.</a:t>
            </a:r>
            <a:endParaRPr lang="en-US" altLang="vi-VN" b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n-US" altLang="vi-VN" b="1">
                <a:solidFill>
                  <a:srgbClr val="002060"/>
                </a:solidFill>
                <a:latin typeface="Arial" panose="020B0604020202020204" pitchFamily="34" charset="0"/>
              </a:rPr>
              <a:t>- </a:t>
            </a:r>
            <a:r>
              <a:rPr lang="vi-VN" altLang="vi-VN" b="1">
                <a:solidFill>
                  <a:srgbClr val="002060"/>
                </a:solidFill>
                <a:latin typeface="Arial" panose="020B0604020202020204" pitchFamily="34" charset="0"/>
              </a:rPr>
              <a:t>Những nguyên nhân nào gây ô nhiễm nguồn nước?</a:t>
            </a:r>
            <a:endParaRPr lang="en-US" altLang="vi-VN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36D57C-908C-4960-B0AB-A933F8D67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6" y="1936744"/>
            <a:ext cx="3635824" cy="22176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B67E87-3D7F-4EA9-A676-F94CC00C9F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8" y="1936744"/>
            <a:ext cx="3650343" cy="21917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BEBF0D-FC4D-41A3-AD85-EB83A8167A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83" y="4131084"/>
            <a:ext cx="3631887" cy="23158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4A4BB3-D179-4F50-8569-8653D98E4B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78" y="4128485"/>
            <a:ext cx="3553701" cy="22692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08E87A-1BEA-43AA-B14E-94F0032877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4154"/>
            <a:ext cx="752194" cy="752006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8458200" y="1936744"/>
            <a:ext cx="3352799" cy="36290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/>
              <a:t>Trao đổi nhóm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1" cy="12191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2184" y="234042"/>
            <a:ext cx="11711214" cy="639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丫丫体-D版" panose="02010601030101010101" pitchFamily="2" charset="-122"/>
              <a:ea typeface="印品丫丫体-D版" panose="02010601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404586" y="373163"/>
            <a:ext cx="11406414" cy="6116537"/>
          </a:xfrm>
          <a:prstGeom prst="rect">
            <a:avLst/>
          </a:prstGeom>
          <a:noFill/>
          <a:ln w="19050">
            <a:gradFill>
              <a:gsLst>
                <a:gs pos="0">
                  <a:srgbClr val="12CCF2"/>
                </a:gs>
                <a:gs pos="100000">
                  <a:srgbClr val="556DD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丫丫体-D版" panose="02010601030101010101" pitchFamily="2" charset="-122"/>
              <a:ea typeface="印品丫丫体-D版" panose="02010601030101010101" pitchFamily="2" charset="-122"/>
              <a:cs typeface="+mn-lt"/>
            </a:endParaRPr>
          </a:p>
        </p:txBody>
      </p:sp>
      <p:pic>
        <p:nvPicPr>
          <p:cNvPr id="27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2"/>
          <a:stretch/>
        </p:blipFill>
        <p:spPr>
          <a:xfrm>
            <a:off x="404586" y="5145846"/>
            <a:ext cx="11406414" cy="1357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8" t="65986" r="9316" b="3342"/>
          <a:stretch/>
        </p:blipFill>
        <p:spPr>
          <a:xfrm flipH="1">
            <a:off x="9646299" y="3610203"/>
            <a:ext cx="2164701" cy="283724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35553" y="824845"/>
            <a:ext cx="11075447" cy="4154984"/>
            <a:chOff x="5532367" y="1251473"/>
            <a:chExt cx="6264672" cy="4154984"/>
          </a:xfrm>
        </p:grpSpPr>
        <p:sp>
          <p:nvSpPr>
            <p:cNvPr id="12" name="Rectangle 11"/>
            <p:cNvSpPr/>
            <p:nvPr/>
          </p:nvSpPr>
          <p:spPr>
            <a:xfrm>
              <a:off x="5532367" y="1251473"/>
              <a:ext cx="6251141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4400" b="1" i="1">
                  <a:solidFill>
                    <a:srgbClr val="FF0000"/>
                  </a:solidFill>
                  <a:latin typeface="Arial" panose="020B0604020202020204" pitchFamily="34" charset="0"/>
                </a:rPr>
                <a:t>Một số dấu hiệu nước bị ô nhiễm:</a:t>
              </a:r>
            </a:p>
            <a:p>
              <a:pPr algn="just"/>
              <a:r>
                <a:rPr lang="vi-VN" altLang="en-US" sz="4400" b="1">
                  <a:solidFill>
                    <a:srgbClr val="002060"/>
                  </a:solidFill>
                  <a:latin typeface="Arial" panose="020B0604020202020204" pitchFamily="34" charset="0"/>
                </a:rPr>
                <a:t>- Có mùi hôi thối</a:t>
              </a:r>
            </a:p>
            <a:p>
              <a:pPr algn="just"/>
              <a:r>
                <a:rPr lang="vi-VN" altLang="en-US" sz="4400" b="1">
                  <a:solidFill>
                    <a:srgbClr val="002060"/>
                  </a:solidFill>
                  <a:latin typeface="Arial" panose="020B0604020202020204" pitchFamily="34" charset="0"/>
                </a:rPr>
                <a:t>- Màu nước đục, vàng, đen, có váng trên mặt nước, ...</a:t>
              </a:r>
            </a:p>
            <a:p>
              <a:pPr algn="just"/>
              <a:r>
                <a:rPr lang="vi-VN" altLang="en-US" sz="4400" b="1">
                  <a:solidFill>
                    <a:srgbClr val="002060"/>
                  </a:solidFill>
                  <a:latin typeface="Arial" panose="020B0604020202020204" pitchFamily="34" charset="0"/>
                </a:rPr>
                <a:t>- Cá hay các sinh vật khác không thể sinh sống hoặc khó sinh sống.</a:t>
              </a:r>
            </a:p>
          </p:txBody>
        </p:sp>
        <p:pic>
          <p:nvPicPr>
            <p:cNvPr id="31" name="图形 27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12839" y="1347782"/>
              <a:ext cx="584200" cy="5146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1" cy="12191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2184" y="234042"/>
            <a:ext cx="11711214" cy="639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404586" y="373163"/>
            <a:ext cx="11406414" cy="6116537"/>
          </a:xfrm>
          <a:prstGeom prst="rect">
            <a:avLst/>
          </a:prstGeom>
          <a:noFill/>
          <a:ln w="19050">
            <a:gradFill>
              <a:gsLst>
                <a:gs pos="0">
                  <a:srgbClr val="12CCF2"/>
                </a:gs>
                <a:gs pos="100000">
                  <a:srgbClr val="556DD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lt"/>
            </a:endParaRPr>
          </a:p>
        </p:txBody>
      </p:sp>
      <p:pic>
        <p:nvPicPr>
          <p:cNvPr id="27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2"/>
          <a:stretch/>
        </p:blipFill>
        <p:spPr>
          <a:xfrm>
            <a:off x="404586" y="5145846"/>
            <a:ext cx="11406414" cy="1357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8" t="65986" r="9316" b="3342"/>
          <a:stretch/>
        </p:blipFill>
        <p:spPr>
          <a:xfrm flipH="1">
            <a:off x="9646299" y="3610203"/>
            <a:ext cx="2164701" cy="283724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35553" y="824845"/>
            <a:ext cx="11075447" cy="4154984"/>
            <a:chOff x="5532367" y="1251473"/>
            <a:chExt cx="6264672" cy="4154984"/>
          </a:xfrm>
        </p:grpSpPr>
        <p:sp>
          <p:nvSpPr>
            <p:cNvPr id="12" name="Rectangle 11"/>
            <p:cNvSpPr/>
            <p:nvPr/>
          </p:nvSpPr>
          <p:spPr>
            <a:xfrm>
              <a:off x="5532367" y="1251473"/>
              <a:ext cx="6251141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Nguyên nhân:</a:t>
              </a:r>
              <a:endParaRPr kumimoji="0" lang="en-US" altLang="en-US" sz="4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 Vứt rác xuống ao, hồ, sông, suối, ...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 Nước thải chưa được xử lí đã thải trực tiếp ra ngoài.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 Tràn dầu trên biển.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 Khai thác, ....</a:t>
              </a:r>
            </a:p>
          </p:txBody>
        </p:sp>
        <p:pic>
          <p:nvPicPr>
            <p:cNvPr id="31" name="图形 27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12839" y="1347782"/>
              <a:ext cx="584200" cy="514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513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1" cy="121919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2184" y="234042"/>
            <a:ext cx="11711214" cy="639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404586" y="373163"/>
            <a:ext cx="11406414" cy="6116537"/>
          </a:xfrm>
          <a:prstGeom prst="rect">
            <a:avLst/>
          </a:prstGeom>
          <a:noFill/>
          <a:ln w="19050">
            <a:gradFill>
              <a:gsLst>
                <a:gs pos="0">
                  <a:srgbClr val="12CCF2"/>
                </a:gs>
                <a:gs pos="100000">
                  <a:srgbClr val="556DD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926190" y="277837"/>
            <a:ext cx="10884809" cy="11918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n-US" altLang="vi-VN" b="1">
                <a:solidFill>
                  <a:srgbClr val="002060"/>
                </a:solidFill>
                <a:latin typeface="Arial" panose="020B0604020202020204" pitchFamily="34" charset="0"/>
              </a:rPr>
              <a:t>- </a:t>
            </a:r>
            <a:r>
              <a:rPr lang="vi-VN" altLang="vi-VN" b="1">
                <a:solidFill>
                  <a:srgbClr val="002060"/>
                </a:solidFill>
                <a:latin typeface="Arial" panose="020B0604020202020204" pitchFamily="34" charset="0"/>
              </a:rPr>
              <a:t>Hậu quả của ô nhiễm nguồn nước là gì? Theo em, vì sao cần phải</a:t>
            </a:r>
            <a:r>
              <a:rPr lang="en-US" altLang="vi-VN" b="1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vi-VN" altLang="vi-VN" b="1">
                <a:solidFill>
                  <a:srgbClr val="002060"/>
                </a:solidFill>
                <a:latin typeface="Arial" panose="020B0604020202020204" pitchFamily="34" charset="0"/>
              </a:rPr>
              <a:t>bảo vệ nguồn nước? 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408E87A-1BEA-43AA-B14E-94F0032877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4154"/>
            <a:ext cx="752194" cy="7520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A9BF85-5556-4A33-99AB-6DA043E8C6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89407"/>
            <a:ext cx="3285246" cy="2459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65A51-E37F-4E5E-AED0-A597FE112A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65" y="1546292"/>
            <a:ext cx="3317812" cy="25025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894251-C41A-4593-B065-616C814A3C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5" y="4122306"/>
            <a:ext cx="3505381" cy="23625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268F56-8FD6-4A2D-9E5D-BDD8259FB0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65" y="4144798"/>
            <a:ext cx="3373728" cy="2344902"/>
          </a:xfrm>
          <a:prstGeom prst="rect">
            <a:avLst/>
          </a:prstGeom>
        </p:spPr>
      </p:pic>
      <p:sp>
        <p:nvSpPr>
          <p:cNvPr id="2" name="7-Point Star 1"/>
          <p:cNvSpPr/>
          <p:nvPr/>
        </p:nvSpPr>
        <p:spPr>
          <a:xfrm>
            <a:off x="7472364" y="2143124"/>
            <a:ext cx="4014786" cy="345757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/>
              <a:t>Trao đổi nhóm 4</a:t>
            </a:r>
          </a:p>
        </p:txBody>
      </p:sp>
    </p:spTree>
    <p:extLst>
      <p:ext uri="{BB962C8B-B14F-4D97-AF65-F5344CB8AC3E}">
        <p14:creationId xmlns:p14="http://schemas.microsoft.com/office/powerpoint/2010/main" val="16039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1" cy="12191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2184" y="234042"/>
            <a:ext cx="11711214" cy="639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404586" y="373163"/>
            <a:ext cx="11406414" cy="6116537"/>
          </a:xfrm>
          <a:prstGeom prst="rect">
            <a:avLst/>
          </a:prstGeom>
          <a:noFill/>
          <a:ln w="19050">
            <a:gradFill>
              <a:gsLst>
                <a:gs pos="0">
                  <a:srgbClr val="12CCF2"/>
                </a:gs>
                <a:gs pos="100000">
                  <a:srgbClr val="556DD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lt"/>
            </a:endParaRPr>
          </a:p>
        </p:txBody>
      </p:sp>
      <p:pic>
        <p:nvPicPr>
          <p:cNvPr id="27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2"/>
          <a:stretch/>
        </p:blipFill>
        <p:spPr>
          <a:xfrm>
            <a:off x="404586" y="5145846"/>
            <a:ext cx="11406414" cy="1357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8" t="65986" r="9316" b="3342"/>
          <a:stretch/>
        </p:blipFill>
        <p:spPr>
          <a:xfrm>
            <a:off x="506952" y="144560"/>
            <a:ext cx="1167483" cy="153020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35553" y="824845"/>
            <a:ext cx="11075447" cy="4832092"/>
            <a:chOff x="5532367" y="1251473"/>
            <a:chExt cx="6264672" cy="4832092"/>
          </a:xfrm>
        </p:grpSpPr>
        <p:sp>
          <p:nvSpPr>
            <p:cNvPr id="12" name="Rectangle 11"/>
            <p:cNvSpPr/>
            <p:nvPr/>
          </p:nvSpPr>
          <p:spPr>
            <a:xfrm>
              <a:off x="5532367" y="1251473"/>
              <a:ext cx="6251141" cy="4832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Hậu quả:</a:t>
              </a:r>
              <a:endParaRPr kumimoji="0" lang="en-US" altLang="en-US" sz="4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 Cá và các sinh vật biển không thể sống, mất nơi sinh sống, nguồn thức ăn càng ngày cạn kiệt, ...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 Bệnh tật liên quan về nguồn nước ô nhiễm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 Nước sạch ngày càng khan hiếm, ..</a:t>
              </a:r>
            </a:p>
          </p:txBody>
        </p:sp>
        <p:pic>
          <p:nvPicPr>
            <p:cNvPr id="31" name="图形 27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12839" y="1347782"/>
              <a:ext cx="584200" cy="514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448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1" cy="12191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2184" y="234042"/>
            <a:ext cx="11711214" cy="639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404586" y="373163"/>
            <a:ext cx="11406414" cy="6116537"/>
          </a:xfrm>
          <a:prstGeom prst="rect">
            <a:avLst/>
          </a:prstGeom>
          <a:noFill/>
          <a:ln w="19050">
            <a:gradFill>
              <a:gsLst>
                <a:gs pos="0">
                  <a:srgbClr val="12CCF2"/>
                </a:gs>
                <a:gs pos="100000">
                  <a:srgbClr val="556DD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丫丫体-D版" panose="02010601030101010101" pitchFamily="2" charset="-122"/>
              <a:ea typeface="印品丫丫体-D版" panose="02010601030101010101" pitchFamily="2" charset="-122"/>
              <a:cs typeface="+mn-lt"/>
            </a:endParaRPr>
          </a:p>
        </p:txBody>
      </p:sp>
      <p:pic>
        <p:nvPicPr>
          <p:cNvPr id="27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2"/>
          <a:stretch/>
        </p:blipFill>
        <p:spPr>
          <a:xfrm>
            <a:off x="404586" y="5145846"/>
            <a:ext cx="11406414" cy="1357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8" t="65986" r="9316" b="3342"/>
          <a:stretch/>
        </p:blipFill>
        <p:spPr>
          <a:xfrm>
            <a:off x="506952" y="144560"/>
            <a:ext cx="1167483" cy="153020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35553" y="824845"/>
            <a:ext cx="11075447" cy="4154984"/>
            <a:chOff x="5532367" y="1251473"/>
            <a:chExt cx="6264672" cy="4154984"/>
          </a:xfrm>
        </p:grpSpPr>
        <p:sp>
          <p:nvSpPr>
            <p:cNvPr id="12" name="Rectangle 11"/>
            <p:cNvSpPr/>
            <p:nvPr/>
          </p:nvSpPr>
          <p:spPr>
            <a:xfrm>
              <a:off x="5532367" y="1251473"/>
              <a:ext cx="6251141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Cần phải bảo vệ nguồn nước vì:</a:t>
              </a:r>
              <a:endParaRPr kumimoji="0" lang="en-US" altLang="en-US" sz="4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 Nguồn nước có vai trò vô cùng quan trọng đối với con người, động vật và thực vật.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 Nguồn nước ô nhiễm sẽ đem đến nhiều hậu quả nghiêm trọng.</a:t>
              </a:r>
            </a:p>
          </p:txBody>
        </p:sp>
        <p:pic>
          <p:nvPicPr>
            <p:cNvPr id="31" name="图形 27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12839" y="1347782"/>
              <a:ext cx="584200" cy="514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29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资源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imate and Water Lesson by Slidesgo">
  <a:themeElements>
    <a:clrScheme name="Simple Light">
      <a:dk1>
        <a:srgbClr val="E1D3CE"/>
      </a:dk1>
      <a:lt1>
        <a:srgbClr val="D3CADD"/>
      </a:lt1>
      <a:dk2>
        <a:srgbClr val="87D8CE"/>
      </a:dk2>
      <a:lt2>
        <a:srgbClr val="357887"/>
      </a:lt2>
      <a:accent1>
        <a:srgbClr val="203424"/>
      </a:accent1>
      <a:accent2>
        <a:srgbClr val="FCDA89"/>
      </a:accent2>
      <a:accent3>
        <a:srgbClr val="EF89A1"/>
      </a:accent3>
      <a:accent4>
        <a:srgbClr val="87CC6A"/>
      </a:accent4>
      <a:accent5>
        <a:srgbClr val="E59F5A"/>
      </a:accent5>
      <a:accent6>
        <a:srgbClr val="CA6D36"/>
      </a:accent6>
      <a:hlink>
        <a:srgbClr val="0C1D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limate and Water Lesson by Slidesgo">
  <a:themeElements>
    <a:clrScheme name="Simple Light">
      <a:dk1>
        <a:srgbClr val="E1D3CE"/>
      </a:dk1>
      <a:lt1>
        <a:srgbClr val="D3CADD"/>
      </a:lt1>
      <a:dk2>
        <a:srgbClr val="87D8CE"/>
      </a:dk2>
      <a:lt2>
        <a:srgbClr val="357887"/>
      </a:lt2>
      <a:accent1>
        <a:srgbClr val="203424"/>
      </a:accent1>
      <a:accent2>
        <a:srgbClr val="FCDA89"/>
      </a:accent2>
      <a:accent3>
        <a:srgbClr val="EF89A1"/>
      </a:accent3>
      <a:accent4>
        <a:srgbClr val="87CC6A"/>
      </a:accent4>
      <a:accent5>
        <a:srgbClr val="E59F5A"/>
      </a:accent5>
      <a:accent6>
        <a:srgbClr val="CA6D36"/>
      </a:accent6>
      <a:hlink>
        <a:srgbClr val="0C1D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669</TotalTime>
  <Words>812</Words>
  <Application>Microsoft Office PowerPoint</Application>
  <PresentationFormat>Widescreen</PresentationFormat>
  <Paragraphs>92</Paragraphs>
  <Slides>25</Slides>
  <Notes>19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等线</vt:lpstr>
      <vt:lpstr>#9Slide07 IcielPony</vt:lpstr>
      <vt:lpstr>Abel</vt:lpstr>
      <vt:lpstr>Arial</vt:lpstr>
      <vt:lpstr>Bubblegum Sans</vt:lpstr>
      <vt:lpstr>Coiny</vt:lpstr>
      <vt:lpstr>Times New Roman</vt:lpstr>
      <vt:lpstr>UTM Futura Extra</vt:lpstr>
      <vt:lpstr>印品丫丫体-D版</vt:lpstr>
      <vt:lpstr>Office 主题​​</vt:lpstr>
      <vt:lpstr>Climate and Water Lesson by Slidesgo</vt:lpstr>
      <vt:lpstr>1_Climate and Water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Vu Duc</cp:lastModifiedBy>
  <cp:revision>10</cp:revision>
  <dcterms:created xsi:type="dcterms:W3CDTF">2019-02-27T07:09:00Z</dcterms:created>
  <dcterms:modified xsi:type="dcterms:W3CDTF">2024-09-23T15:03:36Z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2052-11.1.0.8415</vt:lpwstr>
  </property>
</Properties>
</file>