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91" r:id="rId3"/>
    <p:sldId id="292" r:id="rId4"/>
    <p:sldId id="293" r:id="rId5"/>
    <p:sldId id="374" r:id="rId6"/>
    <p:sldId id="377" r:id="rId7"/>
    <p:sldId id="2007577182" r:id="rId8"/>
    <p:sldId id="2007577184" r:id="rId9"/>
    <p:sldId id="2007577181" r:id="rId10"/>
    <p:sldId id="2007577183" r:id="rId11"/>
    <p:sldId id="2007577185" r:id="rId12"/>
    <p:sldId id="2007577186" r:id="rId13"/>
    <p:sldId id="2007577187" r:id="rId14"/>
    <p:sldId id="2007577188" r:id="rId15"/>
    <p:sldId id="2007577189" r:id="rId16"/>
    <p:sldId id="2007577190" r:id="rId17"/>
    <p:sldId id="2007577191" r:id="rId18"/>
    <p:sldId id="323" r:id="rId19"/>
    <p:sldId id="2007577193" r:id="rId20"/>
    <p:sldId id="2007577194" r:id="rId21"/>
    <p:sldId id="20075771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B8"/>
    <a:srgbClr val="BFFBA7"/>
    <a:srgbClr val="E3ECBE"/>
    <a:srgbClr val="FBE3B8"/>
    <a:srgbClr val="F5CDDB"/>
    <a:srgbClr val="D7D2E8"/>
    <a:srgbClr val="FBBBBB"/>
    <a:srgbClr val="FAACAC"/>
    <a:srgbClr val="2F5597"/>
    <a:srgbClr val="00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0760" autoAdjust="0"/>
  </p:normalViewPr>
  <p:slideViewPr>
    <p:cSldViewPr snapToGrid="0">
      <p:cViewPr varScale="1">
        <p:scale>
          <a:sx n="76" d="100"/>
          <a:sy n="76" d="100"/>
        </p:scale>
        <p:origin x="4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C903-D68B-4D5F-BD23-C2AF5AA3284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2360-31A8-4876-BBAE-2BF7BEB9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2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504BF-3C43-8ADC-75A0-48CF74D2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5B80497-A7D4-8202-22BC-9D075F53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9BBDDE-8A23-DA4E-26A8-08D5B497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6F64F3-22D7-B7A8-6ECC-DC299439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D21BB1-0AAD-FFD6-314B-3CFC5A68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466634A-D677-B927-8FC2-15EC492C3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520AF8-4B5E-4524-83F1-300AACFFA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43FC3E-EFCE-C42E-090F-6BC2EA4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A02204-E4E3-1D63-2A32-AE6F982D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F3D579-8494-CC0E-D8FC-0C1D4D1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343AF8-467E-6A30-AC46-5C08D12DB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6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3EEA59-DD2E-3613-AF89-E9DB74D5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EAEFF6-BFD7-F0FD-391C-F7141D90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307465-4128-8BD8-8E5A-3E7069BF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EEE2A9-30CD-A7DE-37D6-8A03545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043A8C-AAF7-32FF-B108-1755C15F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0D8EB9-A0AF-8014-C462-1F51DB72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B6AC3B-3F73-7EB7-5E05-26EFE9C5F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00F444-C987-286A-FFF1-A6A65266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15B4EA-EC4F-A668-0543-A1EF294E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CC6BC6-1D1A-69B6-E0D2-75A4FB92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86448A-9FEB-4512-30CB-EC216014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264511-7E58-AA9A-1DE2-B3F8B8B7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4D7BB0-F081-9EAA-23D5-762041E2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AB11DA-D540-1A05-9374-E9F35934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2DEF52C-DBE3-169D-647C-43966AA4A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9EFA74-90D0-77D4-7750-D3633816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7469370-00D6-FEEE-B5FA-34F8E42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BAA2CB0-B8F5-6C12-BB5A-98A8277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ECD01AF-4151-D25D-B254-5C0FD850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8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08A419-9AE7-02E5-2D37-3D9957EC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D086460-9E64-8E63-6381-BE49C267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E2EE1E-CE60-1A51-C5D0-10DDBD3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CEC1DA3-7790-2A9B-2098-E03D8BC1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3617DB7-4CBD-7867-5855-5B5FF62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8A28A95-10BE-A0B5-66B8-BFA028E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A79350-6919-21E2-18B6-CA734D0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1F0A1-7A32-0115-A1F0-2438C7EC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0A83A7-12B0-3A61-1790-7B59A14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54A2AF-8994-26AE-43C9-D343AB5D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4E9AAA-7034-C760-3957-71B9080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78020E-D7E2-D020-8494-1CFF3BE3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F240E8-DBC3-0B5E-3BA2-1F949FD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F59276-D573-F436-A002-32BCEE6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DA034C6-1C25-8B45-EBB0-320C8E171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C400F6-BCD1-D719-7B70-1ADC5510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A439D4-725E-412A-58FC-D1181C7E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510A18-F696-DB63-87E2-D21B320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C2895B-1EF2-3C52-6519-36208330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9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="" xmlns:a16="http://schemas.microsoft.com/office/drawing/2014/main" id="{6DF70195-3706-1293-8732-896B018463D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4814D2-3B88-96DD-1575-952E872BBC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CBBF80E0-309D-176F-D979-9760A63026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=""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10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EC84E1B-D741-53D6-4BB8-9573EF017B86}"/>
              </a:ext>
            </a:extLst>
          </p:cNvPr>
          <p:cNvGrpSpPr/>
          <p:nvPr/>
        </p:nvGrpSpPr>
        <p:grpSpPr>
          <a:xfrm>
            <a:off x="18615" y="2450651"/>
            <a:ext cx="12451705" cy="3700152"/>
            <a:chOff x="4683471" y="741285"/>
            <a:chExt cx="4807500" cy="362579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D3807A8-CB8E-2A6A-3F9E-AF05BD88B25C}"/>
                </a:ext>
              </a:extLst>
            </p:cNvPr>
            <p:cNvSpPr txBox="1"/>
            <p:nvPr/>
          </p:nvSpPr>
          <p:spPr>
            <a:xfrm>
              <a:off x="4683471" y="808300"/>
              <a:ext cx="4807500" cy="355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1500" b="0" i="0" u="none" strike="noStrike" kern="1200" cap="none" spc="0" normalizeH="0" baseline="0" noProof="0">
                  <a:ln w="136525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SVN-Dumpling" panose="02000000000000000000" pitchFamily="50" charset="0"/>
                  <a:ea typeface="+mn-ea"/>
                  <a:cs typeface="Times New Roman" panose="02020603050405020304" pitchFamily="18" charset="0"/>
                </a:rPr>
                <a:t>CỘNG HAI SỐ THẬP PHÂN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A624C2B-079E-C5BD-3F8F-959AC141B2C7}"/>
                </a:ext>
              </a:extLst>
            </p:cNvPr>
            <p:cNvSpPr txBox="1"/>
            <p:nvPr/>
          </p:nvSpPr>
          <p:spPr>
            <a:xfrm>
              <a:off x="4683471" y="741285"/>
              <a:ext cx="4807500" cy="355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CỘNG HAI SỐ THẬP PHÂN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BDADEC5-4435-D5C7-D439-000D665787F7}"/>
              </a:ext>
            </a:extLst>
          </p:cNvPr>
          <p:cNvGrpSpPr/>
          <p:nvPr/>
        </p:nvGrpSpPr>
        <p:grpSpPr>
          <a:xfrm>
            <a:off x="3157875" y="638807"/>
            <a:ext cx="6070797" cy="1254380"/>
            <a:chOff x="3009407" y="468094"/>
            <a:chExt cx="6070797" cy="1254380"/>
          </a:xfrm>
        </p:grpSpPr>
        <p:sp>
          <p:nvSpPr>
            <p:cNvPr id="20" name="Flowchart: Terminator 19">
              <a:extLst>
                <a:ext uri="{FF2B5EF4-FFF2-40B4-BE49-F238E27FC236}">
                  <a16:creationId xmlns="" xmlns:a16="http://schemas.microsoft.com/office/drawing/2014/main" id="{DE1C12BA-0471-C8F2-7B23-76D9137E4C89}"/>
                </a:ext>
              </a:extLst>
            </p:cNvPr>
            <p:cNvSpPr/>
            <p:nvPr/>
          </p:nvSpPr>
          <p:spPr>
            <a:xfrm>
              <a:off x="3009407" y="468094"/>
              <a:ext cx="6070797" cy="1254380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6788C81-1315-A86D-F426-FB179BC38180}"/>
                </a:ext>
              </a:extLst>
            </p:cNvPr>
            <p:cNvSpPr txBox="1"/>
            <p:nvPr/>
          </p:nvSpPr>
          <p:spPr>
            <a:xfrm>
              <a:off x="3531035" y="672319"/>
              <a:ext cx="462979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 w="12700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Bài 28 - Tiết 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FB5D7B6-5FB6-7D6D-03DC-8269B1EF5845}"/>
                </a:ext>
              </a:extLst>
            </p:cNvPr>
            <p:cNvSpPr txBox="1"/>
            <p:nvPr/>
          </p:nvSpPr>
          <p:spPr>
            <a:xfrm>
              <a:off x="3597172" y="672319"/>
              <a:ext cx="43146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38100"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5400" b="1" i="0" u="none" strike="noStrike" kern="1200" cap="none" spc="0" normalizeH="0" baseline="0" noProof="0" dirty="0">
                  <a:ln w="38100"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28 - </a:t>
              </a:r>
              <a:r>
                <a:rPr kumimoji="0" lang="en-US" sz="5400" b="1" i="0" u="none" strike="noStrike" kern="1200" cap="none" spc="0" normalizeH="0" baseline="0" noProof="0" dirty="0" err="1">
                  <a:ln w="38100"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kumimoji="0" lang="en-US" sz="5400" b="1" i="0" u="none" strike="noStrike" kern="1200" cap="none" spc="0" normalizeH="0" baseline="0" noProof="0" dirty="0">
                  <a:ln w="38100"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="" xmlns:a16="http://schemas.microsoft.com/office/drawing/2014/main" id="{5F94C395-B08A-5373-9C48-29790A6BCFD8}"/>
                </a:ext>
              </a:extLst>
            </p:cNvPr>
            <p:cNvSpPr/>
            <p:nvPr/>
          </p:nvSpPr>
          <p:spPr>
            <a:xfrm>
              <a:off x="3075544" y="536484"/>
              <a:ext cx="5938521" cy="1117600"/>
            </a:xfrm>
            <a:prstGeom prst="flowChartTerminator">
              <a:avLst/>
            </a:prstGeom>
            <a:no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A165496-73AD-550D-6EDD-B72734E2A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8024" y="3067050"/>
            <a:ext cx="4049412" cy="404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D15B88-EA0F-FE57-1930-3A1BA7E6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735" y="973583"/>
            <a:ext cx="4752085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vi-VN" altLang="en-US" b="1" dirty="0">
                <a:solidFill>
                  <a:srgbClr val="5B9BD5">
                    <a:lumMod val="50000"/>
                  </a:srgbClr>
                </a:solidFill>
                <a:latin typeface="+mj-lt"/>
                <a:ea typeface="微软雅黑"/>
              </a:rPr>
              <a:t>Cách đặt tính nào sai?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9E2596D-0988-AA16-3EA8-D1DE36F91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7" y="879584"/>
            <a:ext cx="852142" cy="927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F7D1D5-6FF0-DAEF-6BA4-0AF3382F4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85" y="4340769"/>
            <a:ext cx="2499378" cy="1364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1E9D442-0782-A4C4-631E-FF1D7A742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69" y="4390828"/>
            <a:ext cx="3172838" cy="13646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294A976-AE61-EFA6-DA41-B15F06DAB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44" y="2135860"/>
            <a:ext cx="1761488" cy="13650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397545B-93B5-9DB7-EC79-D94EFAE567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69" y="2204746"/>
            <a:ext cx="2349334" cy="1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280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C8B1605A-E6C8-82AB-B21F-57780BD7D378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18C44154-8721-BFC2-AA32-D10DCD085551}"/>
              </a:ext>
            </a:extLst>
          </p:cNvPr>
          <p:cNvSpPr/>
          <p:nvPr/>
        </p:nvSpPr>
        <p:spPr>
          <a:xfrm>
            <a:off x="4648199" y="994533"/>
            <a:ext cx="3105151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ĐẶT 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EE6C46-1093-4B99-4E08-DDA08BBF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715" y="1786062"/>
            <a:ext cx="9656570" cy="397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•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Khi đặt tính các chữ số ở cùng một hàng thẳng cột với nhau.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•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Các dấu phẩy thẳng cột với nhau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4724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D15B88-EA0F-FE57-1930-3A1BA7E6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735" y="973583"/>
            <a:ext cx="4752085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Cách đặt tính nào sai?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9E2596D-0988-AA16-3EA8-D1DE36F91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7" y="879584"/>
            <a:ext cx="852142" cy="927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294A976-AE61-EFA6-DA41-B15F06DAB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44" y="2135860"/>
            <a:ext cx="2248260" cy="13650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397545B-93B5-9DB7-EC79-D94EFAE5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69" y="2204746"/>
            <a:ext cx="2349334" cy="136470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="" xmlns:a16="http://schemas.microsoft.com/office/drawing/2014/main" id="{F97667A5-4D5B-45C5-AA57-A509EA2CE4EE}"/>
              </a:ext>
            </a:extLst>
          </p:cNvPr>
          <p:cNvSpPr/>
          <p:nvPr/>
        </p:nvSpPr>
        <p:spPr>
          <a:xfrm>
            <a:off x="3505200" y="3867150"/>
            <a:ext cx="285750" cy="5715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3C594F-22FD-1B0B-5ABA-016D6D27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45" y="4497669"/>
            <a:ext cx="55748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 số ở các hàng và các dấu phẩy không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thẳng cột, ...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AB7F60A4-2A03-07B5-3F38-939B915C95CE}"/>
              </a:ext>
            </a:extLst>
          </p:cNvPr>
          <p:cNvSpPr/>
          <p:nvPr/>
        </p:nvSpPr>
        <p:spPr>
          <a:xfrm>
            <a:off x="8869336" y="3569449"/>
            <a:ext cx="285750" cy="5715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E5981-A600-535C-D61D-C49C27F4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181" y="4476262"/>
            <a:ext cx="2215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ea typeface="微软雅黑"/>
              </a:rPr>
              <a:t>ĐÚNG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562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D15B88-EA0F-FE57-1930-3A1BA7E6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735" y="973583"/>
            <a:ext cx="4752085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Cách đặt tính nào sai?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9E2596D-0988-AA16-3EA8-D1DE36F91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7" y="879584"/>
            <a:ext cx="852142" cy="92775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="" xmlns:a16="http://schemas.microsoft.com/office/drawing/2014/main" id="{F97667A5-4D5B-45C5-AA57-A509EA2CE4EE}"/>
              </a:ext>
            </a:extLst>
          </p:cNvPr>
          <p:cNvSpPr/>
          <p:nvPr/>
        </p:nvSpPr>
        <p:spPr>
          <a:xfrm>
            <a:off x="3505200" y="3867150"/>
            <a:ext cx="285750" cy="5715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3C594F-22FD-1B0B-5ABA-016D6D27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967" y="4306541"/>
            <a:ext cx="44035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Sai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vì: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Các số ở các hàng và các dấu phẩy không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thẳng cột, ...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AB7F60A4-2A03-07B5-3F38-939B915C95CE}"/>
              </a:ext>
            </a:extLst>
          </p:cNvPr>
          <p:cNvSpPr/>
          <p:nvPr/>
        </p:nvSpPr>
        <p:spPr>
          <a:xfrm>
            <a:off x="8869336" y="3569449"/>
            <a:ext cx="285750" cy="5715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E5981-A600-535C-D61D-C49C27F4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695" y="4772248"/>
            <a:ext cx="2215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ĐÚNG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4DD84B-645A-B4FB-6555-E5C64F6F3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7" y="2014527"/>
            <a:ext cx="2499378" cy="1364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8A8848-BCEB-7540-2C13-2DABF5F0B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81" y="2064586"/>
            <a:ext cx="3172838" cy="13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49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D15B88-EA0F-FE57-1930-3A1BA7E6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735" y="973583"/>
            <a:ext cx="4752085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Đặt tính rồi tính.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C1AF6E-F14F-738E-D3A8-EE2251A68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6" y="796358"/>
            <a:ext cx="1067927" cy="1162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A4A459-5392-6363-90E2-1AEC3D29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217" y="2406512"/>
            <a:ext cx="9771565" cy="19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a) 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51,4 + 23,7 			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b) 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51,3 + 2,68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c) 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0,657 + 14,81 		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d)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 36 + 2,94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16322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A4A459-5392-6363-90E2-1AEC3D29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717" y="806312"/>
            <a:ext cx="9771565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a) 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51,4 + 23,7 			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b) 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51,3 + 2,68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1C3D41-0838-1638-F25C-178ACF60B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992" y="2374007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51,4</a:t>
            </a:r>
            <a:endParaRPr lang="en-US" altLang="en-US" sz="38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BF19D9-B052-C96A-7B14-BF2044DE8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809" y="3016251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23,7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E6A0606-30B2-95C4-C579-DFDB25ED16D6}"/>
              </a:ext>
            </a:extLst>
          </p:cNvPr>
          <p:cNvCxnSpPr>
            <a:cxnSpLocks/>
          </p:cNvCxnSpPr>
          <p:nvPr/>
        </p:nvCxnSpPr>
        <p:spPr>
          <a:xfrm flipV="1">
            <a:off x="2445427" y="3724133"/>
            <a:ext cx="1506711" cy="16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F4A1202-7CD3-B0EE-DF82-B60EB7A92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776" y="2717801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2801E7-1338-9984-6862-A921FF75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0" y="3894689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75,1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2CBBD6A-2469-D168-3591-3C667EAC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842" y="2220114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51,3</a:t>
            </a:r>
            <a:endParaRPr lang="en-US" altLang="en-US" sz="38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09F7D0F-F5EE-DF66-0120-BA0E27E2C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679" y="2850598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2,68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3FFD7F3-6853-B158-74F7-47EE1061DE14}"/>
              </a:ext>
            </a:extLst>
          </p:cNvPr>
          <p:cNvCxnSpPr>
            <a:cxnSpLocks/>
          </p:cNvCxnSpPr>
          <p:nvPr/>
        </p:nvCxnSpPr>
        <p:spPr>
          <a:xfrm flipV="1">
            <a:off x="7722277" y="3570240"/>
            <a:ext cx="1506711" cy="16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0F073AA-6B1F-B3ED-E78D-A0348788E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626" y="2563908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1804CF-9B8C-D815-0A53-4B59287F2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210" y="3740796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53,98</a:t>
            </a:r>
          </a:p>
        </p:txBody>
      </p:sp>
    </p:spTree>
    <p:extLst>
      <p:ext uri="{BB962C8B-B14F-4D97-AF65-F5344CB8AC3E}">
        <p14:creationId xmlns:p14="http://schemas.microsoft.com/office/powerpoint/2010/main" val="21344489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A4A459-5392-6363-90E2-1AEC3D29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717" y="806312"/>
            <a:ext cx="9771565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c) 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0,657 + 14,81 		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d)</a:t>
            </a:r>
            <a:r>
              <a:rPr kumimoji="0" lang="pt-B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 36 + 2,94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1C3D41-0838-1638-F25C-178ACF60B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992" y="2374007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0,657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eo Sans Intel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BF19D9-B052-C96A-7B14-BF2044DE8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76" y="3016251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14,81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E6A0606-30B2-95C4-C579-DFDB25ED16D6}"/>
              </a:ext>
            </a:extLst>
          </p:cNvPr>
          <p:cNvCxnSpPr>
            <a:cxnSpLocks/>
          </p:cNvCxnSpPr>
          <p:nvPr/>
        </p:nvCxnSpPr>
        <p:spPr>
          <a:xfrm flipV="1">
            <a:off x="2445427" y="3724133"/>
            <a:ext cx="1506711" cy="16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F4A1202-7CD3-B0EE-DF82-B60EB7A92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781" y="2662310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+</a:t>
            </a:r>
            <a:endParaRPr kumimoji="0" lang="en-US" alt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eo Sans Intel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2801E7-1338-9984-6862-A921FF75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76" y="3906223"/>
            <a:ext cx="186685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15,467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2CBBD6A-2469-D168-3591-3C667EAC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842" y="2220114"/>
            <a:ext cx="84573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800" b="1">
                <a:solidFill>
                  <a:prstClr val="black"/>
                </a:solidFill>
                <a:latin typeface="UTM Neo Sans Intel" pitchFamily="18" charset="0"/>
                <a:cs typeface="Times New Roman" pitchFamily="18" charset="0"/>
              </a:rPr>
              <a:t>36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eo Sans Intel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09F7D0F-F5EE-DF66-0120-BA0E27E2C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679" y="2850598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2,94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3FFD7F3-6853-B158-74F7-47EE1061DE14}"/>
              </a:ext>
            </a:extLst>
          </p:cNvPr>
          <p:cNvCxnSpPr>
            <a:cxnSpLocks/>
          </p:cNvCxnSpPr>
          <p:nvPr/>
        </p:nvCxnSpPr>
        <p:spPr>
          <a:xfrm flipV="1">
            <a:off x="7722277" y="3570240"/>
            <a:ext cx="1506711" cy="16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0F073AA-6B1F-B3ED-E78D-A0348788E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626" y="2563908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+</a:t>
            </a:r>
            <a:endParaRPr kumimoji="0" lang="en-US" alt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eo Sans Intel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1804CF-9B8C-D815-0A53-4B59287F2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210" y="3740796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+mn-ea"/>
                <a:cs typeface="Times New Roman" pitchFamily="18" charset="0"/>
              </a:rPr>
              <a:t>38,94</a:t>
            </a:r>
          </a:p>
        </p:txBody>
      </p:sp>
    </p:spTree>
    <p:extLst>
      <p:ext uri="{BB962C8B-B14F-4D97-AF65-F5344CB8AC3E}">
        <p14:creationId xmlns:p14="http://schemas.microsoft.com/office/powerpoint/2010/main" val="1578949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AFAD33-1932-2005-7DB8-56EB140CA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95" y="1987171"/>
            <a:ext cx="11754107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7C37E1FF-4595-4539-8523-F5B7C9F62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65" y="1123872"/>
            <a:ext cx="4495800" cy="4495800"/>
          </a:xfrm>
          <a:prstGeom prst="rect">
            <a:avLst/>
          </a:prstGeom>
        </p:spPr>
      </p:pic>
      <p:pic>
        <p:nvPicPr>
          <p:cNvPr id="20" name="图形 1">
            <a:extLst>
              <a:ext uri="{FF2B5EF4-FFF2-40B4-BE49-F238E27FC236}">
                <a16:creationId xmlns="" xmlns:a16="http://schemas.microsoft.com/office/drawing/2014/main" id="{1E8D7709-D2DA-42B2-9371-DCA0EAE21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95080">
            <a:off x="5562598" y="828675"/>
            <a:ext cx="5293243" cy="3977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2036" y="1895359"/>
            <a:ext cx="3051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550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873" y="1163582"/>
            <a:ext cx="582634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đặt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tổng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="" xmlns:a16="http://schemas.microsoft.com/office/drawing/2014/main" id="{6A9B2D04-29E9-4556-A730-654E84B0D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11" y="966241"/>
            <a:ext cx="5129562" cy="5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6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5B0BF2-A260-A355-189D-C00CDBD6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5" y="325245"/>
            <a:ext cx="10205589" cy="29690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B9BF207-5349-DA99-5E10-D676A27AE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18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="" xmlns:a16="http://schemas.microsoft.com/office/drawing/2014/main" id="{FA320860-1741-15E8-6DF5-D7C351C46CEB}"/>
              </a:ext>
            </a:extLst>
          </p:cNvPr>
          <p:cNvSpPr/>
          <p:nvPr/>
        </p:nvSpPr>
        <p:spPr>
          <a:xfrm>
            <a:off x="1514169" y="594360"/>
            <a:ext cx="9714788" cy="5364480"/>
          </a:xfrm>
          <a:custGeom>
            <a:avLst/>
            <a:gdLst/>
            <a:ahLst/>
            <a:cxnLst/>
            <a:rect l="l" t="t" r="r" b="b"/>
            <a:pathLst>
              <a:path w="2124285" h="1694117">
                <a:moveTo>
                  <a:pt x="0" y="0"/>
                </a:moveTo>
                <a:lnTo>
                  <a:pt x="2124285" y="0"/>
                </a:lnTo>
                <a:lnTo>
                  <a:pt x="2124285" y="1694117"/>
                </a:lnTo>
                <a:lnTo>
                  <a:pt x="0" y="1694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6DFD7B-77EC-68E6-386E-0CAA9C171F0B}"/>
              </a:ext>
            </a:extLst>
          </p:cNvPr>
          <p:cNvSpPr txBox="1"/>
          <p:nvPr/>
        </p:nvSpPr>
        <p:spPr>
          <a:xfrm>
            <a:off x="3200015" y="1925647"/>
            <a:ext cx="74286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TẠM BIỆT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242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44">
            <a:extLst>
              <a:ext uri="{FF2B5EF4-FFF2-40B4-BE49-F238E27FC236}">
                <a16:creationId xmlns="" xmlns:a16="http://schemas.microsoft.com/office/drawing/2014/main" id="{2D9801CA-C52D-EA68-38A5-335B5E4E9FC2}"/>
              </a:ext>
            </a:extLst>
          </p:cNvPr>
          <p:cNvSpPr/>
          <p:nvPr/>
        </p:nvSpPr>
        <p:spPr>
          <a:xfrm>
            <a:off x="601657" y="485500"/>
            <a:ext cx="10988686" cy="5862137"/>
          </a:xfrm>
          <a:custGeom>
            <a:avLst/>
            <a:gdLst>
              <a:gd name="connsiteX0" fmla="*/ 0 w 10988686"/>
              <a:gd name="connsiteY0" fmla="*/ 885123 h 5862137"/>
              <a:gd name="connsiteX1" fmla="*/ 917844 w 10988686"/>
              <a:gd name="connsiteY1" fmla="*/ 0 h 5862137"/>
              <a:gd name="connsiteX2" fmla="*/ 10070841 w 10988686"/>
              <a:gd name="connsiteY2" fmla="*/ 0 h 5862137"/>
              <a:gd name="connsiteX3" fmla="*/ 10988686 w 10988686"/>
              <a:gd name="connsiteY3" fmla="*/ 885123 h 5862137"/>
              <a:gd name="connsiteX4" fmla="*/ 10988686 w 10988686"/>
              <a:gd name="connsiteY4" fmla="*/ 4977013 h 5862137"/>
              <a:gd name="connsiteX5" fmla="*/ 10070841 w 10988686"/>
              <a:gd name="connsiteY5" fmla="*/ 5862137 h 5862137"/>
              <a:gd name="connsiteX6" fmla="*/ 917844 w 10988686"/>
              <a:gd name="connsiteY6" fmla="*/ 5862137 h 5862137"/>
              <a:gd name="connsiteX7" fmla="*/ 0 w 10988686"/>
              <a:gd name="connsiteY7" fmla="*/ 4977013 h 5862137"/>
              <a:gd name="connsiteX8" fmla="*/ 0 w 10988686"/>
              <a:gd name="connsiteY8" fmla="*/ 885123 h 5862137"/>
              <a:gd name="connsiteX0" fmla="*/ 0 w 10988686"/>
              <a:gd name="connsiteY0" fmla="*/ 885123 h 5862137"/>
              <a:gd name="connsiteX1" fmla="*/ 917844 w 10988686"/>
              <a:gd name="connsiteY1" fmla="*/ 0 h 5862137"/>
              <a:gd name="connsiteX2" fmla="*/ 10070841 w 10988686"/>
              <a:gd name="connsiteY2" fmla="*/ 0 h 5862137"/>
              <a:gd name="connsiteX3" fmla="*/ 10988686 w 10988686"/>
              <a:gd name="connsiteY3" fmla="*/ 885123 h 5862137"/>
              <a:gd name="connsiteX4" fmla="*/ 10988686 w 10988686"/>
              <a:gd name="connsiteY4" fmla="*/ 4977013 h 5862137"/>
              <a:gd name="connsiteX5" fmla="*/ 10070841 w 10988686"/>
              <a:gd name="connsiteY5" fmla="*/ 5862137 h 5862137"/>
              <a:gd name="connsiteX6" fmla="*/ 917844 w 10988686"/>
              <a:gd name="connsiteY6" fmla="*/ 5862137 h 5862137"/>
              <a:gd name="connsiteX7" fmla="*/ 0 w 10988686"/>
              <a:gd name="connsiteY7" fmla="*/ 4977013 h 5862137"/>
              <a:gd name="connsiteX8" fmla="*/ 0 w 10988686"/>
              <a:gd name="connsiteY8" fmla="*/ 885123 h 5862137"/>
              <a:gd name="connsiteX0" fmla="*/ 0 w 10988686"/>
              <a:gd name="connsiteY0" fmla="*/ 885123 h 5862137"/>
              <a:gd name="connsiteX1" fmla="*/ 917844 w 10988686"/>
              <a:gd name="connsiteY1" fmla="*/ 0 h 5862137"/>
              <a:gd name="connsiteX2" fmla="*/ 10070841 w 10988686"/>
              <a:gd name="connsiteY2" fmla="*/ 0 h 5862137"/>
              <a:gd name="connsiteX3" fmla="*/ 10988686 w 10988686"/>
              <a:gd name="connsiteY3" fmla="*/ 885123 h 5862137"/>
              <a:gd name="connsiteX4" fmla="*/ 10988686 w 10988686"/>
              <a:gd name="connsiteY4" fmla="*/ 4977013 h 5862137"/>
              <a:gd name="connsiteX5" fmla="*/ 10070841 w 10988686"/>
              <a:gd name="connsiteY5" fmla="*/ 5862137 h 5862137"/>
              <a:gd name="connsiteX6" fmla="*/ 917844 w 10988686"/>
              <a:gd name="connsiteY6" fmla="*/ 5862137 h 5862137"/>
              <a:gd name="connsiteX7" fmla="*/ 0 w 10988686"/>
              <a:gd name="connsiteY7" fmla="*/ 4977013 h 5862137"/>
              <a:gd name="connsiteX8" fmla="*/ 0 w 10988686"/>
              <a:gd name="connsiteY8" fmla="*/ 885123 h 58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88686" h="5862137" fill="none" extrusionOk="0">
                <a:moveTo>
                  <a:pt x="0" y="885123"/>
                </a:moveTo>
                <a:cubicBezTo>
                  <a:pt x="-99415" y="598728"/>
                  <a:pt x="426268" y="138440"/>
                  <a:pt x="917844" y="0"/>
                </a:cubicBezTo>
                <a:cubicBezTo>
                  <a:pt x="5083482" y="430970"/>
                  <a:pt x="7489792" y="416308"/>
                  <a:pt x="10070841" y="0"/>
                </a:cubicBezTo>
                <a:cubicBezTo>
                  <a:pt x="10630208" y="132108"/>
                  <a:pt x="11038233" y="460518"/>
                  <a:pt x="10988686" y="885123"/>
                </a:cubicBezTo>
                <a:cubicBezTo>
                  <a:pt x="10777200" y="1794985"/>
                  <a:pt x="10643202" y="3997058"/>
                  <a:pt x="10988686" y="4977013"/>
                </a:cubicBezTo>
                <a:cubicBezTo>
                  <a:pt x="11096936" y="5577090"/>
                  <a:pt x="10452499" y="5787716"/>
                  <a:pt x="10070841" y="5862137"/>
                </a:cubicBezTo>
                <a:cubicBezTo>
                  <a:pt x="8985008" y="5874744"/>
                  <a:pt x="2719896" y="5996609"/>
                  <a:pt x="917844" y="5862137"/>
                </a:cubicBezTo>
                <a:cubicBezTo>
                  <a:pt x="304136" y="5890264"/>
                  <a:pt x="2958" y="5252133"/>
                  <a:pt x="0" y="4977013"/>
                </a:cubicBezTo>
                <a:cubicBezTo>
                  <a:pt x="-19097" y="3705873"/>
                  <a:pt x="20463" y="2494443"/>
                  <a:pt x="0" y="885123"/>
                </a:cubicBezTo>
                <a:close/>
              </a:path>
              <a:path w="10988686" h="5862137" stroke="0" extrusionOk="0">
                <a:moveTo>
                  <a:pt x="0" y="885123"/>
                </a:moveTo>
                <a:cubicBezTo>
                  <a:pt x="2805" y="556191"/>
                  <a:pt x="307948" y="127452"/>
                  <a:pt x="917844" y="0"/>
                </a:cubicBezTo>
                <a:cubicBezTo>
                  <a:pt x="4229252" y="166193"/>
                  <a:pt x="5745387" y="186098"/>
                  <a:pt x="10070841" y="0"/>
                </a:cubicBezTo>
                <a:cubicBezTo>
                  <a:pt x="10584089" y="-29006"/>
                  <a:pt x="10959728" y="352136"/>
                  <a:pt x="10988686" y="885123"/>
                </a:cubicBezTo>
                <a:cubicBezTo>
                  <a:pt x="11278016" y="1352833"/>
                  <a:pt x="10628526" y="3994909"/>
                  <a:pt x="10988686" y="4977013"/>
                </a:cubicBezTo>
                <a:cubicBezTo>
                  <a:pt x="10983380" y="5444022"/>
                  <a:pt x="10521801" y="5951222"/>
                  <a:pt x="10070841" y="5862137"/>
                </a:cubicBezTo>
                <a:cubicBezTo>
                  <a:pt x="7685454" y="5889563"/>
                  <a:pt x="4481661" y="5978776"/>
                  <a:pt x="917844" y="5862137"/>
                </a:cubicBezTo>
                <a:cubicBezTo>
                  <a:pt x="435004" y="6076244"/>
                  <a:pt x="-9811" y="5341687"/>
                  <a:pt x="0" y="4977013"/>
                </a:cubicBezTo>
                <a:cubicBezTo>
                  <a:pt x="81751" y="4212475"/>
                  <a:pt x="-76365" y="2123956"/>
                  <a:pt x="0" y="885123"/>
                </a:cubicBezTo>
                <a:close/>
              </a:path>
              <a:path w="10988686" h="5862137" fill="none" stroke="0" extrusionOk="0">
                <a:moveTo>
                  <a:pt x="0" y="885123"/>
                </a:moveTo>
                <a:cubicBezTo>
                  <a:pt x="57816" y="515481"/>
                  <a:pt x="459048" y="17274"/>
                  <a:pt x="917844" y="0"/>
                </a:cubicBezTo>
                <a:cubicBezTo>
                  <a:pt x="5411219" y="136594"/>
                  <a:pt x="7971887" y="137192"/>
                  <a:pt x="10070841" y="0"/>
                </a:cubicBezTo>
                <a:cubicBezTo>
                  <a:pt x="10647024" y="77444"/>
                  <a:pt x="10947054" y="363952"/>
                  <a:pt x="10988686" y="885123"/>
                </a:cubicBezTo>
                <a:cubicBezTo>
                  <a:pt x="10890474" y="1436583"/>
                  <a:pt x="10888874" y="3860269"/>
                  <a:pt x="10988686" y="4977013"/>
                </a:cubicBezTo>
                <a:cubicBezTo>
                  <a:pt x="11133686" y="5474087"/>
                  <a:pt x="10548385" y="5929398"/>
                  <a:pt x="10070841" y="5862137"/>
                </a:cubicBezTo>
                <a:cubicBezTo>
                  <a:pt x="8652730" y="5748091"/>
                  <a:pt x="2698143" y="5439020"/>
                  <a:pt x="917844" y="5862137"/>
                </a:cubicBezTo>
                <a:cubicBezTo>
                  <a:pt x="307397" y="5942889"/>
                  <a:pt x="-21146" y="5334532"/>
                  <a:pt x="0" y="4977013"/>
                </a:cubicBezTo>
                <a:cubicBezTo>
                  <a:pt x="336421" y="3621029"/>
                  <a:pt x="-9183" y="2260901"/>
                  <a:pt x="0" y="885123"/>
                </a:cubicBezTo>
                <a:close/>
              </a:path>
              <a:path w="10988686" h="5862137" fill="none" stroke="0" extrusionOk="0">
                <a:moveTo>
                  <a:pt x="0" y="885123"/>
                </a:moveTo>
                <a:cubicBezTo>
                  <a:pt x="11216" y="568579"/>
                  <a:pt x="417062" y="164925"/>
                  <a:pt x="917844" y="0"/>
                </a:cubicBezTo>
                <a:cubicBezTo>
                  <a:pt x="5354071" y="603026"/>
                  <a:pt x="7430680" y="207801"/>
                  <a:pt x="10070841" y="0"/>
                </a:cubicBezTo>
                <a:cubicBezTo>
                  <a:pt x="10664394" y="42778"/>
                  <a:pt x="11027429" y="429345"/>
                  <a:pt x="10988686" y="885123"/>
                </a:cubicBezTo>
                <a:cubicBezTo>
                  <a:pt x="10818732" y="1724112"/>
                  <a:pt x="10795627" y="3825503"/>
                  <a:pt x="10988686" y="4977013"/>
                </a:cubicBezTo>
                <a:cubicBezTo>
                  <a:pt x="11069853" y="5536298"/>
                  <a:pt x="10456864" y="5811902"/>
                  <a:pt x="10070841" y="5862137"/>
                </a:cubicBezTo>
                <a:cubicBezTo>
                  <a:pt x="8824514" y="5987824"/>
                  <a:pt x="2874799" y="5698619"/>
                  <a:pt x="917844" y="5862137"/>
                </a:cubicBezTo>
                <a:cubicBezTo>
                  <a:pt x="339274" y="5904771"/>
                  <a:pt x="-33420" y="5261293"/>
                  <a:pt x="0" y="4977013"/>
                </a:cubicBezTo>
                <a:cubicBezTo>
                  <a:pt x="37445" y="3593349"/>
                  <a:pt x="12923" y="2298571"/>
                  <a:pt x="0" y="88512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31750" cap="rnd" cmpd="thinThick">
            <a:solidFill>
              <a:srgbClr val="7D4C29"/>
            </a:solidFill>
            <a:prstDash val="sysDash"/>
            <a:round/>
            <a:extLst>
              <a:ext uri="{C807C97D-BFC1-408E-A445-0C87EB9F89A2}">
                <ask:lineSketchStyleProps xmlns="" xmlns:ask="http://schemas.microsoft.com/office/drawing/2018/sketchyshapes" sd="2600172374">
                  <a:custGeom>
                    <a:avLst/>
                    <a:gdLst>
                      <a:gd name="connsiteX0" fmla="*/ 0 w 10988686"/>
                      <a:gd name="connsiteY0" fmla="*/ 885123 h 5862137"/>
                      <a:gd name="connsiteX1" fmla="*/ 917844 w 10988686"/>
                      <a:gd name="connsiteY1" fmla="*/ 0 h 5862137"/>
                      <a:gd name="connsiteX2" fmla="*/ 10070841 w 10988686"/>
                      <a:gd name="connsiteY2" fmla="*/ 0 h 5862137"/>
                      <a:gd name="connsiteX3" fmla="*/ 10988686 w 10988686"/>
                      <a:gd name="connsiteY3" fmla="*/ 885123 h 5862137"/>
                      <a:gd name="connsiteX4" fmla="*/ 10988686 w 10988686"/>
                      <a:gd name="connsiteY4" fmla="*/ 4977013 h 5862137"/>
                      <a:gd name="connsiteX5" fmla="*/ 10070841 w 10988686"/>
                      <a:gd name="connsiteY5" fmla="*/ 5862137 h 5862137"/>
                      <a:gd name="connsiteX6" fmla="*/ 917844 w 10988686"/>
                      <a:gd name="connsiteY6" fmla="*/ 5862137 h 5862137"/>
                      <a:gd name="connsiteX7" fmla="*/ 0 w 10988686"/>
                      <a:gd name="connsiteY7" fmla="*/ 4977013 h 5862137"/>
                      <a:gd name="connsiteX8" fmla="*/ 0 w 10988686"/>
                      <a:gd name="connsiteY8" fmla="*/ 885123 h 5862137"/>
                      <a:gd name="connsiteX0" fmla="*/ 0 w 10988686"/>
                      <a:gd name="connsiteY0" fmla="*/ 885123 h 5862137"/>
                      <a:gd name="connsiteX1" fmla="*/ 917844 w 10988686"/>
                      <a:gd name="connsiteY1" fmla="*/ 0 h 5862137"/>
                      <a:gd name="connsiteX2" fmla="*/ 10070841 w 10988686"/>
                      <a:gd name="connsiteY2" fmla="*/ 0 h 5862137"/>
                      <a:gd name="connsiteX3" fmla="*/ 10988686 w 10988686"/>
                      <a:gd name="connsiteY3" fmla="*/ 885123 h 5862137"/>
                      <a:gd name="connsiteX4" fmla="*/ 10988686 w 10988686"/>
                      <a:gd name="connsiteY4" fmla="*/ 4977013 h 5862137"/>
                      <a:gd name="connsiteX5" fmla="*/ 10070841 w 10988686"/>
                      <a:gd name="connsiteY5" fmla="*/ 5862137 h 5862137"/>
                      <a:gd name="connsiteX6" fmla="*/ 917844 w 10988686"/>
                      <a:gd name="connsiteY6" fmla="*/ 5862137 h 5862137"/>
                      <a:gd name="connsiteX7" fmla="*/ 0 w 10988686"/>
                      <a:gd name="connsiteY7" fmla="*/ 4977013 h 5862137"/>
                      <a:gd name="connsiteX8" fmla="*/ 0 w 10988686"/>
                      <a:gd name="connsiteY8" fmla="*/ 885123 h 5862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88686" h="5862137" fill="none" extrusionOk="0">
                        <a:moveTo>
                          <a:pt x="0" y="885123"/>
                        </a:moveTo>
                        <a:cubicBezTo>
                          <a:pt x="-69073" y="536260"/>
                          <a:pt x="421858" y="98141"/>
                          <a:pt x="917844" y="0"/>
                        </a:cubicBezTo>
                        <a:cubicBezTo>
                          <a:pt x="5230622" y="252814"/>
                          <a:pt x="7375172" y="211365"/>
                          <a:pt x="10070841" y="0"/>
                        </a:cubicBezTo>
                        <a:cubicBezTo>
                          <a:pt x="10599179" y="53643"/>
                          <a:pt x="11024473" y="442355"/>
                          <a:pt x="10988686" y="885123"/>
                        </a:cubicBezTo>
                        <a:cubicBezTo>
                          <a:pt x="10799393" y="1746115"/>
                          <a:pt x="10819020" y="3962828"/>
                          <a:pt x="10988686" y="4977013"/>
                        </a:cubicBezTo>
                        <a:cubicBezTo>
                          <a:pt x="11055328" y="5533557"/>
                          <a:pt x="10468713" y="5797425"/>
                          <a:pt x="10070841" y="5862137"/>
                        </a:cubicBezTo>
                        <a:cubicBezTo>
                          <a:pt x="8956052" y="5844734"/>
                          <a:pt x="2684555" y="5923186"/>
                          <a:pt x="917844" y="5862137"/>
                        </a:cubicBezTo>
                        <a:cubicBezTo>
                          <a:pt x="364851" y="5874084"/>
                          <a:pt x="2287" y="5301319"/>
                          <a:pt x="0" y="4977013"/>
                        </a:cubicBezTo>
                        <a:cubicBezTo>
                          <a:pt x="-22699" y="3509582"/>
                          <a:pt x="-5920" y="2286980"/>
                          <a:pt x="0" y="885123"/>
                        </a:cubicBezTo>
                        <a:close/>
                      </a:path>
                      <a:path w="10988686" h="5862137" stroke="0" extrusionOk="0">
                        <a:moveTo>
                          <a:pt x="0" y="885123"/>
                        </a:moveTo>
                        <a:cubicBezTo>
                          <a:pt x="20300" y="468196"/>
                          <a:pt x="345364" y="93329"/>
                          <a:pt x="917844" y="0"/>
                        </a:cubicBezTo>
                        <a:cubicBezTo>
                          <a:pt x="3988890" y="146133"/>
                          <a:pt x="5653272" y="112299"/>
                          <a:pt x="10070841" y="0"/>
                        </a:cubicBezTo>
                        <a:cubicBezTo>
                          <a:pt x="10646008" y="-17119"/>
                          <a:pt x="10983001" y="337007"/>
                          <a:pt x="10988686" y="885123"/>
                        </a:cubicBezTo>
                        <a:cubicBezTo>
                          <a:pt x="11210879" y="1406313"/>
                          <a:pt x="10734505" y="3854072"/>
                          <a:pt x="10988686" y="4977013"/>
                        </a:cubicBezTo>
                        <a:cubicBezTo>
                          <a:pt x="11022661" y="5459248"/>
                          <a:pt x="10518652" y="5941282"/>
                          <a:pt x="10070841" y="5862137"/>
                        </a:cubicBezTo>
                        <a:cubicBezTo>
                          <a:pt x="7692878" y="5838240"/>
                          <a:pt x="4603237" y="5934715"/>
                          <a:pt x="917844" y="5862137"/>
                        </a:cubicBezTo>
                        <a:cubicBezTo>
                          <a:pt x="398444" y="5999821"/>
                          <a:pt x="-26858" y="5424515"/>
                          <a:pt x="0" y="4977013"/>
                        </a:cubicBezTo>
                        <a:cubicBezTo>
                          <a:pt x="-94039" y="4099640"/>
                          <a:pt x="-37934" y="2067667"/>
                          <a:pt x="0" y="885123"/>
                        </a:cubicBezTo>
                        <a:close/>
                      </a:path>
                      <a:path w="10988686" h="5862137" fill="none" stroke="0" extrusionOk="0">
                        <a:moveTo>
                          <a:pt x="0" y="885123"/>
                        </a:moveTo>
                        <a:cubicBezTo>
                          <a:pt x="36338" y="483459"/>
                          <a:pt x="414066" y="75022"/>
                          <a:pt x="917844" y="0"/>
                        </a:cubicBezTo>
                        <a:cubicBezTo>
                          <a:pt x="5346191" y="358526"/>
                          <a:pt x="7649827" y="142872"/>
                          <a:pt x="10070841" y="0"/>
                        </a:cubicBezTo>
                        <a:cubicBezTo>
                          <a:pt x="10590518" y="13425"/>
                          <a:pt x="11019611" y="400541"/>
                          <a:pt x="10988686" y="885123"/>
                        </a:cubicBezTo>
                        <a:cubicBezTo>
                          <a:pt x="10963403" y="1474083"/>
                          <a:pt x="10884035" y="3846474"/>
                          <a:pt x="10988686" y="4977013"/>
                        </a:cubicBezTo>
                        <a:cubicBezTo>
                          <a:pt x="11086708" y="5528803"/>
                          <a:pt x="10492880" y="5916506"/>
                          <a:pt x="10070841" y="5862137"/>
                        </a:cubicBezTo>
                        <a:cubicBezTo>
                          <a:pt x="8738890" y="5746017"/>
                          <a:pt x="2758561" y="5714146"/>
                          <a:pt x="917844" y="5862137"/>
                        </a:cubicBezTo>
                        <a:cubicBezTo>
                          <a:pt x="325940" y="5931013"/>
                          <a:pt x="-9212" y="5369155"/>
                          <a:pt x="0" y="4977013"/>
                        </a:cubicBezTo>
                        <a:cubicBezTo>
                          <a:pt x="98219" y="3595181"/>
                          <a:pt x="25486" y="2232730"/>
                          <a:pt x="0" y="8851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B94F91-9B3B-5C4B-A4C1-A96101964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65" y="574131"/>
            <a:ext cx="6592070" cy="6592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8BF392-1BB4-B3A4-08DC-ECAD372B2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7" y="1218662"/>
            <a:ext cx="8034576" cy="4420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1C4DA57-F77B-4D79-9100-66EF9B2A9C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099" y="192379"/>
            <a:ext cx="4086252" cy="307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566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EC84E1B-D741-53D6-4BB8-9573EF017B86}"/>
              </a:ext>
            </a:extLst>
          </p:cNvPr>
          <p:cNvGrpSpPr/>
          <p:nvPr/>
        </p:nvGrpSpPr>
        <p:grpSpPr>
          <a:xfrm>
            <a:off x="0" y="278951"/>
            <a:ext cx="12451705" cy="2715267"/>
            <a:chOff x="4683471" y="741285"/>
            <a:chExt cx="4807500" cy="2660702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D3807A8-CB8E-2A6A-3F9E-AF05BD88B25C}"/>
                </a:ext>
              </a:extLst>
            </p:cNvPr>
            <p:cNvSpPr txBox="1"/>
            <p:nvPr/>
          </p:nvSpPr>
          <p:spPr>
            <a:xfrm>
              <a:off x="4683471" y="808300"/>
              <a:ext cx="4807500" cy="259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6600" b="0" i="0" u="none" strike="noStrike" kern="1200" cap="none" spc="0" normalizeH="0" baseline="0" noProof="0">
                  <a:ln w="136525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SVN-Dumpling" panose="02000000000000000000" pitchFamily="50" charset="0"/>
                  <a:ea typeface="+mn-ea"/>
                  <a:cs typeface="Times New Roman" panose="02020603050405020304" pitchFamily="18" charset="0"/>
                </a:rPr>
                <a:t>Khám phá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A624C2B-079E-C5BD-3F8F-959AC141B2C7}"/>
                </a:ext>
              </a:extLst>
            </p:cNvPr>
            <p:cNvSpPr txBox="1"/>
            <p:nvPr/>
          </p:nvSpPr>
          <p:spPr>
            <a:xfrm>
              <a:off x="4683471" y="741285"/>
              <a:ext cx="4807500" cy="259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6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Dumpling" panose="02000000000000000000" pitchFamily="50" charset="0"/>
                  <a:ea typeface="+mn-ea"/>
                  <a:cs typeface="Times New Roman" panose="02020603050405020304" pitchFamily="18" charset="0"/>
                </a:rPr>
                <a:t>Khám phá</a:t>
              </a:r>
              <a:endPara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Dumpling" panose="02000000000000000000" pitchFamily="50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7A2A77F-A30E-6EC0-0922-6EF2A612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B0DC1EA-CA62-31A8-E04C-91DDE5785ABD}"/>
              </a:ext>
            </a:extLst>
          </p:cNvPr>
          <p:cNvSpPr/>
          <p:nvPr/>
        </p:nvSpPr>
        <p:spPr>
          <a:xfrm>
            <a:off x="2286000" y="980121"/>
            <a:ext cx="6019800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cộng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32,65</a:t>
            </a:r>
            <a:r>
              <a:rPr kumimoji="0" lang="vi-VN" sz="3600" b="1" i="0" u="none" strike="noStrike" kern="120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</a:t>
            </a:r>
            <a:r>
              <a:rPr kumimoji="0" lang="vi-VN" sz="3600" b="1" i="0" u="none" strike="noStrike" kern="120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61,94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vi-VN" sz="3600" b="1" i="0" u="none" strike="noStrike" kern="1200" cap="none" spc="-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-5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19670F-EECE-346A-8901-5C051AC85705}"/>
              </a:ext>
            </a:extLst>
          </p:cNvPr>
          <p:cNvSpPr txBox="1"/>
          <p:nvPr/>
        </p:nvSpPr>
        <p:spPr>
          <a:xfrm>
            <a:off x="742950" y="2016045"/>
            <a:ext cx="516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Đặt tính và tính như sau</a:t>
            </a:r>
            <a:r>
              <a:rPr lang="vi-VN" sz="3200" dirty="0"/>
              <a:t>:</a:t>
            </a:r>
            <a:endParaRPr lang="en-US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0E9BA3F-7E66-DA5E-3BAF-0F6ABEB2BF10}"/>
              </a:ext>
            </a:extLst>
          </p:cNvPr>
          <p:cNvGrpSpPr>
            <a:grpSpLocks/>
          </p:cNvGrpSpPr>
          <p:nvPr/>
        </p:nvGrpSpPr>
        <p:grpSpPr bwMode="auto">
          <a:xfrm>
            <a:off x="1786139" y="2951946"/>
            <a:ext cx="2234667" cy="1077218"/>
            <a:chOff x="6362699" y="762000"/>
            <a:chExt cx="2234667" cy="1436634"/>
          </a:xfrm>
        </p:grpSpPr>
        <p:grpSp>
          <p:nvGrpSpPr>
            <p:cNvPr id="10" name="Group 20">
              <a:extLst>
                <a:ext uri="{FF2B5EF4-FFF2-40B4-BE49-F238E27FC236}">
                  <a16:creationId xmlns="" xmlns:a16="http://schemas.microsoft.com/office/drawing/2014/main" id="{323F997E-394E-1856-DEF6-A20543EBC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2699" y="762000"/>
              <a:ext cx="2234667" cy="1436634"/>
              <a:chOff x="6362699" y="762000"/>
              <a:chExt cx="2234667" cy="1436634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7CFC932D-1629-01DA-6D36-5C06BFD597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2699" y="762000"/>
                <a:ext cx="2234667" cy="1436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32,65</a:t>
                </a:r>
                <a:b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61,94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0D07AC32-97CE-99E5-52DD-E89F957B1A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6100" y="2110665"/>
                <a:ext cx="10130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23">
              <a:extLst>
                <a:ext uri="{FF2B5EF4-FFF2-40B4-BE49-F238E27FC236}">
                  <a16:creationId xmlns="" xmlns:a16="http://schemas.microsoft.com/office/drawing/2014/main" id="{851E0FEC-0DFC-3B02-F010-8C728665D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77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24F879-3064-AC10-20C3-7A89B382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554" y="4055426"/>
            <a:ext cx="2212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94 59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F736559-CD51-FC4D-F682-F52458CB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806" y="2685819"/>
            <a:ext cx="625752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cộng hai số tự nhiên.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702CD0C-EF76-FE93-8046-16ECED49F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748" y="3984842"/>
            <a:ext cx="211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1F750761-FB43-87EE-27AE-7E8AC1AB6081}"/>
              </a:ext>
            </a:extLst>
          </p:cNvPr>
          <p:cNvSpPr/>
          <p:nvPr/>
        </p:nvSpPr>
        <p:spPr>
          <a:xfrm>
            <a:off x="2131031" y="956433"/>
            <a:ext cx="6534150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32,65</a:t>
            </a:r>
            <a:r>
              <a:rPr kumimoji="0" lang="vi-VN" sz="36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</a:t>
            </a:r>
            <a:r>
              <a:rPr kumimoji="0" lang="vi-VN" sz="36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61,94</a:t>
            </a:r>
            <a:r>
              <a:rPr kumimoji="0" lang="vi-VN" sz="3600" b="1" i="0" u="none" strike="noStrike" kern="1200" cap="none" spc="-1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vi-VN" sz="360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94,59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547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C8B1605A-E6C8-82AB-B21F-57780BD7D378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18C44154-8721-BFC2-AA32-D10DCD085551}"/>
              </a:ext>
            </a:extLst>
          </p:cNvPr>
          <p:cNvSpPr/>
          <p:nvPr/>
        </p:nvSpPr>
        <p:spPr>
          <a:xfrm>
            <a:off x="4648199" y="994533"/>
            <a:ext cx="2247901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EE6C46-1093-4B99-4E08-DDA08BBF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715" y="1786062"/>
            <a:ext cx="9656570" cy="415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vi-VN" altLang="en-US" b="1" dirty="0">
                <a:solidFill>
                  <a:srgbClr val="5B9BD5">
                    <a:lumMod val="50000"/>
                  </a:srgbClr>
                </a:solidFill>
                <a:latin typeface="+mj-lt"/>
                <a:ea typeface="微软雅黑"/>
              </a:rPr>
              <a:t>•	Khi đặt tính các chữ số ở cùng một hàng thẳng cột với nhau.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vi-VN" altLang="en-US" b="1" dirty="0">
                <a:solidFill>
                  <a:srgbClr val="5B9BD5">
                    <a:lumMod val="50000"/>
                  </a:srgbClr>
                </a:solidFill>
                <a:latin typeface="+mj-lt"/>
                <a:ea typeface="微软雅黑"/>
              </a:rPr>
              <a:t>•	Các dấu phẩy thẳng cột với nhau.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vi-VN" altLang="en-US" b="1" dirty="0">
                <a:solidFill>
                  <a:srgbClr val="5B9BD5">
                    <a:lumMod val="50000"/>
                  </a:srgbClr>
                </a:solidFill>
                <a:latin typeface="+mj-lt"/>
                <a:ea typeface="微软雅黑"/>
              </a:rPr>
              <a:t>•	Đặt tính cẩn thận.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vi-VN" altLang="en-US" b="1" dirty="0">
                <a:solidFill>
                  <a:srgbClr val="5B9BD5">
                    <a:lumMod val="50000"/>
                  </a:srgbClr>
                </a:solidFill>
                <a:latin typeface="+mj-lt"/>
                <a:ea typeface="微软雅黑"/>
              </a:rPr>
              <a:t>•	Khi tính luôn lưu ý việc “có nhớ”.</a:t>
            </a:r>
          </a:p>
        </p:txBody>
      </p:sp>
    </p:spTree>
    <p:extLst>
      <p:ext uri="{BB962C8B-B14F-4D97-AF65-F5344CB8AC3E}">
        <p14:creationId xmlns:p14="http://schemas.microsoft.com/office/powerpoint/2010/main" val="177001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B0DC1EA-CA62-31A8-E04C-91DDE5785ABD}"/>
              </a:ext>
            </a:extLst>
          </p:cNvPr>
          <p:cNvSpPr/>
          <p:nvPr/>
        </p:nvSpPr>
        <p:spPr>
          <a:xfrm>
            <a:off x="2286000" y="980121"/>
            <a:ext cx="7677150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 2: Phép cộng 45,8 + 9,16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D15B88-EA0F-FE57-1930-3A1BA7E6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15" y="1830834"/>
            <a:ext cx="3837685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vi-VN" altLang="en-US" b="1" dirty="0">
                <a:solidFill>
                  <a:srgbClr val="5B9BD5">
                    <a:lumMod val="50000"/>
                  </a:srgbClr>
                </a:solidFill>
                <a:latin typeface="+mj-lt"/>
                <a:ea typeface="微软雅黑"/>
              </a:rPr>
              <a:t>Đặt tính rồi tính.</a:t>
            </a:r>
          </a:p>
        </p:txBody>
      </p:sp>
      <p:pic>
        <p:nvPicPr>
          <p:cNvPr id="6" name="Image 1569">
            <a:extLst>
              <a:ext uri="{FF2B5EF4-FFF2-40B4-BE49-F238E27FC236}">
                <a16:creationId xmlns="" xmlns:a16="http://schemas.microsoft.com/office/drawing/2014/main" id="{3B5D32C5-4905-D1D0-976B-0C745A258DC7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570588"/>
            <a:ext cx="3100834" cy="3172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7D245DE-E223-28A8-A186-51773CCAB36E}"/>
              </a:ext>
            </a:extLst>
          </p:cNvPr>
          <p:cNvSpPr/>
          <p:nvPr/>
        </p:nvSpPr>
        <p:spPr>
          <a:xfrm>
            <a:off x="5143500" y="2343150"/>
            <a:ext cx="2247902" cy="108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3ACA149-8582-BC55-1BE1-A6C06B0E84D4}"/>
              </a:ext>
            </a:extLst>
          </p:cNvPr>
          <p:cNvSpPr/>
          <p:nvPr/>
        </p:nvSpPr>
        <p:spPr>
          <a:xfrm>
            <a:off x="5653532" y="3447376"/>
            <a:ext cx="2247902" cy="108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ECCE90-E579-5A7F-AA53-4A9ADF9EC10E}"/>
              </a:ext>
            </a:extLst>
          </p:cNvPr>
          <p:cNvSpPr/>
          <p:nvPr/>
        </p:nvSpPr>
        <p:spPr>
          <a:xfrm>
            <a:off x="3509517" y="3184846"/>
            <a:ext cx="2247902" cy="108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2527E5-32EE-E1B4-DB85-417482563B66}"/>
              </a:ext>
            </a:extLst>
          </p:cNvPr>
          <p:cNvSpPr/>
          <p:nvPr/>
        </p:nvSpPr>
        <p:spPr>
          <a:xfrm>
            <a:off x="5463032" y="4684463"/>
            <a:ext cx="2438402" cy="181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557CBAE-B596-231C-15C3-B3ADAA96F542}"/>
              </a:ext>
            </a:extLst>
          </p:cNvPr>
          <p:cNvSpPr/>
          <p:nvPr/>
        </p:nvSpPr>
        <p:spPr>
          <a:xfrm>
            <a:off x="5227066" y="4813283"/>
            <a:ext cx="2438402" cy="108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59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6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873" y="1163582"/>
            <a:ext cx="582634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đặt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tổng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5631" y="905952"/>
            <a:ext cx="377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4" name="图形 14">
            <a:extLst>
              <a:ext uri="{FF2B5EF4-FFF2-40B4-BE49-F238E27FC236}">
                <a16:creationId xmlns=""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017" y="2849525"/>
            <a:ext cx="3028871" cy="41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0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20B109-8A46-4D85-2044-8179ACF757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86" b="83950" l="3592" r="33758">
                        <a14:foregroundMark x1="18754" y1="42185" x2="18322" y2="51050"/>
                        <a14:foregroundMark x1="19891" y1="41050" x2="21187" y2="52017"/>
                        <a14:foregroundMark x1="23460" y1="23824" x2="19027" y2="19286"/>
                        <a14:foregroundMark x1="19027" y1="19286" x2="15003" y2="22983"/>
                        <a14:foregroundMark x1="26165" y1="26050" x2="33758" y2="30084"/>
                        <a14:foregroundMark x1="23642" y1="23950" x2="21709" y2="21555"/>
                        <a14:foregroundMark x1="18663" y1="83950" x2="19186" y2="78151"/>
                        <a14:foregroundMark x1="24165" y1="82815" x2="23187" y2="79916"/>
                        <a14:foregroundMark x1="25028" y1="25084" x2="21096" y2="20420"/>
                        <a14:foregroundMark x1="21096" y1="20420" x2="20846" y2="20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41" r="63983" b="12195"/>
          <a:stretch/>
        </p:blipFill>
        <p:spPr>
          <a:xfrm flipH="1">
            <a:off x="7229549" y="904368"/>
            <a:ext cx="5454502" cy="6141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9BD520F-B1D2-DD8E-7809-F757FAB37B45}"/>
              </a:ext>
            </a:extLst>
          </p:cNvPr>
          <p:cNvSpPr txBox="1"/>
          <p:nvPr/>
        </p:nvSpPr>
        <p:spPr>
          <a:xfrm>
            <a:off x="0" y="347340"/>
            <a:ext cx="124517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600" b="0" i="0" u="none" strike="noStrike" kern="1200" cap="none" spc="0" normalizeH="0" baseline="0" noProof="0" dirty="0">
                <a:ln w="13652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0295780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1133</TotalTime>
  <Words>347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微软雅黑</vt:lpstr>
      <vt:lpstr>Aptos</vt:lpstr>
      <vt:lpstr>Aptos Display</vt:lpstr>
      <vt:lpstr>Arial</vt:lpstr>
      <vt:lpstr>AvantGarde</vt:lpstr>
      <vt:lpstr>Calibri</vt:lpstr>
      <vt:lpstr>Calibri Light</vt:lpstr>
      <vt:lpstr>iCiel Pony</vt:lpstr>
      <vt:lpstr>LNTH-LuoLuoNotangYuanTi 1</vt:lpstr>
      <vt:lpstr>SVN-Dumpling</vt:lpstr>
      <vt:lpstr>Times New Roman</vt:lpstr>
      <vt:lpstr>UTM Neo Sans Intel</vt:lpstr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Le Tien Duat</cp:lastModifiedBy>
  <cp:revision>112</cp:revision>
  <dcterms:created xsi:type="dcterms:W3CDTF">2023-08-21T06:52:17Z</dcterms:created>
  <dcterms:modified xsi:type="dcterms:W3CDTF">2024-11-07T08:25:53Z</dcterms:modified>
  <cp:category>9Slide.vn</cp:category>
</cp:coreProperties>
</file>