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7"/>
  </p:notesMasterIdLst>
  <p:sldIdLst>
    <p:sldId id="384" r:id="rId4"/>
    <p:sldId id="297" r:id="rId5"/>
    <p:sldId id="298" r:id="rId6"/>
    <p:sldId id="262" r:id="rId7"/>
    <p:sldId id="260" r:id="rId8"/>
    <p:sldId id="299" r:id="rId9"/>
    <p:sldId id="300" r:id="rId10"/>
    <p:sldId id="264" r:id="rId11"/>
    <p:sldId id="259" r:id="rId12"/>
    <p:sldId id="265" r:id="rId13"/>
    <p:sldId id="272" r:id="rId14"/>
    <p:sldId id="301" r:id="rId15"/>
    <p:sldId id="302" r:id="rId16"/>
    <p:sldId id="303" r:id="rId17"/>
    <p:sldId id="305" r:id="rId18"/>
    <p:sldId id="306" r:id="rId19"/>
    <p:sldId id="291" r:id="rId20"/>
    <p:sldId id="294" r:id="rId21"/>
    <p:sldId id="296" r:id="rId22"/>
    <p:sldId id="271" r:id="rId23"/>
    <p:sldId id="261" r:id="rId24"/>
    <p:sldId id="2631" r:id="rId25"/>
    <p:sldId id="263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DDFF"/>
    <a:srgbClr val="558357"/>
    <a:srgbClr val="A7D971"/>
    <a:srgbClr val="C2D8C3"/>
    <a:srgbClr val="99BD9B"/>
    <a:srgbClr val="D80C0C"/>
    <a:srgbClr val="3A72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918" autoAdjust="0"/>
  </p:normalViewPr>
  <p:slideViewPr>
    <p:cSldViewPr snapToGrid="0">
      <p:cViewPr varScale="1">
        <p:scale>
          <a:sx n="71" d="100"/>
          <a:sy n="71" d="100"/>
        </p:scale>
        <p:origin x="6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399B14-2AB8-419D-B76A-D04846C3B1F8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483C9C-0EEB-4E7F-B2BC-1318F7338F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7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FBC8FC-B0C4-457D-8AB7-E6D4931CBE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inpin heiti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inpin heiti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22158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FBC8FC-B0C4-457D-8AB7-E6D4931CBE6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inpin heiti" charset="-122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inpin heiti" charset="-122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9632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0C060-2AB9-C9A5-933D-4D4A7869E5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3DB7B2-C164-E50E-E2E6-47309B814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76E6FF-A823-965B-E3DE-AEAA462F41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849AF6-2A43-4856-5592-9C3F9D3B4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F26F66-5C1F-D5F8-AC79-018B29878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498E08DD-64AC-FAB7-1A3B-64CCE0BB32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079" b="4079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6209034-C642-BE16-89F6-E7E115AF08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8" t="40663" r="65731" b="-1"/>
          <a:stretch/>
        </p:blipFill>
        <p:spPr>
          <a:xfrm>
            <a:off x="0" y="1941248"/>
            <a:ext cx="1924493" cy="4977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09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AB4E8-CF75-2B1C-4345-E3C91274C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3D1900-2E48-A75A-5683-CDE2484290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16B728-C0E8-C049-B687-AA5CA51B89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0FCBC-5C0E-2A85-BEC8-6A000AC97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EC9302-B913-54B9-4DC1-2939636D1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45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603C6E8-CD8F-3FE4-73E2-772268AD02D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FF8D23-35FA-B276-B33D-36B0496229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F08EFF-661F-16A5-F0EC-0F27A80944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E41DCE-0301-E811-1C51-E5F1F97F3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F22AC-4227-80A3-7F89-698BD2751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08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11C461-43D1-5F2F-BD7F-82AD6D4B24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ADF80B-120D-04AE-5D4F-266C9E2A8E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677E4-A0EE-2110-F8CE-D5E7B58E7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31EA-0711-4046-B76C-D94C8AE4F950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120A7-9BEA-1E3A-B408-D3C8C1511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1BAE0B-6172-A6D1-7F01-B08320B2D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0F48-6C39-4801-ABCF-2492B5C44F9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8A0E059-F4B3-19FD-1288-2B846A7558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73"/>
            <a:ext cx="12192000" cy="6857999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09EA5BE6-1D5F-94A4-8A7D-E34D6F1946F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87999" y="3242129"/>
            <a:ext cx="4806085" cy="3596239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6CC187DC-29BF-8906-E6A4-F93FB00FC073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9277349" y="3179626"/>
            <a:ext cx="2090717" cy="3669422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4BB11C1A-302A-A214-CCF4-2447A48B08D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flipH="1">
            <a:off x="714373" y="3189685"/>
            <a:ext cx="2754095" cy="3596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82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442D4-C0F2-2D27-F183-F8B2517FD3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4F398-E312-6115-C0E4-99D9020BE0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1E25B1-0AF2-6B3D-571A-E2044412C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31EA-0711-4046-B76C-D94C8AE4F950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4888B-9401-CFA1-6F75-4E201866E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61876-FC6C-C66A-95FB-B59BD122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0F48-6C39-4801-ABCF-2492B5C44F9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4A573D-794B-FE16-3C0A-BE291985A1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73"/>
            <a:ext cx="12192000" cy="6857999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9BC221E6-2ECF-E785-4D5B-AE5B6928B20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7272" y="2142845"/>
            <a:ext cx="2607327" cy="4576124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96428509-DC97-D3F8-2A57-B56D5E3A3FE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>
            <a:off x="1989120" y="2142845"/>
            <a:ext cx="3504517" cy="4576124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290FFF63-5428-96F6-E149-0306E59F3E72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848872" y="4786051"/>
            <a:ext cx="2038350" cy="1932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81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780C3-D6C9-923A-7440-B9CFB6626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718C7A-4A7D-6C13-A8D6-5A13DC67FA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FA115D-507E-6C32-8E9E-8F5AC77A5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31EA-0711-4046-B76C-D94C8AE4F950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07373-DA33-CADD-FC0D-0880786DB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017A67-29C4-F25F-1EB7-FCE1AD7A3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0F48-6C39-4801-ABCF-2492B5C44F9D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EBC1C7-6D7C-20EB-C668-F3A7749456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73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67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C5A04-0C7F-9B2F-48FA-CB6C1656C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87FDC0-FAA8-F768-8EF5-6FDA9EBD90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02FDEA-85F0-50C2-C799-5B77275A2E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5CF2C8-BB96-ADC6-2201-34FFEDB66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31EA-0711-4046-B76C-D94C8AE4F950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5C773DE-AC4C-0862-61CC-2C539E3A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E25420-A37F-5393-449E-53E07D90E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0F48-6C39-4801-ABCF-2492B5C44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76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2631BD-1EDF-1B97-D350-9934ABF4A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2C8F1C-AFE3-D0F4-18C0-EEDFC3FE9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CD691A-E156-A8F7-B17E-1D3AFEF8B1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60E3F9-B32D-D7BB-7F5D-592EBE8A8C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4C8934-79BD-A035-DD4E-2EDA03F5A2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C362E1-37C9-4B0C-D556-CDA9176BF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31EA-0711-4046-B76C-D94C8AE4F950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134716-3F9E-C3AB-0417-97F53D476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C00CC5-799A-8511-B4FB-A85A4BD9A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0F48-6C39-4801-ABCF-2492B5C44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29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14F0C-9D74-2C84-9193-62D1AEF8B3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CB3FCB6-4C8D-63B2-0DC3-B6ACC8821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31EA-0711-4046-B76C-D94C8AE4F950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EF3097-9CE9-A12B-14C7-8E6220B81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E90378-AD6C-9CDC-CDDB-18CBA01E4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0F48-6C39-4801-ABCF-2492B5C44F9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1BE9AEB-05B1-7DDA-771F-AF4EE077FEC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573"/>
            <a:ext cx="12192000" cy="6857999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39AC4E7-B393-7FEE-CF43-C7E6E0583D01}"/>
              </a:ext>
            </a:extLst>
          </p:cNvPr>
          <p:cNvSpPr/>
          <p:nvPr userDrawn="1"/>
        </p:nvSpPr>
        <p:spPr>
          <a:xfrm>
            <a:off x="219075" y="365125"/>
            <a:ext cx="11753850" cy="6226175"/>
          </a:xfrm>
          <a:prstGeom prst="roundRect">
            <a:avLst>
              <a:gd name="adj" fmla="val 9862"/>
            </a:avLst>
          </a:prstGeom>
          <a:solidFill>
            <a:schemeClr val="bg1"/>
          </a:solidFill>
          <a:ln w="28575">
            <a:solidFill>
              <a:srgbClr val="FF9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84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67631D-64EB-F55A-D969-A87959503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31EA-0711-4046-B76C-D94C8AE4F950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953EA3-19CA-2759-261D-E80759CB1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80580F-A74C-C0A0-063C-24845637B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0F48-6C39-4801-ABCF-2492B5C44F9D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6AF716-15F8-DCAC-D961-FDE4AAD609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4" b="7924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96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81819-231F-7808-705F-4F0903C5D9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435894-270B-4599-C1BA-6D998E0E2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078B58-6966-0B9A-7BE1-5B323FC4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21229-75E2-EE57-02FE-DD446CDC8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31EA-0711-4046-B76C-D94C8AE4F950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C9AA9A-E1A1-848C-DA75-055E3DC92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6994AB-A1CB-017C-0349-A24DDE698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0F48-6C39-4801-ABCF-2492B5C44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232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EBBA6-30A7-29FF-946D-6F6B62C66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0778D-0CAC-4013-4A93-7BEBDAD6E6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DD5DE-A09A-A4E4-BA9E-3D518699BC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F5851A-CC33-53FE-2D96-ED2910A6B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8C415-BA7C-97D9-89DC-71A7CB28C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C9204E6-B4AA-0A5B-CFB6-E4BF10EC69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079" b="4079"/>
          <a:stretch/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D128BC-7665-C9F0-B183-0132077BB2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59" t="42339" r="28169"/>
          <a:stretch/>
        </p:blipFill>
        <p:spPr>
          <a:xfrm>
            <a:off x="1331493" y="2156242"/>
            <a:ext cx="2711115" cy="483669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3559C38-E700-8970-C4D4-3745547D90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1" t="42387" r="66412" b="-48"/>
          <a:stretch/>
        </p:blipFill>
        <p:spPr>
          <a:xfrm>
            <a:off x="9522995" y="2021305"/>
            <a:ext cx="1943097" cy="483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6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1BE30-0C5B-88AA-63FB-4A5F81AD8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FE7190-3B42-9F93-D9F2-FEB1E5CBFC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3BD380-AD49-2650-A7E3-75E683EBD9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3537FD-1DC9-E3F3-B18A-9ADF59F55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31EA-0711-4046-B76C-D94C8AE4F950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3CF6BF-01D9-D9FF-6647-87DFE0285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AB9FFB-3DA5-6E4E-A1C0-B9D890670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0F48-6C39-4801-ABCF-2492B5C44F9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45C465F-0071-420A-86F9-B857211A33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24" b="7924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D268D7F-0254-721F-76CC-3FDE01D1A2F5}"/>
              </a:ext>
            </a:extLst>
          </p:cNvPr>
          <p:cNvSpPr/>
          <p:nvPr userDrawn="1"/>
        </p:nvSpPr>
        <p:spPr>
          <a:xfrm>
            <a:off x="423333" y="402166"/>
            <a:ext cx="11345333" cy="6053666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4656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388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9AA31-0A57-A217-0B0B-F775A1720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5F7B91-6EA3-AF15-2EE8-ED4715B496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479ABF-DDCD-59B0-854E-0D0AC9ADD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31EA-0711-4046-B76C-D94C8AE4F950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17F8EA-9472-F028-85E2-ED673D6BF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B65697-554D-AFAA-3AB9-7B1E6C0E7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0F48-6C39-4801-ABCF-2492B5C44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75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CBEBF5-1EAD-22D6-6BB6-A2141C4E74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1C9ED6-2E1F-036E-1AFF-53B037A808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D281F-D17A-343C-E312-6FC640C1A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B31EA-0711-4046-B76C-D94C8AE4F950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1E9169-12AA-582F-5E52-1BC1BB282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2923BC-63F9-8B9D-81D7-7E180B2A6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C0F48-6C39-4801-ABCF-2492B5C44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50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836BF-6640-BC28-F5EC-EF01515EA2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AA23A0-6F4F-5AAB-70B2-30272A1B06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5AD2A7-E983-FB4E-988C-B76F0C280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10C67-4446-5CB6-E777-4B763F942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B124-77EE-35C8-2534-3888AD5EF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357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75023-D8FE-9424-05F3-72AD1D66AB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4973F-1939-17A0-DAC1-786EB94F6E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9A7BF-7782-9377-A4A5-DFCFE03B6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E9DAC-5CF7-E141-3A86-5564A6855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491EC-5DDD-90CA-A905-9C680A9E4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192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32EEA4-7ACF-A48F-3624-56F9FFE43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B19A1-8BC2-4536-2ED2-FAD9733A7F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466304-B197-E91D-96AA-9E4C0C48CC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6EA49-8509-0F84-370B-53AAD01EF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28FA69-3858-5FA2-931A-5EDE255AC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050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C0BE5-836B-8978-79EA-4BDF27A6A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58BC9-1913-A28E-AB7F-66821912A2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8CA3E2-B14B-21D4-0590-A4A2F958EE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F2F11C-BFC4-9B51-4BF9-C48D87ECC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5C408E-CB87-15DC-319D-936F16E7F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27C4BB-A375-6B8B-C789-B099A4F89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42645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5D2FB5-ACEA-23D3-F5FA-5E5AB5EF6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DB29F8-2C6F-5A87-F37D-03783C939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E7CF6-DB36-3194-8357-AC79DEC516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D75393-9048-94BE-6F55-1CA186CA2A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DFB38E7-CCE6-11AF-EC14-8231E8BF5C8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A880D7-DD5B-24E3-FEFB-51306CA9D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71F1526-E0D5-1A2F-0DAC-6004DE6DB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08F007-BA18-CA05-041F-F034479DD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646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A88712-CF05-8229-CEF6-2B3ED9EF8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C17C8D8-2B59-BBE8-0F0C-0E4262C20B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3F4C14-801A-8AE4-2D33-210A005A7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A49715-5760-F4DA-9D32-FC17BEA7B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0078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12A2A-2AFB-4757-E0EE-45095BF83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D0DE234-3C04-4897-02E9-787073A8D8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BDFF2B-2953-C29A-D141-0074F7EFD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897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D6F67-F801-329B-34FD-797B6F3C2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C5838-08EE-432C-A910-9A4865E871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2673A3-AA53-1EC7-11FB-D67D28E714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6A3422-7745-34F2-574F-6FECE3B91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C5615-0A8A-5B32-ED3D-34F610A71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08584C4E-4EA9-87F0-23F3-7020A5B2E7D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4079" b="4079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4A3E43B-AD52-29D7-D3C9-E3F0053CD415}"/>
              </a:ext>
            </a:extLst>
          </p:cNvPr>
          <p:cNvSpPr/>
          <p:nvPr userDrawn="1"/>
        </p:nvSpPr>
        <p:spPr>
          <a:xfrm>
            <a:off x="304799" y="354931"/>
            <a:ext cx="11582400" cy="6148137"/>
          </a:xfrm>
          <a:prstGeom prst="roundRect">
            <a:avLst>
              <a:gd name="adj" fmla="val 9883"/>
            </a:avLst>
          </a:prstGeom>
          <a:solidFill>
            <a:schemeClr val="bg1"/>
          </a:solidFill>
          <a:ln w="38100">
            <a:solidFill>
              <a:srgbClr val="3A727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95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564E4-B489-9A64-80F7-03520B8D4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575035-56CA-D083-DF9F-003B64ABB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2A20DF-FDBA-F59C-23D4-3D8CFC80BF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C9766B-51DB-424E-968B-B4B8C6E70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408D19-6CF4-BA1F-64E9-156ECAFA1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6A6803-DF62-EEA9-51F2-B012C1C50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9562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E9467-FE29-CA2A-E01C-5CA7178D22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D99E53-0DBF-52F4-052B-BFE84C8A5D5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5F3B43-A0F5-DB27-CE27-BCABB178D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00FEC5-9C73-4178-F814-FC670B8C8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13E09E-5BB1-D466-3D0E-10C356B06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1BB4F4-D225-7D31-ED03-6FC15D770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29793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F1417-AEA5-B058-A3B0-F5B78F568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31F88E-0874-795F-A1F1-C591511842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9F9A4A-320E-D258-1401-7F3646B0C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42A4F-A35D-C630-CBE1-9644ADE8AC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D23B5-FF74-5D98-6EFC-3E4B3CCCB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9701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1BBA1F-C4C2-FF94-86DD-C20E376D57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8BBCCC9-ADD3-FED2-D398-30B04D6A6A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E7DF85-DC5C-8E9D-A517-1D64E1400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5AE06-28D5-4F22-973B-2A07B6E547CE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8BDF7-E871-AFE1-B7FD-804D48298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4204D9-B05E-ECEF-DDA6-62A9CA4BB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5297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130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D5156-FD0A-93E0-DBF7-146615BC8B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D26EE-3874-2E4C-ED4A-5B9BE1E82BE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592F27-9742-DA1D-AC72-5ACB6C4E8E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ED834C-95AF-E96F-8ECE-BD761D62A6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0FE182-7234-A977-013F-ECE1FE4D3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EB2A2F-0757-771F-5665-8F01A6D96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22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C69C56-456F-852C-08FB-E5145A39A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34CE01-4CF2-1496-200A-CEF76B119B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C2532A-0228-E316-3D07-DEF8332A61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8F047B6-B361-06DD-DA33-B148CBA467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6FF0AD-39CD-096F-7A2D-62733249DE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6B6564-0492-62F8-A557-A9F4626C45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8951A02-4632-A167-2499-A106FC20E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AFFAE22-AF0F-64FE-7BC8-E3D979D09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01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DDBB90-259D-5371-4216-1EC6D1750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9FD0860-3B3E-5DDD-BE99-F7E39638F4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EFA92DE-2CEC-EDDC-AC89-3F3759407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1BE3B1-3948-6EA8-2B96-E1FB66B0D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334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22664A-EB09-90A6-E56B-494B757DD2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850E1D-75D6-1F3F-29EF-03BC4BE3D2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E79A02-1B06-B1EB-F11C-DEC0F6BB6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7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F3AF1-63DF-6BE1-4F4E-FCECD8360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8A3DF0-B659-FCFD-8683-81DF685022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8E552-DA85-6A78-9524-60EDCF1CF1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0FB311-B6BD-03AE-BE23-6596B20925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FBBFF4-CF20-8B45-7331-538B59699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4C5317-57E6-87E1-475A-ED198F36E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29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73A2C-C34A-FD4F-15F5-E7718340B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D7B421-1023-6F04-5111-FEBF268814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E21E9C-0FF0-C91B-CA22-08E3EDC04D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C0030A-AB65-1716-DFCE-CE9F2B02C7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BB79B8-4F2F-4056-9527-BA7914A286E5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C910A3-7CCE-5AEF-78C2-BBD432D6C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D5C108-0C6B-A4F2-9107-8D5B9BDA1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CAA90C4-DA73-4F13-9DCA-604C69769F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343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9Slide.vn - 2019">
            <a:extLst>
              <a:ext uri="{FF2B5EF4-FFF2-40B4-BE49-F238E27FC236}">
                <a16:creationId xmlns:a16="http://schemas.microsoft.com/office/drawing/2014/main" id="{1B230029-0153-A6D0-8579-DE6E60FD3AA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</p:spTree>
    <p:extLst>
      <p:ext uri="{BB962C8B-B14F-4D97-AF65-F5344CB8AC3E}">
        <p14:creationId xmlns:p14="http://schemas.microsoft.com/office/powerpoint/2010/main" val="3614864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36617EFD-EF8A-6055-02FE-54688935DDD5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BF41F3-2727-D224-F085-3FB7CD8A1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1E4A0A-402F-BC68-C8E0-96F9F87A84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E3F13D-B057-DEF4-7331-56BB32E4F4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B31EA-0711-4046-B76C-D94C8AE4F950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1E0601-A591-BFFD-7B0B-9FDA9838E8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B7931-DCC0-7D9E-F3FF-F7BD1C6886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0F48-6C39-4801-ABCF-2492B5C44F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006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CA3D7D3E-5DD0-C978-4DAA-36A6C18180B0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1F35BC-FFC4-3130-BFC6-379BC31C3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FC8303-A8B5-07DE-6D52-2103E2AFC2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3EDD5A-2F3F-F56C-A720-D57C479800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C5AE06-28D5-4F22-973B-2A07B6E547CE}" type="datetimeFigureOut">
              <a:rPr lang="en-US" smtClean="0"/>
              <a:t>11/3/2024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3E3AD6-5A13-B96C-974D-152D1272F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54A2CD-8830-B48C-AB38-18EC092D74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00D655-8907-4898-8AD2-B8061F3EF3C2}" type="slidenum">
              <a:rPr lang="en-US" smtClean="0"/>
              <a:t>‹#›</a:t>
            </a:fld>
            <a:endParaRPr lang="en-US"/>
          </a:p>
        </p:txBody>
      </p:sp>
      <p:pic>
        <p:nvPicPr>
          <p:cNvPr id="2050" name="Picture 2" descr="Hình ảnh Nền Gia đình, Gia đình Vector Nền Và Tập Tin Tải về Miễn Phí |  Pngtree">
            <a:extLst>
              <a:ext uri="{FF2B5EF4-FFF2-40B4-BE49-F238E27FC236}">
                <a16:creationId xmlns:a16="http://schemas.microsoft.com/office/drawing/2014/main" id="{9026374D-8182-AAD2-240B-2ECFFC81103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90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796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21.png"/><Relationship Id="rId12" Type="http://schemas.openxmlformats.org/officeDocument/2006/relationships/image" Target="../media/image2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slide" Target="slide18.xml"/><Relationship Id="rId11" Type="http://schemas.openxmlformats.org/officeDocument/2006/relationships/slide" Target="slide9.xml"/><Relationship Id="rId5" Type="http://schemas.openxmlformats.org/officeDocument/2006/relationships/image" Target="../media/image20.png"/><Relationship Id="rId10" Type="http://schemas.openxmlformats.org/officeDocument/2006/relationships/image" Target="../media/image22.png"/><Relationship Id="rId4" Type="http://schemas.openxmlformats.org/officeDocument/2006/relationships/audio" Target="../media/audio1.wav"/><Relationship Id="rId9" Type="http://schemas.openxmlformats.org/officeDocument/2006/relationships/slide" Target="slide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26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25.png"/><Relationship Id="rId11" Type="http://schemas.openxmlformats.org/officeDocument/2006/relationships/slide" Target="slide17.xml"/><Relationship Id="rId5" Type="http://schemas.openxmlformats.org/officeDocument/2006/relationships/image" Target="../media/image24.png"/><Relationship Id="rId10" Type="http://schemas.openxmlformats.org/officeDocument/2006/relationships/image" Target="../media/image21.png"/><Relationship Id="rId4" Type="http://schemas.openxmlformats.org/officeDocument/2006/relationships/audio" Target="../media/audio2.wav"/><Relationship Id="rId9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26.png"/><Relationship Id="rId2" Type="http://schemas.microsoft.com/office/2007/relationships/media" Target="../media/media2.mp3"/><Relationship Id="rId1" Type="http://schemas.openxmlformats.org/officeDocument/2006/relationships/audio" Target="NULL" TargetMode="External"/><Relationship Id="rId6" Type="http://schemas.openxmlformats.org/officeDocument/2006/relationships/image" Target="../media/image25.png"/><Relationship Id="rId11" Type="http://schemas.openxmlformats.org/officeDocument/2006/relationships/slide" Target="slide17.xml"/><Relationship Id="rId5" Type="http://schemas.openxmlformats.org/officeDocument/2006/relationships/image" Target="../media/image28.png"/><Relationship Id="rId10" Type="http://schemas.openxmlformats.org/officeDocument/2006/relationships/image" Target="../media/image21.png"/><Relationship Id="rId4" Type="http://schemas.openxmlformats.org/officeDocument/2006/relationships/audio" Target="../media/audio2.wav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5" Type="http://schemas.microsoft.com/office/2007/relationships/hdphoto" Target="../media/hdphoto1.wdp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5.jpg"/><Relationship Id="rId5" Type="http://schemas.microsoft.com/office/2007/relationships/hdphoto" Target="../media/hdphoto1.wdp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ext Box 4">
            <a:extLst>
              <a:ext uri="{FF2B5EF4-FFF2-40B4-BE49-F238E27FC236}">
                <a16:creationId xmlns:a16="http://schemas.microsoft.com/office/drawing/2014/main" id="{E7C75519-340B-2308-0525-A327F9558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76201"/>
            <a:ext cx="8382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dirty="0" err="1">
                <a:solidFill>
                  <a:srgbClr val="3333FF"/>
                </a:solidFill>
              </a:rPr>
              <a:t>Thứ</a:t>
            </a:r>
            <a:r>
              <a:rPr lang="en-US" altLang="en-US" sz="4000" dirty="0">
                <a:solidFill>
                  <a:srgbClr val="3333FF"/>
                </a:solidFill>
              </a:rPr>
              <a:t> </a:t>
            </a:r>
            <a:r>
              <a:rPr lang="en-US" altLang="en-US" sz="4000" dirty="0" err="1">
                <a:solidFill>
                  <a:srgbClr val="3333FF"/>
                </a:solidFill>
              </a:rPr>
              <a:t>ba</a:t>
            </a:r>
            <a:r>
              <a:rPr lang="en-US" altLang="en-US" sz="4000" dirty="0">
                <a:solidFill>
                  <a:srgbClr val="3333FF"/>
                </a:solidFill>
              </a:rPr>
              <a:t> </a:t>
            </a:r>
            <a:r>
              <a:rPr lang="en-US" altLang="en-US" sz="4000" dirty="0" err="1">
                <a:solidFill>
                  <a:srgbClr val="3333FF"/>
                </a:solidFill>
              </a:rPr>
              <a:t>ngày</a:t>
            </a:r>
            <a:r>
              <a:rPr lang="en-US" altLang="en-US" sz="4000" dirty="0">
                <a:solidFill>
                  <a:srgbClr val="3333FF"/>
                </a:solidFill>
              </a:rPr>
              <a:t> 12 </a:t>
            </a:r>
            <a:r>
              <a:rPr lang="en-US" altLang="en-US" sz="4000" dirty="0" err="1">
                <a:solidFill>
                  <a:srgbClr val="3333FF"/>
                </a:solidFill>
              </a:rPr>
              <a:t>tháng</a:t>
            </a:r>
            <a:r>
              <a:rPr lang="en-US" altLang="en-US" sz="4000" dirty="0">
                <a:solidFill>
                  <a:srgbClr val="3333FF"/>
                </a:solidFill>
              </a:rPr>
              <a:t> 11 </a:t>
            </a:r>
            <a:r>
              <a:rPr lang="en-US" altLang="en-US" sz="4000" dirty="0" err="1">
                <a:solidFill>
                  <a:srgbClr val="3333FF"/>
                </a:solidFill>
              </a:rPr>
              <a:t>năm</a:t>
            </a:r>
            <a:r>
              <a:rPr lang="en-US" altLang="en-US" sz="4000" dirty="0">
                <a:solidFill>
                  <a:srgbClr val="3333FF"/>
                </a:solidFill>
              </a:rPr>
              <a:t> 2024</a:t>
            </a:r>
          </a:p>
        </p:txBody>
      </p:sp>
      <p:sp>
        <p:nvSpPr>
          <p:cNvPr id="7172" name="Text Box 4">
            <a:extLst>
              <a:ext uri="{FF2B5EF4-FFF2-40B4-BE49-F238E27FC236}">
                <a16:creationId xmlns:a16="http://schemas.microsoft.com/office/drawing/2014/main" id="{BC8A1471-1DA7-F149-2EA8-9CFA1210D5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6400" y="609601"/>
            <a:ext cx="5435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u="sng" dirty="0" err="1">
                <a:solidFill>
                  <a:srgbClr val="FF0000"/>
                </a:solidFill>
              </a:rPr>
              <a:t>Tiếng</a:t>
            </a:r>
            <a:r>
              <a:rPr lang="en-US" altLang="en-US" sz="4000" u="sng" dirty="0">
                <a:solidFill>
                  <a:srgbClr val="FF0000"/>
                </a:solidFill>
              </a:rPr>
              <a:t> </a:t>
            </a:r>
            <a:r>
              <a:rPr lang="en-US" altLang="en-US" sz="4000" u="sng" dirty="0" err="1">
                <a:solidFill>
                  <a:srgbClr val="FF0000"/>
                </a:solidFill>
              </a:rPr>
              <a:t>Việt</a:t>
            </a:r>
            <a:endParaRPr lang="en-US" altLang="en-US" sz="4000" u="sng" dirty="0">
              <a:solidFill>
                <a:srgbClr val="FF0000"/>
              </a:solidFill>
            </a:endParaRPr>
          </a:p>
        </p:txBody>
      </p:sp>
      <p:sp>
        <p:nvSpPr>
          <p:cNvPr id="7173" name="TextBox 4">
            <a:extLst>
              <a:ext uri="{FF2B5EF4-FFF2-40B4-BE49-F238E27FC236}">
                <a16:creationId xmlns:a16="http://schemas.microsoft.com/office/drawing/2014/main" id="{B034CDFE-0576-7D33-DF35-2FD9758699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4800" y="1187825"/>
            <a:ext cx="6070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4000" b="1" dirty="0" err="1">
                <a:solidFill>
                  <a:srgbClr val="3333FF"/>
                </a:solidFill>
              </a:rPr>
              <a:t>Luyện</a:t>
            </a:r>
            <a:r>
              <a:rPr lang="en-US" altLang="en-US" sz="4000" b="1" dirty="0">
                <a:solidFill>
                  <a:srgbClr val="3333FF"/>
                </a:solidFill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</a:rPr>
              <a:t>từ</a:t>
            </a:r>
            <a:r>
              <a:rPr lang="en-US" altLang="en-US" sz="4000" b="1" dirty="0">
                <a:solidFill>
                  <a:srgbClr val="3333FF"/>
                </a:solidFill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</a:rPr>
              <a:t>và</a:t>
            </a:r>
            <a:r>
              <a:rPr lang="en-US" altLang="en-US" sz="4000" b="1" dirty="0">
                <a:solidFill>
                  <a:srgbClr val="3333FF"/>
                </a:solidFill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</a:rPr>
              <a:t>câu</a:t>
            </a:r>
            <a:r>
              <a:rPr lang="en-US" altLang="en-US" sz="4000" b="1" dirty="0">
                <a:solidFill>
                  <a:srgbClr val="3333FF"/>
                </a:solidFill>
              </a:rPr>
              <a:t>: </a:t>
            </a:r>
            <a:r>
              <a:rPr lang="en-US" altLang="en-US" sz="4000" b="1" dirty="0" err="1">
                <a:solidFill>
                  <a:srgbClr val="3333FF"/>
                </a:solidFill>
              </a:rPr>
              <a:t>Đại</a:t>
            </a:r>
            <a:r>
              <a:rPr lang="en-US" altLang="en-US" sz="4000" b="1" dirty="0">
                <a:solidFill>
                  <a:srgbClr val="3333FF"/>
                </a:solidFill>
              </a:rPr>
              <a:t> </a:t>
            </a:r>
            <a:r>
              <a:rPr lang="en-US" altLang="en-US" sz="4000" b="1" dirty="0" err="1">
                <a:solidFill>
                  <a:srgbClr val="3333FF"/>
                </a:solidFill>
              </a:rPr>
              <a:t>từ</a:t>
            </a:r>
            <a:endParaRPr lang="en-US" altLang="en-US" sz="4000" b="1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072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3BF583C-80D6-DC28-0760-1FE3C449DC66}"/>
              </a:ext>
            </a:extLst>
          </p:cNvPr>
          <p:cNvSpPr txBox="1"/>
          <p:nvPr/>
        </p:nvSpPr>
        <p:spPr>
          <a:xfrm>
            <a:off x="554420" y="510689"/>
            <a:ext cx="1108316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>
                <a:solidFill>
                  <a:srgbClr val="FF00FF"/>
                </a:solidFill>
                <a:latin typeface="Arial-Rounded-Bold"/>
              </a:rPr>
              <a:t>4. </a:t>
            </a:r>
            <a:r>
              <a:rPr lang="vi-VN" sz="3200">
                <a:solidFill>
                  <a:srgbClr val="0070C0"/>
                </a:solidFill>
                <a:latin typeface="Arial-BoldMT"/>
              </a:rPr>
              <a:t>Tìm đại từ trong các đoạn văn sau và cho biết mỗi đại từ đó được</a:t>
            </a:r>
            <a:r>
              <a:rPr lang="en-US" sz="3200">
                <a:solidFill>
                  <a:srgbClr val="0070C0"/>
                </a:solidFill>
                <a:latin typeface="Arial-BoldMT"/>
              </a:rPr>
              <a:t> dùng để làm gì.</a:t>
            </a:r>
          </a:p>
          <a:p>
            <a:endParaRPr lang="en-US" sz="3200">
              <a:solidFill>
                <a:srgbClr val="000000"/>
              </a:solidFill>
              <a:latin typeface="Arial-BoldMT"/>
            </a:endParaRPr>
          </a:p>
          <a:p>
            <a:r>
              <a:rPr lang="en-US" sz="3200">
                <a:solidFill>
                  <a:srgbClr val="C00000"/>
                </a:solidFill>
                <a:latin typeface="ArialMT"/>
              </a:rPr>
              <a:t>a. </a:t>
            </a:r>
            <a:r>
              <a:rPr lang="en-US" sz="3200">
                <a:solidFill>
                  <a:srgbClr val="000000"/>
                </a:solidFill>
                <a:latin typeface="ArialMT"/>
              </a:rPr>
              <a:t>Tại Đại hội Thể thao Đông Nam Á lần thứ 32, đoàn thể thao Việt Nam </a:t>
            </a:r>
            <a:r>
              <a:rPr lang="vi-VN" sz="3200">
                <a:solidFill>
                  <a:srgbClr val="000000"/>
                </a:solidFill>
                <a:latin typeface="ArialMT"/>
              </a:rPr>
              <a:t>xếp thứ nhất trên bảng tổng sắp huy chương. Đó là thành tích rất đáng tự hào.</a:t>
            </a:r>
          </a:p>
          <a:p>
            <a:r>
              <a:rPr lang="en-US" sz="2800">
                <a:solidFill>
                  <a:srgbClr val="000000"/>
                </a:solidFill>
                <a:latin typeface="ArialMT"/>
              </a:rPr>
              <a:t>						</a:t>
            </a:r>
            <a:r>
              <a:rPr lang="en-US" sz="2800" i="1">
                <a:solidFill>
                  <a:srgbClr val="000000"/>
                </a:solidFill>
                <a:latin typeface="ArialMT"/>
              </a:rPr>
              <a:t>An Nguyên</a:t>
            </a:r>
          </a:p>
          <a:p>
            <a:r>
              <a:rPr lang="vi-VN" sz="3200">
                <a:solidFill>
                  <a:srgbClr val="C00000"/>
                </a:solidFill>
                <a:latin typeface="ArialMT"/>
              </a:rPr>
              <a:t>b.</a:t>
            </a:r>
            <a:r>
              <a:rPr lang="vi-VN" sz="3200">
                <a:solidFill>
                  <a:srgbClr val="000000"/>
                </a:solidFill>
                <a:latin typeface="ArialMT"/>
              </a:rPr>
              <a:t> Thấy tôi đi qua vườn củ cải xanh mướt, thỏ vồn vã:</a:t>
            </a:r>
          </a:p>
          <a:p>
            <a:r>
              <a:rPr lang="en-US" sz="3200">
                <a:solidFill>
                  <a:srgbClr val="000000"/>
                </a:solidFill>
                <a:latin typeface="ArialMT"/>
              </a:rPr>
              <a:t>– Sóc đi đâu đấy?</a:t>
            </a:r>
          </a:p>
          <a:p>
            <a:r>
              <a:rPr lang="en-US" sz="3200">
                <a:solidFill>
                  <a:srgbClr val="000000"/>
                </a:solidFill>
                <a:latin typeface="ArialMT"/>
              </a:rPr>
              <a:t>– Tôi đi tìm mùa đông! Thỏ có thấy mùa đông ở đâu không?</a:t>
            </a:r>
          </a:p>
          <a:p>
            <a:r>
              <a:rPr lang="en-US" sz="2800">
                <a:solidFill>
                  <a:srgbClr val="000000"/>
                </a:solidFill>
                <a:latin typeface="ArialMT"/>
              </a:rPr>
              <a:t>						</a:t>
            </a:r>
            <a:r>
              <a:rPr lang="en-US" sz="2800" i="1">
                <a:solidFill>
                  <a:srgbClr val="000000"/>
                </a:solidFill>
                <a:latin typeface="ArialMT"/>
              </a:rPr>
              <a:t>Hoà An</a:t>
            </a:r>
            <a:endParaRPr lang="en-US" sz="3200" b="1" i="1" dirty="0">
              <a:solidFill>
                <a:srgbClr val="D80C0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99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B7B7A2-CAD4-89A0-158A-974A269BB5E1}"/>
              </a:ext>
            </a:extLst>
          </p:cNvPr>
          <p:cNvSpPr txBox="1"/>
          <p:nvPr/>
        </p:nvSpPr>
        <p:spPr>
          <a:xfrm>
            <a:off x="3802115" y="2134537"/>
            <a:ext cx="524729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>
                <a:solidFill>
                  <a:srgbClr val="0070C0"/>
                </a:solidFill>
                <a:latin typeface="Arial-Rounded-Bold"/>
              </a:rPr>
              <a:t>THẢO LUẬN NHÓM ĐÔI</a:t>
            </a:r>
            <a:endParaRPr lang="en-US" sz="6600" b="1" i="1" dirty="0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50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3D23330-44E5-11A6-4BE5-FC2F7CD96976}"/>
              </a:ext>
            </a:extLst>
          </p:cNvPr>
          <p:cNvSpPr/>
          <p:nvPr/>
        </p:nvSpPr>
        <p:spPr>
          <a:xfrm>
            <a:off x="3468415" y="2349062"/>
            <a:ext cx="725213" cy="66215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87EB4D5-FA4B-4F17-D025-F918B56AED47}"/>
              </a:ext>
            </a:extLst>
          </p:cNvPr>
          <p:cNvSpPr/>
          <p:nvPr/>
        </p:nvSpPr>
        <p:spPr>
          <a:xfrm>
            <a:off x="4572002" y="1533569"/>
            <a:ext cx="6637281" cy="662152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76F3F0A3-CC9E-D1CB-8BF7-E92442AAC9E0}"/>
              </a:ext>
            </a:extLst>
          </p:cNvPr>
          <p:cNvSpPr/>
          <p:nvPr/>
        </p:nvSpPr>
        <p:spPr>
          <a:xfrm>
            <a:off x="727841" y="2349062"/>
            <a:ext cx="2598683" cy="662152"/>
          </a:xfrm>
          <a:prstGeom prst="round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BF583C-80D6-DC28-0760-1FE3C449DC66}"/>
              </a:ext>
            </a:extLst>
          </p:cNvPr>
          <p:cNvSpPr txBox="1"/>
          <p:nvPr/>
        </p:nvSpPr>
        <p:spPr>
          <a:xfrm>
            <a:off x="727841" y="-261821"/>
            <a:ext cx="11083160" cy="40637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BoldM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a. 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Tại Đại hội Thể thao Đông Nam Á lần thứ 32, đoàn thể thao Việt Nam 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xếp thứ nhất trên bảng tổng sắp huy chương. Đó là thành tích rất đáng tự hào.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						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An Nguyên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EDE5006-66F0-D8E2-17C0-C58775E60463}"/>
              </a:ext>
            </a:extLst>
          </p:cNvPr>
          <p:cNvSpPr/>
          <p:nvPr/>
        </p:nvSpPr>
        <p:spPr>
          <a:xfrm>
            <a:off x="1072055" y="3801920"/>
            <a:ext cx="9806152" cy="2157446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90170" algn="just">
              <a:lnSpc>
                <a:spcPct val="115000"/>
              </a:lnSpc>
            </a:pPr>
            <a:r>
              <a:rPr lang="vi-VN" sz="4400" b="1" i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a. Đó</a:t>
            </a:r>
            <a:r>
              <a:rPr lang="vi-VN" sz="44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400" b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vi-VN" sz="4400" b="1" i="1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dùng để thay thế cho “xếp thứ nhất trên bảng tổng sắp huy chương”.</a:t>
            </a:r>
            <a:endParaRPr lang="en-US" sz="4400" b="1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47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287EB4D5-FA4B-4F17-D025-F918B56AED47}"/>
              </a:ext>
            </a:extLst>
          </p:cNvPr>
          <p:cNvSpPr/>
          <p:nvPr/>
        </p:nvSpPr>
        <p:spPr>
          <a:xfrm>
            <a:off x="2333300" y="666465"/>
            <a:ext cx="693680" cy="66215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EDE5006-66F0-D8E2-17C0-C58775E60463}"/>
              </a:ext>
            </a:extLst>
          </p:cNvPr>
          <p:cNvSpPr/>
          <p:nvPr/>
        </p:nvSpPr>
        <p:spPr>
          <a:xfrm>
            <a:off x="1072055" y="4335516"/>
            <a:ext cx="10168759" cy="1623849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indent="90170" algn="just">
              <a:lnSpc>
                <a:spcPct val="115000"/>
              </a:lnSpc>
            </a:pPr>
            <a:r>
              <a:rPr lang="vi-VN" sz="4400" b="1" i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b. tôi </a:t>
            </a:r>
            <a:r>
              <a:rPr lang="en-US" sz="4400" b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vi-VN" sz="4400" b="1" i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dùng để xưng hô (chỉ người nói); </a:t>
            </a:r>
            <a:r>
              <a:rPr lang="en-US" sz="4400" b="1" i="1">
                <a:solidFill>
                  <a:srgbClr val="0070C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       	</a:t>
            </a:r>
            <a:r>
              <a:rPr lang="vi-VN" sz="4400" b="1" i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đâu </a:t>
            </a:r>
            <a:r>
              <a:rPr lang="en-US" sz="4400" b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  <a:sym typeface="Wingdings" panose="05000000000000000000" pitchFamily="2" charset="2"/>
              </a:rPr>
              <a:t></a:t>
            </a:r>
            <a:r>
              <a:rPr lang="vi-VN" sz="4400" b="1" i="1">
                <a:solidFill>
                  <a:srgbClr val="7030A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dùng để hỏi.</a:t>
            </a: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3D786CF-99B2-D6B3-7491-30D0B0CF0D7B}"/>
              </a:ext>
            </a:extLst>
          </p:cNvPr>
          <p:cNvSpPr/>
          <p:nvPr/>
        </p:nvSpPr>
        <p:spPr>
          <a:xfrm>
            <a:off x="2538251" y="1515924"/>
            <a:ext cx="882866" cy="66215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BF583C-80D6-DC28-0760-1FE3C449DC66}"/>
              </a:ext>
            </a:extLst>
          </p:cNvPr>
          <p:cNvSpPr txBox="1"/>
          <p:nvPr/>
        </p:nvSpPr>
        <p:spPr>
          <a:xfrm>
            <a:off x="727841" y="479158"/>
            <a:ext cx="11083160" cy="331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3600">
                <a:solidFill>
                  <a:srgbClr val="C00000"/>
                </a:solidFill>
                <a:latin typeface="ArialMT"/>
              </a:rPr>
              <a:t>b.</a:t>
            </a:r>
            <a:r>
              <a:rPr lang="vi-VN" sz="3600">
                <a:solidFill>
                  <a:srgbClr val="000000"/>
                </a:solidFill>
                <a:latin typeface="ArialMT"/>
              </a:rPr>
              <a:t> Thấy tôi đi qua vườn củ cải xanh mướt, thỏ vồn vã:</a:t>
            </a:r>
          </a:p>
          <a:p>
            <a:pPr lvl="0">
              <a:lnSpc>
                <a:spcPct val="150000"/>
              </a:lnSpc>
            </a:pPr>
            <a:r>
              <a:rPr lang="en-US" sz="3600">
                <a:solidFill>
                  <a:srgbClr val="000000"/>
                </a:solidFill>
                <a:latin typeface="ArialMT"/>
              </a:rPr>
              <a:t>– Sóc đi đâu đấy?</a:t>
            </a:r>
          </a:p>
          <a:p>
            <a:pPr lvl="0">
              <a:lnSpc>
                <a:spcPct val="150000"/>
              </a:lnSpc>
            </a:pPr>
            <a:r>
              <a:rPr lang="en-US" sz="3600">
                <a:solidFill>
                  <a:srgbClr val="000000"/>
                </a:solidFill>
                <a:latin typeface="ArialMT"/>
              </a:rPr>
              <a:t>– Tôi đi tìm mùa đông! Thỏ có thấy mùa đông ở đâu không?						</a:t>
            </a:r>
            <a:r>
              <a:rPr lang="en-US" sz="3600" i="1">
                <a:solidFill>
                  <a:srgbClr val="000000"/>
                </a:solidFill>
                <a:latin typeface="ArialMT"/>
              </a:rPr>
              <a:t>Hoà An</a:t>
            </a:r>
            <a:endParaRPr lang="en-US" sz="3600" b="1" i="1" dirty="0">
              <a:solidFill>
                <a:srgbClr val="D80C0C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846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3BF583C-80D6-DC28-0760-1FE3C449DC66}"/>
              </a:ext>
            </a:extLst>
          </p:cNvPr>
          <p:cNvSpPr txBox="1"/>
          <p:nvPr/>
        </p:nvSpPr>
        <p:spPr>
          <a:xfrm>
            <a:off x="554420" y="967889"/>
            <a:ext cx="1108316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FF00FF"/>
                </a:solidFill>
                <a:latin typeface="Arial-Rounded-Bold"/>
              </a:rPr>
              <a:t>5. </a:t>
            </a:r>
            <a:r>
              <a:rPr lang="en-US" sz="4000">
                <a:solidFill>
                  <a:srgbClr val="000000"/>
                </a:solidFill>
                <a:latin typeface="Arial-BoldMT"/>
              </a:rPr>
              <a:t>Đặt 1 – 2 câu theo một trong ba yêu cầu sau:</a:t>
            </a:r>
          </a:p>
          <a:p>
            <a:endParaRPr lang="en-US" sz="4000" b="1">
              <a:solidFill>
                <a:srgbClr val="000000"/>
              </a:solidFill>
              <a:latin typeface="Arial-BoldMT"/>
            </a:endParaRPr>
          </a:p>
          <a:p>
            <a:r>
              <a:rPr lang="en-US" sz="4000">
                <a:solidFill>
                  <a:srgbClr val="000000"/>
                </a:solidFill>
                <a:latin typeface="ArialMT"/>
              </a:rPr>
              <a:t>	</a:t>
            </a:r>
            <a:r>
              <a:rPr lang="vi-VN" sz="4000">
                <a:solidFill>
                  <a:srgbClr val="0070C0"/>
                </a:solidFill>
                <a:latin typeface="ArialMT"/>
              </a:rPr>
              <a:t>a. </a:t>
            </a:r>
            <a:r>
              <a:rPr lang="vi-VN" sz="4000">
                <a:solidFill>
                  <a:srgbClr val="000000"/>
                </a:solidFill>
                <a:latin typeface="ArialMT"/>
              </a:rPr>
              <a:t>Có đại từ xưng hô.</a:t>
            </a:r>
            <a:endParaRPr lang="en-US" sz="4000">
              <a:solidFill>
                <a:srgbClr val="000000"/>
              </a:solidFill>
              <a:latin typeface="ArialMT"/>
            </a:endParaRPr>
          </a:p>
          <a:p>
            <a:r>
              <a:rPr lang="vi-VN" sz="4000">
                <a:solidFill>
                  <a:srgbClr val="000000"/>
                </a:solidFill>
                <a:latin typeface="ArialMT"/>
              </a:rPr>
              <a:t> </a:t>
            </a:r>
            <a:endParaRPr lang="en-US" sz="4000">
              <a:solidFill>
                <a:srgbClr val="000000"/>
              </a:solidFill>
              <a:latin typeface="ArialMT"/>
            </a:endParaRPr>
          </a:p>
          <a:p>
            <a:r>
              <a:rPr lang="en-US" sz="4000">
                <a:solidFill>
                  <a:srgbClr val="000000"/>
                </a:solidFill>
                <a:latin typeface="ArialMT"/>
              </a:rPr>
              <a:t>		</a:t>
            </a:r>
            <a:r>
              <a:rPr lang="vi-VN" sz="4000">
                <a:solidFill>
                  <a:srgbClr val="0070C0"/>
                </a:solidFill>
                <a:latin typeface="ArialMT"/>
              </a:rPr>
              <a:t>b. </a:t>
            </a:r>
            <a:r>
              <a:rPr lang="vi-VN" sz="4000">
                <a:solidFill>
                  <a:srgbClr val="000000"/>
                </a:solidFill>
                <a:latin typeface="ArialMT"/>
              </a:rPr>
              <a:t>Có đại từ nghi vấn. </a:t>
            </a:r>
            <a:endParaRPr lang="en-US" sz="4000">
              <a:solidFill>
                <a:srgbClr val="000000"/>
              </a:solidFill>
              <a:latin typeface="ArialMT"/>
            </a:endParaRPr>
          </a:p>
          <a:p>
            <a:endParaRPr lang="en-US" sz="4000">
              <a:solidFill>
                <a:srgbClr val="000000"/>
              </a:solidFill>
              <a:latin typeface="ArialMT"/>
            </a:endParaRPr>
          </a:p>
          <a:p>
            <a:r>
              <a:rPr lang="en-US" sz="4000">
                <a:solidFill>
                  <a:srgbClr val="000000"/>
                </a:solidFill>
                <a:latin typeface="ArialMT"/>
              </a:rPr>
              <a:t>			</a:t>
            </a:r>
            <a:r>
              <a:rPr lang="vi-VN" sz="4000">
                <a:solidFill>
                  <a:srgbClr val="0070C0"/>
                </a:solidFill>
                <a:latin typeface="ArialMT"/>
              </a:rPr>
              <a:t>c. </a:t>
            </a:r>
            <a:r>
              <a:rPr lang="vi-VN" sz="4000">
                <a:solidFill>
                  <a:srgbClr val="000000"/>
                </a:solidFill>
                <a:latin typeface="ArialMT"/>
              </a:rPr>
              <a:t>Có đại từ thay thế.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D80C0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261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E771442-4FB0-23A4-B49B-E09A387E8C18}"/>
              </a:ext>
            </a:extLst>
          </p:cNvPr>
          <p:cNvSpPr/>
          <p:nvPr/>
        </p:nvSpPr>
        <p:spPr>
          <a:xfrm>
            <a:off x="704970" y="1275319"/>
            <a:ext cx="4434590" cy="898636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9017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a. Có đại từ xưng hô.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AC8B553-29E0-7520-89ED-AF10DE14AB27}"/>
              </a:ext>
            </a:extLst>
          </p:cNvPr>
          <p:cNvSpPr/>
          <p:nvPr/>
        </p:nvSpPr>
        <p:spPr>
          <a:xfrm>
            <a:off x="5937737" y="1275319"/>
            <a:ext cx="5508029" cy="898636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9017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1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Nhà tôi có năm người.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FC1A924-47C2-8A23-E6FC-F51A53D39C46}"/>
              </a:ext>
            </a:extLst>
          </p:cNvPr>
          <p:cNvSpPr/>
          <p:nvPr/>
        </p:nvSpPr>
        <p:spPr>
          <a:xfrm>
            <a:off x="634413" y="2927008"/>
            <a:ext cx="4570524" cy="898636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9017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b. Có đại từ nghi vấn. 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32DE3E3-75C0-74E6-BD4D-663B7A68DDFB}"/>
              </a:ext>
            </a:extLst>
          </p:cNvPr>
          <p:cNvSpPr/>
          <p:nvPr/>
        </p:nvSpPr>
        <p:spPr>
          <a:xfrm>
            <a:off x="578354" y="4622115"/>
            <a:ext cx="4678529" cy="898636"/>
          </a:xfrm>
          <a:prstGeom prst="roundRect">
            <a:avLst/>
          </a:prstGeom>
          <a:solidFill>
            <a:schemeClr val="bg1"/>
          </a:solidFill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9017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1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c. Có đại từ thay thế.</a:t>
            </a:r>
            <a:endParaRPr kumimoji="0" lang="en-US" sz="3600" b="1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FEC9438-0958-65ED-1A79-5C86DEFD0F5F}"/>
              </a:ext>
            </a:extLst>
          </p:cNvPr>
          <p:cNvSpPr/>
          <p:nvPr/>
        </p:nvSpPr>
        <p:spPr>
          <a:xfrm>
            <a:off x="5937737" y="2942774"/>
            <a:ext cx="5508029" cy="898636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9017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1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Ai đã ăn mấy chiếc bánh?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517B2E2-7EEC-BCC4-304D-ECDAD2C24260}"/>
              </a:ext>
            </a:extLst>
          </p:cNvPr>
          <p:cNvSpPr/>
          <p:nvPr/>
        </p:nvSpPr>
        <p:spPr>
          <a:xfrm>
            <a:off x="5937737" y="4622115"/>
            <a:ext cx="5749766" cy="898636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90170" algn="ctr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1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+mn-cs"/>
              </a:rPr>
              <a:t>Mai rất xinh. Lan cũng vậy.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26792CA5-842D-1DD1-C8AD-9F6071876142}"/>
              </a:ext>
            </a:extLst>
          </p:cNvPr>
          <p:cNvSpPr/>
          <p:nvPr/>
        </p:nvSpPr>
        <p:spPr>
          <a:xfrm>
            <a:off x="5139560" y="1576552"/>
            <a:ext cx="798177" cy="36260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70C0"/>
              </a:solidFill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E581E50-EC1E-2CA5-13F5-AE0EA396D862}"/>
              </a:ext>
            </a:extLst>
          </p:cNvPr>
          <p:cNvSpPr/>
          <p:nvPr/>
        </p:nvSpPr>
        <p:spPr>
          <a:xfrm>
            <a:off x="5172249" y="3247696"/>
            <a:ext cx="798177" cy="36260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9820FDFF-96EC-7F9F-D6AD-4B143AD5A390}"/>
              </a:ext>
            </a:extLst>
          </p:cNvPr>
          <p:cNvSpPr/>
          <p:nvPr/>
        </p:nvSpPr>
        <p:spPr>
          <a:xfrm>
            <a:off x="5256883" y="4853222"/>
            <a:ext cx="798177" cy="36260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180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  <p:bldP spid="8" grpId="0" animBg="1"/>
      <p:bldP spid="5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3BAE84-7407-1A66-5FB1-72CD7A6E9F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729" y="2176097"/>
            <a:ext cx="5547841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76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D928D20-9DBE-F01D-CB3A-E97A33CA2542}"/>
              </a:ext>
            </a:extLst>
          </p:cNvPr>
          <p:cNvSpPr/>
          <p:nvPr/>
        </p:nvSpPr>
        <p:spPr>
          <a:xfrm>
            <a:off x="2977073" y="5244748"/>
            <a:ext cx="553329" cy="553329"/>
          </a:xfrm>
          <a:prstGeom prst="ellipse">
            <a:avLst/>
          </a:prstGeom>
          <a:solidFill>
            <a:srgbClr val="CB22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1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50DF6B5-5EA0-9D31-1B7F-E0DC0D381D97}"/>
              </a:ext>
            </a:extLst>
          </p:cNvPr>
          <p:cNvSpPr/>
          <p:nvPr/>
        </p:nvSpPr>
        <p:spPr>
          <a:xfrm>
            <a:off x="5864609" y="5430289"/>
            <a:ext cx="553329" cy="553329"/>
          </a:xfrm>
          <a:prstGeom prst="ellipse">
            <a:avLst/>
          </a:prstGeom>
          <a:solidFill>
            <a:srgbClr val="CB22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2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87F43F5-0718-48BE-C664-E1E5AF788E8B}"/>
              </a:ext>
            </a:extLst>
          </p:cNvPr>
          <p:cNvSpPr/>
          <p:nvPr/>
        </p:nvSpPr>
        <p:spPr>
          <a:xfrm>
            <a:off x="8527895" y="5482414"/>
            <a:ext cx="553329" cy="553329"/>
          </a:xfrm>
          <a:prstGeom prst="ellipse">
            <a:avLst/>
          </a:prstGeom>
          <a:solidFill>
            <a:srgbClr val="CB222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3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E3D6CB3-440F-ED7D-CF25-6DD708190F98}"/>
              </a:ext>
            </a:extLst>
          </p:cNvPr>
          <p:cNvGrpSpPr/>
          <p:nvPr/>
        </p:nvGrpSpPr>
        <p:grpSpPr>
          <a:xfrm>
            <a:off x="2659617" y="2530483"/>
            <a:ext cx="1176630" cy="2036240"/>
            <a:chOff x="1359675" y="917659"/>
            <a:chExt cx="1176630" cy="2036240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F915F412-F230-14F4-B41C-4D429AD31AB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59675" y="917659"/>
              <a:ext cx="1176630" cy="2036240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72E0047B-2A5D-A405-34FA-75DA005FB281}"/>
                </a:ext>
              </a:extLst>
            </p:cNvPr>
            <p:cNvSpPr txBox="1"/>
            <p:nvPr/>
          </p:nvSpPr>
          <p:spPr>
            <a:xfrm>
              <a:off x="1359675" y="1072188"/>
              <a:ext cx="1118937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20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nghìn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đồng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B94049D4-6102-5794-7EA2-A94B8A7476EB}"/>
              </a:ext>
            </a:extLst>
          </p:cNvPr>
          <p:cNvGrpSpPr/>
          <p:nvPr/>
        </p:nvGrpSpPr>
        <p:grpSpPr>
          <a:xfrm>
            <a:off x="5544681" y="2736567"/>
            <a:ext cx="1176630" cy="2036240"/>
            <a:chOff x="1359675" y="917659"/>
            <a:chExt cx="1176630" cy="2036240"/>
          </a:xfrm>
        </p:grpSpPr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FD6459CF-D9CE-A8EC-7682-BCC81E5AB3C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59675" y="917659"/>
              <a:ext cx="1176630" cy="2036240"/>
            </a:xfrm>
            <a:prstGeom prst="rect">
              <a:avLst/>
            </a:prstGeom>
          </p:spPr>
        </p:pic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59ECB2A6-8985-B45C-EE04-9F22F9272F4A}"/>
                </a:ext>
              </a:extLst>
            </p:cNvPr>
            <p:cNvSpPr txBox="1"/>
            <p:nvPr/>
          </p:nvSpPr>
          <p:spPr>
            <a:xfrm>
              <a:off x="1359675" y="1072188"/>
              <a:ext cx="1118937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50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nghìn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đồng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35AAB23-953E-9DA8-4C34-4AD246248362}"/>
              </a:ext>
            </a:extLst>
          </p:cNvPr>
          <p:cNvGrpSpPr/>
          <p:nvPr/>
        </p:nvGrpSpPr>
        <p:grpSpPr>
          <a:xfrm>
            <a:off x="8219592" y="2611034"/>
            <a:ext cx="1176630" cy="2036240"/>
            <a:chOff x="1359675" y="917659"/>
            <a:chExt cx="1176630" cy="2036240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68036BD1-1AC8-6715-C7AE-391F84E59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59675" y="917659"/>
              <a:ext cx="1176630" cy="2036240"/>
            </a:xfrm>
            <a:prstGeom prst="rect">
              <a:avLst/>
            </a:prstGeom>
          </p:spPr>
        </p:pic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0DA6F141-B513-8FC0-81A6-1FF8D6795EF9}"/>
                </a:ext>
              </a:extLst>
            </p:cNvPr>
            <p:cNvSpPr txBox="1"/>
            <p:nvPr/>
          </p:nvSpPr>
          <p:spPr>
            <a:xfrm>
              <a:off x="1359675" y="1072188"/>
              <a:ext cx="1118937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10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nghìn</a:t>
              </a:r>
              <a:r>
                <a:rPr kumimoji="0" 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đồng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1" name="Picture 10">
            <a:hlinkClick r:id="rId6" action="ppaction://hlinksldjump"/>
            <a:extLst>
              <a:ext uri="{FF2B5EF4-FFF2-40B4-BE49-F238E27FC236}">
                <a16:creationId xmlns:a16="http://schemas.microsoft.com/office/drawing/2014/main" id="{C06CEBB9-BF7E-442F-9DD6-334E81EC1A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0431" y="2486938"/>
            <a:ext cx="2346288" cy="2757810"/>
          </a:xfrm>
          <a:prstGeom prst="rect">
            <a:avLst/>
          </a:prstGeom>
        </p:spPr>
      </p:pic>
      <p:pic>
        <p:nvPicPr>
          <p:cNvPr id="12" name="Picture 11">
            <a:hlinkClick r:id="rId8" action="ppaction://hlinksldjump"/>
            <a:extLst>
              <a:ext uri="{FF2B5EF4-FFF2-40B4-BE49-F238E27FC236}">
                <a16:creationId xmlns:a16="http://schemas.microsoft.com/office/drawing/2014/main" id="{3F222072-54A1-3E46-E9AE-11E68C2029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1825" y="2591440"/>
            <a:ext cx="2346288" cy="2757810"/>
          </a:xfrm>
          <a:prstGeom prst="rect">
            <a:avLst/>
          </a:prstGeom>
        </p:spPr>
      </p:pic>
      <p:pic>
        <p:nvPicPr>
          <p:cNvPr id="13" name="Picture 12">
            <a:hlinkClick r:id="rId9" action="ppaction://hlinksldjump"/>
            <a:extLst>
              <a:ext uri="{FF2B5EF4-FFF2-40B4-BE49-F238E27FC236}">
                <a16:creationId xmlns:a16="http://schemas.microsoft.com/office/drawing/2014/main" id="{C50FECEB-2E14-1313-38D6-9836582306F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9163" y="2648528"/>
            <a:ext cx="2346288" cy="2757810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D260DC9E-28F2-F2DB-D50D-CFABAB2821F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16971" y="236011"/>
            <a:ext cx="8248603" cy="1457070"/>
          </a:xfrm>
          <a:prstGeom prst="rect">
            <a:avLst/>
          </a:prstGeom>
        </p:spPr>
      </p:pic>
      <p:sp>
        <p:nvSpPr>
          <p:cNvPr id="3" name="Arrow: Left 25">
            <a:hlinkClick r:id="rId11" action="ppaction://hlinksldjump"/>
            <a:extLst>
              <a:ext uri="{FF2B5EF4-FFF2-40B4-BE49-F238E27FC236}">
                <a16:creationId xmlns:a16="http://schemas.microsoft.com/office/drawing/2014/main" id="{0AE5A2A8-E7DE-410A-CDDB-D3B71E6054E7}"/>
              </a:ext>
            </a:extLst>
          </p:cNvPr>
          <p:cNvSpPr/>
          <p:nvPr/>
        </p:nvSpPr>
        <p:spPr>
          <a:xfrm flipH="1">
            <a:off x="10939632" y="6059694"/>
            <a:ext cx="897991" cy="798306"/>
          </a:xfrm>
          <a:prstGeom prst="leftArrow">
            <a:avLst/>
          </a:prstGeom>
          <a:solidFill>
            <a:srgbClr val="CB22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tada1">
            <a:hlinkClick r:id="" action="ppaction://media"/>
            <a:extLst>
              <a:ext uri="{FF2B5EF4-FFF2-40B4-BE49-F238E27FC236}">
                <a16:creationId xmlns:a16="http://schemas.microsoft.com/office/drawing/2014/main" id="{965D5E05-F163-860F-C49C-742E556649B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850232" y="427823"/>
            <a:ext cx="609600" cy="609600"/>
          </a:xfrm>
          <a:prstGeom prst="rect">
            <a:avLst/>
          </a:prstGeom>
        </p:spPr>
      </p:pic>
      <p:pic>
        <p:nvPicPr>
          <p:cNvPr id="10" name="tada1">
            <a:hlinkClick r:id="" action="ppaction://media"/>
            <a:extLst>
              <a:ext uri="{FF2B5EF4-FFF2-40B4-BE49-F238E27FC236}">
                <a16:creationId xmlns:a16="http://schemas.microsoft.com/office/drawing/2014/main" id="{DA5C5FC3-35CE-44C8-5906-6CB34EC15F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875900" y="1079495"/>
            <a:ext cx="609600" cy="609600"/>
          </a:xfrm>
          <a:prstGeom prst="rect">
            <a:avLst/>
          </a:prstGeom>
        </p:spPr>
      </p:pic>
      <p:pic>
        <p:nvPicPr>
          <p:cNvPr id="15" name="tada1">
            <a:hlinkClick r:id="" action="ppaction://media"/>
            <a:extLst>
              <a:ext uri="{FF2B5EF4-FFF2-40B4-BE49-F238E27FC236}">
                <a16:creationId xmlns:a16="http://schemas.microsoft.com/office/drawing/2014/main" id="{791940BE-7CAF-4927-C045-1E9E65D862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820487" y="1689526"/>
            <a:ext cx="609600" cy="609600"/>
          </a:xfrm>
          <a:prstGeom prst="rect">
            <a:avLst/>
          </a:prstGeom>
        </p:spPr>
      </p:pic>
      <p:pic>
        <p:nvPicPr>
          <p:cNvPr id="16" name="tada1">
            <a:hlinkClick r:id="" action="ppaction://media"/>
            <a:extLst>
              <a:ext uri="{FF2B5EF4-FFF2-40B4-BE49-F238E27FC236}">
                <a16:creationId xmlns:a16="http://schemas.microsoft.com/office/drawing/2014/main" id="{FD42C800-DA52-4E76-C1EC-B91394BD228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846155" y="2341198"/>
            <a:ext cx="609600" cy="609600"/>
          </a:xfrm>
          <a:prstGeom prst="rect">
            <a:avLst/>
          </a:prstGeom>
        </p:spPr>
      </p:pic>
      <p:pic>
        <p:nvPicPr>
          <p:cNvPr id="17" name="tada1">
            <a:hlinkClick r:id="" action="ppaction://media"/>
            <a:extLst>
              <a:ext uri="{FF2B5EF4-FFF2-40B4-BE49-F238E27FC236}">
                <a16:creationId xmlns:a16="http://schemas.microsoft.com/office/drawing/2014/main" id="{03874449-496D-166D-97BF-4730D28F37A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-887837" y="29673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388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267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67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6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1.11111E-6 L 3.75E-6 -0.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26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-4.79167E-6 -0.2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26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33333E-6 L 4.16667E-6 -0.25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ding-sound-effect_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267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FF9EC0C-5DFE-2BAE-BFC9-27B23DBCAC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373" y="657916"/>
            <a:ext cx="1527868" cy="1559407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C3EA7E4-04FC-9512-A2D6-482B6CE556B6}"/>
              </a:ext>
            </a:extLst>
          </p:cNvPr>
          <p:cNvGrpSpPr/>
          <p:nvPr/>
        </p:nvGrpSpPr>
        <p:grpSpPr>
          <a:xfrm>
            <a:off x="2597193" y="596127"/>
            <a:ext cx="8427960" cy="1507260"/>
            <a:chOff x="2615178" y="747086"/>
            <a:chExt cx="8427960" cy="1507260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CEB8C764-AED8-DDE6-801A-C966CEECAE1F}"/>
                </a:ext>
              </a:extLst>
            </p:cNvPr>
            <p:cNvSpPr/>
            <p:nvPr/>
          </p:nvSpPr>
          <p:spPr>
            <a:xfrm>
              <a:off x="2615178" y="747086"/>
              <a:ext cx="8427960" cy="1507260"/>
            </a:xfrm>
            <a:prstGeom prst="roundRect">
              <a:avLst/>
            </a:prstGeom>
            <a:solidFill>
              <a:srgbClr val="FFE5B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89BF3E0-8F6F-C45F-743F-6C0ED5B88221}"/>
                </a:ext>
              </a:extLst>
            </p:cNvPr>
            <p:cNvSpPr txBox="1"/>
            <p:nvPr/>
          </p:nvSpPr>
          <p:spPr>
            <a:xfrm>
              <a:off x="2758872" y="799610"/>
              <a:ext cx="828426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kern="0">
                  <a:solidFill>
                    <a:prstClr val="black"/>
                  </a:solidFill>
                  <a:latin typeface="Cambria" panose="02040503050406030204" pitchFamily="18" charset="0"/>
                </a:rPr>
                <a:t>Đại từ là gì?</a:t>
              </a:r>
              <a:endPara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12" name="A">
            <a:extLst>
              <a:ext uri="{FF2B5EF4-FFF2-40B4-BE49-F238E27FC236}">
                <a16:creationId xmlns:a16="http://schemas.microsoft.com/office/drawing/2014/main" id="{D63E0158-B7D2-A81E-B36E-9A2E74F71246}"/>
              </a:ext>
            </a:extLst>
          </p:cNvPr>
          <p:cNvGrpSpPr/>
          <p:nvPr/>
        </p:nvGrpSpPr>
        <p:grpSpPr>
          <a:xfrm>
            <a:off x="903389" y="3095736"/>
            <a:ext cx="4384000" cy="1122446"/>
            <a:chOff x="1106373" y="2653723"/>
            <a:chExt cx="4384000" cy="1122446"/>
          </a:xfrm>
        </p:grpSpPr>
        <p:sp>
          <p:nvSpPr>
            <p:cNvPr id="13" name="Hình chữ nhật: Góc Tròn 4">
              <a:extLst>
                <a:ext uri="{FF2B5EF4-FFF2-40B4-BE49-F238E27FC236}">
                  <a16:creationId xmlns:a16="http://schemas.microsoft.com/office/drawing/2014/main" id="{E17E59B1-A97E-682F-04EA-E4492AE42C7E}"/>
                </a:ext>
              </a:extLst>
            </p:cNvPr>
            <p:cNvSpPr/>
            <p:nvPr/>
          </p:nvSpPr>
          <p:spPr>
            <a:xfrm>
              <a:off x="2165566" y="2715908"/>
              <a:ext cx="3324807" cy="1060261"/>
            </a:xfrm>
            <a:prstGeom prst="roundRect">
              <a:avLst/>
            </a:prstGeom>
            <a:noFill/>
            <a:ln w="19050">
              <a:solidFill>
                <a:srgbClr val="3A9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Dùng để xưng hô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14" name="A">
              <a:extLst>
                <a:ext uri="{FF2B5EF4-FFF2-40B4-BE49-F238E27FC236}">
                  <a16:creationId xmlns:a16="http://schemas.microsoft.com/office/drawing/2014/main" id="{F75D696E-A108-DB24-F1FE-F0F96788AB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663"/>
            <a:stretch/>
          </p:blipFill>
          <p:spPr>
            <a:xfrm>
              <a:off x="1106373" y="2653723"/>
              <a:ext cx="960699" cy="997127"/>
            </a:xfrm>
            <a:prstGeom prst="rect">
              <a:avLst/>
            </a:prstGeom>
          </p:spPr>
        </p:pic>
      </p:grpSp>
      <p:grpSp>
        <p:nvGrpSpPr>
          <p:cNvPr id="15" name="B">
            <a:extLst>
              <a:ext uri="{FF2B5EF4-FFF2-40B4-BE49-F238E27FC236}">
                <a16:creationId xmlns:a16="http://schemas.microsoft.com/office/drawing/2014/main" id="{5F47A00B-EB73-7703-30B3-768FB5E24728}"/>
              </a:ext>
            </a:extLst>
          </p:cNvPr>
          <p:cNvGrpSpPr/>
          <p:nvPr/>
        </p:nvGrpSpPr>
        <p:grpSpPr>
          <a:xfrm>
            <a:off x="6770662" y="3095735"/>
            <a:ext cx="4272476" cy="1122447"/>
            <a:chOff x="6575139" y="2616106"/>
            <a:chExt cx="4272476" cy="1122447"/>
          </a:xfrm>
        </p:grpSpPr>
        <p:sp>
          <p:nvSpPr>
            <p:cNvPr id="16" name="Hình chữ nhật: Góc Tròn 5">
              <a:extLst>
                <a:ext uri="{FF2B5EF4-FFF2-40B4-BE49-F238E27FC236}">
                  <a16:creationId xmlns:a16="http://schemas.microsoft.com/office/drawing/2014/main" id="{C0C04ECD-E4AA-6ADB-E87C-71626AF642BE}"/>
                </a:ext>
              </a:extLst>
            </p:cNvPr>
            <p:cNvSpPr/>
            <p:nvPr/>
          </p:nvSpPr>
          <p:spPr>
            <a:xfrm>
              <a:off x="7535838" y="2616106"/>
              <a:ext cx="3311777" cy="1122447"/>
            </a:xfrm>
            <a:prstGeom prst="roundRect">
              <a:avLst/>
            </a:prstGeom>
            <a:noFill/>
            <a:ln w="19050">
              <a:solidFill>
                <a:srgbClr val="3A9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Dùng để hỏi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17" name="Hình ảnh 10">
              <a:extLst>
                <a:ext uri="{FF2B5EF4-FFF2-40B4-BE49-F238E27FC236}">
                  <a16:creationId xmlns:a16="http://schemas.microsoft.com/office/drawing/2014/main" id="{0BE11FAF-DB15-F0A1-D83F-0826E79666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11" t="-2322" r="55152" b="2322"/>
            <a:stretch/>
          </p:blipFill>
          <p:spPr>
            <a:xfrm>
              <a:off x="6575139" y="2653724"/>
              <a:ext cx="960699" cy="997127"/>
            </a:xfrm>
            <a:prstGeom prst="rect">
              <a:avLst/>
            </a:prstGeom>
          </p:spPr>
        </p:pic>
      </p:grpSp>
      <p:grpSp>
        <p:nvGrpSpPr>
          <p:cNvPr id="18" name="C">
            <a:extLst>
              <a:ext uri="{FF2B5EF4-FFF2-40B4-BE49-F238E27FC236}">
                <a16:creationId xmlns:a16="http://schemas.microsoft.com/office/drawing/2014/main" id="{9453578E-8E38-B53E-48F7-60723E83DF2F}"/>
              </a:ext>
            </a:extLst>
          </p:cNvPr>
          <p:cNvGrpSpPr/>
          <p:nvPr/>
        </p:nvGrpSpPr>
        <p:grpSpPr>
          <a:xfrm>
            <a:off x="942213" y="4743317"/>
            <a:ext cx="4345176" cy="997127"/>
            <a:chOff x="1106373" y="4263687"/>
            <a:chExt cx="4345176" cy="997127"/>
          </a:xfrm>
        </p:grpSpPr>
        <p:sp>
          <p:nvSpPr>
            <p:cNvPr id="19" name="Hình chữ nhật: Góc Tròn 6">
              <a:extLst>
                <a:ext uri="{FF2B5EF4-FFF2-40B4-BE49-F238E27FC236}">
                  <a16:creationId xmlns:a16="http://schemas.microsoft.com/office/drawing/2014/main" id="{9EABB339-75FD-C6AB-872E-0AB30613A1C0}"/>
                </a:ext>
              </a:extLst>
            </p:cNvPr>
            <p:cNvSpPr/>
            <p:nvPr/>
          </p:nvSpPr>
          <p:spPr>
            <a:xfrm>
              <a:off x="2126743" y="4263687"/>
              <a:ext cx="3324806" cy="997127"/>
            </a:xfrm>
            <a:prstGeom prst="roundRect">
              <a:avLst/>
            </a:prstGeom>
            <a:noFill/>
            <a:ln w="19050">
              <a:solidFill>
                <a:srgbClr val="3A9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Dùng để thay thế các từ ngữ khác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20" name="Hình ảnh 11">
              <a:extLst>
                <a:ext uri="{FF2B5EF4-FFF2-40B4-BE49-F238E27FC236}">
                  <a16:creationId xmlns:a16="http://schemas.microsoft.com/office/drawing/2014/main" id="{118DC15A-B928-DDE9-5672-55E4BFCC57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45" t="1924" r="26318" b="-1924"/>
            <a:stretch/>
          </p:blipFill>
          <p:spPr>
            <a:xfrm>
              <a:off x="1106373" y="4263687"/>
              <a:ext cx="960699" cy="997127"/>
            </a:xfrm>
            <a:prstGeom prst="rect">
              <a:avLst/>
            </a:prstGeom>
          </p:spPr>
        </p:pic>
      </p:grpSp>
      <p:grpSp>
        <p:nvGrpSpPr>
          <p:cNvPr id="21" name="D">
            <a:extLst>
              <a:ext uri="{FF2B5EF4-FFF2-40B4-BE49-F238E27FC236}">
                <a16:creationId xmlns:a16="http://schemas.microsoft.com/office/drawing/2014/main" id="{D500CAEE-8B46-AB1B-0797-A5801C86F0B4}"/>
              </a:ext>
            </a:extLst>
          </p:cNvPr>
          <p:cNvGrpSpPr/>
          <p:nvPr/>
        </p:nvGrpSpPr>
        <p:grpSpPr>
          <a:xfrm>
            <a:off x="6873722" y="4743317"/>
            <a:ext cx="4169416" cy="997127"/>
            <a:chOff x="6575139" y="4263687"/>
            <a:chExt cx="4169416" cy="997127"/>
          </a:xfrm>
        </p:grpSpPr>
        <p:sp>
          <p:nvSpPr>
            <p:cNvPr id="22" name="60">
              <a:extLst>
                <a:ext uri="{FF2B5EF4-FFF2-40B4-BE49-F238E27FC236}">
                  <a16:creationId xmlns:a16="http://schemas.microsoft.com/office/drawing/2014/main" id="{896A47D7-0439-68CC-7742-9941FDF5B73C}"/>
                </a:ext>
              </a:extLst>
            </p:cNvPr>
            <p:cNvSpPr/>
            <p:nvPr/>
          </p:nvSpPr>
          <p:spPr>
            <a:xfrm>
              <a:off x="7535838" y="4263687"/>
              <a:ext cx="3208717" cy="997127"/>
            </a:xfrm>
            <a:prstGeom prst="roundRect">
              <a:avLst/>
            </a:prstGeom>
            <a:noFill/>
            <a:ln w="19050">
              <a:solidFill>
                <a:srgbClr val="3A9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Cả 3 đáp án trên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23" name="Hình ảnh 12">
              <a:extLst>
                <a:ext uri="{FF2B5EF4-FFF2-40B4-BE49-F238E27FC236}">
                  <a16:creationId xmlns:a16="http://schemas.microsoft.com/office/drawing/2014/main" id="{CF64B7A5-20BE-5E20-6B1E-11841F6EC5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211" r="-1548"/>
            <a:stretch/>
          </p:blipFill>
          <p:spPr>
            <a:xfrm>
              <a:off x="6575139" y="4263687"/>
              <a:ext cx="960699" cy="997127"/>
            </a:xfrm>
            <a:prstGeom prst="rect">
              <a:avLst/>
            </a:prstGeom>
          </p:spPr>
        </p:pic>
      </p:grpSp>
      <p:pic>
        <p:nvPicPr>
          <p:cNvPr id="24" name="Đúng">
            <a:extLst>
              <a:ext uri="{FF2B5EF4-FFF2-40B4-BE49-F238E27FC236}">
                <a16:creationId xmlns:a16="http://schemas.microsoft.com/office/drawing/2014/main" id="{04F37845-A746-526E-F32A-B51FC0DC76C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10"/>
          <a:stretch/>
        </p:blipFill>
        <p:spPr>
          <a:xfrm>
            <a:off x="10801433" y="4847982"/>
            <a:ext cx="896707" cy="890172"/>
          </a:xfrm>
          <a:prstGeom prst="rect">
            <a:avLst/>
          </a:prstGeom>
        </p:spPr>
      </p:pic>
      <p:pic>
        <p:nvPicPr>
          <p:cNvPr id="25" name="Hình ảnh 15">
            <a:extLst>
              <a:ext uri="{FF2B5EF4-FFF2-40B4-BE49-F238E27FC236}">
                <a16:creationId xmlns:a16="http://schemas.microsoft.com/office/drawing/2014/main" id="{7C3DD56C-F18F-55F1-3090-C91401D0B0F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6" r="-566"/>
          <a:stretch/>
        </p:blipFill>
        <p:spPr>
          <a:xfrm>
            <a:off x="10697906" y="3279878"/>
            <a:ext cx="896707" cy="890172"/>
          </a:xfrm>
          <a:prstGeom prst="rect">
            <a:avLst/>
          </a:prstGeom>
        </p:spPr>
      </p:pic>
      <p:pic>
        <p:nvPicPr>
          <p:cNvPr id="26" name="Hình ảnh 16">
            <a:extLst>
              <a:ext uri="{FF2B5EF4-FFF2-40B4-BE49-F238E27FC236}">
                <a16:creationId xmlns:a16="http://schemas.microsoft.com/office/drawing/2014/main" id="{0D9E4F55-D83C-087E-0BD4-48DB29C5DAA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6" r="-566"/>
          <a:stretch/>
        </p:blipFill>
        <p:spPr>
          <a:xfrm>
            <a:off x="5073893" y="4932145"/>
            <a:ext cx="896707" cy="890172"/>
          </a:xfrm>
          <a:prstGeom prst="rect">
            <a:avLst/>
          </a:prstGeom>
        </p:spPr>
      </p:pic>
      <p:pic>
        <p:nvPicPr>
          <p:cNvPr id="27" name="Hình ảnh 17">
            <a:extLst>
              <a:ext uri="{FF2B5EF4-FFF2-40B4-BE49-F238E27FC236}">
                <a16:creationId xmlns:a16="http://schemas.microsoft.com/office/drawing/2014/main" id="{602AEB87-83BE-CD2B-B49B-F20F31C8FAC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6" r="-566"/>
          <a:stretch/>
        </p:blipFill>
        <p:spPr>
          <a:xfrm>
            <a:off x="4951812" y="3271710"/>
            <a:ext cx="896707" cy="890172"/>
          </a:xfrm>
          <a:prstGeom prst="rect">
            <a:avLst/>
          </a:prstGeom>
        </p:spPr>
      </p:pic>
      <p:pic>
        <p:nvPicPr>
          <p:cNvPr id="28" name="Correct sound effect and wrong sound effect">
            <a:hlinkClick r:id="" action="ppaction://media"/>
            <a:extLst>
              <a:ext uri="{FF2B5EF4-FFF2-40B4-BE49-F238E27FC236}">
                <a16:creationId xmlns:a16="http://schemas.microsoft.com/office/drawing/2014/main" id="{B8A0F2C8-9582-8B5A-E16A-71587697D67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788" end="6322.06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191667" y="5364207"/>
            <a:ext cx="487363" cy="487363"/>
          </a:xfrm>
          <a:prstGeom prst="rect">
            <a:avLst/>
          </a:prstGeom>
        </p:spPr>
      </p:pic>
      <p:pic>
        <p:nvPicPr>
          <p:cNvPr id="29" name="Correct sound effect and wrong sound effect">
            <a:hlinkClick r:id="" action="ppaction://media"/>
            <a:extLst>
              <a:ext uri="{FF2B5EF4-FFF2-40B4-BE49-F238E27FC236}">
                <a16:creationId xmlns:a16="http://schemas.microsoft.com/office/drawing/2014/main" id="{286A8B09-E5C5-70DD-17DC-6AE1B80F4D76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753" end="4156.06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796680" y="8206994"/>
            <a:ext cx="487363" cy="48736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53452F1-1769-BBF6-9628-8A3B5204DE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06969" y="1718256"/>
            <a:ext cx="3546922" cy="4169026"/>
          </a:xfrm>
          <a:prstGeom prst="rect">
            <a:avLst/>
          </a:prstGeom>
        </p:spPr>
      </p:pic>
      <p:sp>
        <p:nvSpPr>
          <p:cNvPr id="34" name="Arrow: Left 25">
            <a:hlinkClick r:id="rId11" action="ppaction://hlinksldjump"/>
            <a:extLst>
              <a:ext uri="{FF2B5EF4-FFF2-40B4-BE49-F238E27FC236}">
                <a16:creationId xmlns:a16="http://schemas.microsoft.com/office/drawing/2014/main" id="{49DB7E81-7FBC-C4D2-07F9-8B44A45F465D}"/>
              </a:ext>
            </a:extLst>
          </p:cNvPr>
          <p:cNvSpPr/>
          <p:nvPr/>
        </p:nvSpPr>
        <p:spPr>
          <a:xfrm>
            <a:off x="10288699" y="5738154"/>
            <a:ext cx="896706" cy="798306"/>
          </a:xfrm>
          <a:prstGeom prst="leftArrow">
            <a:avLst/>
          </a:prstGeom>
          <a:solidFill>
            <a:srgbClr val="74A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319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39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939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939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738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38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ad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DF33177-ACDB-20A5-96B4-54F94976D452}"/>
              </a:ext>
            </a:extLst>
          </p:cNvPr>
          <p:cNvGrpSpPr/>
          <p:nvPr/>
        </p:nvGrpSpPr>
        <p:grpSpPr>
          <a:xfrm>
            <a:off x="2157281" y="642613"/>
            <a:ext cx="9432882" cy="1168876"/>
            <a:chOff x="2615178" y="747086"/>
            <a:chExt cx="8427960" cy="1507260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E227D61-B499-F511-0A51-5157FF3591BE}"/>
                </a:ext>
              </a:extLst>
            </p:cNvPr>
            <p:cNvSpPr/>
            <p:nvPr/>
          </p:nvSpPr>
          <p:spPr>
            <a:xfrm>
              <a:off x="2615178" y="747086"/>
              <a:ext cx="8427960" cy="1507260"/>
            </a:xfrm>
            <a:prstGeom prst="roundRect">
              <a:avLst/>
            </a:prstGeom>
            <a:solidFill>
              <a:srgbClr val="FFE5B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664C096-6B7D-4ECA-2B11-FA1904666114}"/>
                </a:ext>
              </a:extLst>
            </p:cNvPr>
            <p:cNvSpPr txBox="1"/>
            <p:nvPr/>
          </p:nvSpPr>
          <p:spPr>
            <a:xfrm>
              <a:off x="2615178" y="753699"/>
              <a:ext cx="8284266" cy="13890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Tìm đại từ trong câu sau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200" b="1" kern="0">
                  <a:solidFill>
                    <a:srgbClr val="C00000"/>
                  </a:solidFill>
                  <a:latin typeface="Cambria" panose="02040503050406030204" pitchFamily="18" charset="0"/>
                </a:rPr>
                <a:t>Tôi có một căn nhà nhỏ xinh bên cạnh vườn hoa.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pic>
        <p:nvPicPr>
          <p:cNvPr id="31" name="Picture 30">
            <a:extLst>
              <a:ext uri="{FF2B5EF4-FFF2-40B4-BE49-F238E27FC236}">
                <a16:creationId xmlns:a16="http://schemas.microsoft.com/office/drawing/2014/main" id="{04E18ACE-7374-3C17-D8DA-26A6501A78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496" y="615687"/>
            <a:ext cx="1742131" cy="1222395"/>
          </a:xfrm>
          <a:prstGeom prst="rect">
            <a:avLst/>
          </a:prstGeom>
        </p:spPr>
      </p:pic>
      <p:grpSp>
        <p:nvGrpSpPr>
          <p:cNvPr id="2" name="A">
            <a:extLst>
              <a:ext uri="{FF2B5EF4-FFF2-40B4-BE49-F238E27FC236}">
                <a16:creationId xmlns:a16="http://schemas.microsoft.com/office/drawing/2014/main" id="{908F1043-EB55-1B75-4E97-C1FC5A3FE35D}"/>
              </a:ext>
            </a:extLst>
          </p:cNvPr>
          <p:cNvGrpSpPr/>
          <p:nvPr/>
        </p:nvGrpSpPr>
        <p:grpSpPr>
          <a:xfrm>
            <a:off x="903389" y="3095736"/>
            <a:ext cx="4384000" cy="1122446"/>
            <a:chOff x="1106373" y="2653723"/>
            <a:chExt cx="4384000" cy="1122446"/>
          </a:xfrm>
        </p:grpSpPr>
        <p:sp>
          <p:nvSpPr>
            <p:cNvPr id="3" name="Hình chữ nhật: Góc Tròn 4">
              <a:extLst>
                <a:ext uri="{FF2B5EF4-FFF2-40B4-BE49-F238E27FC236}">
                  <a16:creationId xmlns:a16="http://schemas.microsoft.com/office/drawing/2014/main" id="{98C94CBF-BBED-7C19-66A4-516C57652656}"/>
                </a:ext>
              </a:extLst>
            </p:cNvPr>
            <p:cNvSpPr/>
            <p:nvPr/>
          </p:nvSpPr>
          <p:spPr>
            <a:xfrm>
              <a:off x="2165566" y="2715908"/>
              <a:ext cx="3324807" cy="1060261"/>
            </a:xfrm>
            <a:prstGeom prst="roundRect">
              <a:avLst/>
            </a:prstGeom>
            <a:noFill/>
            <a:ln w="19050">
              <a:solidFill>
                <a:srgbClr val="3A9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căn nhà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4" name="A">
              <a:extLst>
                <a:ext uri="{FF2B5EF4-FFF2-40B4-BE49-F238E27FC236}">
                  <a16:creationId xmlns:a16="http://schemas.microsoft.com/office/drawing/2014/main" id="{70073C02-A2D1-20D3-20B6-0336F6B729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1663"/>
            <a:stretch/>
          </p:blipFill>
          <p:spPr>
            <a:xfrm>
              <a:off x="1106373" y="2653723"/>
              <a:ext cx="960699" cy="997127"/>
            </a:xfrm>
            <a:prstGeom prst="rect">
              <a:avLst/>
            </a:prstGeom>
          </p:spPr>
        </p:pic>
      </p:grpSp>
      <p:grpSp>
        <p:nvGrpSpPr>
          <p:cNvPr id="8" name="B">
            <a:extLst>
              <a:ext uri="{FF2B5EF4-FFF2-40B4-BE49-F238E27FC236}">
                <a16:creationId xmlns:a16="http://schemas.microsoft.com/office/drawing/2014/main" id="{E2C41A15-387C-054E-9F45-DA74342857E9}"/>
              </a:ext>
            </a:extLst>
          </p:cNvPr>
          <p:cNvGrpSpPr/>
          <p:nvPr/>
        </p:nvGrpSpPr>
        <p:grpSpPr>
          <a:xfrm>
            <a:off x="6770662" y="3095735"/>
            <a:ext cx="4272476" cy="1122447"/>
            <a:chOff x="6575139" y="2616106"/>
            <a:chExt cx="4272476" cy="1122447"/>
          </a:xfrm>
        </p:grpSpPr>
        <p:sp>
          <p:nvSpPr>
            <p:cNvPr id="27" name="Hình chữ nhật: Góc Tròn 5">
              <a:extLst>
                <a:ext uri="{FF2B5EF4-FFF2-40B4-BE49-F238E27FC236}">
                  <a16:creationId xmlns:a16="http://schemas.microsoft.com/office/drawing/2014/main" id="{33E776B1-07E6-10A5-0E2E-2253C776374F}"/>
                </a:ext>
              </a:extLst>
            </p:cNvPr>
            <p:cNvSpPr/>
            <p:nvPr/>
          </p:nvSpPr>
          <p:spPr>
            <a:xfrm>
              <a:off x="7535838" y="2616106"/>
              <a:ext cx="3311777" cy="1122447"/>
            </a:xfrm>
            <a:prstGeom prst="roundRect">
              <a:avLst/>
            </a:prstGeom>
            <a:noFill/>
            <a:ln w="19050">
              <a:solidFill>
                <a:srgbClr val="3A9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vườn hoa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28" name="Hình ảnh 10">
              <a:extLst>
                <a:ext uri="{FF2B5EF4-FFF2-40B4-BE49-F238E27FC236}">
                  <a16:creationId xmlns:a16="http://schemas.microsoft.com/office/drawing/2014/main" id="{50D6C0E9-D3D8-41A3-F4D7-C0435F9934E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511" t="-2322" r="55152" b="2322"/>
            <a:stretch/>
          </p:blipFill>
          <p:spPr>
            <a:xfrm>
              <a:off x="6575139" y="2653724"/>
              <a:ext cx="960699" cy="997127"/>
            </a:xfrm>
            <a:prstGeom prst="rect">
              <a:avLst/>
            </a:prstGeom>
          </p:spPr>
        </p:pic>
      </p:grpSp>
      <p:grpSp>
        <p:nvGrpSpPr>
          <p:cNvPr id="29" name="C">
            <a:extLst>
              <a:ext uri="{FF2B5EF4-FFF2-40B4-BE49-F238E27FC236}">
                <a16:creationId xmlns:a16="http://schemas.microsoft.com/office/drawing/2014/main" id="{C4CDD572-52E5-D98C-2388-090B95011AE0}"/>
              </a:ext>
            </a:extLst>
          </p:cNvPr>
          <p:cNvGrpSpPr/>
          <p:nvPr/>
        </p:nvGrpSpPr>
        <p:grpSpPr>
          <a:xfrm>
            <a:off x="942213" y="4743317"/>
            <a:ext cx="4345176" cy="997127"/>
            <a:chOff x="1106373" y="4263687"/>
            <a:chExt cx="4345176" cy="997127"/>
          </a:xfrm>
        </p:grpSpPr>
        <p:sp>
          <p:nvSpPr>
            <p:cNvPr id="33" name="Hình chữ nhật: Góc Tròn 6">
              <a:extLst>
                <a:ext uri="{FF2B5EF4-FFF2-40B4-BE49-F238E27FC236}">
                  <a16:creationId xmlns:a16="http://schemas.microsoft.com/office/drawing/2014/main" id="{BE78ECCD-6CC8-BD6A-4084-E90EA2E99BCE}"/>
                </a:ext>
              </a:extLst>
            </p:cNvPr>
            <p:cNvSpPr/>
            <p:nvPr/>
          </p:nvSpPr>
          <p:spPr>
            <a:xfrm>
              <a:off x="2126743" y="4263687"/>
              <a:ext cx="3324806" cy="997127"/>
            </a:xfrm>
            <a:prstGeom prst="roundRect">
              <a:avLst/>
            </a:prstGeom>
            <a:noFill/>
            <a:ln w="19050">
              <a:solidFill>
                <a:srgbClr val="3A9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tôi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pic>
          <p:nvPicPr>
            <p:cNvPr id="34" name="Hình ảnh 11">
              <a:extLst>
                <a:ext uri="{FF2B5EF4-FFF2-40B4-BE49-F238E27FC236}">
                  <a16:creationId xmlns:a16="http://schemas.microsoft.com/office/drawing/2014/main" id="{B65B94A3-B215-7D4D-BCF8-CA2B3F2998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345" t="1924" r="26318" b="-1924"/>
            <a:stretch/>
          </p:blipFill>
          <p:spPr>
            <a:xfrm>
              <a:off x="1106373" y="4263687"/>
              <a:ext cx="960699" cy="997127"/>
            </a:xfrm>
            <a:prstGeom prst="rect">
              <a:avLst/>
            </a:prstGeom>
          </p:spPr>
        </p:pic>
      </p:grpSp>
      <p:grpSp>
        <p:nvGrpSpPr>
          <p:cNvPr id="35" name="D">
            <a:extLst>
              <a:ext uri="{FF2B5EF4-FFF2-40B4-BE49-F238E27FC236}">
                <a16:creationId xmlns:a16="http://schemas.microsoft.com/office/drawing/2014/main" id="{4E28F3D4-CA02-E956-0648-348F080D8CAE}"/>
              </a:ext>
            </a:extLst>
          </p:cNvPr>
          <p:cNvGrpSpPr/>
          <p:nvPr/>
        </p:nvGrpSpPr>
        <p:grpSpPr>
          <a:xfrm>
            <a:off x="6873722" y="4743317"/>
            <a:ext cx="4169416" cy="997127"/>
            <a:chOff x="6575139" y="4263687"/>
            <a:chExt cx="4169416" cy="997127"/>
          </a:xfrm>
        </p:grpSpPr>
        <p:sp>
          <p:nvSpPr>
            <p:cNvPr id="36" name="60">
              <a:extLst>
                <a:ext uri="{FF2B5EF4-FFF2-40B4-BE49-F238E27FC236}">
                  <a16:creationId xmlns:a16="http://schemas.microsoft.com/office/drawing/2014/main" id="{BA175F4C-B25A-4261-B62F-49596008E535}"/>
                </a:ext>
              </a:extLst>
            </p:cNvPr>
            <p:cNvSpPr/>
            <p:nvPr/>
          </p:nvSpPr>
          <p:spPr>
            <a:xfrm>
              <a:off x="7535838" y="4263687"/>
              <a:ext cx="3208717" cy="997127"/>
            </a:xfrm>
            <a:prstGeom prst="roundRect">
              <a:avLst/>
            </a:prstGeom>
            <a:noFill/>
            <a:ln w="19050">
              <a:solidFill>
                <a:srgbClr val="3A93C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b="1">
                  <a:solidFill>
                    <a:prstClr val="black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xinh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pic>
          <p:nvPicPr>
            <p:cNvPr id="37" name="Hình ảnh 12">
              <a:extLst>
                <a:ext uri="{FF2B5EF4-FFF2-40B4-BE49-F238E27FC236}">
                  <a16:creationId xmlns:a16="http://schemas.microsoft.com/office/drawing/2014/main" id="{A0CB6104-0BEF-865B-EA6D-E04D3D525A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211" r="-1548"/>
            <a:stretch/>
          </p:blipFill>
          <p:spPr>
            <a:xfrm>
              <a:off x="6575139" y="4263687"/>
              <a:ext cx="960699" cy="997127"/>
            </a:xfrm>
            <a:prstGeom prst="rect">
              <a:avLst/>
            </a:prstGeom>
          </p:spPr>
        </p:pic>
      </p:grpSp>
      <p:pic>
        <p:nvPicPr>
          <p:cNvPr id="38" name="Đúng">
            <a:extLst>
              <a:ext uri="{FF2B5EF4-FFF2-40B4-BE49-F238E27FC236}">
                <a16:creationId xmlns:a16="http://schemas.microsoft.com/office/drawing/2014/main" id="{61E76B85-595B-FC1C-BD5D-8D307DF14EB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810"/>
          <a:stretch/>
        </p:blipFill>
        <p:spPr>
          <a:xfrm>
            <a:off x="4869925" y="4850653"/>
            <a:ext cx="896707" cy="890172"/>
          </a:xfrm>
          <a:prstGeom prst="rect">
            <a:avLst/>
          </a:prstGeom>
        </p:spPr>
      </p:pic>
      <p:pic>
        <p:nvPicPr>
          <p:cNvPr id="39" name="Hình ảnh 15">
            <a:extLst>
              <a:ext uri="{FF2B5EF4-FFF2-40B4-BE49-F238E27FC236}">
                <a16:creationId xmlns:a16="http://schemas.microsoft.com/office/drawing/2014/main" id="{A70E26D7-D603-8413-373D-0C72B408FBF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6" r="-566"/>
          <a:stretch/>
        </p:blipFill>
        <p:spPr>
          <a:xfrm>
            <a:off x="4927981" y="3242965"/>
            <a:ext cx="896707" cy="890172"/>
          </a:xfrm>
          <a:prstGeom prst="rect">
            <a:avLst/>
          </a:prstGeom>
        </p:spPr>
      </p:pic>
      <p:pic>
        <p:nvPicPr>
          <p:cNvPr id="40" name="Hình ảnh 16">
            <a:extLst>
              <a:ext uri="{FF2B5EF4-FFF2-40B4-BE49-F238E27FC236}">
                <a16:creationId xmlns:a16="http://schemas.microsoft.com/office/drawing/2014/main" id="{A3723A30-C9B6-6182-D8A3-F853B15C17D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6" r="-566"/>
          <a:stretch/>
        </p:blipFill>
        <p:spPr>
          <a:xfrm>
            <a:off x="10743818" y="3269983"/>
            <a:ext cx="896707" cy="890172"/>
          </a:xfrm>
          <a:prstGeom prst="rect">
            <a:avLst/>
          </a:prstGeom>
        </p:spPr>
      </p:pic>
      <p:pic>
        <p:nvPicPr>
          <p:cNvPr id="41" name="Hình ảnh 17">
            <a:extLst>
              <a:ext uri="{FF2B5EF4-FFF2-40B4-BE49-F238E27FC236}">
                <a16:creationId xmlns:a16="http://schemas.microsoft.com/office/drawing/2014/main" id="{C72E33CA-24B8-4FE6-A7D5-990860647D6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76" r="-566"/>
          <a:stretch/>
        </p:blipFill>
        <p:spPr>
          <a:xfrm>
            <a:off x="10684169" y="4934439"/>
            <a:ext cx="896707" cy="890172"/>
          </a:xfrm>
          <a:prstGeom prst="rect">
            <a:avLst/>
          </a:prstGeom>
        </p:spPr>
      </p:pic>
      <p:pic>
        <p:nvPicPr>
          <p:cNvPr id="42" name="Correct sound effect and wrong sound effect">
            <a:hlinkClick r:id="" action="ppaction://media"/>
            <a:extLst>
              <a:ext uri="{FF2B5EF4-FFF2-40B4-BE49-F238E27FC236}">
                <a16:creationId xmlns:a16="http://schemas.microsoft.com/office/drawing/2014/main" id="{39F98F05-75AE-13E2-A79F-EE8CDFDB200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2788" end="6322.06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-2191667" y="5364207"/>
            <a:ext cx="487363" cy="487363"/>
          </a:xfrm>
          <a:prstGeom prst="rect">
            <a:avLst/>
          </a:prstGeom>
        </p:spPr>
      </p:pic>
      <p:pic>
        <p:nvPicPr>
          <p:cNvPr id="43" name="Correct sound effect and wrong sound effect">
            <a:hlinkClick r:id="" action="ppaction://media"/>
            <a:extLst>
              <a:ext uri="{FF2B5EF4-FFF2-40B4-BE49-F238E27FC236}">
                <a16:creationId xmlns:a16="http://schemas.microsoft.com/office/drawing/2014/main" id="{0C169A82-6AAA-11C3-9E32-358EF5616DF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4753" end="4156.0625"/>
                </p14:media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796680" y="8206994"/>
            <a:ext cx="487363" cy="48736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869E83E4-5FC9-412B-0D25-E7AD351F38C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35914" y="2040323"/>
            <a:ext cx="3546922" cy="4169026"/>
          </a:xfrm>
          <a:prstGeom prst="rect">
            <a:avLst/>
          </a:prstGeom>
        </p:spPr>
      </p:pic>
      <p:sp>
        <p:nvSpPr>
          <p:cNvPr id="45" name="Arrow: Left 25">
            <a:hlinkClick r:id="rId11" action="ppaction://hlinksldjump"/>
            <a:extLst>
              <a:ext uri="{FF2B5EF4-FFF2-40B4-BE49-F238E27FC236}">
                <a16:creationId xmlns:a16="http://schemas.microsoft.com/office/drawing/2014/main" id="{66EA7827-85F6-2604-9769-52C263A31C5F}"/>
              </a:ext>
            </a:extLst>
          </p:cNvPr>
          <p:cNvSpPr/>
          <p:nvPr/>
        </p:nvSpPr>
        <p:spPr>
          <a:xfrm>
            <a:off x="10288699" y="5738154"/>
            <a:ext cx="896706" cy="798306"/>
          </a:xfrm>
          <a:prstGeom prst="leftArrow">
            <a:avLst/>
          </a:prstGeom>
          <a:solidFill>
            <a:srgbClr val="74AF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2969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39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939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1" dur="738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38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ada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939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C168B0B-A709-CB08-4260-A4EF3CE2A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907" y="1750900"/>
            <a:ext cx="6615499" cy="4592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F318EF-26BF-C9C1-61E5-3331ADE82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4494" y="683847"/>
            <a:ext cx="6273328" cy="16765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F4ED949-3B25-3BFE-4C95-3C5E40175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588" y="2444400"/>
            <a:ext cx="8535140" cy="118272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57E6CB-7548-FBEF-BEE5-DAAB1A60E9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7929" y="3627127"/>
            <a:ext cx="7230483" cy="118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69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4CA494A-EEE5-EB20-09EE-02EBAC1AE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625" y="1734393"/>
            <a:ext cx="10120237" cy="320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9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E21A49E-53F6-4064-9529-E710DA0B1482}"/>
              </a:ext>
            </a:extLst>
          </p:cNvPr>
          <p:cNvSpPr/>
          <p:nvPr/>
        </p:nvSpPr>
        <p:spPr>
          <a:xfrm>
            <a:off x="254000" y="685800"/>
            <a:ext cx="11410661" cy="56895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353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BÀI SOẠN CỦA EM LAN H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ƯƠN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G – 035.447.3852</a:t>
            </a:r>
          </a:p>
          <a:p>
            <a:pPr marL="0" marR="0" lvl="0" indent="0" algn="ctr" defTabSz="8353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QUÝ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THẦY/ CÔ </a:t>
            </a: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KHÔNG GỬI BÀI </a:t>
            </a: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VÀO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CÁC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HỘI NHÓM ZALO HAY FB, CÁC WEB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.....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8353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EM </a:t>
            </a:r>
            <a:r>
              <a:rPr kumimoji="0" lang="en-US" sz="2799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CHỈ GIAO DỊCH BẰNG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DUY NHẤT 1 NICK FB :</a:t>
            </a:r>
            <a:r>
              <a:rPr kumimoji="0" lang="en-US" sz="2799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LAN H</a:t>
            </a:r>
            <a:r>
              <a:rPr kumimoji="0" lang="vi-VN" sz="2799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Ư</a:t>
            </a:r>
            <a:r>
              <a:rPr kumimoji="0" lang="en-US" sz="2799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ƠNG. Lik Fb của em: </a:t>
            </a:r>
            <a:r>
              <a:rPr kumimoji="0" lang="en-US" sz="2799" b="1" i="0" u="none" strike="noStrike" kern="120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https://www.facebook.com/GADTLANHUONG0354473852) </a:t>
            </a:r>
          </a:p>
          <a:p>
            <a:pPr marL="0" marR="0" lvl="0" indent="0" algn="ctr" defTabSz="8353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VÀ </a:t>
            </a:r>
            <a:r>
              <a:rPr kumimoji="0" lang="en-US" sz="2799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ZALO LAN H</a:t>
            </a:r>
            <a:r>
              <a:rPr kumimoji="0" lang="vi-VN" sz="2799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Ư</a:t>
            </a:r>
            <a:r>
              <a:rPr kumimoji="0" lang="en-US" sz="2799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ƠNG SĐT </a:t>
            </a:r>
            <a:r>
              <a:rPr kumimoji="0" lang="en-US" sz="3735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0354473852</a:t>
            </a:r>
            <a:r>
              <a:rPr kumimoji="0" lang="en-US" sz="3735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.</a:t>
            </a:r>
            <a:r>
              <a:rPr kumimoji="0" lang="en-US" sz="2799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 </a:t>
            </a:r>
          </a:p>
          <a:p>
            <a:pPr marL="0" marR="0" lvl="0" indent="0" algn="ctr" defTabSz="8353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99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MỌI </a:t>
            </a:r>
            <a:r>
              <a:rPr kumimoji="0" lang="en-US" sz="2799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GIAO DỊCH BẰNG NICK KHÁC ĐỀU LÀ MẠO DANH EM VÀ LỪA ĐẢO Ạ!</a:t>
            </a:r>
          </a:p>
          <a:p>
            <a:pPr marL="0" marR="0" lvl="0" indent="0" algn="ctr" defTabSz="8353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8353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EM XIN CHÂN THÀNH CẢM 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Ơ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N! KÍNH CHÚC THẦY/CÔ DẠY TỐT Ạ!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B5A403-E871-4CEB-8DF9-59BD1F0224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58" b="98384" l="6600" r="93800">
                        <a14:foregroundMark x1="9800" y1="59495" x2="9800" y2="59495"/>
                        <a14:foregroundMark x1="8900" y1="46768" x2="8900" y2="46768"/>
                        <a14:foregroundMark x1="6600" y1="52929" x2="6600" y2="52929"/>
                        <a14:foregroundMark x1="48700" y1="8687" x2="48700" y2="8687"/>
                        <a14:foregroundMark x1="74900" y1="11414" x2="74900" y2="11414"/>
                        <a14:foregroundMark x1="56900" y1="7172" x2="56900" y2="7172"/>
                        <a14:foregroundMark x1="45200" y1="6768" x2="45200" y2="6768"/>
                        <a14:foregroundMark x1="75600" y1="5758" x2="75600" y2="5758"/>
                        <a14:foregroundMark x1="93800" y1="20707" x2="93800" y2="20707"/>
                        <a14:foregroundMark x1="86500" y1="19495" x2="86500" y2="19495"/>
                        <a14:foregroundMark x1="74900" y1="16263" x2="74900" y2="16263"/>
                        <a14:foregroundMark x1="52500" y1="93535" x2="52500" y2="93535"/>
                        <a14:foregroundMark x1="46200" y1="98384" x2="46200" y2="98384"/>
                        <a14:foregroundMark x1="39300" y1="7778" x2="39300" y2="7778"/>
                        <a14:foregroundMark x1="36800" y1="8081" x2="36800" y2="8081"/>
                        <a14:foregroundMark x1="36000" y1="8889" x2="36000" y2="8889"/>
                        <a14:foregroundMark x1="76000" y1="7172" x2="76000" y2="7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82603"/>
            <a:ext cx="1108143" cy="1097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8649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4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950" fill="hold">
                                          <p:stCondLst>
                                            <p:cond delay="9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950" fill="hold">
                                          <p:stCondLst>
                                            <p:cond delay="1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950" fill="hold">
                                          <p:stCondLst>
                                            <p:cond delay="28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950" fill="hold">
                                          <p:stCondLst>
                                            <p:cond delay="3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E21A49E-53F6-4064-9529-E710DA0B1482}"/>
              </a:ext>
            </a:extLst>
          </p:cNvPr>
          <p:cNvSpPr/>
          <p:nvPr/>
        </p:nvSpPr>
        <p:spPr>
          <a:xfrm>
            <a:off x="254000" y="685800"/>
            <a:ext cx="11410661" cy="56895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8353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B5A403-E871-4CEB-8DF9-59BD1F0224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58" b="98384" l="6600" r="93800">
                        <a14:foregroundMark x1="9800" y1="59495" x2="9800" y2="59495"/>
                        <a14:foregroundMark x1="8900" y1="46768" x2="8900" y2="46768"/>
                        <a14:foregroundMark x1="6600" y1="52929" x2="6600" y2="52929"/>
                        <a14:foregroundMark x1="48700" y1="8687" x2="48700" y2="8687"/>
                        <a14:foregroundMark x1="74900" y1="11414" x2="74900" y2="11414"/>
                        <a14:foregroundMark x1="56900" y1="7172" x2="56900" y2="7172"/>
                        <a14:foregroundMark x1="45200" y1="6768" x2="45200" y2="6768"/>
                        <a14:foregroundMark x1="75600" y1="5758" x2="75600" y2="5758"/>
                        <a14:foregroundMark x1="93800" y1="20707" x2="93800" y2="20707"/>
                        <a14:foregroundMark x1="86500" y1="19495" x2="86500" y2="19495"/>
                        <a14:foregroundMark x1="74900" y1="16263" x2="74900" y2="16263"/>
                        <a14:foregroundMark x1="52500" y1="93535" x2="52500" y2="93535"/>
                        <a14:foregroundMark x1="46200" y1="98384" x2="46200" y2="98384"/>
                        <a14:foregroundMark x1="39300" y1="7778" x2="39300" y2="7778"/>
                        <a14:foregroundMark x1="36800" y1="8081" x2="36800" y2="8081"/>
                        <a14:foregroundMark x1="36000" y1="8889" x2="36000" y2="8889"/>
                        <a14:foregroundMark x1="76000" y1="7172" x2="76000" y2="71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482603"/>
            <a:ext cx="1108143" cy="10970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FF546AC-DE5B-B907-F06F-5862F8A7806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02" t="8333" r="6402" b="11667"/>
          <a:stretch/>
        </p:blipFill>
        <p:spPr>
          <a:xfrm>
            <a:off x="6858000" y="1031134"/>
            <a:ext cx="3708400" cy="51845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11FC58-0E62-0D0A-682B-28A3738A3423}"/>
              </a:ext>
            </a:extLst>
          </p:cNvPr>
          <p:cNvSpPr txBox="1"/>
          <p:nvPr/>
        </p:nvSpPr>
        <p:spPr>
          <a:xfrm>
            <a:off x="608520" y="1579665"/>
            <a:ext cx="563746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353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LAN H</a:t>
            </a:r>
            <a:r>
              <a:rPr kumimoji="0" lang="vi-VN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Ư</a:t>
            </a:r>
            <a:r>
              <a:rPr kumimoji="0" lang="en-US" sz="4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ƠNG : </a:t>
            </a:r>
            <a:r>
              <a:rPr kumimoji="0" lang="en-US" sz="6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0354473852</a:t>
            </a:r>
          </a:p>
          <a:p>
            <a:pPr marL="0" marR="0" lvl="0" indent="0" algn="ctr" defTabSz="83531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/>
              </a:rPr>
              <a:t>NHẬN SOẠN BÀI LẺ PPT LÊN TIẾT, THI  CỦA TẤT CẢ CÁC BỘ SÁCH LỚP 1-2-3-4-5 </a:t>
            </a: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55438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4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950" fill="hold">
                                          <p:stCondLst>
                                            <p:cond delay="9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950" fill="hold">
                                          <p:stCondLst>
                                            <p:cond delay="1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950" fill="hold">
                                          <p:stCondLst>
                                            <p:cond delay="28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950" fill="hold">
                                          <p:stCondLst>
                                            <p:cond delay="3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45E323F-09E9-CD3C-104F-08DEDA152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8934" y="1818729"/>
            <a:ext cx="6090432" cy="3792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19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57151AB-1DA7-DA5E-434E-E74EB0FD32DD}"/>
              </a:ext>
            </a:extLst>
          </p:cNvPr>
          <p:cNvSpPr txBox="1"/>
          <p:nvPr/>
        </p:nvSpPr>
        <p:spPr>
          <a:xfrm>
            <a:off x="1676783" y="725211"/>
            <a:ext cx="9296018" cy="502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vi-VN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hảo luận theo nhóm nhỏ</a:t>
            </a:r>
            <a:r>
              <a:rPr lang="en-GB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theo kĩ thuật </a:t>
            </a:r>
            <a:r>
              <a:rPr lang="en-GB" sz="4400" b="1" i="1">
                <a:solidFill>
                  <a:srgbClr val="7030A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 theo trạm</a:t>
            </a:r>
            <a:endParaRPr lang="en-US" sz="4000" b="1">
              <a:solidFill>
                <a:srgbClr val="7030A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90170" algn="just">
              <a:lnSpc>
                <a:spcPct val="115000"/>
              </a:lnSpc>
            </a:pPr>
            <a:r>
              <a:rPr lang="en-GB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en-GB" sz="4000">
                <a:solidFill>
                  <a:srgbClr val="0070C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Trạm 1: Một HS thực hiện BT 1.</a:t>
            </a:r>
          </a:p>
          <a:p>
            <a:pPr indent="90170" algn="just">
              <a:lnSpc>
                <a:spcPct val="115000"/>
              </a:lnSpc>
            </a:pPr>
            <a:endParaRPr lang="en-US" sz="400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indent="90170" algn="just">
              <a:lnSpc>
                <a:spcPct val="115000"/>
              </a:lnSpc>
            </a:pPr>
            <a:r>
              <a:rPr lang="en-GB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en-GB" sz="400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Trạm 2: Một HS thực hiện BT 2. </a:t>
            </a:r>
          </a:p>
          <a:p>
            <a:pPr indent="90170" algn="just">
              <a:lnSpc>
                <a:spcPct val="115000"/>
              </a:lnSpc>
            </a:pPr>
            <a:endParaRPr lang="en-US" sz="400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en-GB" sz="40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en-GB" sz="4000">
                <a:solidFill>
                  <a:srgbClr val="00B05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Trạm 3: Hai HS thực hiện BT 3.</a:t>
            </a:r>
            <a:endParaRPr lang="en-US" sz="400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A99D8E63-A676-4CB1-E10E-920E418469A4}"/>
              </a:ext>
            </a:extLst>
          </p:cNvPr>
          <p:cNvSpPr/>
          <p:nvPr/>
        </p:nvSpPr>
        <p:spPr>
          <a:xfrm>
            <a:off x="1487595" y="2205372"/>
            <a:ext cx="693683" cy="69368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1F6A9F4-63D7-072D-6A64-E4EFC6ACC96B}"/>
              </a:ext>
            </a:extLst>
          </p:cNvPr>
          <p:cNvSpPr/>
          <p:nvPr/>
        </p:nvSpPr>
        <p:spPr>
          <a:xfrm>
            <a:off x="1477464" y="3622469"/>
            <a:ext cx="693683" cy="69368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8DA76AC-367E-5116-1D37-702A64754F90}"/>
              </a:ext>
            </a:extLst>
          </p:cNvPr>
          <p:cNvSpPr/>
          <p:nvPr/>
        </p:nvSpPr>
        <p:spPr>
          <a:xfrm>
            <a:off x="1487595" y="5039566"/>
            <a:ext cx="693683" cy="69368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>
                <a:solidFill>
                  <a:schemeClr val="bg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912947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B91847B-37CF-ED34-79D4-FB838AFA40BB}"/>
              </a:ext>
            </a:extLst>
          </p:cNvPr>
          <p:cNvSpPr/>
          <p:nvPr/>
        </p:nvSpPr>
        <p:spPr>
          <a:xfrm>
            <a:off x="4319752" y="5439104"/>
            <a:ext cx="3231931" cy="66215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134D18-C339-4B79-C6A8-BED4AA90353E}"/>
              </a:ext>
            </a:extLst>
          </p:cNvPr>
          <p:cNvSpPr txBox="1"/>
          <p:nvPr/>
        </p:nvSpPr>
        <p:spPr>
          <a:xfrm>
            <a:off x="724584" y="410152"/>
            <a:ext cx="10742832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-Rounded-Bold"/>
                <a:ea typeface="+mn-ea"/>
                <a:cs typeface="+mn-cs"/>
              </a:rPr>
              <a:t>1. 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Trong đoạn văn sau, người kể chuyện đã dùng những từ in đậm để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 làm gì?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BoldM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	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Gò Mộng làng 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tôi 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có một vườn cò. Một hôm, Bông rủ 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tôi 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ra Gò Mộng.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 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Chẳng đợi 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tôi 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gật đầu, 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nó 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kéo tôi đi. Rồi 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BoldMT"/>
                <a:ea typeface="+mn-ea"/>
                <a:cs typeface="+mn-cs"/>
              </a:rPr>
              <a:t>chúng tôi 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như bị lạc vào một thế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 giới ve sầu và cò, vạc,...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ItalicMT"/>
                <a:ea typeface="+mn-ea"/>
                <a:cs typeface="+mn-cs"/>
              </a:rPr>
              <a:t>					</a:t>
            </a:r>
            <a:r>
              <a:rPr kumimoji="0" lang="vi-VN" sz="32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ItalicMT"/>
                <a:ea typeface="+mn-ea"/>
                <a:cs typeface="+mn-cs"/>
              </a:rPr>
              <a:t>Theo 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Đặng Vương Hưng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ItalicMT"/>
                <a:ea typeface="+mn-ea"/>
                <a:cs typeface="+mn-cs"/>
              </a:rPr>
              <a:t>Chọn ý trả lời đúng: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SymbolMT"/>
                <a:ea typeface="+mn-ea"/>
                <a:cs typeface="+mn-cs"/>
              </a:rPr>
              <a:t>	</a:t>
            </a:r>
            <a:r>
              <a:rPr kumimoji="0" lang="vi-VN" sz="4800" b="0" i="0" u="none" strike="noStrike" kern="1200" cap="none" spc="0" normalizeH="0" baseline="0" noProof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SymbolMT"/>
                <a:ea typeface="+mn-ea"/>
                <a:cs typeface="+mn-cs"/>
              </a:rPr>
              <a:t>• 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Để hỏi. 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	</a:t>
            </a:r>
            <a:r>
              <a:rPr kumimoji="0" lang="vi-VN" sz="4800" b="0" i="0" u="none" strike="noStrike" kern="1200" cap="none" spc="0" normalizeH="0" baseline="0" noProof="0">
                <a:ln>
                  <a:noFill/>
                </a:ln>
                <a:solidFill>
                  <a:srgbClr val="00FFFF"/>
                </a:solidFill>
                <a:effectLst/>
                <a:uLnTx/>
                <a:uFillTx/>
                <a:latin typeface="SymbolMT"/>
                <a:ea typeface="+mn-ea"/>
                <a:cs typeface="+mn-cs"/>
              </a:rPr>
              <a:t>• 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Để xưng hô. </a:t>
            </a: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	</a:t>
            </a:r>
            <a:r>
              <a:rPr kumimoji="0" lang="vi-VN" sz="4800" b="0" i="0" u="none" strike="noStrike" kern="1200" cap="none" spc="0" normalizeH="0" baseline="0" noProof="0">
                <a:ln>
                  <a:noFill/>
                </a:ln>
                <a:solidFill>
                  <a:srgbClr val="FF8000"/>
                </a:solidFill>
                <a:effectLst/>
                <a:uLnTx/>
                <a:uFillTx/>
                <a:latin typeface="SymbolMT"/>
                <a:ea typeface="+mn-ea"/>
                <a:cs typeface="+mn-cs"/>
              </a:rPr>
              <a:t>• </a:t>
            </a:r>
            <a:r>
              <a:rPr kumimoji="0" lang="vi-VN" sz="3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MT"/>
                <a:ea typeface="+mn-ea"/>
                <a:cs typeface="+mn-cs"/>
              </a:rPr>
              <a:t>Để thay thế.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D80C0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7136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B91847B-37CF-ED34-79D4-FB838AFA40BB}"/>
              </a:ext>
            </a:extLst>
          </p:cNvPr>
          <p:cNvSpPr/>
          <p:nvPr/>
        </p:nvSpPr>
        <p:spPr>
          <a:xfrm>
            <a:off x="4745421" y="1844567"/>
            <a:ext cx="1350579" cy="66215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CACAEEA-A0D8-918E-E6CB-C57BC8742036}"/>
              </a:ext>
            </a:extLst>
          </p:cNvPr>
          <p:cNvSpPr/>
          <p:nvPr/>
        </p:nvSpPr>
        <p:spPr>
          <a:xfrm>
            <a:off x="7330967" y="3002074"/>
            <a:ext cx="1166648" cy="66215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66213291-D996-F1C6-EE2D-75AD0AD197CF}"/>
              </a:ext>
            </a:extLst>
          </p:cNvPr>
          <p:cNvSpPr/>
          <p:nvPr/>
        </p:nvSpPr>
        <p:spPr>
          <a:xfrm>
            <a:off x="2159878" y="4263316"/>
            <a:ext cx="646384" cy="66215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EABC369-9726-A1CA-D24E-A32879B127E8}"/>
              </a:ext>
            </a:extLst>
          </p:cNvPr>
          <p:cNvSpPr/>
          <p:nvPr/>
        </p:nvSpPr>
        <p:spPr>
          <a:xfrm>
            <a:off x="9207063" y="5517931"/>
            <a:ext cx="1261239" cy="66215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134D18-C339-4B79-C6A8-BED4AA90353E}"/>
              </a:ext>
            </a:extLst>
          </p:cNvPr>
          <p:cNvSpPr txBox="1"/>
          <p:nvPr/>
        </p:nvSpPr>
        <p:spPr>
          <a:xfrm>
            <a:off x="724584" y="486217"/>
            <a:ext cx="1074283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i="0" u="none" strike="noStrike" baseline="0">
                <a:solidFill>
                  <a:srgbClr val="FF00FF"/>
                </a:solidFill>
                <a:latin typeface="Arial-Rounded-Bold"/>
              </a:rPr>
              <a:t>2. </a:t>
            </a:r>
            <a:r>
              <a:rPr lang="en-US" sz="4000" b="1" i="0" u="none" strike="noStrike" baseline="0">
                <a:solidFill>
                  <a:srgbClr val="000000"/>
                </a:solidFill>
                <a:latin typeface="Arial-BoldMT"/>
              </a:rPr>
              <a:t>Tìm từ dùng để hỏi trong mỗi câu sau:</a:t>
            </a:r>
          </a:p>
          <a:p>
            <a:pPr algn="l"/>
            <a:endParaRPr lang="en-US" sz="4000" b="1" i="0" u="none" strike="noStrike" baseline="0">
              <a:solidFill>
                <a:srgbClr val="000000"/>
              </a:solidFill>
              <a:latin typeface="Arial-BoldMT"/>
            </a:endParaRPr>
          </a:p>
          <a:p>
            <a:pPr lvl="2"/>
            <a:r>
              <a:rPr lang="en-US" sz="4000" b="0" i="0" u="none" strike="noStrike" baseline="0">
                <a:solidFill>
                  <a:srgbClr val="0070C0"/>
                </a:solidFill>
                <a:latin typeface="ArialMT"/>
              </a:rPr>
              <a:t>a. </a:t>
            </a:r>
            <a:r>
              <a:rPr lang="en-US" sz="4000" b="0" i="0" u="none" strike="noStrike" baseline="0">
                <a:solidFill>
                  <a:srgbClr val="000000"/>
                </a:solidFill>
                <a:latin typeface="ArialMT"/>
              </a:rPr>
              <a:t>Nhà bạn ở đâu?</a:t>
            </a:r>
          </a:p>
          <a:p>
            <a:pPr lvl="2"/>
            <a:endParaRPr lang="en-US" sz="4000" b="0" i="0" u="none" strike="noStrike" baseline="0">
              <a:solidFill>
                <a:srgbClr val="000000"/>
              </a:solidFill>
              <a:latin typeface="ArialMT"/>
            </a:endParaRPr>
          </a:p>
          <a:p>
            <a:pPr lvl="2"/>
            <a:r>
              <a:rPr lang="vi-VN" sz="4000" b="0" i="0" u="none" strike="noStrike" baseline="0">
                <a:solidFill>
                  <a:srgbClr val="0070C0"/>
                </a:solidFill>
                <a:latin typeface="ArialMT"/>
              </a:rPr>
              <a:t>b.</a:t>
            </a:r>
            <a:r>
              <a:rPr lang="vi-VN" sz="4000" b="0" i="0" u="none" strike="noStrike" baseline="0">
                <a:solidFill>
                  <a:srgbClr val="000000"/>
                </a:solidFill>
                <a:latin typeface="ArialMT"/>
              </a:rPr>
              <a:t> Bạn thường đi học lúc mấy giờ?</a:t>
            </a:r>
            <a:endParaRPr lang="en-US" sz="4000" b="0" i="0" u="none" strike="noStrike" baseline="0">
              <a:solidFill>
                <a:srgbClr val="000000"/>
              </a:solidFill>
              <a:latin typeface="ArialMT"/>
            </a:endParaRPr>
          </a:p>
          <a:p>
            <a:pPr lvl="2"/>
            <a:endParaRPr lang="vi-VN" sz="4000" b="0" i="0" u="none" strike="noStrike" baseline="0">
              <a:solidFill>
                <a:srgbClr val="000000"/>
              </a:solidFill>
              <a:latin typeface="ArialMT"/>
            </a:endParaRPr>
          </a:p>
          <a:p>
            <a:pPr lvl="2"/>
            <a:r>
              <a:rPr lang="vi-VN" sz="4000" b="0" i="0" u="none" strike="noStrike" baseline="0">
                <a:solidFill>
                  <a:srgbClr val="0070C0"/>
                </a:solidFill>
                <a:latin typeface="ArialMT"/>
              </a:rPr>
              <a:t>c.</a:t>
            </a:r>
            <a:r>
              <a:rPr lang="vi-VN" sz="4000" b="0" i="0" u="none" strike="noStrike" baseline="0">
                <a:solidFill>
                  <a:srgbClr val="000000"/>
                </a:solidFill>
                <a:latin typeface="ArialMT"/>
              </a:rPr>
              <a:t> Ai đưa bạn đi học?</a:t>
            </a:r>
            <a:endParaRPr lang="en-US" sz="4000" b="0" i="0" u="none" strike="noStrike" baseline="0">
              <a:solidFill>
                <a:srgbClr val="000000"/>
              </a:solidFill>
              <a:latin typeface="ArialMT"/>
            </a:endParaRPr>
          </a:p>
          <a:p>
            <a:pPr lvl="2"/>
            <a:endParaRPr lang="vi-VN" sz="4000" b="0" i="0" u="none" strike="noStrike" baseline="0">
              <a:solidFill>
                <a:srgbClr val="000000"/>
              </a:solidFill>
              <a:latin typeface="ArialMT"/>
            </a:endParaRPr>
          </a:p>
          <a:p>
            <a:pPr lvl="2"/>
            <a:r>
              <a:rPr lang="en-US" sz="4000" b="0" i="0" u="none" strike="noStrike" baseline="0">
                <a:solidFill>
                  <a:srgbClr val="0070C0"/>
                </a:solidFill>
                <a:latin typeface="ArialMT"/>
              </a:rPr>
              <a:t>d. </a:t>
            </a:r>
            <a:r>
              <a:rPr lang="en-US" sz="4000" b="0" i="0" u="none" strike="noStrike" baseline="0">
                <a:solidFill>
                  <a:srgbClr val="000000"/>
                </a:solidFill>
                <a:latin typeface="ArialMT"/>
              </a:rPr>
              <a:t>Hôm nay, bạn học những môn nào?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D80C0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702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2EABC369-9726-A1CA-D24E-A32879B127E8}"/>
              </a:ext>
            </a:extLst>
          </p:cNvPr>
          <p:cNvSpPr/>
          <p:nvPr/>
        </p:nvSpPr>
        <p:spPr>
          <a:xfrm>
            <a:off x="3074277" y="2159876"/>
            <a:ext cx="3021723" cy="66215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9D354D9-C1CB-D158-33DB-00050E44A1F2}"/>
              </a:ext>
            </a:extLst>
          </p:cNvPr>
          <p:cNvSpPr/>
          <p:nvPr/>
        </p:nvSpPr>
        <p:spPr>
          <a:xfrm>
            <a:off x="3783725" y="3203790"/>
            <a:ext cx="3689130" cy="66215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7B918B0-E6DE-8FE1-2961-1786C7F22777}"/>
              </a:ext>
            </a:extLst>
          </p:cNvPr>
          <p:cNvSpPr/>
          <p:nvPr/>
        </p:nvSpPr>
        <p:spPr>
          <a:xfrm>
            <a:off x="3326524" y="4387899"/>
            <a:ext cx="4445875" cy="662152"/>
          </a:xfrm>
          <a:prstGeom prst="round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5134D18-C339-4B79-C6A8-BED4AA90353E}"/>
              </a:ext>
            </a:extLst>
          </p:cNvPr>
          <p:cNvSpPr txBox="1"/>
          <p:nvPr/>
        </p:nvSpPr>
        <p:spPr>
          <a:xfrm>
            <a:off x="724583" y="986137"/>
            <a:ext cx="10878838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i="0" u="none" strike="noStrike" baseline="0">
                <a:solidFill>
                  <a:srgbClr val="FF00FF"/>
                </a:solidFill>
                <a:latin typeface="Arial-Rounded-Bold"/>
              </a:rPr>
              <a:t>3. </a:t>
            </a:r>
            <a:r>
              <a:rPr lang="en-US" sz="3600" i="0" u="none" strike="noStrike" baseline="0">
                <a:solidFill>
                  <a:srgbClr val="0070C0"/>
                </a:solidFill>
                <a:latin typeface="Arial-BoldMT"/>
              </a:rPr>
              <a:t>Mỗi từ in đậm trong các câu sau thay thế cho từ ngữ nào đứng </a:t>
            </a:r>
            <a:r>
              <a:rPr lang="vi-VN" sz="3600" i="0" u="none" strike="noStrike" baseline="0">
                <a:solidFill>
                  <a:srgbClr val="0070C0"/>
                </a:solidFill>
                <a:latin typeface="Arial-BoldMT"/>
              </a:rPr>
              <a:t>trước nó?</a:t>
            </a:r>
          </a:p>
          <a:p>
            <a:pPr algn="just"/>
            <a:r>
              <a:rPr lang="en-US" sz="3600" b="0" i="0" u="none" strike="noStrike" baseline="0">
                <a:solidFill>
                  <a:srgbClr val="0070C0"/>
                </a:solidFill>
                <a:latin typeface="ArialMT"/>
              </a:rPr>
              <a:t>a.</a:t>
            </a:r>
            <a:r>
              <a:rPr lang="en-US" sz="3600" b="0" i="0" u="none" strike="noStrike" baseline="0">
                <a:solidFill>
                  <a:srgbClr val="000000"/>
                </a:solidFill>
                <a:latin typeface="ArialMT"/>
              </a:rPr>
              <a:t> Bạn Lan rất thông minh. Bạn Tuấn cũng </a:t>
            </a:r>
            <a:r>
              <a:rPr lang="en-US" sz="3600" b="1" i="0" u="none" strike="noStrike" baseline="0">
                <a:solidFill>
                  <a:srgbClr val="000000"/>
                </a:solidFill>
                <a:latin typeface="Arial-BoldMT"/>
              </a:rPr>
              <a:t>thế</a:t>
            </a:r>
            <a:r>
              <a:rPr lang="en-US" sz="3600" b="0" i="0" u="none" strike="noStrike" baseline="0">
                <a:solidFill>
                  <a:srgbClr val="000000"/>
                </a:solidFill>
                <a:latin typeface="ArialMT"/>
              </a:rPr>
              <a:t>.</a:t>
            </a:r>
          </a:p>
          <a:p>
            <a:pPr algn="just"/>
            <a:endParaRPr lang="en-US" sz="3600" b="0" i="0" u="none" strike="noStrike" baseline="0">
              <a:solidFill>
                <a:srgbClr val="000000"/>
              </a:solidFill>
              <a:latin typeface="ArialMT"/>
            </a:endParaRPr>
          </a:p>
          <a:p>
            <a:pPr algn="just"/>
            <a:r>
              <a:rPr lang="en-US" sz="3600" b="0" i="0" u="none" strike="noStrike" baseline="0">
                <a:solidFill>
                  <a:srgbClr val="0070C0"/>
                </a:solidFill>
                <a:latin typeface="ArialMT"/>
              </a:rPr>
              <a:t>b.</a:t>
            </a:r>
            <a:r>
              <a:rPr lang="en-US" sz="3600" b="0" i="0" u="none" strike="noStrike" baseline="0">
                <a:solidFill>
                  <a:srgbClr val="000000"/>
                </a:solidFill>
                <a:latin typeface="ArialMT"/>
              </a:rPr>
              <a:t> Bà ngoại tôi rất thích hoa nhài. Mẹ tôi cũng </a:t>
            </a:r>
            <a:r>
              <a:rPr lang="en-US" sz="3600" b="1" i="0" u="none" strike="noStrike" baseline="0">
                <a:solidFill>
                  <a:srgbClr val="000000"/>
                </a:solidFill>
                <a:latin typeface="Arial-BoldMT"/>
              </a:rPr>
              <a:t>vậy</a:t>
            </a:r>
            <a:r>
              <a:rPr lang="en-US" sz="3600" b="0" i="0" u="none" strike="noStrike" baseline="0">
                <a:solidFill>
                  <a:srgbClr val="000000"/>
                </a:solidFill>
                <a:latin typeface="ArialMT"/>
              </a:rPr>
              <a:t>.</a:t>
            </a:r>
          </a:p>
          <a:p>
            <a:pPr algn="just"/>
            <a:endParaRPr lang="en-US" sz="3600" b="0" i="0" u="none" strike="noStrike" baseline="0">
              <a:solidFill>
                <a:srgbClr val="000000"/>
              </a:solidFill>
              <a:latin typeface="ArialMT"/>
            </a:endParaRPr>
          </a:p>
          <a:p>
            <a:pPr algn="just"/>
            <a:r>
              <a:rPr lang="vi-VN" sz="3600" b="0" i="0" u="none" strike="noStrike" baseline="0">
                <a:solidFill>
                  <a:srgbClr val="0070C0"/>
                </a:solidFill>
                <a:latin typeface="ArialMT"/>
              </a:rPr>
              <a:t>c. </a:t>
            </a:r>
            <a:r>
              <a:rPr lang="vi-VN" sz="3600" b="0" i="0" u="none" strike="noStrike" baseline="0">
                <a:solidFill>
                  <a:srgbClr val="000000"/>
                </a:solidFill>
                <a:latin typeface="ArialMT"/>
              </a:rPr>
              <a:t>Năm nay, cây xoài ở góc vườn rất sai quả. </a:t>
            </a:r>
            <a:r>
              <a:rPr lang="vi-VN" sz="3600" b="1" i="0" u="none" strike="noStrike" baseline="0">
                <a:solidFill>
                  <a:srgbClr val="000000"/>
                </a:solidFill>
                <a:latin typeface="Arial-BoldMT"/>
              </a:rPr>
              <a:t>Đó </a:t>
            </a:r>
            <a:r>
              <a:rPr lang="vi-VN" sz="3600" b="0" i="0" u="none" strike="noStrike" baseline="0">
                <a:solidFill>
                  <a:srgbClr val="000000"/>
                </a:solidFill>
                <a:latin typeface="ArialMT"/>
              </a:rPr>
              <a:t>là cây xoài do ba trồng</a:t>
            </a:r>
            <a:r>
              <a:rPr lang="en-US" sz="3600" b="0" i="0" u="none" strike="noStrike" baseline="0">
                <a:solidFill>
                  <a:srgbClr val="000000"/>
                </a:solidFill>
                <a:latin typeface="ArialMT"/>
              </a:rPr>
              <a:t> vào ngày mẹ sinh tôi.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D80C0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4148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7A30B5A-1347-4B55-6307-3A5B479A2CB7}"/>
              </a:ext>
            </a:extLst>
          </p:cNvPr>
          <p:cNvSpPr/>
          <p:nvPr/>
        </p:nvSpPr>
        <p:spPr>
          <a:xfrm>
            <a:off x="714703" y="1623848"/>
            <a:ext cx="10641725" cy="370489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0D03AF-C8C8-8C49-03DD-B38CF5B36AA5}"/>
              </a:ext>
            </a:extLst>
          </p:cNvPr>
          <p:cNvSpPr txBox="1"/>
          <p:nvPr/>
        </p:nvSpPr>
        <p:spPr>
          <a:xfrm>
            <a:off x="971550" y="1843950"/>
            <a:ext cx="102489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 b="1" i="0" u="none" strike="noStrike" baseline="0"/>
              <a:t>Đại từ </a:t>
            </a:r>
            <a:r>
              <a:rPr lang="vi-VN" sz="4000" b="0" i="0" u="none" strike="noStrike" baseline="0"/>
              <a:t>là những từ dùng để xưng hô (đại từ xưng hô: </a:t>
            </a:r>
            <a:r>
              <a:rPr lang="vi-VN" sz="4000" b="0" i="1" u="none" strike="noStrike" baseline="0">
                <a:solidFill>
                  <a:srgbClr val="0070C0"/>
                </a:solidFill>
              </a:rPr>
              <a:t>tôi, chúng tôi, nó,</a:t>
            </a:r>
            <a:r>
              <a:rPr lang="en-US" sz="4000" b="0" i="1" u="none" strike="noStrike" baseline="0">
                <a:solidFill>
                  <a:srgbClr val="0070C0"/>
                </a:solidFill>
              </a:rPr>
              <a:t> chúng nó</a:t>
            </a:r>
            <a:r>
              <a:rPr lang="en-US" sz="4000" b="0" i="1" u="none" strike="noStrike" baseline="0"/>
              <a:t>,…</a:t>
            </a:r>
            <a:r>
              <a:rPr lang="en-US" sz="4000" b="0" i="0" u="none" strike="noStrike" baseline="0"/>
              <a:t>), để hỏi (đại từ nghi vấn: </a:t>
            </a:r>
            <a:r>
              <a:rPr lang="en-US" sz="4000" b="0" i="1" u="none" strike="noStrike" baseline="0">
                <a:solidFill>
                  <a:srgbClr val="7030A0"/>
                </a:solidFill>
              </a:rPr>
              <a:t>ai, gì, nào, bao nhiêu</a:t>
            </a:r>
            <a:r>
              <a:rPr lang="en-US" sz="4000" b="0" i="1" u="none" strike="noStrike" baseline="0"/>
              <a:t>,...</a:t>
            </a:r>
            <a:r>
              <a:rPr lang="en-US" sz="4000" b="0" i="0" u="none" strike="noStrike" baseline="0"/>
              <a:t>) hoặc để thay thế các từ ngữ khác (đại từ thay thế: </a:t>
            </a:r>
            <a:r>
              <a:rPr lang="en-US" sz="4000" b="0" i="1" u="none" strike="noStrike" baseline="0">
                <a:solidFill>
                  <a:srgbClr val="C00000"/>
                </a:solidFill>
              </a:rPr>
              <a:t>này, đây, đó, thế, vậy</a:t>
            </a:r>
            <a:r>
              <a:rPr lang="en-US" sz="4000" b="0" i="1" u="none" strike="noStrike" baseline="0"/>
              <a:t>,...</a:t>
            </a:r>
            <a:r>
              <a:rPr lang="en-US" sz="4000" b="0" i="0" u="none" strike="noStrike" baseline="0"/>
              <a:t>).</a:t>
            </a:r>
            <a:endParaRPr lang="en-US" sz="5400"/>
          </a:p>
        </p:txBody>
      </p:sp>
      <p:pic>
        <p:nvPicPr>
          <p:cNvPr id="1026" name="Picture 2" descr="Hình ảnh ý Tưởng Bóng đèn PNG , ý Kiến, Bóng đèn, Nguồn Cảm Hứng PNG miễn  phí tải tập tin PSDComment và Vector">
            <a:extLst>
              <a:ext uri="{FF2B5EF4-FFF2-40B4-BE49-F238E27FC236}">
                <a16:creationId xmlns:a16="http://schemas.microsoft.com/office/drawing/2014/main" id="{C312D973-780A-3F97-BD47-E6B88EE07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41" y="173421"/>
            <a:ext cx="1952297" cy="195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5379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16452CD-4225-F75F-E09D-22D46EC48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5518" y="1375087"/>
            <a:ext cx="5974598" cy="435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716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108</TotalTime>
  <Words>883</Words>
  <Application>Microsoft Office PowerPoint</Application>
  <PresentationFormat>Widescreen</PresentationFormat>
  <Paragraphs>93</Paragraphs>
  <Slides>23</Slides>
  <Notes>2</Notes>
  <HiddenSlides>0</HiddenSlides>
  <MMClips>9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38" baseType="lpstr">
      <vt:lpstr>Aptos</vt:lpstr>
      <vt:lpstr>Aptos Display</vt:lpstr>
      <vt:lpstr>Arial</vt:lpstr>
      <vt:lpstr>Arial-BoldMT</vt:lpstr>
      <vt:lpstr>Arial-ItalicMT</vt:lpstr>
      <vt:lpstr>ArialMT</vt:lpstr>
      <vt:lpstr>Arial-Rounded-Bold</vt:lpstr>
      <vt:lpstr>Calibri</vt:lpstr>
      <vt:lpstr>Calibri Light</vt:lpstr>
      <vt:lpstr>Cambria</vt:lpstr>
      <vt:lpstr>SymbolMT</vt:lpstr>
      <vt:lpstr>Times New Roman</vt:lpstr>
      <vt:lpstr>Office Theme</vt:lpstr>
      <vt:lpstr>2_Office Theme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huong</dc:creator>
  <dc:description>9Slide.vn</dc:description>
  <cp:lastModifiedBy>PC</cp:lastModifiedBy>
  <cp:revision>3</cp:revision>
  <dcterms:created xsi:type="dcterms:W3CDTF">2023-12-26T14:33:02Z</dcterms:created>
  <dcterms:modified xsi:type="dcterms:W3CDTF">2024-11-03T12:01:54Z</dcterms:modified>
  <cp:category>9Slide.vn</cp:category>
</cp:coreProperties>
</file>