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11/relationships/webextensiontaskpanes" Target="ppt/webextensions/taskpanes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4" r:id="rId2"/>
  </p:sldMasterIdLst>
  <p:notesMasterIdLst>
    <p:notesMasterId r:id="rId24"/>
  </p:notesMasterIdLst>
  <p:sldIdLst>
    <p:sldId id="2007577188" r:id="rId3"/>
    <p:sldId id="258" r:id="rId4"/>
    <p:sldId id="353" r:id="rId5"/>
    <p:sldId id="288" r:id="rId6"/>
    <p:sldId id="354" r:id="rId7"/>
    <p:sldId id="359" r:id="rId8"/>
    <p:sldId id="344" r:id="rId9"/>
    <p:sldId id="375" r:id="rId10"/>
    <p:sldId id="377" r:id="rId11"/>
    <p:sldId id="2007577182" r:id="rId12"/>
    <p:sldId id="2007577184" r:id="rId13"/>
    <p:sldId id="2007577181" r:id="rId14"/>
    <p:sldId id="311" r:id="rId15"/>
    <p:sldId id="265" r:id="rId16"/>
    <p:sldId id="2007577185" r:id="rId17"/>
    <p:sldId id="300" r:id="rId18"/>
    <p:sldId id="2007577186" r:id="rId19"/>
    <p:sldId id="2007577187" r:id="rId20"/>
    <p:sldId id="264" r:id="rId21"/>
    <p:sldId id="351" r:id="rId22"/>
    <p:sldId id="357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jWAN2B8veGDB3ds2AYJqUbqvBH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97AC"/>
    <a:srgbClr val="D5718E"/>
    <a:srgbClr val="ED7D31"/>
    <a:srgbClr val="00B050"/>
    <a:srgbClr val="E6E6E6"/>
    <a:srgbClr val="000000"/>
    <a:srgbClr val="ECE9A0"/>
    <a:srgbClr val="CDB38D"/>
    <a:srgbClr val="28AFB2"/>
    <a:srgbClr val="A88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54" autoAdjust="0"/>
    <p:restoredTop sz="90851" autoAdjust="0"/>
  </p:normalViewPr>
  <p:slideViewPr>
    <p:cSldViewPr>
      <p:cViewPr>
        <p:scale>
          <a:sx n="125" d="100"/>
          <a:sy n="125" d="100"/>
        </p:scale>
        <p:origin x="-102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4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64568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0646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/>
              <a:t>- Click khung chữ để qua slide 7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6576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>
            <a:extLst>
              <a:ext uri="{FF2B5EF4-FFF2-40B4-BE49-F238E27FC236}">
                <a16:creationId xmlns:a16="http://schemas.microsoft.com/office/drawing/2014/main" xmlns="" id="{31B03093-3743-4982-97A0-88CD1321CF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备注占位符 2">
            <a:extLst>
              <a:ext uri="{FF2B5EF4-FFF2-40B4-BE49-F238E27FC236}">
                <a16:creationId xmlns:a16="http://schemas.microsoft.com/office/drawing/2014/main" xmlns="" id="{BA8D3691-5CE4-4B31-8473-2586FE5DC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148" name="灯片编号占位符 3">
            <a:extLst>
              <a:ext uri="{FF2B5EF4-FFF2-40B4-BE49-F238E27FC236}">
                <a16:creationId xmlns:a16="http://schemas.microsoft.com/office/drawing/2014/main" xmlns="" id="{E3EDE9F1-4155-4B3D-A0A7-B6A11B464C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A617ED-2451-41B2-A99C-28D6ED8354BF}" type="slidenum">
              <a:rPr lang="zh-CN" altLang="en-US" smtClean="0">
                <a:latin typeface="Calibri" panose="020F0502020204030204" pitchFamily="34" charset="0"/>
              </a:rPr>
              <a:pPr/>
              <a:t>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>
            <a:extLst>
              <a:ext uri="{FF2B5EF4-FFF2-40B4-BE49-F238E27FC236}">
                <a16:creationId xmlns:a16="http://schemas.microsoft.com/office/drawing/2014/main" xmlns="" id="{31B03093-3743-4982-97A0-88CD1321CF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备注占位符 2">
            <a:extLst>
              <a:ext uri="{FF2B5EF4-FFF2-40B4-BE49-F238E27FC236}">
                <a16:creationId xmlns:a16="http://schemas.microsoft.com/office/drawing/2014/main" xmlns="" id="{BA8D3691-5CE4-4B31-8473-2586FE5DC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148" name="灯片编号占位符 3">
            <a:extLst>
              <a:ext uri="{FF2B5EF4-FFF2-40B4-BE49-F238E27FC236}">
                <a16:creationId xmlns:a16="http://schemas.microsoft.com/office/drawing/2014/main" xmlns="" id="{E3EDE9F1-4155-4B3D-A0A7-B6A11B464C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A617ED-2451-41B2-A99C-28D6ED8354BF}" type="slidenum">
              <a:rPr lang="zh-CN" altLang="en-US" smtClean="0">
                <a:latin typeface="Calibri" panose="020F0502020204030204" pitchFamily="34" charset="0"/>
              </a:rPr>
              <a:pPr/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605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>
            <a:extLst>
              <a:ext uri="{FF2B5EF4-FFF2-40B4-BE49-F238E27FC236}">
                <a16:creationId xmlns:a16="http://schemas.microsoft.com/office/drawing/2014/main" xmlns="" id="{31B03093-3743-4982-97A0-88CD1321CF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备注占位符 2">
            <a:extLst>
              <a:ext uri="{FF2B5EF4-FFF2-40B4-BE49-F238E27FC236}">
                <a16:creationId xmlns:a16="http://schemas.microsoft.com/office/drawing/2014/main" xmlns="" id="{BA8D3691-5CE4-4B31-8473-2586FE5DC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148" name="灯片编号占位符 3">
            <a:extLst>
              <a:ext uri="{FF2B5EF4-FFF2-40B4-BE49-F238E27FC236}">
                <a16:creationId xmlns:a16="http://schemas.microsoft.com/office/drawing/2014/main" xmlns="" id="{E3EDE9F1-4155-4B3D-A0A7-B6A11B464C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EA617ED-2451-41B2-A99C-28D6ED8354BF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7314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7458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en-US" sz="1200" b="1">
                <a:solidFill>
                  <a:srgbClr val="0070C0"/>
                </a:solidFill>
                <a:latin typeface="Times New Roman" panose="02020603050405020304" pitchFamily="18" charset="0"/>
              </a:rPr>
              <a:t>Muốn trừ một số thập phân cho một số thập phân ta làm như thế nào?</a:t>
            </a:r>
          </a:p>
          <a:p>
            <a:pPr marL="0" indent="0" algn="just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sz="1200" b="1" i="1">
                <a:latin typeface="Times New Roman" panose="02020603050405020304" pitchFamily="18" charset="0"/>
              </a:rPr>
              <a:t>Muốn trừ một số thập phân cho một số thập phân ta làm như sau: 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sz="1200" b="1">
                <a:latin typeface="Times New Roman" panose="02020603050405020304" pitchFamily="18" charset="0"/>
              </a:rPr>
              <a:t>   - Viết số trừ dưới số bị trừ sao cho các chữ số ở cùng một hàng đặt thẳng cột với nhau.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sz="1200" b="1">
                <a:latin typeface="Times New Roman" panose="02020603050405020304" pitchFamily="18" charset="0"/>
              </a:rPr>
              <a:t>   - Trừ như trừ các số tự nhiên.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sz="1200" b="1">
                <a:latin typeface="Times New Roman" panose="02020603050405020304" pitchFamily="18" charset="0"/>
              </a:rPr>
              <a:t>   -  Viết dấu phẩy ở hiệu thẳng cột với các dấu phẩy của số bị trừ và số trừ.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en-US" sz="1200" b="1">
                <a:solidFill>
                  <a:srgbClr val="0070C0"/>
                </a:solidFill>
                <a:latin typeface="Times New Roman" panose="02020603050405020304" pitchFamily="18" charset="0"/>
              </a:rPr>
              <a:t>Muốn trừ một số thập phân cho một số thập phân ta làm như thế nào?</a:t>
            </a:r>
          </a:p>
          <a:p>
            <a:pPr marL="0" indent="0" algn="just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sz="1200" b="1" i="1">
                <a:latin typeface="Times New Roman" panose="02020603050405020304" pitchFamily="18" charset="0"/>
              </a:rPr>
              <a:t>Muốn trừ một số thập phân cho một số thập phân ta làm như sau: 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sz="1200" b="1">
                <a:latin typeface="Times New Roman" panose="02020603050405020304" pitchFamily="18" charset="0"/>
              </a:rPr>
              <a:t>   - Viết số trừ dưới số bị trừ sao cho các chữ số ở cùng một hàng đặt thẳng cột với nhau.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sz="1200" b="1">
                <a:latin typeface="Times New Roman" panose="02020603050405020304" pitchFamily="18" charset="0"/>
              </a:rPr>
              <a:t>   - Trừ như trừ các số tự nhiên.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sz="1200" b="1">
                <a:latin typeface="Times New Roman" panose="02020603050405020304" pitchFamily="18" charset="0"/>
              </a:rPr>
              <a:t>   -  Viết dấu phẩy ở hiệu thẳng cột với các dấu phẩy của số bị trừ và số trừ.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9517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标题和内容">
  <p:cSld name="标题和内容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垂直排列标题与&#10;文本" type="vertTitleAndTx">
  <p:cSld name="VERTICAL_TITLE_AND_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标题幻灯片" type="title">
  <p:cSld name="TITL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539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491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506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3EEA59-DD2E-3613-AF89-E9DB74D5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EAEFF6-BFD7-F0FD-391C-F7141D909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307465-4128-8BD8-8E5A-3E7069BFA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EEE2A9-30CD-A7DE-37D6-8A0354559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043A8C-AAF7-32FF-B108-1755C15FC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717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0D8EB9-A0AF-8014-C462-1F51DB72B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B6AC3B-3F73-7EB7-5E05-26EFE9C5F6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00F444-C987-286A-FFF1-A6A65266C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15B4EA-EC4F-A668-0543-A1EF294E50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CC6BC6-1D1A-69B6-E0D2-75A4FB92B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D86448A-9FEB-4512-30CB-EC216014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38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264511-7E58-AA9A-1DE2-B3F8B8B76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4D7BB0-F081-9EAA-23D5-762041E2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AB11DA-D540-1A05-9374-E9F35934F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2DEF52C-DBE3-169D-647C-43966AA4AD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9EFA74-90D0-77D4-7750-D3633816F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7469370-00D6-FEEE-B5FA-34F8E42D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BAA2CB0-B8F5-6C12-BB5A-98A82772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ECD01AF-4151-D25D-B254-5C0FD850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071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08A419-9AE7-02E5-2D37-3D9957EC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D086460-9E64-8E63-6381-BE49C267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E2EE1E-CE60-1A51-C5D0-10DDBD38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CEC1DA3-7790-2A9B-2098-E03D8BC1A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12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3617DB7-4CBD-7867-5855-5B5FF628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8A28A95-10BE-A0B5-66B8-BFA028E4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DA79350-6919-21E2-18B6-CA734D08A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07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节标题">
  <p:cSld name="节标题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91F0A1-7A32-0115-A1F0-2438C7EC9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0A83A7-12B0-3A61-1790-7B59A1403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254A2AF-8994-26AE-43C9-D343AB5D6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4E9AAA-7034-C760-3957-71B9080209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78020E-D7E2-D020-8494-1CFF3BE3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F240E8-DBC3-0B5E-3BA2-1F949FD0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028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F59276-D573-F436-A002-32BCEE655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DA034C6-1C25-8B45-EBB0-320C8E1711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9C400F6-BCD1-D719-7B70-1ADC55108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A439D4-725E-412A-58FC-D1181C7E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510A18-F696-DB63-87E2-D21B32036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4C2895B-1EF2-3C52-6519-36208330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129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504BF-3C43-8ADC-75A0-48CF74D2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5B80497-A7D4-8202-22BC-9D075F539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9BBDDE-8A23-DA4E-26A8-08D5B49765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6F64F3-22D7-B7A8-6ECC-DC299439A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D21BB1-0AAD-FFD6-314B-3CFC5A688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79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466634A-D677-B927-8FC2-15EC492C3B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520AF8-4B5E-4524-83F1-300AACFFA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43FC3E-EFCE-C42E-090F-6BC2EA443F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A02204-E4E3-1D63-2A32-AE6F982DC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F3D579-8494-CC0E-D8FC-0C1D4D166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53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两栏内容" type="twoObj">
  <p:cSld name="TWO_OBJECT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比较" type="twoTxTwoObj">
  <p:cSld name="TWO_OBJECTS_WITH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仅标题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空白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内容与标题" type="objTx">
  <p:cSld name="OBJECT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图片与标题" type="picTx">
  <p:cSld name="PICTURE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标题和竖排文字" type="vertTx">
  <p:cSld name="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xmlns="" id="{FE67765A-4228-56B1-741F-FEBDBC19A81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Slide.vn - 2019">
            <a:extLst>
              <a:ext uri="{FF2B5EF4-FFF2-40B4-BE49-F238E27FC236}">
                <a16:creationId xmlns:a16="http://schemas.microsoft.com/office/drawing/2014/main" xmlns="" id="{93F347B2-27BA-9627-74E0-A673BA5738B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Google Shape;12;p26">
            <a:extLst>
              <a:ext uri="{FF2B5EF4-FFF2-40B4-BE49-F238E27FC236}">
                <a16:creationId xmlns:a16="http://schemas.microsoft.com/office/drawing/2014/main" xmlns="" id="{FCAB98A0-ECF3-F85F-C660-021ED56A2F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671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6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notesSlide" Target="../notesSlides/notesSlide3.xml"/><Relationship Id="rId26" Type="http://schemas.openxmlformats.org/officeDocument/2006/relationships/image" Target="../media/image4.png"/><Relationship Id="rId3" Type="http://schemas.openxmlformats.org/officeDocument/2006/relationships/tags" Target="../tags/tag3.xml"/><Relationship Id="rId21" Type="http://schemas.openxmlformats.org/officeDocument/2006/relationships/image" Target="../media/image8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3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audio" Target="../media/audio2.wav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11.jpe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10.jpeg"/><Relationship Id="rId10" Type="http://schemas.openxmlformats.org/officeDocument/2006/relationships/tags" Target="../tags/tag10.xml"/><Relationship Id="rId19" Type="http://schemas.openxmlformats.org/officeDocument/2006/relationships/audio" Target="../media/audio1.wav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notesSlide" Target="../notesSlides/notesSlide4.xml"/><Relationship Id="rId26" Type="http://schemas.openxmlformats.org/officeDocument/2006/relationships/image" Target="../media/image3.png"/><Relationship Id="rId3" Type="http://schemas.openxmlformats.org/officeDocument/2006/relationships/tags" Target="../tags/tag19.xml"/><Relationship Id="rId21" Type="http://schemas.openxmlformats.org/officeDocument/2006/relationships/image" Target="../media/image9.png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12.png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20" Type="http://schemas.openxmlformats.org/officeDocument/2006/relationships/audio" Target="../media/audio1.wav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openxmlformats.org/officeDocument/2006/relationships/slide" Target="slide3.xml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23" Type="http://schemas.openxmlformats.org/officeDocument/2006/relationships/image" Target="../media/image11.jpeg"/><Relationship Id="rId10" Type="http://schemas.openxmlformats.org/officeDocument/2006/relationships/tags" Target="../tags/tag26.xml"/><Relationship Id="rId19" Type="http://schemas.openxmlformats.org/officeDocument/2006/relationships/audio" Target="../media/audio2.wav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Relationship Id="rId22" Type="http://schemas.openxmlformats.org/officeDocument/2006/relationships/image" Target="../media/image10.jpeg"/><Relationship Id="rId27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1213" y="838200"/>
            <a:ext cx="8190640" cy="193899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sáu, 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 11 năm 2024</a:t>
            </a:r>
          </a:p>
          <a:p>
            <a:pPr algn="ctr"/>
            <a:r>
              <a:rPr lang="en-US" sz="4000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4000" smtClean="0"/>
              <a:t>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số thập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609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8C44154-8721-BFC2-AA32-D10DCD085551}"/>
              </a:ext>
            </a:extLst>
          </p:cNvPr>
          <p:cNvSpPr/>
          <p:nvPr/>
        </p:nvSpPr>
        <p:spPr>
          <a:xfrm>
            <a:off x="609600" y="304800"/>
            <a:ext cx="2247901" cy="79152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LƯU Ý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EE6C46-1093-4B99-4E08-DDA08BBF9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1600"/>
            <a:ext cx="114300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>
              <a:lnSpc>
                <a:spcPct val="150000"/>
              </a:lnSpc>
              <a:spcBef>
                <a:spcPts val="1200"/>
              </a:spcBef>
              <a:buClrTx/>
            </a:pPr>
            <a:r>
              <a:rPr lang="vi-VN" altLang="en-US" b="1" kern="120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微软雅黑"/>
                <a:cs typeface="+mn-cs"/>
              </a:rPr>
              <a:t>•	</a:t>
            </a:r>
            <a:r>
              <a:rPr lang="vi-VN" altLang="en-US" sz="4000" b="1" kern="1200">
                <a:solidFill>
                  <a:srgbClr val="5B9BD5">
                    <a:lumMod val="50000"/>
                  </a:srgbClr>
                </a:solidFill>
                <a:latin typeface="+mj-lt"/>
                <a:ea typeface="微软雅黑"/>
                <a:cs typeface="+mn-cs"/>
              </a:rPr>
              <a:t>Khi đặt tính các chữ số ở cùng một hàng thẳng cột với nhau.</a:t>
            </a:r>
          </a:p>
          <a:p>
            <a:pPr lvl="0" algn="just">
              <a:lnSpc>
                <a:spcPct val="150000"/>
              </a:lnSpc>
              <a:spcBef>
                <a:spcPts val="1200"/>
              </a:spcBef>
              <a:buClrTx/>
            </a:pPr>
            <a:r>
              <a:rPr lang="vi-VN" altLang="en-US" sz="4000" b="1" kern="1200">
                <a:solidFill>
                  <a:srgbClr val="5B9BD5">
                    <a:lumMod val="50000"/>
                  </a:srgbClr>
                </a:solidFill>
                <a:latin typeface="+mj-lt"/>
                <a:ea typeface="微软雅黑"/>
                <a:cs typeface="+mn-cs"/>
              </a:rPr>
              <a:t>•	Các dấu phẩy thẳng cột với nhau.</a:t>
            </a:r>
          </a:p>
          <a:p>
            <a:pPr lvl="0" algn="just">
              <a:lnSpc>
                <a:spcPct val="150000"/>
              </a:lnSpc>
              <a:spcBef>
                <a:spcPts val="1200"/>
              </a:spcBef>
              <a:buClrTx/>
            </a:pPr>
            <a:r>
              <a:rPr lang="vi-VN" altLang="en-US" sz="4000" b="1" kern="1200">
                <a:solidFill>
                  <a:srgbClr val="5B9BD5">
                    <a:lumMod val="50000"/>
                  </a:srgbClr>
                </a:solidFill>
                <a:latin typeface="+mj-lt"/>
                <a:ea typeface="微软雅黑"/>
                <a:cs typeface="+mn-cs"/>
              </a:rPr>
              <a:t>•	Đặt tính cẩn thận.</a:t>
            </a:r>
          </a:p>
          <a:p>
            <a:pPr lvl="0" algn="just">
              <a:lnSpc>
                <a:spcPct val="150000"/>
              </a:lnSpc>
              <a:spcBef>
                <a:spcPts val="1200"/>
              </a:spcBef>
              <a:buClrTx/>
            </a:pPr>
            <a:r>
              <a:rPr lang="vi-VN" altLang="en-US" sz="4000" b="1" kern="1200">
                <a:solidFill>
                  <a:srgbClr val="5B9BD5">
                    <a:lumMod val="50000"/>
                  </a:srgbClr>
                </a:solidFill>
                <a:latin typeface="+mj-lt"/>
                <a:ea typeface="微软雅黑"/>
                <a:cs typeface="+mn-cs"/>
              </a:rPr>
              <a:t>•	Khi tính luôn lưu ý việc “có nhớ”.</a:t>
            </a:r>
          </a:p>
        </p:txBody>
      </p:sp>
    </p:spTree>
    <p:extLst>
      <p:ext uri="{BB962C8B-B14F-4D97-AF65-F5344CB8AC3E}">
        <p14:creationId xmlns:p14="http://schemas.microsoft.com/office/powerpoint/2010/main" val="1770015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AB0DC1EA-CA62-31A8-E04C-91DDE5785ABD}"/>
              </a:ext>
            </a:extLst>
          </p:cNvPr>
          <p:cNvSpPr/>
          <p:nvPr/>
        </p:nvSpPr>
        <p:spPr>
          <a:xfrm>
            <a:off x="2286000" y="980121"/>
            <a:ext cx="7677150" cy="79152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</a:pPr>
            <a:r>
              <a:rPr lang="vi-VN" sz="3600" b="1" kern="12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 dụ 2: Phép trừ 27,5 – 4,38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xmlns="" id="{AFB6E0D2-FBE8-5C5B-83CC-F95270EE2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966" y="3191034"/>
            <a:ext cx="73437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600" b="1">
                <a:latin typeface="Times New Roman" panose="02020603050405020304" pitchFamily="18" charset="0"/>
              </a:rPr>
              <a:t> Coi 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</a:rPr>
              <a:t>27,5</a:t>
            </a:r>
            <a:r>
              <a:rPr lang="en-US" altLang="en-US" sz="3600" b="1">
                <a:latin typeface="Times New Roman" panose="02020603050405020304" pitchFamily="18" charset="0"/>
              </a:rPr>
              <a:t> là 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</a:rPr>
              <a:t>27,5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3600" b="1">
                <a:latin typeface="Times New Roman" panose="02020603050405020304" pitchFamily="18" charset="0"/>
              </a:rPr>
              <a:t> rồi trừ như trừ các số tự nhiên.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xmlns="" id="{51AC07BB-5C14-878E-2F9A-2CA681923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140" y="4433352"/>
            <a:ext cx="73437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600" b="1">
                <a:latin typeface="Times New Roman" panose="02020603050405020304" pitchFamily="18" charset="0"/>
              </a:rPr>
              <a:t> Viết </a:t>
            </a:r>
            <a:r>
              <a:rPr lang="en-US" altLang="en-US" sz="3600" b="1" i="1">
                <a:latin typeface="Times New Roman" panose="02020603050405020304" pitchFamily="18" charset="0"/>
              </a:rPr>
              <a:t>dấu phẩy</a:t>
            </a:r>
            <a:r>
              <a:rPr lang="en-US" altLang="en-US" sz="3600" b="1">
                <a:latin typeface="Times New Roman" panose="02020603050405020304" pitchFamily="18" charset="0"/>
              </a:rPr>
              <a:t> ở hiệu 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thẳng cột</a:t>
            </a:r>
            <a:r>
              <a:rPr lang="en-US" altLang="en-US" sz="3600" b="1">
                <a:latin typeface="Times New Roman" panose="02020603050405020304" pitchFamily="18" charset="0"/>
              </a:rPr>
              <a:t> với các dấu phẩy của số bị trừ và số trừ.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xmlns="" id="{15EC32FE-A00B-69A6-9283-CD0EBBCF7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55" y="2059181"/>
            <a:ext cx="73437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Ta đặt tính rồi làm như sau:</a:t>
            </a:r>
          </a:p>
        </p:txBody>
      </p:sp>
      <p:sp>
        <p:nvSpPr>
          <p:cNvPr id="20" name="Text Box 32">
            <a:extLst>
              <a:ext uri="{FF2B5EF4-FFF2-40B4-BE49-F238E27FC236}">
                <a16:creationId xmlns:a16="http://schemas.microsoft.com/office/drawing/2014/main" xmlns="" id="{25F68030-B43A-3F3C-E314-3964B563C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6833" y="3314887"/>
            <a:ext cx="182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27,5</a:t>
            </a:r>
          </a:p>
        </p:txBody>
      </p:sp>
      <p:sp>
        <p:nvSpPr>
          <p:cNvPr id="21" name="Text Box 34">
            <a:extLst>
              <a:ext uri="{FF2B5EF4-FFF2-40B4-BE49-F238E27FC236}">
                <a16:creationId xmlns:a16="http://schemas.microsoft.com/office/drawing/2014/main" xmlns="" id="{7AB2734C-0DDC-E49E-784D-4C2C4587E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610" y="3987233"/>
            <a:ext cx="18964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4,38</a:t>
            </a:r>
          </a:p>
        </p:txBody>
      </p:sp>
      <p:sp>
        <p:nvSpPr>
          <p:cNvPr id="22" name="Line 35">
            <a:extLst>
              <a:ext uri="{FF2B5EF4-FFF2-40B4-BE49-F238E27FC236}">
                <a16:creationId xmlns:a16="http://schemas.microsoft.com/office/drawing/2014/main" xmlns="" id="{C0F6B28A-56A4-8E0F-9CA9-B02E395C1F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4596" y="3961218"/>
            <a:ext cx="444942" cy="0"/>
          </a:xfrm>
          <a:prstGeom prst="line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Line 37">
            <a:extLst>
              <a:ext uri="{FF2B5EF4-FFF2-40B4-BE49-F238E27FC236}">
                <a16:creationId xmlns:a16="http://schemas.microsoft.com/office/drawing/2014/main" xmlns="" id="{199CA20F-731C-0735-EC69-0F9F418213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4646793"/>
            <a:ext cx="1543567" cy="1407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 Box 38">
            <a:extLst>
              <a:ext uri="{FF2B5EF4-FFF2-40B4-BE49-F238E27FC236}">
                <a16:creationId xmlns:a16="http://schemas.microsoft.com/office/drawing/2014/main" xmlns="" id="{D8CBA9F8-FEE5-BBF0-80E9-023D923B3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339" y="4707168"/>
            <a:ext cx="5816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5" name="Text Box 39">
            <a:extLst>
              <a:ext uri="{FF2B5EF4-FFF2-40B4-BE49-F238E27FC236}">
                <a16:creationId xmlns:a16="http://schemas.microsoft.com/office/drawing/2014/main" xmlns="" id="{996A42F3-B830-700A-6C4C-29761C228F6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601856" y="4707168"/>
            <a:ext cx="432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</a:p>
        </p:txBody>
      </p:sp>
      <p:sp>
        <p:nvSpPr>
          <p:cNvPr id="26" name="Text Box 40">
            <a:extLst>
              <a:ext uri="{FF2B5EF4-FFF2-40B4-BE49-F238E27FC236}">
                <a16:creationId xmlns:a16="http://schemas.microsoft.com/office/drawing/2014/main" xmlns="" id="{A8923FE2-EC90-1216-ACB6-39260672716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828837" y="4707168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Text Box 41">
            <a:extLst>
              <a:ext uri="{FF2B5EF4-FFF2-40B4-BE49-F238E27FC236}">
                <a16:creationId xmlns:a16="http://schemas.microsoft.com/office/drawing/2014/main" xmlns="" id="{76151D89-8F97-D525-F9EF-C6AA254F9BF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457027" y="4699642"/>
            <a:ext cx="4455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Text Box 42">
            <a:extLst>
              <a:ext uri="{FF2B5EF4-FFF2-40B4-BE49-F238E27FC236}">
                <a16:creationId xmlns:a16="http://schemas.microsoft.com/office/drawing/2014/main" xmlns="" id="{C226320E-D90A-1A7C-63BA-FFE65E83B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710" y="4687443"/>
            <a:ext cx="3155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9" name="Text Box 43">
            <a:extLst>
              <a:ext uri="{FF2B5EF4-FFF2-40B4-BE49-F238E27FC236}">
                <a16:creationId xmlns:a16="http://schemas.microsoft.com/office/drawing/2014/main" xmlns="" id="{17AA6646-E991-8002-627E-4BD39C3F2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4927" y="3332373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4EF68664-0FF0-90E0-3752-9764BB587AA8}"/>
              </a:ext>
            </a:extLst>
          </p:cNvPr>
          <p:cNvCxnSpPr>
            <a:cxnSpLocks/>
          </p:cNvCxnSpPr>
          <p:nvPr/>
        </p:nvCxnSpPr>
        <p:spPr>
          <a:xfrm flipH="1">
            <a:off x="2282285" y="3143533"/>
            <a:ext cx="14390" cy="172473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759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81000" y="1295400"/>
            <a:ext cx="114300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>
              <a:lnSpc>
                <a:spcPct val="150000"/>
              </a:lnSpc>
              <a:spcBef>
                <a:spcPts val="1200"/>
              </a:spcBef>
              <a:buClrTx/>
              <a:defRPr/>
            </a:pPr>
            <a:r>
              <a:rPr lang="vi-VN" altLang="en-US" sz="4400" b="1" kern="1200">
                <a:solidFill>
                  <a:srgbClr val="5B9BD5">
                    <a:lumMod val="50000"/>
                  </a:srgbClr>
                </a:solidFill>
                <a:latin typeface="+mj-lt"/>
                <a:ea typeface="微软雅黑"/>
                <a:cs typeface="+mn-cs"/>
              </a:rPr>
              <a:t>•Viết số trừ dưới số bị trừ sao cho các chữ số ở cùng một hàng thẳng cột với nhau.</a:t>
            </a:r>
          </a:p>
          <a:p>
            <a:pPr lvl="0" algn="just">
              <a:lnSpc>
                <a:spcPct val="150000"/>
              </a:lnSpc>
              <a:spcBef>
                <a:spcPts val="1200"/>
              </a:spcBef>
              <a:buClrTx/>
              <a:defRPr/>
            </a:pPr>
            <a:r>
              <a:rPr lang="vi-VN" altLang="en-US" sz="4400" b="1" kern="1200">
                <a:solidFill>
                  <a:srgbClr val="5B9BD5">
                    <a:lumMod val="50000"/>
                  </a:srgbClr>
                </a:solidFill>
                <a:latin typeface="+mj-lt"/>
                <a:ea typeface="微软雅黑"/>
                <a:cs typeface="+mn-cs"/>
              </a:rPr>
              <a:t>•Trừ như trừ các số tự nhiên.</a:t>
            </a:r>
          </a:p>
          <a:p>
            <a:pPr lvl="0" algn="just">
              <a:lnSpc>
                <a:spcPct val="150000"/>
              </a:lnSpc>
              <a:spcBef>
                <a:spcPts val="1200"/>
              </a:spcBef>
              <a:buClrTx/>
              <a:defRPr/>
            </a:pPr>
            <a:r>
              <a:rPr lang="vi-VN" altLang="en-US" sz="4400" b="1" kern="1200">
                <a:solidFill>
                  <a:srgbClr val="5B9BD5">
                    <a:lumMod val="50000"/>
                  </a:srgbClr>
                </a:solidFill>
                <a:latin typeface="+mj-lt"/>
                <a:ea typeface="微软雅黑"/>
                <a:cs typeface="+mn-cs"/>
              </a:rPr>
              <a:t>•Viết dấu phẩy ở hiệu thẳng cột với các dấu phẩy của số bị trừ và số trừ.</a:t>
            </a:r>
            <a:endParaRPr lang="vi-VN" altLang="en-US" sz="4400" b="1" kern="1200" dirty="0">
              <a:solidFill>
                <a:srgbClr val="5B9BD5">
                  <a:lumMod val="50000"/>
                </a:srgbClr>
              </a:solidFill>
              <a:latin typeface="+mj-lt"/>
              <a:ea typeface="微软雅黑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7200" y="381000"/>
            <a:ext cx="1150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Muốn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4400" b="1" kern="1200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trừ</a:t>
            </a:r>
            <a:r>
              <a:rPr lang="en-US" sz="4400" b="1" kern="1200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2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thập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phân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ta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làm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như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thế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nào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680603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152;p1">
            <a:extLst>
              <a:ext uri="{FF2B5EF4-FFF2-40B4-BE49-F238E27FC236}">
                <a16:creationId xmlns:a16="http://schemas.microsoft.com/office/drawing/2014/main" xmlns="" id="{4BDA0418-706A-4730-A5F1-10EB4B027C43}"/>
              </a:ext>
            </a:extLst>
          </p:cNvPr>
          <p:cNvGrpSpPr/>
          <p:nvPr/>
        </p:nvGrpSpPr>
        <p:grpSpPr>
          <a:xfrm>
            <a:off x="2661" y="0"/>
            <a:ext cx="12192000" cy="6858000"/>
            <a:chOff x="0" y="0"/>
            <a:chExt cx="12192000" cy="6489292"/>
          </a:xfrm>
          <a:solidFill>
            <a:srgbClr val="ECE9A0"/>
          </a:solidFill>
        </p:grpSpPr>
        <p:sp>
          <p:nvSpPr>
            <p:cNvPr id="31" name="Google Shape;153;p1">
              <a:extLst>
                <a:ext uri="{FF2B5EF4-FFF2-40B4-BE49-F238E27FC236}">
                  <a16:creationId xmlns:a16="http://schemas.microsoft.com/office/drawing/2014/main" xmlns="" id="{D44E46BA-9FD2-4108-AEFE-6DC0E410D4A1}"/>
                </a:ext>
              </a:extLst>
            </p:cNvPr>
            <p:cNvSpPr/>
            <p:nvPr/>
          </p:nvSpPr>
          <p:spPr>
            <a:xfrm>
              <a:off x="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54;p1">
              <a:extLst>
                <a:ext uri="{FF2B5EF4-FFF2-40B4-BE49-F238E27FC236}">
                  <a16:creationId xmlns:a16="http://schemas.microsoft.com/office/drawing/2014/main" xmlns="" id="{7D82C8BD-48B1-4F53-8DE6-7FCDDC61CE32}"/>
                </a:ext>
              </a:extLst>
            </p:cNvPr>
            <p:cNvSpPr/>
            <p:nvPr/>
          </p:nvSpPr>
          <p:spPr>
            <a:xfrm>
              <a:off x="487680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55;p1">
              <a:extLst>
                <a:ext uri="{FF2B5EF4-FFF2-40B4-BE49-F238E27FC236}">
                  <a16:creationId xmlns:a16="http://schemas.microsoft.com/office/drawing/2014/main" xmlns="" id="{A6506C54-3D7E-41C2-B37E-BA6C5ED95DE7}"/>
                </a:ext>
              </a:extLst>
            </p:cNvPr>
            <p:cNvSpPr/>
            <p:nvPr/>
          </p:nvSpPr>
          <p:spPr>
            <a:xfrm>
              <a:off x="975360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56;p1">
              <a:extLst>
                <a:ext uri="{FF2B5EF4-FFF2-40B4-BE49-F238E27FC236}">
                  <a16:creationId xmlns:a16="http://schemas.microsoft.com/office/drawing/2014/main" xmlns="" id="{40C475E8-8538-475A-98C4-B176DED111FE}"/>
                </a:ext>
              </a:extLst>
            </p:cNvPr>
            <p:cNvSpPr/>
            <p:nvPr/>
          </p:nvSpPr>
          <p:spPr>
            <a:xfrm>
              <a:off x="2438400" y="1622323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57;p1">
              <a:extLst>
                <a:ext uri="{FF2B5EF4-FFF2-40B4-BE49-F238E27FC236}">
                  <a16:creationId xmlns:a16="http://schemas.microsoft.com/office/drawing/2014/main" xmlns="" id="{E1AEA99B-6C40-4043-AEBF-3B05D07995B6}"/>
                </a:ext>
              </a:extLst>
            </p:cNvPr>
            <p:cNvSpPr/>
            <p:nvPr/>
          </p:nvSpPr>
          <p:spPr>
            <a:xfrm>
              <a:off x="7315200" y="1622323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58;p1">
              <a:extLst>
                <a:ext uri="{FF2B5EF4-FFF2-40B4-BE49-F238E27FC236}">
                  <a16:creationId xmlns:a16="http://schemas.microsoft.com/office/drawing/2014/main" xmlns="" id="{DF70CF7C-CC96-4A8D-AE05-C543C74620D6}"/>
                </a:ext>
              </a:extLst>
            </p:cNvPr>
            <p:cNvSpPr/>
            <p:nvPr/>
          </p:nvSpPr>
          <p:spPr>
            <a:xfrm>
              <a:off x="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59;p1">
              <a:extLst>
                <a:ext uri="{FF2B5EF4-FFF2-40B4-BE49-F238E27FC236}">
                  <a16:creationId xmlns:a16="http://schemas.microsoft.com/office/drawing/2014/main" xmlns="" id="{68EF43A9-F9B1-4D5F-8F25-B017DF6E004F}"/>
                </a:ext>
              </a:extLst>
            </p:cNvPr>
            <p:cNvSpPr/>
            <p:nvPr/>
          </p:nvSpPr>
          <p:spPr>
            <a:xfrm>
              <a:off x="487680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60;p1">
              <a:extLst>
                <a:ext uri="{FF2B5EF4-FFF2-40B4-BE49-F238E27FC236}">
                  <a16:creationId xmlns:a16="http://schemas.microsoft.com/office/drawing/2014/main" xmlns="" id="{15FB3BCF-BD93-46B1-93D0-B94765EB163D}"/>
                </a:ext>
              </a:extLst>
            </p:cNvPr>
            <p:cNvSpPr/>
            <p:nvPr/>
          </p:nvSpPr>
          <p:spPr>
            <a:xfrm>
              <a:off x="975360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61;p1">
              <a:extLst>
                <a:ext uri="{FF2B5EF4-FFF2-40B4-BE49-F238E27FC236}">
                  <a16:creationId xmlns:a16="http://schemas.microsoft.com/office/drawing/2014/main" xmlns="" id="{D7602F0B-4664-4921-95B8-0AAABF3DC7BF}"/>
                </a:ext>
              </a:extLst>
            </p:cNvPr>
            <p:cNvSpPr/>
            <p:nvPr/>
          </p:nvSpPr>
          <p:spPr>
            <a:xfrm>
              <a:off x="2438400" y="486696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62;p1">
              <a:extLst>
                <a:ext uri="{FF2B5EF4-FFF2-40B4-BE49-F238E27FC236}">
                  <a16:creationId xmlns:a16="http://schemas.microsoft.com/office/drawing/2014/main" xmlns="" id="{E9264D9B-A294-4236-8B63-0954521C6995}"/>
                </a:ext>
              </a:extLst>
            </p:cNvPr>
            <p:cNvSpPr/>
            <p:nvPr/>
          </p:nvSpPr>
          <p:spPr>
            <a:xfrm>
              <a:off x="7315200" y="486696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" name="Google Shape;169;p1">
            <a:extLst>
              <a:ext uri="{FF2B5EF4-FFF2-40B4-BE49-F238E27FC236}">
                <a16:creationId xmlns:a16="http://schemas.microsoft.com/office/drawing/2014/main" xmlns="" id="{DA7046BD-14ED-4B57-A016-9B16D175909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6230690">
            <a:off x="11201968" y="-187073"/>
            <a:ext cx="101250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221;p4">
            <a:extLst>
              <a:ext uri="{FF2B5EF4-FFF2-40B4-BE49-F238E27FC236}">
                <a16:creationId xmlns:a16="http://schemas.microsoft.com/office/drawing/2014/main" xmlns="" id="{88EAA1ED-C619-4D42-B0CF-036F4819AA78}"/>
              </a:ext>
            </a:extLst>
          </p:cNvPr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8540919" y="4517897"/>
            <a:ext cx="4232986" cy="2566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68;p1">
            <a:extLst>
              <a:ext uri="{FF2B5EF4-FFF2-40B4-BE49-F238E27FC236}">
                <a16:creationId xmlns:a16="http://schemas.microsoft.com/office/drawing/2014/main" xmlns="" id="{21B63C5F-049D-436B-B10C-369EB64865E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58679">
            <a:off x="307119" y="37739"/>
            <a:ext cx="894954" cy="156617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D457DF99-B844-483F-8AE0-5F15AA1D4961}"/>
              </a:ext>
            </a:extLst>
          </p:cNvPr>
          <p:cNvSpPr/>
          <p:nvPr/>
        </p:nvSpPr>
        <p:spPr>
          <a:xfrm>
            <a:off x="233362" y="316166"/>
            <a:ext cx="11725276" cy="6251575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A633FF62-A506-4A3A-9B72-D4FE7A24262E}"/>
              </a:ext>
            </a:extLst>
          </p:cNvPr>
          <p:cNvSpPr/>
          <p:nvPr/>
        </p:nvSpPr>
        <p:spPr>
          <a:xfrm rot="898594">
            <a:off x="-148840" y="316166"/>
            <a:ext cx="12489680" cy="6251575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45" name="Rectangle 25">
            <a:extLst>
              <a:ext uri="{FF2B5EF4-FFF2-40B4-BE49-F238E27FC236}">
                <a16:creationId xmlns:a16="http://schemas.microsoft.com/office/drawing/2014/main" xmlns="" id="{27477EAC-85C9-45BA-9338-B7BC599EB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1256146"/>
            <a:ext cx="11615738" cy="30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b="1" i="1">
                <a:latin typeface="Times New Roman" panose="02020603050405020304" pitchFamily="18" charset="0"/>
              </a:rPr>
              <a:t>Muốn trừ một số thập phân cho một số thập phân ta làm như sau: 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- Viết số trừ dưới số bị trừ sao cho các chữ số ở cùng một hàng đặt thẳng cột với nhau.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- Trừ như trừ các số tự nhiên.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-  Viết dấu phẩy ở hiệu thẳng cột với các dấu phẩy của số bị trừ và số trừ.</a:t>
            </a:r>
          </a:p>
        </p:txBody>
      </p:sp>
      <p:sp>
        <p:nvSpPr>
          <p:cNvPr id="107546" name="Text Box 26">
            <a:extLst>
              <a:ext uri="{FF2B5EF4-FFF2-40B4-BE49-F238E27FC236}">
                <a16:creationId xmlns:a16="http://schemas.microsoft.com/office/drawing/2014/main" xmlns="" id="{822C41F5-E262-4E29-98A2-F27A8922E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235267"/>
            <a:ext cx="11430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i="1" u="sng">
                <a:solidFill>
                  <a:srgbClr val="0070C0"/>
                </a:solidFill>
                <a:latin typeface="Times New Roman" panose="02020603050405020304" pitchFamily="18" charset="0"/>
              </a:rPr>
              <a:t>Chú ý:</a:t>
            </a:r>
            <a:r>
              <a:rPr lang="en-US" altLang="en-US" b="1" i="1">
                <a:solidFill>
                  <a:srgbClr val="0070C0"/>
                </a:solidFill>
                <a:latin typeface="Times New Roman" panose="02020603050405020304" pitchFamily="18" charset="0"/>
              </a:rPr>
              <a:t> Nếu số chữ số ở phần thập phân của số bị trừ ít hơn số chữ số ở phần thập phân của số trừ, thì ta có thể viết thêm chữ số 0 vào bên phải phần thập phân của số bị trừ, rồi trừ như trừ các số tự nhiên.</a:t>
            </a: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xmlns="" id="{CA1109B1-476D-4F9D-9AB4-42294C47C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56" y="579686"/>
            <a:ext cx="11241088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Muốn trừ một số thập phân cho một số thập phân ta làm như thế nào?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41" name="Google Shape;264;p6">
            <a:extLst>
              <a:ext uri="{FF2B5EF4-FFF2-40B4-BE49-F238E27FC236}">
                <a16:creationId xmlns:a16="http://schemas.microsoft.com/office/drawing/2014/main" xmlns="" id="{2436B560-439C-4354-85E1-8C10D8429260}"/>
              </a:ext>
            </a:extLst>
          </p:cNvPr>
          <p:cNvSpPr txBox="1"/>
          <p:nvPr/>
        </p:nvSpPr>
        <p:spPr>
          <a:xfrm>
            <a:off x="3531087" y="378855"/>
            <a:ext cx="509648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000">
                <a:solidFill>
                  <a:srgbClr val="28AFB2"/>
                </a:solidFill>
                <a:latin typeface="UTM Seagull" panose="02040603050506020204" pitchFamily="18" charset="0"/>
              </a:rPr>
              <a:t>GHI NHỚ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7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7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7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7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7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45" grpId="0" build="p"/>
      <p:bldP spid="107546" grpId="0"/>
      <p:bldP spid="27" grpId="0"/>
      <p:bldP spid="27" grpId="1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10"/>
          <p:cNvGrpSpPr/>
          <p:nvPr/>
        </p:nvGrpSpPr>
        <p:grpSpPr>
          <a:xfrm rot="391426">
            <a:off x="1670278" y="1738563"/>
            <a:ext cx="3989768" cy="4591684"/>
            <a:chOff x="1467430" y="2583543"/>
            <a:chExt cx="3020095" cy="2133600"/>
          </a:xfrm>
        </p:grpSpPr>
        <p:pic>
          <p:nvPicPr>
            <p:cNvPr id="316" name="Google Shape;316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67430" y="2583543"/>
              <a:ext cx="3020095" cy="2133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7" name="Google Shape;317;p10"/>
            <p:cNvSpPr txBox="1"/>
            <p:nvPr/>
          </p:nvSpPr>
          <p:spPr>
            <a:xfrm rot="21230952">
              <a:off x="1531590" y="2930596"/>
              <a:ext cx="2598527" cy="3289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US" sz="4000" b="1">
                  <a:solidFill>
                    <a:srgbClr val="0070C0"/>
                  </a:solidFill>
                  <a:latin typeface="Times New Roman" panose="02020603050405020304" pitchFamily="18" charset="0"/>
                </a:rPr>
                <a:t>a) 5,64 – 1,47</a:t>
              </a:r>
              <a:endParaRPr sz="2800">
                <a:solidFill>
                  <a:srgbClr val="0070C0"/>
                </a:solidFill>
              </a:endParaRPr>
            </a:p>
          </p:txBody>
        </p:sp>
      </p:grpSp>
      <p:grpSp>
        <p:nvGrpSpPr>
          <p:cNvPr id="319" name="Google Shape;319;p10"/>
          <p:cNvGrpSpPr/>
          <p:nvPr/>
        </p:nvGrpSpPr>
        <p:grpSpPr>
          <a:xfrm>
            <a:off x="6005182" y="1824390"/>
            <a:ext cx="4735779" cy="4464908"/>
            <a:chOff x="1404624" y="2583543"/>
            <a:chExt cx="3275065" cy="2133600"/>
          </a:xfrm>
        </p:grpSpPr>
        <p:pic>
          <p:nvPicPr>
            <p:cNvPr id="320" name="Google Shape;320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1467430" y="2583543"/>
              <a:ext cx="3020095" cy="2133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1" name="Google Shape;321;p10"/>
            <p:cNvSpPr txBox="1"/>
            <p:nvPr/>
          </p:nvSpPr>
          <p:spPr>
            <a:xfrm>
              <a:off x="1404624" y="2930475"/>
              <a:ext cx="3275065" cy="3382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US" sz="4000" b="1">
                  <a:solidFill>
                    <a:srgbClr val="0070C0"/>
                  </a:solidFill>
                  <a:latin typeface="Times New Roman" panose="02020603050405020304" pitchFamily="18" charset="0"/>
                </a:rPr>
                <a:t>b) 26,713 – 4,805 </a:t>
              </a:r>
              <a:endParaRPr sz="2800">
                <a:solidFill>
                  <a:srgbClr val="0070C0"/>
                </a:solidFill>
              </a:endParaRPr>
            </a:p>
          </p:txBody>
        </p:sp>
      </p:grpSp>
      <p:pic>
        <p:nvPicPr>
          <p:cNvPr id="324" name="Google Shape;32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00001" y="1049766"/>
            <a:ext cx="1016204" cy="138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06799">
            <a:off x="7449597" y="765369"/>
            <a:ext cx="1447017" cy="169062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 Box 24">
            <a:extLst>
              <a:ext uri="{FF2B5EF4-FFF2-40B4-BE49-F238E27FC236}">
                <a16:creationId xmlns:a16="http://schemas.microsoft.com/office/drawing/2014/main" xmlns="" id="{DE937E0A-90F9-4AA5-BB82-443418AD7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90" y="390105"/>
            <a:ext cx="62904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0070C0"/>
                </a:solidFill>
                <a:latin typeface="Times New Roman" panose="02020603050405020304" pitchFamily="18" charset="0"/>
              </a:rPr>
              <a:t>Bài 1. Đặt tính rồi tính:</a:t>
            </a:r>
          </a:p>
        </p:txBody>
      </p:sp>
      <p:sp>
        <p:nvSpPr>
          <p:cNvPr id="40" name="Line 6">
            <a:extLst>
              <a:ext uri="{FF2B5EF4-FFF2-40B4-BE49-F238E27FC236}">
                <a16:creationId xmlns:a16="http://schemas.microsoft.com/office/drawing/2014/main" xmlns="" id="{0E028FB1-1EDE-473F-AAAD-DF8914CEC8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4864" y="3744548"/>
            <a:ext cx="282478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Line 7">
            <a:extLst>
              <a:ext uri="{FF2B5EF4-FFF2-40B4-BE49-F238E27FC236}">
                <a16:creationId xmlns:a16="http://schemas.microsoft.com/office/drawing/2014/main" xmlns="" id="{20ACFDFB-39D6-4C9E-AF4D-DD4EE568EC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2684" y="4391313"/>
            <a:ext cx="1328715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28">
            <a:extLst>
              <a:ext uri="{FF2B5EF4-FFF2-40B4-BE49-F238E27FC236}">
                <a16:creationId xmlns:a16="http://schemas.microsoft.com/office/drawing/2014/main" xmlns="" id="{33910917-C032-4BC4-8D3B-AE9E5B470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0878" y="3113042"/>
            <a:ext cx="13370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spc="-180">
                <a:latin typeface="Times New Roman" panose="02020603050405020304" pitchFamily="18" charset="0"/>
                <a:cs typeface="Times New Roman" panose="02020603050405020304" pitchFamily="18" charset="0"/>
              </a:rPr>
              <a:t>5,64</a:t>
            </a:r>
          </a:p>
        </p:txBody>
      </p:sp>
      <p:sp>
        <p:nvSpPr>
          <p:cNvPr id="43" name="Text Box 29">
            <a:extLst>
              <a:ext uri="{FF2B5EF4-FFF2-40B4-BE49-F238E27FC236}">
                <a16:creationId xmlns:a16="http://schemas.microsoft.com/office/drawing/2014/main" xmlns="" id="{681036E3-0CBC-40EE-BAAD-B6263234B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326" y="3692370"/>
            <a:ext cx="1313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spc="-180">
                <a:latin typeface="Times New Roman" panose="02020603050405020304" pitchFamily="18" charset="0"/>
                <a:cs typeface="Times New Roman" panose="02020603050405020304" pitchFamily="18" charset="0"/>
              </a:rPr>
              <a:t>1,47</a:t>
            </a:r>
          </a:p>
        </p:txBody>
      </p:sp>
      <p:sp>
        <p:nvSpPr>
          <p:cNvPr id="44" name="Text Box 30">
            <a:extLst>
              <a:ext uri="{FF2B5EF4-FFF2-40B4-BE49-F238E27FC236}">
                <a16:creationId xmlns:a16="http://schemas.microsoft.com/office/drawing/2014/main" xmlns="" id="{13CEAAE3-F7DF-42A9-9E6B-5FF349AD3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326" y="4398520"/>
            <a:ext cx="1313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spc="-18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4,17</a:t>
            </a:r>
          </a:p>
        </p:txBody>
      </p:sp>
      <p:sp>
        <p:nvSpPr>
          <p:cNvPr id="45" name="Line 10">
            <a:extLst>
              <a:ext uri="{FF2B5EF4-FFF2-40B4-BE49-F238E27FC236}">
                <a16:creationId xmlns:a16="http://schemas.microsoft.com/office/drawing/2014/main" xmlns="" id="{30EDB128-34DA-467E-AC1C-89DBC185964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6818" y="4353213"/>
            <a:ext cx="1334023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31">
            <a:extLst>
              <a:ext uri="{FF2B5EF4-FFF2-40B4-BE49-F238E27FC236}">
                <a16:creationId xmlns:a16="http://schemas.microsoft.com/office/drawing/2014/main" xmlns="" id="{685B050B-1826-4071-AF53-D70E3E710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6063" y="3098217"/>
            <a:ext cx="137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spc="-140">
                <a:latin typeface="Times New Roman" panose="02020603050405020304" pitchFamily="18" charset="0"/>
                <a:cs typeface="Times New Roman" panose="02020603050405020304" pitchFamily="18" charset="0"/>
              </a:rPr>
              <a:t>26,713</a:t>
            </a:r>
          </a:p>
        </p:txBody>
      </p:sp>
      <p:sp>
        <p:nvSpPr>
          <p:cNvPr id="47" name="Text Box 32">
            <a:extLst>
              <a:ext uri="{FF2B5EF4-FFF2-40B4-BE49-F238E27FC236}">
                <a16:creationId xmlns:a16="http://schemas.microsoft.com/office/drawing/2014/main" xmlns="" id="{52249776-B50C-480D-B5D8-376AE94A4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0291" y="3685737"/>
            <a:ext cx="137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spc="-140">
                <a:latin typeface="Times New Roman" panose="02020603050405020304" pitchFamily="18" charset="0"/>
                <a:cs typeface="Times New Roman" panose="02020603050405020304" pitchFamily="18" charset="0"/>
              </a:rPr>
              <a:t>4,805 </a:t>
            </a:r>
          </a:p>
        </p:txBody>
      </p:sp>
      <p:sp>
        <p:nvSpPr>
          <p:cNvPr id="48" name="Text Box 33">
            <a:extLst>
              <a:ext uri="{FF2B5EF4-FFF2-40B4-BE49-F238E27FC236}">
                <a16:creationId xmlns:a16="http://schemas.microsoft.com/office/drawing/2014/main" xmlns="" id="{79E734DC-9BB3-4EDC-8090-448264789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4809" y="4267200"/>
            <a:ext cx="144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spc="-14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21,908</a:t>
            </a:r>
          </a:p>
        </p:txBody>
      </p:sp>
      <p:sp>
        <p:nvSpPr>
          <p:cNvPr id="49" name="Line 34">
            <a:extLst>
              <a:ext uri="{FF2B5EF4-FFF2-40B4-BE49-F238E27FC236}">
                <a16:creationId xmlns:a16="http://schemas.microsoft.com/office/drawing/2014/main" xmlns="" id="{AC4C95EE-C590-4BBB-A243-515F1980EEA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70943" y="3733199"/>
            <a:ext cx="152400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0" grpId="0" animBg="1"/>
      <p:bldP spid="41" grpId="0" animBg="1"/>
      <p:bldP spid="42" grpId="0"/>
      <p:bldP spid="43" grpId="0"/>
      <p:bldP spid="44" grpId="0"/>
      <p:bldP spid="45" grpId="0" animBg="1"/>
      <p:bldP spid="46" grpId="0"/>
      <p:bldP spid="47" grpId="0"/>
      <p:bldP spid="48" grpId="0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10"/>
          <p:cNvGrpSpPr/>
          <p:nvPr/>
        </p:nvGrpSpPr>
        <p:grpSpPr>
          <a:xfrm rot="391426">
            <a:off x="1670278" y="1738563"/>
            <a:ext cx="3989768" cy="4591684"/>
            <a:chOff x="1467430" y="2583543"/>
            <a:chExt cx="3020095" cy="2133600"/>
          </a:xfrm>
        </p:grpSpPr>
        <p:pic>
          <p:nvPicPr>
            <p:cNvPr id="316" name="Google Shape;316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67430" y="2583543"/>
              <a:ext cx="3020095" cy="2133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7" name="Google Shape;317;p10"/>
            <p:cNvSpPr txBox="1"/>
            <p:nvPr/>
          </p:nvSpPr>
          <p:spPr>
            <a:xfrm rot="21230952">
              <a:off x="1530713" y="2920586"/>
              <a:ext cx="2902962" cy="3289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/>
                  <a:sym typeface="Arial"/>
                </a:rPr>
                <a:t>c)   3,081 – 2,56</a:t>
              </a: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0"/>
          <p:cNvGrpSpPr/>
          <p:nvPr/>
        </p:nvGrpSpPr>
        <p:grpSpPr>
          <a:xfrm>
            <a:off x="6005182" y="1824390"/>
            <a:ext cx="4735779" cy="4464908"/>
            <a:chOff x="1404624" y="2583543"/>
            <a:chExt cx="3275065" cy="2133600"/>
          </a:xfrm>
        </p:grpSpPr>
        <p:pic>
          <p:nvPicPr>
            <p:cNvPr id="320" name="Google Shape;320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1467430" y="2583543"/>
              <a:ext cx="3020095" cy="2133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1" name="Google Shape;321;p10"/>
            <p:cNvSpPr txBox="1"/>
            <p:nvPr/>
          </p:nvSpPr>
          <p:spPr>
            <a:xfrm>
              <a:off x="1404624" y="2930475"/>
              <a:ext cx="3275065" cy="3382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/>
                  <a:sym typeface="Arial"/>
                </a:rPr>
                <a:t>d) 9 – 4,5</a:t>
              </a: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24" name="Google Shape;32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00001" y="1049766"/>
            <a:ext cx="1016204" cy="138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06799">
            <a:off x="7449597" y="765369"/>
            <a:ext cx="1447017" cy="169062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 Box 24">
            <a:extLst>
              <a:ext uri="{FF2B5EF4-FFF2-40B4-BE49-F238E27FC236}">
                <a16:creationId xmlns:a16="http://schemas.microsoft.com/office/drawing/2014/main" xmlns="" id="{DE937E0A-90F9-4AA5-BB82-443418AD7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90" y="390105"/>
            <a:ext cx="62904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Bài 1. Đặt tính rồi tính:</a:t>
            </a:r>
          </a:p>
        </p:txBody>
      </p:sp>
      <p:sp>
        <p:nvSpPr>
          <p:cNvPr id="40" name="Line 6">
            <a:extLst>
              <a:ext uri="{FF2B5EF4-FFF2-40B4-BE49-F238E27FC236}">
                <a16:creationId xmlns:a16="http://schemas.microsoft.com/office/drawing/2014/main" xmlns="" id="{0E028FB1-1EDE-473F-AAAD-DF8914CEC8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4864" y="3744548"/>
            <a:ext cx="282478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1" name="Line 7">
            <a:extLst>
              <a:ext uri="{FF2B5EF4-FFF2-40B4-BE49-F238E27FC236}">
                <a16:creationId xmlns:a16="http://schemas.microsoft.com/office/drawing/2014/main" xmlns="" id="{20ACFDFB-39D6-4C9E-AF4D-DD4EE568EC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2684" y="4391313"/>
            <a:ext cx="1328715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2" name="Text Box 28">
            <a:extLst>
              <a:ext uri="{FF2B5EF4-FFF2-40B4-BE49-F238E27FC236}">
                <a16:creationId xmlns:a16="http://schemas.microsoft.com/office/drawing/2014/main" xmlns="" id="{33910917-C032-4BC4-8D3B-AE9E5B470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0878" y="3113042"/>
            <a:ext cx="13370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50000"/>
              </a:spcBef>
              <a:buNone/>
            </a:pPr>
            <a:r>
              <a:rPr lang="en-US" altLang="en-US" sz="3600" b="1" spc="-18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3,081</a:t>
            </a:r>
            <a:endParaRPr kumimoji="0" lang="en-US" altLang="en-US" sz="3600" b="1" i="0" u="none" strike="noStrike" kern="0" cap="none" spc="-18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3" name="Text Box 29">
            <a:extLst>
              <a:ext uri="{FF2B5EF4-FFF2-40B4-BE49-F238E27FC236}">
                <a16:creationId xmlns:a16="http://schemas.microsoft.com/office/drawing/2014/main" xmlns="" id="{681036E3-0CBC-40EE-BAAD-B6263234B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326" y="3692370"/>
            <a:ext cx="1313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50000"/>
              </a:spcBef>
              <a:buNone/>
            </a:pPr>
            <a:r>
              <a:rPr lang="en-US" altLang="en-US" sz="3600" b="1" spc="-18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2,56</a:t>
            </a:r>
            <a:endParaRPr kumimoji="0" lang="en-US" altLang="en-US" sz="3600" b="1" i="0" u="none" strike="noStrike" kern="0" cap="none" spc="-18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4" name="Text Box 30">
            <a:extLst>
              <a:ext uri="{FF2B5EF4-FFF2-40B4-BE49-F238E27FC236}">
                <a16:creationId xmlns:a16="http://schemas.microsoft.com/office/drawing/2014/main" xmlns="" id="{13CEAAE3-F7DF-42A9-9E6B-5FF349AD3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326" y="4398520"/>
            <a:ext cx="1313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-18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0,521</a:t>
            </a:r>
          </a:p>
        </p:txBody>
      </p:sp>
      <p:sp>
        <p:nvSpPr>
          <p:cNvPr id="45" name="Line 10">
            <a:extLst>
              <a:ext uri="{FF2B5EF4-FFF2-40B4-BE49-F238E27FC236}">
                <a16:creationId xmlns:a16="http://schemas.microsoft.com/office/drawing/2014/main" xmlns="" id="{30EDB128-34DA-467E-AC1C-89DBC185964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6818" y="4353213"/>
            <a:ext cx="1334023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6" name="Text Box 31">
            <a:extLst>
              <a:ext uri="{FF2B5EF4-FFF2-40B4-BE49-F238E27FC236}">
                <a16:creationId xmlns:a16="http://schemas.microsoft.com/office/drawing/2014/main" xmlns="" id="{685B050B-1826-4071-AF53-D70E3E710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657" y="3098217"/>
            <a:ext cx="137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-14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</a:t>
            </a:r>
          </a:p>
        </p:txBody>
      </p:sp>
      <p:sp>
        <p:nvSpPr>
          <p:cNvPr id="47" name="Text Box 32">
            <a:extLst>
              <a:ext uri="{FF2B5EF4-FFF2-40B4-BE49-F238E27FC236}">
                <a16:creationId xmlns:a16="http://schemas.microsoft.com/office/drawing/2014/main" xmlns="" id="{52249776-B50C-480D-B5D8-376AE94A4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0291" y="3685737"/>
            <a:ext cx="137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-14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4,5</a:t>
            </a:r>
          </a:p>
        </p:txBody>
      </p:sp>
      <p:sp>
        <p:nvSpPr>
          <p:cNvPr id="48" name="Text Box 33">
            <a:extLst>
              <a:ext uri="{FF2B5EF4-FFF2-40B4-BE49-F238E27FC236}">
                <a16:creationId xmlns:a16="http://schemas.microsoft.com/office/drawing/2014/main" xmlns="" id="{79E734DC-9BB3-4EDC-8090-448264789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0291" y="4265639"/>
            <a:ext cx="144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-14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4,5</a:t>
            </a:r>
          </a:p>
        </p:txBody>
      </p:sp>
      <p:sp>
        <p:nvSpPr>
          <p:cNvPr id="49" name="Line 34">
            <a:extLst>
              <a:ext uri="{FF2B5EF4-FFF2-40B4-BE49-F238E27FC236}">
                <a16:creationId xmlns:a16="http://schemas.microsoft.com/office/drawing/2014/main" xmlns="" id="{AC4C95EE-C590-4BBB-A243-515F1980EEA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70943" y="3733199"/>
            <a:ext cx="152400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770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0" grpId="0" animBg="1"/>
      <p:bldP spid="41" grpId="0" animBg="1"/>
      <p:bldP spid="42" grpId="0"/>
      <p:bldP spid="43" grpId="0"/>
      <p:bldP spid="44" grpId="0"/>
      <p:bldP spid="45" grpId="0" animBg="1"/>
      <p:bldP spid="46" grpId="0"/>
      <p:bldP spid="47" grpId="0"/>
      <p:bldP spid="48" grpId="0"/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388D34F3-5491-4ADA-8296-15EECF055B4E}"/>
              </a:ext>
            </a:extLst>
          </p:cNvPr>
          <p:cNvSpPr/>
          <p:nvPr/>
        </p:nvSpPr>
        <p:spPr>
          <a:xfrm>
            <a:off x="342900" y="316166"/>
            <a:ext cx="11506200" cy="6251575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4021099C-F3EE-4A87-BF7F-458FADCCC610}"/>
              </a:ext>
            </a:extLst>
          </p:cNvPr>
          <p:cNvSpPr/>
          <p:nvPr/>
        </p:nvSpPr>
        <p:spPr>
          <a:xfrm rot="898594">
            <a:off x="-148840" y="316166"/>
            <a:ext cx="12489680" cy="6251575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49" name="Text Box 39">
            <a:extLst>
              <a:ext uri="{FF2B5EF4-FFF2-40B4-BE49-F238E27FC236}">
                <a16:creationId xmlns:a16="http://schemas.microsoft.com/office/drawing/2014/main" xmlns="" id="{FC34ACED-FBD5-402C-941B-A4492AD60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221" y="661427"/>
            <a:ext cx="1135379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 1 – 0,75 = .?.</a:t>
            </a:r>
          </a:p>
        </p:txBody>
      </p:sp>
      <p:pic>
        <p:nvPicPr>
          <p:cNvPr id="28" name="Google Shape;409;p15">
            <a:extLst>
              <a:ext uri="{FF2B5EF4-FFF2-40B4-BE49-F238E27FC236}">
                <a16:creationId xmlns:a16="http://schemas.microsoft.com/office/drawing/2014/main" xmlns="" id="{763CF7E2-A0B8-4BBC-98FD-80D935BE64A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050" y="15369"/>
            <a:ext cx="899116" cy="7917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39">
            <a:extLst>
              <a:ext uri="{FF2B5EF4-FFF2-40B4-BE49-F238E27FC236}">
                <a16:creationId xmlns:a16="http://schemas.microsoft.com/office/drawing/2014/main" xmlns="" id="{744AD4C0-DF1F-E846-503F-8633B883A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80" y="1656944"/>
            <a:ext cx="750569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	</a:t>
            </a:r>
            <a:r>
              <a:rPr lang="vi-VN" alt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kết quả của phép trừ trên bằng cách dựa vào hình bên.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vi-VN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kết quả của phép trừ trên bằng cách đặt tính rồi tính. </a:t>
            </a:r>
            <a:endParaRPr lang="en-US" altLang="en-US" sz="40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A35A15-1342-DBDC-02AB-2E42B8BDD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216" y="1046148"/>
            <a:ext cx="2521044" cy="25210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9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388D34F3-5491-4ADA-8296-15EECF055B4E}"/>
              </a:ext>
            </a:extLst>
          </p:cNvPr>
          <p:cNvSpPr/>
          <p:nvPr/>
        </p:nvSpPr>
        <p:spPr>
          <a:xfrm>
            <a:off x="342900" y="316166"/>
            <a:ext cx="11506200" cy="6251575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4021099C-F3EE-4A87-BF7F-458FADCCC610}"/>
              </a:ext>
            </a:extLst>
          </p:cNvPr>
          <p:cNvSpPr/>
          <p:nvPr/>
        </p:nvSpPr>
        <p:spPr>
          <a:xfrm rot="898594">
            <a:off x="-148840" y="316166"/>
            <a:ext cx="12489680" cy="6251575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349" name="Text Box 39">
            <a:extLst>
              <a:ext uri="{FF2B5EF4-FFF2-40B4-BE49-F238E27FC236}">
                <a16:creationId xmlns:a16="http://schemas.microsoft.com/office/drawing/2014/main" xmlns="" id="{FC34ACED-FBD5-402C-941B-A4492AD60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221" y="661427"/>
            <a:ext cx="1135379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 3:  1 – 0,75 = .?.</a:t>
            </a:r>
          </a:p>
        </p:txBody>
      </p:sp>
      <p:pic>
        <p:nvPicPr>
          <p:cNvPr id="28" name="Google Shape;409;p15">
            <a:extLst>
              <a:ext uri="{FF2B5EF4-FFF2-40B4-BE49-F238E27FC236}">
                <a16:creationId xmlns:a16="http://schemas.microsoft.com/office/drawing/2014/main" xmlns="" id="{763CF7E2-A0B8-4BBC-98FD-80D935BE64A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050" y="15369"/>
            <a:ext cx="899116" cy="79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474;p19">
            <a:extLst>
              <a:ext uri="{FF2B5EF4-FFF2-40B4-BE49-F238E27FC236}">
                <a16:creationId xmlns:a16="http://schemas.microsoft.com/office/drawing/2014/main" xmlns="" id="{C09A0E36-29EB-42B8-AE36-0B346032E60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1935" y="4134753"/>
            <a:ext cx="1541312" cy="27377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39">
            <a:extLst>
              <a:ext uri="{FF2B5EF4-FFF2-40B4-BE49-F238E27FC236}">
                <a16:creationId xmlns:a16="http://schemas.microsoft.com/office/drawing/2014/main" xmlns="" id="{744AD4C0-DF1F-E846-503F-8633B883A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80" y="1656944"/>
            <a:ext cx="75056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a)	</a:t>
            </a:r>
            <a:r>
              <a:rPr kumimoji="0" lang="vi-VN" altLang="en-US" sz="4000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Tìm kết quả của phép trừ trên bằng cách dựa vào hình bên.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A35A15-1342-DBDC-02AB-2E42B8BDD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5216" y="1046148"/>
            <a:ext cx="2521044" cy="2521044"/>
          </a:xfrm>
          <a:prstGeom prst="rect">
            <a:avLst/>
          </a:prstGeom>
        </p:spPr>
      </p:pic>
      <p:sp>
        <p:nvSpPr>
          <p:cNvPr id="3" name="Text Box 39">
            <a:extLst>
              <a:ext uri="{FF2B5EF4-FFF2-40B4-BE49-F238E27FC236}">
                <a16:creationId xmlns:a16="http://schemas.microsoft.com/office/drawing/2014/main" xmlns="" id="{E7C13223-784B-421B-6C35-F1CBAF821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0" y="3157843"/>
            <a:ext cx="7505696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a) </a:t>
            </a:r>
            <a:r>
              <a:rPr kumimoji="0" lang="vi-VN" altLang="en-US" sz="4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Hình bên có 100 ô vuông, đã tô màu 75 ô vuông.</a:t>
            </a:r>
            <a:endParaRPr kumimoji="0" lang="en-US" altLang="en-US" sz="4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Còn lại: 100 – 75 = 25 (ô vuông)</a:t>
            </a:r>
            <a:endParaRPr kumimoji="0" lang="en-US" altLang="en-US" sz="4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Hay: 1,00 – 0,75 = 0,25</a:t>
            </a:r>
          </a:p>
        </p:txBody>
      </p:sp>
    </p:spTree>
    <p:extLst>
      <p:ext uri="{BB962C8B-B14F-4D97-AF65-F5344CB8AC3E}">
        <p14:creationId xmlns:p14="http://schemas.microsoft.com/office/powerpoint/2010/main" val="25415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388D34F3-5491-4ADA-8296-15EECF055B4E}"/>
              </a:ext>
            </a:extLst>
          </p:cNvPr>
          <p:cNvSpPr/>
          <p:nvPr/>
        </p:nvSpPr>
        <p:spPr>
          <a:xfrm>
            <a:off x="342900" y="316166"/>
            <a:ext cx="11506200" cy="6251575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4021099C-F3EE-4A87-BF7F-458FADCCC610}"/>
              </a:ext>
            </a:extLst>
          </p:cNvPr>
          <p:cNvSpPr/>
          <p:nvPr/>
        </p:nvSpPr>
        <p:spPr>
          <a:xfrm rot="898594">
            <a:off x="-148840" y="316166"/>
            <a:ext cx="12489680" cy="6251575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349" name="Text Box 39">
            <a:extLst>
              <a:ext uri="{FF2B5EF4-FFF2-40B4-BE49-F238E27FC236}">
                <a16:creationId xmlns:a16="http://schemas.microsoft.com/office/drawing/2014/main" xmlns="" id="{FC34ACED-FBD5-402C-941B-A4492AD60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221" y="661427"/>
            <a:ext cx="1135379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 3:  1 – 0,75 = .?.</a:t>
            </a:r>
          </a:p>
        </p:txBody>
      </p:sp>
      <p:pic>
        <p:nvPicPr>
          <p:cNvPr id="28" name="Google Shape;409;p15">
            <a:extLst>
              <a:ext uri="{FF2B5EF4-FFF2-40B4-BE49-F238E27FC236}">
                <a16:creationId xmlns:a16="http://schemas.microsoft.com/office/drawing/2014/main" xmlns="" id="{763CF7E2-A0B8-4BBC-98FD-80D935BE64A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050" y="15369"/>
            <a:ext cx="899116" cy="79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474;p19">
            <a:extLst>
              <a:ext uri="{FF2B5EF4-FFF2-40B4-BE49-F238E27FC236}">
                <a16:creationId xmlns:a16="http://schemas.microsoft.com/office/drawing/2014/main" xmlns="" id="{C09A0E36-29EB-42B8-AE36-0B346032E60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1935" y="4134753"/>
            <a:ext cx="1541312" cy="27377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39">
            <a:extLst>
              <a:ext uri="{FF2B5EF4-FFF2-40B4-BE49-F238E27FC236}">
                <a16:creationId xmlns:a16="http://schemas.microsoft.com/office/drawing/2014/main" xmlns="" id="{744AD4C0-DF1F-E846-503F-8633B883A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80" y="1656944"/>
            <a:ext cx="750569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b)</a:t>
            </a:r>
            <a:r>
              <a:rPr kumimoji="0" lang="vi-VN" altLang="en-US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</a:t>
            </a:r>
            <a:r>
              <a:rPr kumimoji="0" lang="vi-VN" altLang="en-US" sz="3600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Tìm kết quả của phép trừ trên bằng cách đặt tính rồi tính. </a:t>
            </a:r>
            <a:endParaRPr kumimoji="0" lang="en-US" altLang="en-US" sz="3600" b="1" i="0" u="none" strike="noStrike" kern="0" cap="none" spc="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A35A15-1342-DBDC-02AB-2E42B8BDD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5216" y="1046148"/>
            <a:ext cx="2521044" cy="2521044"/>
          </a:xfrm>
          <a:prstGeom prst="rect">
            <a:avLst/>
          </a:prstGeom>
        </p:spPr>
      </p:pic>
      <p:sp>
        <p:nvSpPr>
          <p:cNvPr id="3" name="Text Box 39">
            <a:extLst>
              <a:ext uri="{FF2B5EF4-FFF2-40B4-BE49-F238E27FC236}">
                <a16:creationId xmlns:a16="http://schemas.microsoft.com/office/drawing/2014/main" xmlns="" id="{E7C13223-784B-421B-6C35-F1CBAF821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229" y="3044279"/>
            <a:ext cx="97949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  <a:endParaRPr kumimoji="0" lang="vi-VN" altLang="en-US" sz="44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 Box 39">
            <a:extLst>
              <a:ext uri="{FF2B5EF4-FFF2-40B4-BE49-F238E27FC236}">
                <a16:creationId xmlns:a16="http://schemas.microsoft.com/office/drawing/2014/main" xmlns="" id="{A5B606AF-9E2A-DFFB-08EB-4A565E470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7559" y="3428610"/>
            <a:ext cx="97949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</a:t>
            </a:r>
            <a:endParaRPr kumimoji="0" lang="vi-VN" altLang="en-US" sz="44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ext Box 39">
            <a:extLst>
              <a:ext uri="{FF2B5EF4-FFF2-40B4-BE49-F238E27FC236}">
                <a16:creationId xmlns:a16="http://schemas.microsoft.com/office/drawing/2014/main" xmlns="" id="{85A6A9FE-FCDB-2A13-5E42-A68D999BE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1969" y="3707134"/>
            <a:ext cx="145342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0,75</a:t>
            </a:r>
            <a:endParaRPr kumimoji="0" lang="vi-VN" altLang="en-US" sz="44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991DCF38-3F7F-CF9A-FEC1-059B23F499EF}"/>
              </a:ext>
            </a:extLst>
          </p:cNvPr>
          <p:cNvCxnSpPr/>
          <p:nvPr/>
        </p:nvCxnSpPr>
        <p:spPr>
          <a:xfrm>
            <a:off x="3817412" y="4498848"/>
            <a:ext cx="16870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39">
            <a:extLst>
              <a:ext uri="{FF2B5EF4-FFF2-40B4-BE49-F238E27FC236}">
                <a16:creationId xmlns:a16="http://schemas.microsoft.com/office/drawing/2014/main" xmlns="" id="{33E0020B-64C3-8116-6F39-F8829D435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707" y="4663581"/>
            <a:ext cx="60829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</a:t>
            </a:r>
            <a:endParaRPr kumimoji="0" lang="vi-VN" altLang="en-US" sz="44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Text Box 39">
            <a:extLst>
              <a:ext uri="{FF2B5EF4-FFF2-40B4-BE49-F238E27FC236}">
                <a16:creationId xmlns:a16="http://schemas.microsoft.com/office/drawing/2014/main" xmlns="" id="{0D948113-0CA5-9474-C793-E2B9DD0FF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107" y="4663191"/>
            <a:ext cx="96109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endParaRPr kumimoji="0" lang="vi-VN" altLang="en-US" sz="44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ext Box 39">
            <a:extLst>
              <a:ext uri="{FF2B5EF4-FFF2-40B4-BE49-F238E27FC236}">
                <a16:creationId xmlns:a16="http://schemas.microsoft.com/office/drawing/2014/main" xmlns="" id="{78D80BEC-CCD6-90A2-FFF8-F47068783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1969" y="4662958"/>
            <a:ext cx="96109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</a:t>
            </a:r>
            <a:endParaRPr kumimoji="0" lang="vi-VN" altLang="en-US" sz="44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Text Box 39">
            <a:extLst>
              <a:ext uri="{FF2B5EF4-FFF2-40B4-BE49-F238E27FC236}">
                <a16:creationId xmlns:a16="http://schemas.microsoft.com/office/drawing/2014/main" xmlns="" id="{1D416AE0-65C5-8D4C-EEB7-21D28CAD7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569" y="4633168"/>
            <a:ext cx="96109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</a:t>
            </a:r>
            <a:endParaRPr kumimoji="0" lang="vi-VN" altLang="en-US" sz="44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257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152;p1">
            <a:extLst>
              <a:ext uri="{FF2B5EF4-FFF2-40B4-BE49-F238E27FC236}">
                <a16:creationId xmlns:a16="http://schemas.microsoft.com/office/drawing/2014/main" xmlns="" id="{CB3229FC-42B0-4799-99D1-9E0ACCEAD1E7}"/>
              </a:ext>
            </a:extLst>
          </p:cNvPr>
          <p:cNvGrpSpPr/>
          <p:nvPr/>
        </p:nvGrpSpPr>
        <p:grpSpPr>
          <a:xfrm>
            <a:off x="2661" y="0"/>
            <a:ext cx="12192000" cy="6858000"/>
            <a:chOff x="0" y="0"/>
            <a:chExt cx="12192000" cy="648929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" name="Google Shape;153;p1">
              <a:extLst>
                <a:ext uri="{FF2B5EF4-FFF2-40B4-BE49-F238E27FC236}">
                  <a16:creationId xmlns:a16="http://schemas.microsoft.com/office/drawing/2014/main" xmlns="" id="{06343575-74C8-475F-848E-2E0C12510DE9}"/>
                </a:ext>
              </a:extLst>
            </p:cNvPr>
            <p:cNvSpPr/>
            <p:nvPr/>
          </p:nvSpPr>
          <p:spPr>
            <a:xfrm>
              <a:off x="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54;p1">
              <a:extLst>
                <a:ext uri="{FF2B5EF4-FFF2-40B4-BE49-F238E27FC236}">
                  <a16:creationId xmlns:a16="http://schemas.microsoft.com/office/drawing/2014/main" xmlns="" id="{AD49B983-8545-444E-9C79-E6CF0E132B60}"/>
                </a:ext>
              </a:extLst>
            </p:cNvPr>
            <p:cNvSpPr/>
            <p:nvPr/>
          </p:nvSpPr>
          <p:spPr>
            <a:xfrm>
              <a:off x="487680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55;p1">
              <a:extLst>
                <a:ext uri="{FF2B5EF4-FFF2-40B4-BE49-F238E27FC236}">
                  <a16:creationId xmlns:a16="http://schemas.microsoft.com/office/drawing/2014/main" xmlns="" id="{E6562FE1-6F26-4D96-A5A0-472EC95F4BD9}"/>
                </a:ext>
              </a:extLst>
            </p:cNvPr>
            <p:cNvSpPr/>
            <p:nvPr/>
          </p:nvSpPr>
          <p:spPr>
            <a:xfrm>
              <a:off x="975360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56;p1">
              <a:extLst>
                <a:ext uri="{FF2B5EF4-FFF2-40B4-BE49-F238E27FC236}">
                  <a16:creationId xmlns:a16="http://schemas.microsoft.com/office/drawing/2014/main" xmlns="" id="{C4B10DC3-CE5D-41CC-8AB7-8B66215C28C7}"/>
                </a:ext>
              </a:extLst>
            </p:cNvPr>
            <p:cNvSpPr/>
            <p:nvPr/>
          </p:nvSpPr>
          <p:spPr>
            <a:xfrm>
              <a:off x="2438400" y="1622323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57;p1">
              <a:extLst>
                <a:ext uri="{FF2B5EF4-FFF2-40B4-BE49-F238E27FC236}">
                  <a16:creationId xmlns:a16="http://schemas.microsoft.com/office/drawing/2014/main" xmlns="" id="{648B29C0-08CE-414B-86AC-EFF146EB93DD}"/>
                </a:ext>
              </a:extLst>
            </p:cNvPr>
            <p:cNvSpPr/>
            <p:nvPr/>
          </p:nvSpPr>
          <p:spPr>
            <a:xfrm>
              <a:off x="7315200" y="1622323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8;p1">
              <a:extLst>
                <a:ext uri="{FF2B5EF4-FFF2-40B4-BE49-F238E27FC236}">
                  <a16:creationId xmlns:a16="http://schemas.microsoft.com/office/drawing/2014/main" xmlns="" id="{B54B026A-3695-4A6F-8CE7-235DBAD417EB}"/>
                </a:ext>
              </a:extLst>
            </p:cNvPr>
            <p:cNvSpPr/>
            <p:nvPr/>
          </p:nvSpPr>
          <p:spPr>
            <a:xfrm>
              <a:off x="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59;p1">
              <a:extLst>
                <a:ext uri="{FF2B5EF4-FFF2-40B4-BE49-F238E27FC236}">
                  <a16:creationId xmlns:a16="http://schemas.microsoft.com/office/drawing/2014/main" xmlns="" id="{CBC724A1-8867-4728-9723-B10FF44AE6F0}"/>
                </a:ext>
              </a:extLst>
            </p:cNvPr>
            <p:cNvSpPr/>
            <p:nvPr/>
          </p:nvSpPr>
          <p:spPr>
            <a:xfrm>
              <a:off x="487680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60;p1">
              <a:extLst>
                <a:ext uri="{FF2B5EF4-FFF2-40B4-BE49-F238E27FC236}">
                  <a16:creationId xmlns:a16="http://schemas.microsoft.com/office/drawing/2014/main" xmlns="" id="{7B867DA1-8801-406A-855E-7AD9598969DE}"/>
                </a:ext>
              </a:extLst>
            </p:cNvPr>
            <p:cNvSpPr/>
            <p:nvPr/>
          </p:nvSpPr>
          <p:spPr>
            <a:xfrm>
              <a:off x="975360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61;p1">
              <a:extLst>
                <a:ext uri="{FF2B5EF4-FFF2-40B4-BE49-F238E27FC236}">
                  <a16:creationId xmlns:a16="http://schemas.microsoft.com/office/drawing/2014/main" xmlns="" id="{0BDEC14F-3423-405F-81CC-2CD05EF29B32}"/>
                </a:ext>
              </a:extLst>
            </p:cNvPr>
            <p:cNvSpPr/>
            <p:nvPr/>
          </p:nvSpPr>
          <p:spPr>
            <a:xfrm>
              <a:off x="2438400" y="486696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62;p1">
              <a:extLst>
                <a:ext uri="{FF2B5EF4-FFF2-40B4-BE49-F238E27FC236}">
                  <a16:creationId xmlns:a16="http://schemas.microsoft.com/office/drawing/2014/main" xmlns="" id="{19859E17-DB43-4BEF-ADBA-A8BA4B9381B0}"/>
                </a:ext>
              </a:extLst>
            </p:cNvPr>
            <p:cNvSpPr/>
            <p:nvPr/>
          </p:nvSpPr>
          <p:spPr>
            <a:xfrm>
              <a:off x="7315200" y="486696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" name="Google Shape;415;p16">
            <a:extLst>
              <a:ext uri="{FF2B5EF4-FFF2-40B4-BE49-F238E27FC236}">
                <a16:creationId xmlns:a16="http://schemas.microsoft.com/office/drawing/2014/main" xmlns="" id="{83C9B567-CD09-4362-927B-808913EA182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194" y="1469141"/>
            <a:ext cx="5229834" cy="4277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418;p16">
            <a:extLst>
              <a:ext uri="{FF2B5EF4-FFF2-40B4-BE49-F238E27FC236}">
                <a16:creationId xmlns:a16="http://schemas.microsoft.com/office/drawing/2014/main" xmlns="" id="{DBE19F2E-9AE6-4E4F-BBD9-5566076FBE1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7746" y="349602"/>
            <a:ext cx="1677364" cy="2512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30;p16">
            <a:extLst>
              <a:ext uri="{FF2B5EF4-FFF2-40B4-BE49-F238E27FC236}">
                <a16:creationId xmlns:a16="http://schemas.microsoft.com/office/drawing/2014/main" xmlns="" id="{40BC6CCC-0D62-4DC3-BE00-6BBD4667525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247324" flipH="1">
            <a:off x="6890076" y="2898265"/>
            <a:ext cx="1071351" cy="2377876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9"/>
          <p:cNvSpPr txBox="1"/>
          <p:nvPr/>
        </p:nvSpPr>
        <p:spPr>
          <a:xfrm>
            <a:off x="3255953" y="2825522"/>
            <a:ext cx="4041835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600">
                <a:solidFill>
                  <a:srgbClr val="28AFB2"/>
                </a:solidFill>
                <a:latin typeface="UTM Seagull" panose="02040603050506020204" pitchFamily="18" charset="0"/>
              </a:rPr>
              <a:t>CỦNG CỐ</a:t>
            </a:r>
          </a:p>
        </p:txBody>
      </p:sp>
      <p:pic>
        <p:nvPicPr>
          <p:cNvPr id="25" name="Google Shape;304;p9">
            <a:extLst>
              <a:ext uri="{FF2B5EF4-FFF2-40B4-BE49-F238E27FC236}">
                <a16:creationId xmlns:a16="http://schemas.microsoft.com/office/drawing/2014/main" xmlns="" id="{CD4D6966-D52D-409C-A5C9-15D0493EF19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62567" y="4500046"/>
            <a:ext cx="1546344" cy="2335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305;p9">
            <a:extLst>
              <a:ext uri="{FF2B5EF4-FFF2-40B4-BE49-F238E27FC236}">
                <a16:creationId xmlns:a16="http://schemas.microsoft.com/office/drawing/2014/main" xmlns="" id="{18C71393-CD2D-436A-93EA-F3E4C5748F3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55055" y="4430874"/>
            <a:ext cx="1824690" cy="2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75"/>
                            </p:stCondLst>
                            <p:childTnLst>
                              <p:par>
                                <p:cTn id="2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4885" y="1384300"/>
            <a:ext cx="6976715" cy="367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"/>
          <p:cNvSpPr txBox="1"/>
          <p:nvPr/>
        </p:nvSpPr>
        <p:spPr>
          <a:xfrm>
            <a:off x="2852654" y="2786246"/>
            <a:ext cx="5072146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600">
                <a:solidFill>
                  <a:srgbClr val="28AFB2"/>
                </a:solidFill>
                <a:latin typeface="UTM Seagull" panose="02040603050506020204" pitchFamily="18" charset="0"/>
              </a:rPr>
              <a:t>KHỞI ĐỘNG</a:t>
            </a:r>
            <a:endParaRPr sz="6600" b="0" i="0" u="none" strike="noStrike" cap="none">
              <a:solidFill>
                <a:srgbClr val="EB6136"/>
              </a:solidFill>
              <a:sym typeface="Arial"/>
            </a:endParaRPr>
          </a:p>
        </p:txBody>
      </p:sp>
      <p:pic>
        <p:nvPicPr>
          <p:cNvPr id="210" name="Google Shape;21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27441" y="1663700"/>
            <a:ext cx="3128317" cy="3225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1" name="Google Shape;21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9215" y="5505852"/>
            <a:ext cx="620095" cy="902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8100000">
            <a:off x="1673862" y="5511919"/>
            <a:ext cx="644829" cy="90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4226984">
            <a:off x="2534884" y="5598667"/>
            <a:ext cx="742704" cy="73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37891" y="2122007"/>
            <a:ext cx="374611" cy="655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62;p18">
            <a:extLst>
              <a:ext uri="{FF2B5EF4-FFF2-40B4-BE49-F238E27FC236}">
                <a16:creationId xmlns:a16="http://schemas.microsoft.com/office/drawing/2014/main" xmlns="" id="{69622115-C711-4602-B43D-A407430205FB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68625" y="1061921"/>
            <a:ext cx="1568057" cy="1247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152;p1">
            <a:extLst>
              <a:ext uri="{FF2B5EF4-FFF2-40B4-BE49-F238E27FC236}">
                <a16:creationId xmlns:a16="http://schemas.microsoft.com/office/drawing/2014/main" xmlns="" id="{4BDA0418-706A-4730-A5F1-10EB4B027C43}"/>
              </a:ext>
            </a:extLst>
          </p:cNvPr>
          <p:cNvGrpSpPr/>
          <p:nvPr/>
        </p:nvGrpSpPr>
        <p:grpSpPr>
          <a:xfrm>
            <a:off x="2661" y="0"/>
            <a:ext cx="12192000" cy="6858000"/>
            <a:chOff x="0" y="0"/>
            <a:chExt cx="12192000" cy="6489292"/>
          </a:xfrm>
          <a:solidFill>
            <a:srgbClr val="ECE9A0"/>
          </a:solidFill>
        </p:grpSpPr>
        <p:sp>
          <p:nvSpPr>
            <p:cNvPr id="31" name="Google Shape;153;p1">
              <a:extLst>
                <a:ext uri="{FF2B5EF4-FFF2-40B4-BE49-F238E27FC236}">
                  <a16:creationId xmlns:a16="http://schemas.microsoft.com/office/drawing/2014/main" xmlns="" id="{D44E46BA-9FD2-4108-AEFE-6DC0E410D4A1}"/>
                </a:ext>
              </a:extLst>
            </p:cNvPr>
            <p:cNvSpPr/>
            <p:nvPr/>
          </p:nvSpPr>
          <p:spPr>
            <a:xfrm>
              <a:off x="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54;p1">
              <a:extLst>
                <a:ext uri="{FF2B5EF4-FFF2-40B4-BE49-F238E27FC236}">
                  <a16:creationId xmlns:a16="http://schemas.microsoft.com/office/drawing/2014/main" xmlns="" id="{7D82C8BD-48B1-4F53-8DE6-7FCDDC61CE32}"/>
                </a:ext>
              </a:extLst>
            </p:cNvPr>
            <p:cNvSpPr/>
            <p:nvPr/>
          </p:nvSpPr>
          <p:spPr>
            <a:xfrm>
              <a:off x="487680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55;p1">
              <a:extLst>
                <a:ext uri="{FF2B5EF4-FFF2-40B4-BE49-F238E27FC236}">
                  <a16:creationId xmlns:a16="http://schemas.microsoft.com/office/drawing/2014/main" xmlns="" id="{A6506C54-3D7E-41C2-B37E-BA6C5ED95DE7}"/>
                </a:ext>
              </a:extLst>
            </p:cNvPr>
            <p:cNvSpPr/>
            <p:nvPr/>
          </p:nvSpPr>
          <p:spPr>
            <a:xfrm>
              <a:off x="975360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56;p1">
              <a:extLst>
                <a:ext uri="{FF2B5EF4-FFF2-40B4-BE49-F238E27FC236}">
                  <a16:creationId xmlns:a16="http://schemas.microsoft.com/office/drawing/2014/main" xmlns="" id="{40C475E8-8538-475A-98C4-B176DED111FE}"/>
                </a:ext>
              </a:extLst>
            </p:cNvPr>
            <p:cNvSpPr/>
            <p:nvPr/>
          </p:nvSpPr>
          <p:spPr>
            <a:xfrm>
              <a:off x="2438400" y="1622323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57;p1">
              <a:extLst>
                <a:ext uri="{FF2B5EF4-FFF2-40B4-BE49-F238E27FC236}">
                  <a16:creationId xmlns:a16="http://schemas.microsoft.com/office/drawing/2014/main" xmlns="" id="{E1AEA99B-6C40-4043-AEBF-3B05D07995B6}"/>
                </a:ext>
              </a:extLst>
            </p:cNvPr>
            <p:cNvSpPr/>
            <p:nvPr/>
          </p:nvSpPr>
          <p:spPr>
            <a:xfrm>
              <a:off x="7315200" y="1622323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58;p1">
              <a:extLst>
                <a:ext uri="{FF2B5EF4-FFF2-40B4-BE49-F238E27FC236}">
                  <a16:creationId xmlns:a16="http://schemas.microsoft.com/office/drawing/2014/main" xmlns="" id="{DF70CF7C-CC96-4A8D-AE05-C543C74620D6}"/>
                </a:ext>
              </a:extLst>
            </p:cNvPr>
            <p:cNvSpPr/>
            <p:nvPr/>
          </p:nvSpPr>
          <p:spPr>
            <a:xfrm>
              <a:off x="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59;p1">
              <a:extLst>
                <a:ext uri="{FF2B5EF4-FFF2-40B4-BE49-F238E27FC236}">
                  <a16:creationId xmlns:a16="http://schemas.microsoft.com/office/drawing/2014/main" xmlns="" id="{68EF43A9-F9B1-4D5F-8F25-B017DF6E004F}"/>
                </a:ext>
              </a:extLst>
            </p:cNvPr>
            <p:cNvSpPr/>
            <p:nvPr/>
          </p:nvSpPr>
          <p:spPr>
            <a:xfrm>
              <a:off x="487680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60;p1">
              <a:extLst>
                <a:ext uri="{FF2B5EF4-FFF2-40B4-BE49-F238E27FC236}">
                  <a16:creationId xmlns:a16="http://schemas.microsoft.com/office/drawing/2014/main" xmlns="" id="{15FB3BCF-BD93-46B1-93D0-B94765EB163D}"/>
                </a:ext>
              </a:extLst>
            </p:cNvPr>
            <p:cNvSpPr/>
            <p:nvPr/>
          </p:nvSpPr>
          <p:spPr>
            <a:xfrm>
              <a:off x="975360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61;p1">
              <a:extLst>
                <a:ext uri="{FF2B5EF4-FFF2-40B4-BE49-F238E27FC236}">
                  <a16:creationId xmlns:a16="http://schemas.microsoft.com/office/drawing/2014/main" xmlns="" id="{D7602F0B-4664-4921-95B8-0AAABF3DC7BF}"/>
                </a:ext>
              </a:extLst>
            </p:cNvPr>
            <p:cNvSpPr/>
            <p:nvPr/>
          </p:nvSpPr>
          <p:spPr>
            <a:xfrm>
              <a:off x="2438400" y="486696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62;p1">
              <a:extLst>
                <a:ext uri="{FF2B5EF4-FFF2-40B4-BE49-F238E27FC236}">
                  <a16:creationId xmlns:a16="http://schemas.microsoft.com/office/drawing/2014/main" xmlns="" id="{E9264D9B-A294-4236-8B63-0954521C6995}"/>
                </a:ext>
              </a:extLst>
            </p:cNvPr>
            <p:cNvSpPr/>
            <p:nvPr/>
          </p:nvSpPr>
          <p:spPr>
            <a:xfrm>
              <a:off x="7315200" y="486696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D457DF99-B844-483F-8AE0-5F15AA1D4961}"/>
              </a:ext>
            </a:extLst>
          </p:cNvPr>
          <p:cNvSpPr/>
          <p:nvPr/>
        </p:nvSpPr>
        <p:spPr>
          <a:xfrm>
            <a:off x="233362" y="316166"/>
            <a:ext cx="11725276" cy="6251575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45" name="Rectangle 25">
            <a:extLst>
              <a:ext uri="{FF2B5EF4-FFF2-40B4-BE49-F238E27FC236}">
                <a16:creationId xmlns:a16="http://schemas.microsoft.com/office/drawing/2014/main" xmlns="" id="{27477EAC-85C9-45BA-9338-B7BC599EB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1256146"/>
            <a:ext cx="11615738" cy="30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b="1" i="1">
                <a:latin typeface="Times New Roman" panose="02020603050405020304" pitchFamily="18" charset="0"/>
              </a:rPr>
              <a:t>Muốn trừ một số thập phân cho một số thập phân ta làm như sau: 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- Viết số trừ dưới số bị trừ sao cho các chữ số ở cùng một hàng đặt thẳng cột với nhau.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- Trừ như trừ các số tự nhiên.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-  Viết dấu phẩy ở hiệu thẳng cột với các dấu phẩy của số bị trừ và số trừ.</a:t>
            </a:r>
          </a:p>
        </p:txBody>
      </p:sp>
      <p:sp>
        <p:nvSpPr>
          <p:cNvPr id="107546" name="Text Box 26">
            <a:extLst>
              <a:ext uri="{FF2B5EF4-FFF2-40B4-BE49-F238E27FC236}">
                <a16:creationId xmlns:a16="http://schemas.microsoft.com/office/drawing/2014/main" xmlns="" id="{822C41F5-E262-4E29-98A2-F27A8922E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235267"/>
            <a:ext cx="11430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i="1" u="sng">
                <a:solidFill>
                  <a:srgbClr val="0070C0"/>
                </a:solidFill>
                <a:latin typeface="Times New Roman" panose="02020603050405020304" pitchFamily="18" charset="0"/>
              </a:rPr>
              <a:t>Chú ý:</a:t>
            </a:r>
            <a:r>
              <a:rPr lang="en-US" altLang="en-US" b="1" i="1">
                <a:solidFill>
                  <a:srgbClr val="0070C0"/>
                </a:solidFill>
                <a:latin typeface="Times New Roman" panose="02020603050405020304" pitchFamily="18" charset="0"/>
              </a:rPr>
              <a:t> Nếu số chữ số ở phần thập phân của số bị trừ ít hơn số chữ số ở phần thập phân của số trừ, thì ta có thể viết thêm chữ số 0 vào bên phải phần thập phân của số bị trừ, rồi trừ như trừ các số tự nhiên.</a:t>
            </a: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xmlns="" id="{CA1109B1-476D-4F9D-9AB4-42294C47C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56" y="579686"/>
            <a:ext cx="11241088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Muốn trừ một số thập phân cho một số thập phân ta làm như thế nào?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41" name="Google Shape;264;p6">
            <a:extLst>
              <a:ext uri="{FF2B5EF4-FFF2-40B4-BE49-F238E27FC236}">
                <a16:creationId xmlns:a16="http://schemas.microsoft.com/office/drawing/2014/main" xmlns="" id="{2436B560-439C-4354-85E1-8C10D8429260}"/>
              </a:ext>
            </a:extLst>
          </p:cNvPr>
          <p:cNvSpPr txBox="1"/>
          <p:nvPr/>
        </p:nvSpPr>
        <p:spPr>
          <a:xfrm>
            <a:off x="3531087" y="378855"/>
            <a:ext cx="509648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000">
                <a:solidFill>
                  <a:srgbClr val="28AFB2"/>
                </a:solidFill>
                <a:latin typeface="UTM Seagull" panose="02040603050506020204" pitchFamily="18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228871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7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7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7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7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7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45" grpId="0" build="p"/>
      <p:bldP spid="107546" grpId="0"/>
      <p:bldP spid="27" grpId="0"/>
      <p:bldP spid="27" grpId="1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2" name="Google Shape;152;p1"/>
          <p:cNvGrpSpPr/>
          <p:nvPr/>
        </p:nvGrpSpPr>
        <p:grpSpPr>
          <a:xfrm>
            <a:off x="2661" y="0"/>
            <a:ext cx="12192000" cy="6858000"/>
            <a:chOff x="0" y="0"/>
            <a:chExt cx="12192000" cy="6489292"/>
          </a:xfrm>
        </p:grpSpPr>
        <p:sp>
          <p:nvSpPr>
            <p:cNvPr id="153" name="Google Shape;153;p1"/>
            <p:cNvSpPr/>
            <p:nvPr/>
          </p:nvSpPr>
          <p:spPr>
            <a:xfrm>
              <a:off x="0" y="0"/>
              <a:ext cx="2438400" cy="1622323"/>
            </a:xfrm>
            <a:prstGeom prst="rect">
              <a:avLst/>
            </a:prstGeom>
            <a:solidFill>
              <a:srgbClr val="B2D7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4876800" y="0"/>
              <a:ext cx="2438400" cy="1622323"/>
            </a:xfrm>
            <a:prstGeom prst="rect">
              <a:avLst/>
            </a:prstGeom>
            <a:solidFill>
              <a:srgbClr val="B2D7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9753600" y="0"/>
              <a:ext cx="2438400" cy="1622323"/>
            </a:xfrm>
            <a:prstGeom prst="rect">
              <a:avLst/>
            </a:prstGeom>
            <a:solidFill>
              <a:srgbClr val="B2D7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2438400" y="1622323"/>
              <a:ext cx="2438400" cy="1622323"/>
            </a:xfrm>
            <a:prstGeom prst="rect">
              <a:avLst/>
            </a:prstGeom>
            <a:solidFill>
              <a:srgbClr val="B2D7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7315200" y="1622323"/>
              <a:ext cx="2438400" cy="1622323"/>
            </a:xfrm>
            <a:prstGeom prst="rect">
              <a:avLst/>
            </a:prstGeom>
            <a:solidFill>
              <a:srgbClr val="B2D7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0" y="3244646"/>
              <a:ext cx="2438400" cy="1622323"/>
            </a:xfrm>
            <a:prstGeom prst="rect">
              <a:avLst/>
            </a:prstGeom>
            <a:solidFill>
              <a:srgbClr val="B2D7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4876800" y="3244646"/>
              <a:ext cx="2438400" cy="1622323"/>
            </a:xfrm>
            <a:prstGeom prst="rect">
              <a:avLst/>
            </a:prstGeom>
            <a:solidFill>
              <a:srgbClr val="B2D7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9753600" y="3244646"/>
              <a:ext cx="2438400" cy="1622323"/>
            </a:xfrm>
            <a:prstGeom prst="rect">
              <a:avLst/>
            </a:prstGeom>
            <a:solidFill>
              <a:srgbClr val="B2D7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2438400" y="4866969"/>
              <a:ext cx="2438400" cy="1622323"/>
            </a:xfrm>
            <a:prstGeom prst="rect">
              <a:avLst/>
            </a:prstGeom>
            <a:solidFill>
              <a:srgbClr val="B2D7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7315200" y="4866969"/>
              <a:ext cx="2438400" cy="1622323"/>
            </a:xfrm>
            <a:prstGeom prst="rect">
              <a:avLst/>
            </a:prstGeom>
            <a:solidFill>
              <a:srgbClr val="B2D7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" name="Google Shape;164;p1">
            <a:extLst>
              <a:ext uri="{FF2B5EF4-FFF2-40B4-BE49-F238E27FC236}">
                <a16:creationId xmlns:a16="http://schemas.microsoft.com/office/drawing/2014/main" xmlns="" id="{D9C53270-C94A-46AB-88AF-C10F3676469E}"/>
              </a:ext>
            </a:extLst>
          </p:cNvPr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 flipH="1">
            <a:off x="10039" y="572938"/>
            <a:ext cx="960895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7184" y="1776383"/>
            <a:ext cx="3476250" cy="5141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26637" y="1267636"/>
            <a:ext cx="7505648" cy="476164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65" name="Google Shape;165;p1"/>
          <p:cNvSpPr txBox="1"/>
          <p:nvPr/>
        </p:nvSpPr>
        <p:spPr>
          <a:xfrm>
            <a:off x="2475733" y="2811788"/>
            <a:ext cx="503923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A88B5F"/>
                </a:solidFill>
                <a:latin typeface="UTM Seagull" panose="02040603050506020204" pitchFamily="18" charset="0"/>
              </a:rPr>
              <a:t>CHÚC CÁC EM</a:t>
            </a:r>
            <a:endParaRPr sz="6000" b="0" i="0" u="none" strike="noStrike" cap="none">
              <a:solidFill>
                <a:srgbClr val="A88B5F"/>
              </a:solidFill>
              <a:latin typeface="UTM Seagull" panose="02040603050506020204" pitchFamily="18" charset="0"/>
              <a:sym typeface="Arial"/>
            </a:endParaRPr>
          </a:p>
        </p:txBody>
      </p:sp>
      <p:sp>
        <p:nvSpPr>
          <p:cNvPr id="166" name="Google Shape;166;p1"/>
          <p:cNvSpPr txBox="1"/>
          <p:nvPr/>
        </p:nvSpPr>
        <p:spPr>
          <a:xfrm>
            <a:off x="1793015" y="3772444"/>
            <a:ext cx="652150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28AFB2"/>
                </a:solidFill>
                <a:latin typeface="UTM Seagull" panose="02040603050506020204" pitchFamily="18" charset="0"/>
              </a:rPr>
              <a:t>HỌC TỐT</a:t>
            </a:r>
            <a:endParaRPr sz="6000" b="0" i="0" u="none" strike="noStrike" cap="none">
              <a:solidFill>
                <a:srgbClr val="28AFB2"/>
              </a:solidFill>
              <a:latin typeface="UTM Seagull" panose="02040603050506020204" pitchFamily="18" charset="0"/>
              <a:sym typeface="Arial"/>
            </a:endParaRPr>
          </a:p>
        </p:txBody>
      </p:sp>
      <p:pic>
        <p:nvPicPr>
          <p:cNvPr id="167" name="Google Shape;16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7108" y="838575"/>
            <a:ext cx="1587399" cy="2039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58679">
            <a:off x="2945760" y="772292"/>
            <a:ext cx="894954" cy="1566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6230690">
            <a:off x="7626373" y="955323"/>
            <a:ext cx="1012500" cy="142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515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152;p1">
            <a:extLst>
              <a:ext uri="{FF2B5EF4-FFF2-40B4-BE49-F238E27FC236}">
                <a16:creationId xmlns:a16="http://schemas.microsoft.com/office/drawing/2014/main" xmlns="" id="{841D5D79-03FD-4402-B242-EC98480741B2}"/>
              </a:ext>
            </a:extLst>
          </p:cNvPr>
          <p:cNvGrpSpPr/>
          <p:nvPr/>
        </p:nvGrpSpPr>
        <p:grpSpPr>
          <a:xfrm>
            <a:off x="2661" y="0"/>
            <a:ext cx="12192000" cy="6858000"/>
            <a:chOff x="0" y="0"/>
            <a:chExt cx="12192000" cy="6489292"/>
          </a:xfrm>
          <a:solidFill>
            <a:schemeClr val="bg1"/>
          </a:solidFill>
        </p:grpSpPr>
        <p:sp>
          <p:nvSpPr>
            <p:cNvPr id="9" name="Google Shape;153;p1">
              <a:extLst>
                <a:ext uri="{FF2B5EF4-FFF2-40B4-BE49-F238E27FC236}">
                  <a16:creationId xmlns:a16="http://schemas.microsoft.com/office/drawing/2014/main" xmlns="" id="{55EC4B14-0519-4FA6-99DE-FC50DCFD5CCA}"/>
                </a:ext>
              </a:extLst>
            </p:cNvPr>
            <p:cNvSpPr/>
            <p:nvPr/>
          </p:nvSpPr>
          <p:spPr>
            <a:xfrm>
              <a:off x="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54;p1">
              <a:extLst>
                <a:ext uri="{FF2B5EF4-FFF2-40B4-BE49-F238E27FC236}">
                  <a16:creationId xmlns:a16="http://schemas.microsoft.com/office/drawing/2014/main" xmlns="" id="{35E53C7C-02F2-46B2-8113-6E6BE7DE24BC}"/>
                </a:ext>
              </a:extLst>
            </p:cNvPr>
            <p:cNvSpPr/>
            <p:nvPr/>
          </p:nvSpPr>
          <p:spPr>
            <a:xfrm>
              <a:off x="487680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55;p1">
              <a:extLst>
                <a:ext uri="{FF2B5EF4-FFF2-40B4-BE49-F238E27FC236}">
                  <a16:creationId xmlns:a16="http://schemas.microsoft.com/office/drawing/2014/main" xmlns="" id="{5F63D9AC-3C54-420E-B53E-F57B1EA0A9EE}"/>
                </a:ext>
              </a:extLst>
            </p:cNvPr>
            <p:cNvSpPr/>
            <p:nvPr/>
          </p:nvSpPr>
          <p:spPr>
            <a:xfrm>
              <a:off x="975360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56;p1">
              <a:extLst>
                <a:ext uri="{FF2B5EF4-FFF2-40B4-BE49-F238E27FC236}">
                  <a16:creationId xmlns:a16="http://schemas.microsoft.com/office/drawing/2014/main" xmlns="" id="{EF837738-B031-4571-A38E-B6982ACD714F}"/>
                </a:ext>
              </a:extLst>
            </p:cNvPr>
            <p:cNvSpPr/>
            <p:nvPr/>
          </p:nvSpPr>
          <p:spPr>
            <a:xfrm>
              <a:off x="2438400" y="1622323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57;p1">
              <a:extLst>
                <a:ext uri="{FF2B5EF4-FFF2-40B4-BE49-F238E27FC236}">
                  <a16:creationId xmlns:a16="http://schemas.microsoft.com/office/drawing/2014/main" xmlns="" id="{C070513F-F8ED-4748-966C-57BB5D2683C7}"/>
                </a:ext>
              </a:extLst>
            </p:cNvPr>
            <p:cNvSpPr/>
            <p:nvPr/>
          </p:nvSpPr>
          <p:spPr>
            <a:xfrm>
              <a:off x="7315200" y="1622323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58;p1">
              <a:extLst>
                <a:ext uri="{FF2B5EF4-FFF2-40B4-BE49-F238E27FC236}">
                  <a16:creationId xmlns:a16="http://schemas.microsoft.com/office/drawing/2014/main" xmlns="" id="{55C78A30-B7A7-445F-ABC1-6A7113267FE4}"/>
                </a:ext>
              </a:extLst>
            </p:cNvPr>
            <p:cNvSpPr/>
            <p:nvPr/>
          </p:nvSpPr>
          <p:spPr>
            <a:xfrm>
              <a:off x="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9;p1">
              <a:extLst>
                <a:ext uri="{FF2B5EF4-FFF2-40B4-BE49-F238E27FC236}">
                  <a16:creationId xmlns:a16="http://schemas.microsoft.com/office/drawing/2014/main" xmlns="" id="{92FB1879-8308-4622-873B-5698018B2C17}"/>
                </a:ext>
              </a:extLst>
            </p:cNvPr>
            <p:cNvSpPr/>
            <p:nvPr/>
          </p:nvSpPr>
          <p:spPr>
            <a:xfrm>
              <a:off x="487680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0;p1">
              <a:extLst>
                <a:ext uri="{FF2B5EF4-FFF2-40B4-BE49-F238E27FC236}">
                  <a16:creationId xmlns:a16="http://schemas.microsoft.com/office/drawing/2014/main" xmlns="" id="{F148FF9D-50F7-43B3-B44A-B3BB86307A4E}"/>
                </a:ext>
              </a:extLst>
            </p:cNvPr>
            <p:cNvSpPr/>
            <p:nvPr/>
          </p:nvSpPr>
          <p:spPr>
            <a:xfrm>
              <a:off x="975360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61;p1">
              <a:extLst>
                <a:ext uri="{FF2B5EF4-FFF2-40B4-BE49-F238E27FC236}">
                  <a16:creationId xmlns:a16="http://schemas.microsoft.com/office/drawing/2014/main" xmlns="" id="{DA47773A-0877-4D04-A1B0-7220ED5A6A35}"/>
                </a:ext>
              </a:extLst>
            </p:cNvPr>
            <p:cNvSpPr/>
            <p:nvPr/>
          </p:nvSpPr>
          <p:spPr>
            <a:xfrm>
              <a:off x="2438400" y="486696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62;p1">
              <a:extLst>
                <a:ext uri="{FF2B5EF4-FFF2-40B4-BE49-F238E27FC236}">
                  <a16:creationId xmlns:a16="http://schemas.microsoft.com/office/drawing/2014/main" xmlns="" id="{92EFA980-4429-4BC1-82B7-7FCA55840C1B}"/>
                </a:ext>
              </a:extLst>
            </p:cNvPr>
            <p:cNvSpPr/>
            <p:nvPr/>
          </p:nvSpPr>
          <p:spPr>
            <a:xfrm>
              <a:off x="7315200" y="486696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" name="Google Shape;207;p3">
            <a:hlinkClick r:id="rId3" action="ppaction://hlinksldjump"/>
            <a:extLst>
              <a:ext uri="{FF2B5EF4-FFF2-40B4-BE49-F238E27FC236}">
                <a16:creationId xmlns:a16="http://schemas.microsoft.com/office/drawing/2014/main" xmlns="" id="{DCFEE19F-C177-4D7C-92B9-4A9A3B22AE4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7642" y="104540"/>
            <a:ext cx="6976715" cy="36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2;p3">
            <a:extLst>
              <a:ext uri="{FF2B5EF4-FFF2-40B4-BE49-F238E27FC236}">
                <a16:creationId xmlns:a16="http://schemas.microsoft.com/office/drawing/2014/main" xmlns="" id="{B72E920A-A99C-4C3B-88B5-AE7AFEC16E9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8100000">
            <a:off x="8592987" y="1813031"/>
            <a:ext cx="644829" cy="90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14;p3">
            <a:extLst>
              <a:ext uri="{FF2B5EF4-FFF2-40B4-BE49-F238E27FC236}">
                <a16:creationId xmlns:a16="http://schemas.microsoft.com/office/drawing/2014/main" xmlns="" id="{70FB2431-D994-46D7-B36E-98F5957BD41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64139" y="293780"/>
            <a:ext cx="374611" cy="655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1;p3">
            <a:extLst>
              <a:ext uri="{FF2B5EF4-FFF2-40B4-BE49-F238E27FC236}">
                <a16:creationId xmlns:a16="http://schemas.microsoft.com/office/drawing/2014/main" xmlns="" id="{7BBE4773-9523-4FF9-BE75-785BFF5006A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9215" y="5505852"/>
            <a:ext cx="620095" cy="902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12;p31">
            <a:extLst>
              <a:ext uri="{FF2B5EF4-FFF2-40B4-BE49-F238E27FC236}">
                <a16:creationId xmlns:a16="http://schemas.microsoft.com/office/drawing/2014/main" xmlns="" id="{94E5250D-235F-4339-BCA5-BAB75A32955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8100000">
            <a:off x="1673862" y="5511919"/>
            <a:ext cx="644829" cy="90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13;p3">
            <a:extLst>
              <a:ext uri="{FF2B5EF4-FFF2-40B4-BE49-F238E27FC236}">
                <a16:creationId xmlns:a16="http://schemas.microsoft.com/office/drawing/2014/main" xmlns="" id="{E1F7605E-D8EA-49D2-8D1A-11A6461EB36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4226984">
            <a:off x="2534884" y="5598667"/>
            <a:ext cx="742704" cy="73471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208;p3">
            <a:extLst>
              <a:ext uri="{FF2B5EF4-FFF2-40B4-BE49-F238E27FC236}">
                <a16:creationId xmlns:a16="http://schemas.microsoft.com/office/drawing/2014/main" xmlns="" id="{B8499A10-BCDD-4407-962D-690644CEC9EB}"/>
              </a:ext>
            </a:extLst>
          </p:cNvPr>
          <p:cNvSpPr txBox="1"/>
          <p:nvPr/>
        </p:nvSpPr>
        <p:spPr>
          <a:xfrm>
            <a:off x="2664792" y="695071"/>
            <a:ext cx="6567902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600">
                <a:solidFill>
                  <a:srgbClr val="28AFB2"/>
                </a:solidFill>
                <a:latin typeface="UTM Seagull" panose="02040603050506020204" pitchFamily="18" charset="0"/>
              </a:rPr>
              <a:t>AI NHANH, </a:t>
            </a:r>
          </a:p>
          <a:p>
            <a:pPr lvl="0" algn="ctr"/>
            <a:r>
              <a:rPr lang="en-US" sz="6600">
                <a:solidFill>
                  <a:srgbClr val="28AFB2"/>
                </a:solidFill>
                <a:latin typeface="UTM Seagull" panose="02040603050506020204" pitchFamily="18" charset="0"/>
              </a:rPr>
              <a:t>AI ĐÚNG?</a:t>
            </a:r>
            <a:endParaRPr sz="6600" b="0" i="0" u="none" strike="noStrike" cap="none">
              <a:solidFill>
                <a:srgbClr val="EB6136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0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xmlns="" id="{CE42E7CD-C001-43CE-9D57-CDF55CF8BAFA}"/>
              </a:ext>
            </a:extLst>
          </p:cNvPr>
          <p:cNvSpPr/>
          <p:nvPr/>
        </p:nvSpPr>
        <p:spPr>
          <a:xfrm>
            <a:off x="342900" y="316166"/>
            <a:ext cx="11506200" cy="6251575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xmlns="" id="{F1BED68E-DE53-4767-A9CD-9A2DD6E45385}"/>
              </a:ext>
            </a:extLst>
          </p:cNvPr>
          <p:cNvSpPr/>
          <p:nvPr/>
        </p:nvSpPr>
        <p:spPr>
          <a:xfrm rot="898594">
            <a:off x="-148840" y="316166"/>
            <a:ext cx="12489680" cy="6251575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Google Shape;345;p11">
            <a:extLst>
              <a:ext uri="{FF2B5EF4-FFF2-40B4-BE49-F238E27FC236}">
                <a16:creationId xmlns:a16="http://schemas.microsoft.com/office/drawing/2014/main" xmlns="" id="{23E41CC8-550F-4A45-AF4F-4BA0BDCD7E95}"/>
              </a:ext>
            </a:extLst>
          </p:cNvPr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427865" y="3671040"/>
            <a:ext cx="1252913" cy="1637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517;p21">
            <a:extLst>
              <a:ext uri="{FF2B5EF4-FFF2-40B4-BE49-F238E27FC236}">
                <a16:creationId xmlns:a16="http://schemas.microsoft.com/office/drawing/2014/main" xmlns="" id="{FFDDB9C5-ECF0-4074-8317-F82E5996B53C}"/>
              </a:ext>
            </a:extLst>
          </p:cNvPr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 flipH="1">
            <a:off x="10694576" y="47138"/>
            <a:ext cx="1407348" cy="162022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44B3A17-4DB0-46C4-A199-DCBD24062BA8}"/>
              </a:ext>
            </a:extLst>
          </p:cNvPr>
          <p:cNvSpPr txBox="1"/>
          <p:nvPr/>
        </p:nvSpPr>
        <p:spPr>
          <a:xfrm>
            <a:off x="1789735" y="476337"/>
            <a:ext cx="9057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en-US" altLang="zh-CN" sz="4000" b="1">
                <a:solidFill>
                  <a:srgbClr val="C00000"/>
                </a:solidFill>
                <a:latin typeface="Times New Roman" panose="02020603050405020304" pitchFamily="18" charset="0"/>
                <a:ea typeface="华康方圆体W7" pitchFamily="81" charset="-122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Kết quả phép cộng 2,56 + 0,29 là:</a:t>
            </a:r>
            <a:endParaRPr lang="zh-CN" alt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华康方圆体W7" pitchFamily="81" charset="-122"/>
              <a:cs typeface="Times New Roman" panose="02020603050405020304" pitchFamily="18" charset="0"/>
            </a:endParaRPr>
          </a:p>
        </p:txBody>
      </p:sp>
      <p:grpSp>
        <p:nvGrpSpPr>
          <p:cNvPr id="47" name="组合 1">
            <a:extLst>
              <a:ext uri="{FF2B5EF4-FFF2-40B4-BE49-F238E27FC236}">
                <a16:creationId xmlns:a16="http://schemas.microsoft.com/office/drawing/2014/main" xmlns="" id="{509379C9-DE03-4080-B0F9-B6917222A6A0}"/>
              </a:ext>
            </a:extLst>
          </p:cNvPr>
          <p:cNvGrpSpPr/>
          <p:nvPr/>
        </p:nvGrpSpPr>
        <p:grpSpPr>
          <a:xfrm>
            <a:off x="2422392" y="2093982"/>
            <a:ext cx="3427345" cy="999498"/>
            <a:chOff x="3522959" y="1811338"/>
            <a:chExt cx="3917965" cy="999498"/>
          </a:xfrm>
          <a:solidFill>
            <a:schemeClr val="accent2"/>
          </a:solidFill>
        </p:grpSpPr>
        <p:sp>
          <p:nvSpPr>
            <p:cNvPr id="51" name="MH_SubTitle_1">
              <a:extLst>
                <a:ext uri="{FF2B5EF4-FFF2-40B4-BE49-F238E27FC236}">
                  <a16:creationId xmlns:a16="http://schemas.microsoft.com/office/drawing/2014/main" xmlns="" id="{CD933384-0BFB-4CF1-B535-187EA5FB5992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 bwMode="auto">
            <a:xfrm>
              <a:off x="4454371" y="1925896"/>
              <a:ext cx="2986553" cy="8334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anchor="ctr">
              <a:no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4000" b="1" ker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28,5</a:t>
              </a:r>
              <a:endParaRPr lang="zh-CN" altLang="en-US" sz="4000" b="1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MH_Other_5">
              <a:extLst>
                <a:ext uri="{FF2B5EF4-FFF2-40B4-BE49-F238E27FC236}">
                  <a16:creationId xmlns:a16="http://schemas.microsoft.com/office/drawing/2014/main" xmlns="" id="{61E11FA4-4ACD-4B60-89F5-99811946925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 flipV="1">
              <a:off x="4192589" y="1949451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55000" lnSpcReduction="20000"/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49" name="MH_Other_6">
              <a:extLst>
                <a:ext uri="{FF2B5EF4-FFF2-40B4-BE49-F238E27FC236}">
                  <a16:creationId xmlns:a16="http://schemas.microsoft.com/office/drawing/2014/main" xmlns="" id="{56DC000C-B582-4B60-9B98-1D1BA30BDAA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 flipV="1">
              <a:off x="4414838" y="18113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50" name="MH_Other_7">
              <a:extLst>
                <a:ext uri="{FF2B5EF4-FFF2-40B4-BE49-F238E27FC236}">
                  <a16:creationId xmlns:a16="http://schemas.microsoft.com/office/drawing/2014/main" xmlns="" id="{ED07C01D-A616-4FBD-82FB-8793469DE6D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auto">
            <a:xfrm>
              <a:off x="3522959" y="1856857"/>
              <a:ext cx="1170339" cy="9539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4000">
                  <a:solidFill>
                    <a:schemeClr val="bg1"/>
                  </a:solidFill>
                  <a:ea typeface="黑体" panose="02010609060101010101" pitchFamily="49" charset="-122"/>
                </a:rPr>
                <a:t>A</a:t>
              </a:r>
              <a:endParaRPr lang="zh-CN" altLang="en-US" sz="4000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</p:grpSp>
      <p:grpSp>
        <p:nvGrpSpPr>
          <p:cNvPr id="52" name="组合 3">
            <a:extLst>
              <a:ext uri="{FF2B5EF4-FFF2-40B4-BE49-F238E27FC236}">
                <a16:creationId xmlns:a16="http://schemas.microsoft.com/office/drawing/2014/main" xmlns="" id="{3AEC5E8C-A33F-4741-8B22-1190CFBD7A75}"/>
              </a:ext>
            </a:extLst>
          </p:cNvPr>
          <p:cNvGrpSpPr/>
          <p:nvPr/>
        </p:nvGrpSpPr>
        <p:grpSpPr>
          <a:xfrm>
            <a:off x="2501004" y="3660087"/>
            <a:ext cx="3344116" cy="1057275"/>
            <a:chOff x="3454401" y="3233738"/>
            <a:chExt cx="3636564" cy="1057275"/>
          </a:xfrm>
          <a:solidFill>
            <a:srgbClr val="00B050"/>
          </a:solidFill>
        </p:grpSpPr>
        <p:sp>
          <p:nvSpPr>
            <p:cNvPr id="56" name="MH_SubTitle_2">
              <a:extLst>
                <a:ext uri="{FF2B5EF4-FFF2-40B4-BE49-F238E27FC236}">
                  <a16:creationId xmlns:a16="http://schemas.microsoft.com/office/drawing/2014/main" xmlns="" id="{9BE26EBE-C88A-4E05-88D9-0BBCE68670E5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4333876" y="3386007"/>
              <a:ext cx="2757089" cy="8334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anchor="ctr">
              <a:no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4000" b="1" ker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2,85</a:t>
              </a:r>
              <a:endParaRPr lang="zh-CN" altLang="en-US" sz="40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MH_Other_1">
              <a:extLst>
                <a:ext uri="{FF2B5EF4-FFF2-40B4-BE49-F238E27FC236}">
                  <a16:creationId xmlns:a16="http://schemas.microsoft.com/office/drawing/2014/main" xmlns="" id="{B5233A8B-15DC-462B-AF72-402BC0C0C55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flipV="1">
              <a:off x="4192589" y="33702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55000" lnSpcReduction="20000"/>
            </a:bodyPr>
            <a:lstStyle/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54" name="MH_Other_2">
              <a:extLst>
                <a:ext uri="{FF2B5EF4-FFF2-40B4-BE49-F238E27FC236}">
                  <a16:creationId xmlns:a16="http://schemas.microsoft.com/office/drawing/2014/main" xmlns="" id="{B12BC07C-1FA3-482D-984C-03DD2D2ACD4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 flipV="1">
              <a:off x="4414838" y="32337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55" name="MH_Other_8">
              <a:extLst>
                <a:ext uri="{FF2B5EF4-FFF2-40B4-BE49-F238E27FC236}">
                  <a16:creationId xmlns:a16="http://schemas.microsoft.com/office/drawing/2014/main" xmlns="" id="{108D766B-A940-404E-94E1-243844DA928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454401" y="3298696"/>
              <a:ext cx="1053232" cy="9923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4000">
                  <a:solidFill>
                    <a:srgbClr val="FFFFFF"/>
                  </a:solidFill>
                  <a:ea typeface="黑体" panose="02010609060101010101" pitchFamily="49" charset="-122"/>
                </a:rPr>
                <a:t>B</a:t>
              </a:r>
              <a:endParaRPr lang="zh-CN" altLang="en-US" sz="4000">
                <a:solidFill>
                  <a:srgbClr val="FFFFFF"/>
                </a:solidFill>
                <a:ea typeface="黑体" panose="02010609060101010101" pitchFamily="49" charset="-122"/>
              </a:endParaRPr>
            </a:p>
          </p:txBody>
        </p:sp>
      </p:grpSp>
      <p:grpSp>
        <p:nvGrpSpPr>
          <p:cNvPr id="57" name="组合 4">
            <a:extLst>
              <a:ext uri="{FF2B5EF4-FFF2-40B4-BE49-F238E27FC236}">
                <a16:creationId xmlns:a16="http://schemas.microsoft.com/office/drawing/2014/main" xmlns="" id="{6E5AEFEF-1DF9-4574-B80B-499953C3736E}"/>
              </a:ext>
            </a:extLst>
          </p:cNvPr>
          <p:cNvGrpSpPr/>
          <p:nvPr/>
        </p:nvGrpSpPr>
        <p:grpSpPr>
          <a:xfrm>
            <a:off x="6988144" y="2093290"/>
            <a:ext cx="2921474" cy="1066801"/>
            <a:chOff x="3454399" y="4654550"/>
            <a:chExt cx="3176961" cy="1066801"/>
          </a:xfrm>
          <a:solidFill>
            <a:srgbClr val="2BC3B5"/>
          </a:solidFill>
        </p:grpSpPr>
        <p:sp>
          <p:nvSpPr>
            <p:cNvPr id="61" name="MH_SubTitle_3">
              <a:extLst>
                <a:ext uri="{FF2B5EF4-FFF2-40B4-BE49-F238E27FC236}">
                  <a16:creationId xmlns:a16="http://schemas.microsoft.com/office/drawing/2014/main" xmlns="" id="{53966637-B188-4991-B8F1-D1399E62EC82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4304407" y="4810662"/>
              <a:ext cx="2326953" cy="83343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anchor="ctr">
              <a:no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4000" b="1" kern="0">
                  <a:solidFill>
                    <a:srgbClr val="2BC3B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285</a:t>
              </a:r>
              <a:endParaRPr lang="zh-CN" altLang="en-US" sz="4000" b="1" kern="0" dirty="0">
                <a:solidFill>
                  <a:srgbClr val="2BC3B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MH_Other_3">
              <a:extLst>
                <a:ext uri="{FF2B5EF4-FFF2-40B4-BE49-F238E27FC236}">
                  <a16:creationId xmlns:a16="http://schemas.microsoft.com/office/drawing/2014/main" xmlns="" id="{AAA6FEFC-2304-4CC1-9A5A-33CD396247C4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flipV="1">
              <a:off x="4192589" y="47926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55000" lnSpcReduction="20000"/>
            </a:bodyPr>
            <a:lstStyle/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59" name="MH_Other_4">
              <a:extLst>
                <a:ext uri="{FF2B5EF4-FFF2-40B4-BE49-F238E27FC236}">
                  <a16:creationId xmlns:a16="http://schemas.microsoft.com/office/drawing/2014/main" xmlns="" id="{BD53B983-607B-4854-9C92-4C562B19D4A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flipV="1">
              <a:off x="4414838" y="4654550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60" name="MH_Other_9">
              <a:extLst>
                <a:ext uri="{FF2B5EF4-FFF2-40B4-BE49-F238E27FC236}">
                  <a16:creationId xmlns:a16="http://schemas.microsoft.com/office/drawing/2014/main" xmlns="" id="{9EB3279C-85A3-4407-885E-8D1920FBE84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454399" y="4733412"/>
              <a:ext cx="1113316" cy="9879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4000">
                  <a:solidFill>
                    <a:srgbClr val="FFFFFF"/>
                  </a:solidFill>
                  <a:ea typeface="黑体" panose="02010609060101010101" pitchFamily="49" charset="-122"/>
                </a:rPr>
                <a:t>C</a:t>
              </a:r>
              <a:endParaRPr lang="zh-CN" altLang="en-US" sz="4000">
                <a:solidFill>
                  <a:srgbClr val="FFFFFF"/>
                </a:solidFill>
                <a:ea typeface="黑体" panose="02010609060101010101" pitchFamily="49" charset="-122"/>
              </a:endParaRPr>
            </a:p>
          </p:txBody>
        </p:sp>
      </p:grpSp>
      <p:grpSp>
        <p:nvGrpSpPr>
          <p:cNvPr id="62" name="组合 3">
            <a:extLst>
              <a:ext uri="{FF2B5EF4-FFF2-40B4-BE49-F238E27FC236}">
                <a16:creationId xmlns:a16="http://schemas.microsoft.com/office/drawing/2014/main" xmlns="" id="{A3A13E6D-417D-48DC-95EE-2E9525DFA7AD}"/>
              </a:ext>
            </a:extLst>
          </p:cNvPr>
          <p:cNvGrpSpPr/>
          <p:nvPr/>
        </p:nvGrpSpPr>
        <p:grpSpPr>
          <a:xfrm>
            <a:off x="6963533" y="3621170"/>
            <a:ext cx="2946086" cy="1128843"/>
            <a:chOff x="3446207" y="3233738"/>
            <a:chExt cx="3203725" cy="1128843"/>
          </a:xfrm>
          <a:solidFill>
            <a:srgbClr val="D5718E"/>
          </a:solidFill>
        </p:grpSpPr>
        <p:sp>
          <p:nvSpPr>
            <p:cNvPr id="66" name="MH_SubTitle_2">
              <a:extLst>
                <a:ext uri="{FF2B5EF4-FFF2-40B4-BE49-F238E27FC236}">
                  <a16:creationId xmlns:a16="http://schemas.microsoft.com/office/drawing/2014/main" xmlns="" id="{55C117A9-CD7E-41E0-B16F-5C005B7C1805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4261954" y="3445864"/>
              <a:ext cx="2387978" cy="833438"/>
            </a:xfrm>
            <a:prstGeom prst="rect">
              <a:avLst/>
            </a:prstGeom>
            <a:solidFill>
              <a:srgbClr val="E197AC"/>
            </a:solidFill>
          </p:spPr>
          <p:txBody>
            <a:bodyPr anchor="ctr">
              <a:no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4000" b="1" kern="0">
                  <a:solidFill>
                    <a:srgbClr val="C63E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2,84</a:t>
              </a:r>
              <a:endParaRPr lang="zh-CN" altLang="en-US" sz="4000" b="1" kern="0" dirty="0">
                <a:solidFill>
                  <a:srgbClr val="C63E6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MH_Other_1">
              <a:extLst>
                <a:ext uri="{FF2B5EF4-FFF2-40B4-BE49-F238E27FC236}">
                  <a16:creationId xmlns:a16="http://schemas.microsoft.com/office/drawing/2014/main" xmlns="" id="{75B394A5-F457-4CB1-8E9E-BA342C4CD0D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V="1">
              <a:off x="4192589" y="3370264"/>
              <a:ext cx="282575" cy="282575"/>
            </a:xfrm>
            <a:prstGeom prst="ellipse">
              <a:avLst/>
            </a:prstGeom>
            <a:solidFill>
              <a:srgbClr val="D5718E">
                <a:lumMod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55000" lnSpcReduction="20000"/>
            </a:bodyPr>
            <a:lstStyle/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64" name="MH_Other_2">
              <a:extLst>
                <a:ext uri="{FF2B5EF4-FFF2-40B4-BE49-F238E27FC236}">
                  <a16:creationId xmlns:a16="http://schemas.microsoft.com/office/drawing/2014/main" xmlns="" id="{DEB99A38-C409-4C47-890E-F784916B87A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flipV="1">
              <a:off x="4414838" y="3233738"/>
              <a:ext cx="171450" cy="171450"/>
            </a:xfrm>
            <a:prstGeom prst="ellipse">
              <a:avLst/>
            </a:prstGeom>
            <a:solidFill>
              <a:srgbClr val="D5718E">
                <a:lumMod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65" name="MH_Other_8">
              <a:extLst>
                <a:ext uri="{FF2B5EF4-FFF2-40B4-BE49-F238E27FC236}">
                  <a16:creationId xmlns:a16="http://schemas.microsoft.com/office/drawing/2014/main" xmlns="" id="{DB56A326-FE86-474C-8BB1-1D4F0B17C15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446207" y="3291004"/>
              <a:ext cx="1140079" cy="1071577"/>
            </a:xfrm>
            <a:prstGeom prst="ellipse">
              <a:avLst/>
            </a:prstGeom>
            <a:solidFill>
              <a:srgbClr val="D5718E">
                <a:lumMod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4000">
                  <a:solidFill>
                    <a:srgbClr val="FFFFFF"/>
                  </a:solidFill>
                  <a:ea typeface="黑体" panose="02010609060101010101" pitchFamily="49" charset="-122"/>
                </a:rPr>
                <a:t>D</a:t>
              </a:r>
              <a:endParaRPr lang="zh-CN" altLang="en-US" sz="4000">
                <a:solidFill>
                  <a:srgbClr val="FFFFFF"/>
                </a:solidFill>
                <a:ea typeface="黑体" panose="02010609060101010101" pitchFamily="49" charset="-122"/>
              </a:endParaRPr>
            </a:p>
          </p:txBody>
        </p:sp>
      </p:grpSp>
      <p:pic>
        <p:nvPicPr>
          <p:cNvPr id="67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EACBAE6A-9B70-4C50-9EB6-1DF357DAA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376163" y="219440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C7846716-E5EE-451B-92F0-F6C0DD2CC9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275262" y="2172152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45F32BF7-14D9-4725-A579-4124E6676F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375584" y="379262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CẤM BUÔN BÁN, CẤM REUP" descr="Káº¿t quáº£ hÃ¬nh áº£nh cho right wrong tick icon">
            <a:extLst>
              <a:ext uri="{FF2B5EF4-FFF2-40B4-BE49-F238E27FC236}">
                <a16:creationId xmlns:a16="http://schemas.microsoft.com/office/drawing/2014/main" xmlns="" id="{DD12B970-6F2A-4F35-A556-EA8DFC04D3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5245708" y="3872397"/>
            <a:ext cx="1047148" cy="9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Google Shape;211;p3">
            <a:extLst>
              <a:ext uri="{FF2B5EF4-FFF2-40B4-BE49-F238E27FC236}">
                <a16:creationId xmlns:a16="http://schemas.microsoft.com/office/drawing/2014/main" xmlns="" id="{E23B4D41-2386-4941-B6A6-689FEDF063E4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 rot="458206">
            <a:off x="11385915" y="4856992"/>
            <a:ext cx="620095" cy="902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212;p3">
            <a:extLst>
              <a:ext uri="{FF2B5EF4-FFF2-40B4-BE49-F238E27FC236}">
                <a16:creationId xmlns:a16="http://schemas.microsoft.com/office/drawing/2014/main" xmlns="" id="{E85F15D8-F27F-4A80-9C41-8A95DF231BE7}"/>
              </a:ext>
            </a:extLst>
          </p:cNvPr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 rot="-8100000">
            <a:off x="11373547" y="5891433"/>
            <a:ext cx="644829" cy="909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xmlns="" id="{CE42E7CD-C001-43CE-9D57-CDF55CF8BAFA}"/>
              </a:ext>
            </a:extLst>
          </p:cNvPr>
          <p:cNvSpPr/>
          <p:nvPr/>
        </p:nvSpPr>
        <p:spPr>
          <a:xfrm>
            <a:off x="342900" y="316166"/>
            <a:ext cx="11506200" cy="6251575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xmlns="" id="{F1BED68E-DE53-4767-A9CD-9A2DD6E45385}"/>
              </a:ext>
            </a:extLst>
          </p:cNvPr>
          <p:cNvSpPr/>
          <p:nvPr/>
        </p:nvSpPr>
        <p:spPr>
          <a:xfrm rot="898594">
            <a:off x="-148840" y="316166"/>
            <a:ext cx="12489680" cy="6251575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oogle Shape;517;p21">
            <a:extLst>
              <a:ext uri="{FF2B5EF4-FFF2-40B4-BE49-F238E27FC236}">
                <a16:creationId xmlns:a16="http://schemas.microsoft.com/office/drawing/2014/main" xmlns="" id="{FFDDB9C5-ECF0-4074-8317-F82E5996B53C}"/>
              </a:ext>
            </a:extLst>
          </p:cNvPr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69458" y="2571"/>
            <a:ext cx="1407348" cy="162022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44B3A17-4DB0-46C4-A199-DCBD24062BA8}"/>
              </a:ext>
            </a:extLst>
          </p:cNvPr>
          <p:cNvSpPr txBox="1"/>
          <p:nvPr/>
        </p:nvSpPr>
        <p:spPr>
          <a:xfrm>
            <a:off x="1476806" y="975767"/>
            <a:ext cx="10029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en-US" altLang="zh-CN" sz="4400" b="1">
                <a:solidFill>
                  <a:srgbClr val="C00000"/>
                </a:solidFill>
                <a:latin typeface="Times New Roman" panose="02020603050405020304" pitchFamily="18" charset="0"/>
                <a:ea typeface="华康方圆体W7" pitchFamily="81" charset="-122"/>
                <a:cs typeface="Times New Roman" panose="02020603050405020304" pitchFamily="18" charset="0"/>
              </a:rPr>
              <a:t> </a:t>
            </a: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Kết quả phép cộng 72,5 + 3,54 là:</a:t>
            </a:r>
            <a:endParaRPr lang="zh-CN" alt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华康方圆体W7" pitchFamily="81" charset="-122"/>
              <a:cs typeface="Times New Roman" panose="02020603050405020304" pitchFamily="18" charset="0"/>
            </a:endParaRPr>
          </a:p>
        </p:txBody>
      </p:sp>
      <p:grpSp>
        <p:nvGrpSpPr>
          <p:cNvPr id="47" name="a - 9Slide.vn">
            <a:extLst>
              <a:ext uri="{FF2B5EF4-FFF2-40B4-BE49-F238E27FC236}">
                <a16:creationId xmlns:a16="http://schemas.microsoft.com/office/drawing/2014/main" xmlns="" id="{509379C9-DE03-4080-B0F9-B6917222A6A0}"/>
              </a:ext>
            </a:extLst>
          </p:cNvPr>
          <p:cNvGrpSpPr/>
          <p:nvPr/>
        </p:nvGrpSpPr>
        <p:grpSpPr>
          <a:xfrm>
            <a:off x="1944982" y="2202269"/>
            <a:ext cx="3427345" cy="999498"/>
            <a:chOff x="3522959" y="1811338"/>
            <a:chExt cx="3917965" cy="999498"/>
          </a:xfrm>
          <a:solidFill>
            <a:schemeClr val="accent2"/>
          </a:solidFill>
        </p:grpSpPr>
        <p:sp>
          <p:nvSpPr>
            <p:cNvPr id="51" name="MH_SubTitle_1">
              <a:extLst>
                <a:ext uri="{FF2B5EF4-FFF2-40B4-BE49-F238E27FC236}">
                  <a16:creationId xmlns:a16="http://schemas.microsoft.com/office/drawing/2014/main" xmlns="" id="{CD933384-0BFB-4CF1-B535-187EA5FB5992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 bwMode="auto">
            <a:xfrm>
              <a:off x="4454371" y="1925896"/>
              <a:ext cx="2986553" cy="8334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anchor="ctr">
              <a:no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4000" b="1" ker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760,4</a:t>
              </a:r>
              <a:endParaRPr lang="zh-CN" altLang="en-US" sz="4000" b="1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MH_Other_5">
              <a:extLst>
                <a:ext uri="{FF2B5EF4-FFF2-40B4-BE49-F238E27FC236}">
                  <a16:creationId xmlns:a16="http://schemas.microsoft.com/office/drawing/2014/main" xmlns="" id="{61E11FA4-4ACD-4B60-89F5-99811946925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 flipV="1">
              <a:off x="4192589" y="1949451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55000" lnSpcReduction="20000"/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49" name="MH_Other_6">
              <a:extLst>
                <a:ext uri="{FF2B5EF4-FFF2-40B4-BE49-F238E27FC236}">
                  <a16:creationId xmlns:a16="http://schemas.microsoft.com/office/drawing/2014/main" xmlns="" id="{56DC000C-B582-4B60-9B98-1D1BA30BDAA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 flipV="1">
              <a:off x="4414838" y="18113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50" name="MH_Other_7">
              <a:extLst>
                <a:ext uri="{FF2B5EF4-FFF2-40B4-BE49-F238E27FC236}">
                  <a16:creationId xmlns:a16="http://schemas.microsoft.com/office/drawing/2014/main" xmlns="" id="{ED07C01D-A616-4FBD-82FB-8793469DE6D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auto">
            <a:xfrm>
              <a:off x="3522959" y="1856857"/>
              <a:ext cx="1170339" cy="9539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4000">
                  <a:solidFill>
                    <a:schemeClr val="bg1"/>
                  </a:solidFill>
                  <a:ea typeface="黑体" panose="02010609060101010101" pitchFamily="49" charset="-122"/>
                </a:rPr>
                <a:t>A</a:t>
              </a:r>
              <a:endParaRPr lang="zh-CN" altLang="en-US" sz="4000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</p:grpSp>
      <p:grpSp>
        <p:nvGrpSpPr>
          <p:cNvPr id="52" name="b - 9Slide.vn">
            <a:extLst>
              <a:ext uri="{FF2B5EF4-FFF2-40B4-BE49-F238E27FC236}">
                <a16:creationId xmlns:a16="http://schemas.microsoft.com/office/drawing/2014/main" xmlns="" id="{3AEC5E8C-A33F-4741-8B22-1190CFBD7A75}"/>
              </a:ext>
            </a:extLst>
          </p:cNvPr>
          <p:cNvGrpSpPr/>
          <p:nvPr/>
        </p:nvGrpSpPr>
        <p:grpSpPr>
          <a:xfrm>
            <a:off x="2023594" y="3768374"/>
            <a:ext cx="3344116" cy="1057275"/>
            <a:chOff x="3454401" y="3233738"/>
            <a:chExt cx="3636564" cy="1057275"/>
          </a:xfrm>
          <a:solidFill>
            <a:srgbClr val="00B050"/>
          </a:solidFill>
        </p:grpSpPr>
        <p:sp>
          <p:nvSpPr>
            <p:cNvPr id="56" name="MH_SubTitle_2">
              <a:extLst>
                <a:ext uri="{FF2B5EF4-FFF2-40B4-BE49-F238E27FC236}">
                  <a16:creationId xmlns:a16="http://schemas.microsoft.com/office/drawing/2014/main" xmlns="" id="{9BE26EBE-C88A-4E05-88D9-0BBCE68670E5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4333876" y="3386007"/>
              <a:ext cx="2757089" cy="8334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anchor="ctr">
              <a:no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4000" b="1" ker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7,604</a:t>
              </a:r>
              <a:endParaRPr lang="zh-CN" altLang="en-US" sz="40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MH_Other_1">
              <a:extLst>
                <a:ext uri="{FF2B5EF4-FFF2-40B4-BE49-F238E27FC236}">
                  <a16:creationId xmlns:a16="http://schemas.microsoft.com/office/drawing/2014/main" xmlns="" id="{B5233A8B-15DC-462B-AF72-402BC0C0C55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flipV="1">
              <a:off x="4192589" y="33702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55000" lnSpcReduction="20000"/>
            </a:bodyPr>
            <a:lstStyle/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54" name="MH_Other_2">
              <a:extLst>
                <a:ext uri="{FF2B5EF4-FFF2-40B4-BE49-F238E27FC236}">
                  <a16:creationId xmlns:a16="http://schemas.microsoft.com/office/drawing/2014/main" xmlns="" id="{B12BC07C-1FA3-482D-984C-03DD2D2ACD4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 flipV="1">
              <a:off x="4414838" y="32337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55" name="MH_Other_8">
              <a:extLst>
                <a:ext uri="{FF2B5EF4-FFF2-40B4-BE49-F238E27FC236}">
                  <a16:creationId xmlns:a16="http://schemas.microsoft.com/office/drawing/2014/main" xmlns="" id="{108D766B-A940-404E-94E1-243844DA928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454401" y="3298696"/>
              <a:ext cx="1053232" cy="9923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4000">
                  <a:solidFill>
                    <a:srgbClr val="FFFFFF"/>
                  </a:solidFill>
                  <a:ea typeface="黑体" panose="02010609060101010101" pitchFamily="49" charset="-122"/>
                </a:rPr>
                <a:t>B</a:t>
              </a:r>
              <a:endParaRPr lang="zh-CN" altLang="en-US" sz="4000">
                <a:solidFill>
                  <a:srgbClr val="FFFFFF"/>
                </a:solidFill>
                <a:ea typeface="黑体" panose="02010609060101010101" pitchFamily="49" charset="-122"/>
              </a:endParaRPr>
            </a:p>
          </p:txBody>
        </p:sp>
      </p:grpSp>
      <p:grpSp>
        <p:nvGrpSpPr>
          <p:cNvPr id="57" name="c - 9Slide.vn">
            <a:extLst>
              <a:ext uri="{FF2B5EF4-FFF2-40B4-BE49-F238E27FC236}">
                <a16:creationId xmlns:a16="http://schemas.microsoft.com/office/drawing/2014/main" xmlns="" id="{6E5AEFEF-1DF9-4574-B80B-499953C3736E}"/>
              </a:ext>
            </a:extLst>
          </p:cNvPr>
          <p:cNvGrpSpPr/>
          <p:nvPr/>
        </p:nvGrpSpPr>
        <p:grpSpPr>
          <a:xfrm>
            <a:off x="6510734" y="2201577"/>
            <a:ext cx="2921474" cy="1066801"/>
            <a:chOff x="3454399" y="4654550"/>
            <a:chExt cx="3176961" cy="1066801"/>
          </a:xfrm>
          <a:solidFill>
            <a:srgbClr val="2BC3B5"/>
          </a:solidFill>
        </p:grpSpPr>
        <p:sp>
          <p:nvSpPr>
            <p:cNvPr id="61" name="MH_SubTitle_3">
              <a:extLst>
                <a:ext uri="{FF2B5EF4-FFF2-40B4-BE49-F238E27FC236}">
                  <a16:creationId xmlns:a16="http://schemas.microsoft.com/office/drawing/2014/main" xmlns="" id="{53966637-B188-4991-B8F1-D1399E62EC82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4304407" y="4810662"/>
              <a:ext cx="2326953" cy="83343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anchor="ctr">
              <a:no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4000" b="1">
                  <a:solidFill>
                    <a:srgbClr val="2BC3B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76,04</a:t>
              </a:r>
              <a:endParaRPr lang="zh-CN" altLang="en-US" sz="4000" b="1" kern="0" dirty="0">
                <a:solidFill>
                  <a:srgbClr val="2BC3B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MH_Other_3">
              <a:extLst>
                <a:ext uri="{FF2B5EF4-FFF2-40B4-BE49-F238E27FC236}">
                  <a16:creationId xmlns:a16="http://schemas.microsoft.com/office/drawing/2014/main" xmlns="" id="{AAA6FEFC-2304-4CC1-9A5A-33CD396247C4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flipV="1">
              <a:off x="4192589" y="47926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55000" lnSpcReduction="20000"/>
            </a:bodyPr>
            <a:lstStyle/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59" name="MH_Other_4">
              <a:extLst>
                <a:ext uri="{FF2B5EF4-FFF2-40B4-BE49-F238E27FC236}">
                  <a16:creationId xmlns:a16="http://schemas.microsoft.com/office/drawing/2014/main" xmlns="" id="{BD53B983-607B-4854-9C92-4C562B19D4A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flipV="1">
              <a:off x="4414838" y="4654550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60" name="MH_Other_9">
              <a:extLst>
                <a:ext uri="{FF2B5EF4-FFF2-40B4-BE49-F238E27FC236}">
                  <a16:creationId xmlns:a16="http://schemas.microsoft.com/office/drawing/2014/main" xmlns="" id="{9EB3279C-85A3-4407-885E-8D1920FBE84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454399" y="4733412"/>
              <a:ext cx="1113316" cy="9879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4000">
                  <a:solidFill>
                    <a:srgbClr val="FFFFFF"/>
                  </a:solidFill>
                  <a:ea typeface="黑体" panose="02010609060101010101" pitchFamily="49" charset="-122"/>
                </a:rPr>
                <a:t>C</a:t>
              </a:r>
              <a:endParaRPr lang="zh-CN" altLang="en-US" sz="4000">
                <a:solidFill>
                  <a:srgbClr val="FFFFFF"/>
                </a:solidFill>
                <a:ea typeface="黑体" panose="02010609060101010101" pitchFamily="49" charset="-122"/>
              </a:endParaRPr>
            </a:p>
          </p:txBody>
        </p:sp>
      </p:grpSp>
      <p:grpSp>
        <p:nvGrpSpPr>
          <p:cNvPr id="62" name="d - 9Slide.vn">
            <a:extLst>
              <a:ext uri="{FF2B5EF4-FFF2-40B4-BE49-F238E27FC236}">
                <a16:creationId xmlns:a16="http://schemas.microsoft.com/office/drawing/2014/main" xmlns="" id="{A3A13E6D-417D-48DC-95EE-2E9525DFA7AD}"/>
              </a:ext>
            </a:extLst>
          </p:cNvPr>
          <p:cNvGrpSpPr/>
          <p:nvPr/>
        </p:nvGrpSpPr>
        <p:grpSpPr>
          <a:xfrm>
            <a:off x="6486123" y="3729457"/>
            <a:ext cx="2946086" cy="1128843"/>
            <a:chOff x="3446207" y="3233738"/>
            <a:chExt cx="3203725" cy="1128843"/>
          </a:xfrm>
          <a:solidFill>
            <a:srgbClr val="D5718E"/>
          </a:solidFill>
        </p:grpSpPr>
        <p:sp>
          <p:nvSpPr>
            <p:cNvPr id="66" name="MH_SubTitle_2">
              <a:extLst>
                <a:ext uri="{FF2B5EF4-FFF2-40B4-BE49-F238E27FC236}">
                  <a16:creationId xmlns:a16="http://schemas.microsoft.com/office/drawing/2014/main" xmlns="" id="{55C117A9-CD7E-41E0-B16F-5C005B7C1805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4261954" y="3445864"/>
              <a:ext cx="2387978" cy="833438"/>
            </a:xfrm>
            <a:prstGeom prst="rect">
              <a:avLst/>
            </a:prstGeom>
            <a:solidFill>
              <a:srgbClr val="E197AC"/>
            </a:solidFill>
          </p:spPr>
          <p:txBody>
            <a:bodyPr anchor="ctr">
              <a:no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4000" b="1" kern="0">
                  <a:solidFill>
                    <a:srgbClr val="C63E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7604</a:t>
              </a:r>
              <a:endParaRPr lang="zh-CN" altLang="en-US" sz="4000" b="1" kern="0" dirty="0">
                <a:solidFill>
                  <a:srgbClr val="C63E6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MH_Other_1">
              <a:extLst>
                <a:ext uri="{FF2B5EF4-FFF2-40B4-BE49-F238E27FC236}">
                  <a16:creationId xmlns:a16="http://schemas.microsoft.com/office/drawing/2014/main" xmlns="" id="{75B394A5-F457-4CB1-8E9E-BA342C4CD0D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V="1">
              <a:off x="4192589" y="3370264"/>
              <a:ext cx="282575" cy="282575"/>
            </a:xfrm>
            <a:prstGeom prst="ellipse">
              <a:avLst/>
            </a:prstGeom>
            <a:solidFill>
              <a:srgbClr val="D5718E">
                <a:lumMod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55000" lnSpcReduction="20000"/>
            </a:bodyPr>
            <a:lstStyle/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64" name="MH_Other_2">
              <a:extLst>
                <a:ext uri="{FF2B5EF4-FFF2-40B4-BE49-F238E27FC236}">
                  <a16:creationId xmlns:a16="http://schemas.microsoft.com/office/drawing/2014/main" xmlns="" id="{DEB99A38-C409-4C47-890E-F784916B87A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flipV="1">
              <a:off x="4414838" y="3233738"/>
              <a:ext cx="171450" cy="171450"/>
            </a:xfrm>
            <a:prstGeom prst="ellipse">
              <a:avLst/>
            </a:prstGeom>
            <a:solidFill>
              <a:srgbClr val="D5718E">
                <a:lumMod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65" name="MH_Other_8">
              <a:extLst>
                <a:ext uri="{FF2B5EF4-FFF2-40B4-BE49-F238E27FC236}">
                  <a16:creationId xmlns:a16="http://schemas.microsoft.com/office/drawing/2014/main" xmlns="" id="{DB56A326-FE86-474C-8BB1-1D4F0B17C15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446207" y="3291004"/>
              <a:ext cx="1140079" cy="1071577"/>
            </a:xfrm>
            <a:prstGeom prst="ellipse">
              <a:avLst/>
            </a:prstGeom>
            <a:solidFill>
              <a:srgbClr val="D5718E">
                <a:lumMod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4000">
                  <a:solidFill>
                    <a:srgbClr val="FFFFFF"/>
                  </a:solidFill>
                  <a:ea typeface="黑体" panose="02010609060101010101" pitchFamily="49" charset="-122"/>
                </a:rPr>
                <a:t>D</a:t>
              </a:r>
              <a:endParaRPr lang="zh-CN" altLang="en-US" sz="4000">
                <a:solidFill>
                  <a:srgbClr val="FFFFFF"/>
                </a:solidFill>
                <a:ea typeface="黑体" panose="02010609060101010101" pitchFamily="49" charset="-122"/>
              </a:endParaRPr>
            </a:p>
          </p:txBody>
        </p:sp>
      </p:grpSp>
      <p:pic>
        <p:nvPicPr>
          <p:cNvPr id="67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EACBAE6A-9B70-4C50-9EB6-1DF357DAA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62753" y="400362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2" descr="Káº¿t quáº£ hÃ¬nh áº£nh cho right wrong tick icon">
            <a:extLst>
              <a:ext uri="{FF2B5EF4-FFF2-40B4-BE49-F238E27FC236}">
                <a16:creationId xmlns:a16="http://schemas.microsoft.com/office/drawing/2014/main" xmlns="" id="{C7846716-E5EE-451B-92F0-F6C0DD2CC9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7852" y="228043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3" descr="Káº¿t quáº£ hÃ¬nh áº£nh cho right wrong tick icon">
            <a:extLst>
              <a:ext uri="{FF2B5EF4-FFF2-40B4-BE49-F238E27FC236}">
                <a16:creationId xmlns:a16="http://schemas.microsoft.com/office/drawing/2014/main" xmlns="" id="{45F32BF7-14D9-4725-A579-4124E6676F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898174" y="390090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CẤM BUÔN BÁN, CẤM REUP" descr="Káº¿t quáº£ hÃ¬nh áº£nh cho right wrong tick icon">
            <a:extLst>
              <a:ext uri="{FF2B5EF4-FFF2-40B4-BE49-F238E27FC236}">
                <a16:creationId xmlns:a16="http://schemas.microsoft.com/office/drawing/2014/main" xmlns="" id="{DD12B970-6F2A-4F35-A556-EA8DFC04D3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8895296" y="2460331"/>
            <a:ext cx="1047148" cy="9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Google Shape;536;p22">
            <a:hlinkClick r:id="rId24" action="ppaction://hlinksldjump"/>
            <a:extLst>
              <a:ext uri="{FF2B5EF4-FFF2-40B4-BE49-F238E27FC236}">
                <a16:creationId xmlns:a16="http://schemas.microsoft.com/office/drawing/2014/main" xmlns="" id="{D9C46F60-0740-4E55-9DBE-546F81614608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10150453" y="4284482"/>
            <a:ext cx="1893651" cy="2491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211;p3">
            <a:extLst>
              <a:ext uri="{FF2B5EF4-FFF2-40B4-BE49-F238E27FC236}">
                <a16:creationId xmlns:a16="http://schemas.microsoft.com/office/drawing/2014/main" xmlns="" id="{001037CC-4AB6-4DC1-8633-A0617A71B609}"/>
              </a:ext>
            </a:extLst>
          </p:cNvPr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 rot="21141794" flipH="1">
            <a:off x="347264" y="4818908"/>
            <a:ext cx="620095" cy="902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212;p3">
            <a:extLst>
              <a:ext uri="{FF2B5EF4-FFF2-40B4-BE49-F238E27FC236}">
                <a16:creationId xmlns:a16="http://schemas.microsoft.com/office/drawing/2014/main" xmlns="" id="{E994E213-813F-4CD9-A21E-7B21A17EA4B5}"/>
              </a:ext>
            </a:extLst>
          </p:cNvPr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 rot="8100000" flipH="1">
            <a:off x="425959" y="5967648"/>
            <a:ext cx="644829" cy="909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58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xmlns="" id="{CE42E7CD-C001-43CE-9D57-CDF55CF8BAFA}"/>
              </a:ext>
            </a:extLst>
          </p:cNvPr>
          <p:cNvSpPr/>
          <p:nvPr/>
        </p:nvSpPr>
        <p:spPr>
          <a:xfrm>
            <a:off x="342900" y="316166"/>
            <a:ext cx="11506200" cy="6251575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E6641E5-8483-9CF8-4997-50CFEFE6C9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867"/>
          <a:stretch/>
        </p:blipFill>
        <p:spPr>
          <a:xfrm>
            <a:off x="525850" y="2891534"/>
            <a:ext cx="11323250" cy="3433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6999C57-A327-E759-DBF2-945B35986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400" y="613145"/>
            <a:ext cx="4103105" cy="292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2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6936" y="621802"/>
            <a:ext cx="7242463" cy="3754713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6"/>
          <p:cNvSpPr txBox="1"/>
          <p:nvPr/>
        </p:nvSpPr>
        <p:spPr>
          <a:xfrm>
            <a:off x="3917940" y="1411553"/>
            <a:ext cx="507365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000" b="1">
                <a:solidFill>
                  <a:srgbClr val="28AFB2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</a:p>
        </p:txBody>
      </p:sp>
      <p:pic>
        <p:nvPicPr>
          <p:cNvPr id="18" name="Google Shape;168;p1">
            <a:extLst>
              <a:ext uri="{FF2B5EF4-FFF2-40B4-BE49-F238E27FC236}">
                <a16:creationId xmlns:a16="http://schemas.microsoft.com/office/drawing/2014/main" xmlns="" id="{8FEC6AD9-E966-4358-8165-54BC475673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58679">
            <a:off x="3128531" y="568775"/>
            <a:ext cx="894954" cy="1566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5040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AB0DC1EA-CA62-31A8-E04C-91DDE5785ABD}"/>
              </a:ext>
            </a:extLst>
          </p:cNvPr>
          <p:cNvSpPr/>
          <p:nvPr/>
        </p:nvSpPr>
        <p:spPr>
          <a:xfrm>
            <a:off x="914400" y="1092202"/>
            <a:ext cx="9020175" cy="79152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</a:pPr>
            <a:r>
              <a:rPr lang="vi-VN" sz="4400" b="1" kern="12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 dụ 1: Phép trừ 43,88 – 42,78 = 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193E78D3-C351-14A9-199E-C2FFEAABDCD8}"/>
              </a:ext>
            </a:extLst>
          </p:cNvPr>
          <p:cNvSpPr/>
          <p:nvPr/>
        </p:nvSpPr>
        <p:spPr>
          <a:xfrm>
            <a:off x="1009650" y="2571751"/>
            <a:ext cx="10172700" cy="2514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59055" lvl="0" algn="just">
              <a:buClrTx/>
              <a:buSzPts val="1200"/>
              <a:tabLst>
                <a:tab pos="194310" algn="l"/>
              </a:tabLst>
            </a:pPr>
            <a:r>
              <a:rPr lang="vi-VN" sz="4400" kern="1200">
                <a:solidFill>
                  <a:prstClr val="black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•	Chuyển số thập phân thành phân số thập phân, sau đó thực hiện phép trừ với các phân số thập phân, rồi viết kết quả thành số thập phân.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196620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AB0DC1EA-CA62-31A8-E04C-91DDE5785ABD}"/>
              </a:ext>
            </a:extLst>
          </p:cNvPr>
          <p:cNvSpPr/>
          <p:nvPr/>
        </p:nvSpPr>
        <p:spPr>
          <a:xfrm>
            <a:off x="742950" y="304799"/>
            <a:ext cx="6534150" cy="79152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Phép</a:t>
            </a:r>
            <a:r>
              <a:rPr kumimoji="0" lang="vi-VN" sz="3600" b="1" i="0" u="none" strike="noStrike" kern="1200" cap="none" spc="-15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3600" b="1" kern="12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trừ</a:t>
            </a:r>
            <a:r>
              <a:rPr kumimoji="0" lang="vi-VN" sz="3600" b="1" i="0" u="none" strike="noStrike" kern="1200" cap="none" spc="-15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vi-VN" sz="3600" b="1" kern="12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43,88 – 42,78</a:t>
            </a:r>
            <a:r>
              <a:rPr kumimoji="0" lang="vi-VN" sz="3600" b="1" i="0" u="none" strike="noStrike" kern="1200" cap="none" spc="-15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=</a:t>
            </a:r>
            <a:r>
              <a:rPr kumimoji="0" lang="vi-VN" sz="3600" b="1" i="0" u="none" strike="noStrike" kern="1200" cap="none" spc="-5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3600" b="1" i="0" u="none" strike="noStrike" kern="1200" cap="none" spc="-5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19670F-EECE-346A-8901-5C051AC85705}"/>
              </a:ext>
            </a:extLst>
          </p:cNvPr>
          <p:cNvSpPr txBox="1"/>
          <p:nvPr/>
        </p:nvSpPr>
        <p:spPr>
          <a:xfrm>
            <a:off x="478378" y="1371600"/>
            <a:ext cx="6532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Đặt tính và tính như sau: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F736559-CD51-FC4D-F682-F52458CB2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981200"/>
            <a:ext cx="7668359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phép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trừ</a:t>
            </a:r>
            <a:r>
              <a:rPr kumimoji="0" lang="vi-V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như </a:t>
            </a:r>
            <a:r>
              <a:rPr lang="en-US" altLang="en-US" sz="3600" b="1" kern="120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trừ</a:t>
            </a:r>
            <a:r>
              <a:rPr kumimoji="0" lang="vi-V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hai số tự nhiên.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>
              <a:lnSpc>
                <a:spcPct val="150000"/>
              </a:lnSpc>
              <a:buClrTx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lang="en-US" altLang="en-US" sz="3600" b="1" kern="120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Viết dấu phẩy ở hiệu thẳng cột với dấu phẩy của các số bị trừ và số trừ</a:t>
            </a:r>
            <a:r>
              <a:rPr lang="en-US" altLang="en-US" sz="2800" b="1" kern="1200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1F750761-FB43-87EE-27AE-7E8AC1AB6081}"/>
              </a:ext>
            </a:extLst>
          </p:cNvPr>
          <p:cNvSpPr/>
          <p:nvPr/>
        </p:nvSpPr>
        <p:spPr>
          <a:xfrm>
            <a:off x="742950" y="304800"/>
            <a:ext cx="6534150" cy="79152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defRPr/>
            </a:pPr>
            <a:r>
              <a:rPr lang="vi-VN" sz="3600" b="1" kern="12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43,88 – 42,78</a:t>
            </a:r>
            <a:r>
              <a:rPr kumimoji="0" lang="vi-VN" sz="3600" b="1" i="0" u="none" strike="noStrike" kern="1200" cap="none" spc="-15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=</a:t>
            </a:r>
            <a:r>
              <a:rPr kumimoji="0" lang="vi-VN" sz="3600" b="1" i="0" u="none" strike="noStrike" kern="1200" cap="none" spc="-5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-5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1,1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Box 32">
            <a:extLst>
              <a:ext uri="{FF2B5EF4-FFF2-40B4-BE49-F238E27FC236}">
                <a16:creationId xmlns:a16="http://schemas.microsoft.com/office/drawing/2014/main" xmlns="" id="{3FF3F990-3C60-D1B1-503A-A296B2C72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845215"/>
            <a:ext cx="15810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spc="140">
                <a:latin typeface="Times New Roman" panose="02020603050405020304" pitchFamily="18" charset="0"/>
              </a:rPr>
              <a:t>43,88</a:t>
            </a:r>
          </a:p>
        </p:txBody>
      </p:sp>
      <p:sp>
        <p:nvSpPr>
          <p:cNvPr id="6" name="Text Box 33">
            <a:extLst>
              <a:ext uri="{FF2B5EF4-FFF2-40B4-BE49-F238E27FC236}">
                <a16:creationId xmlns:a16="http://schemas.microsoft.com/office/drawing/2014/main" xmlns="" id="{B9A0BFFC-44FD-E0AA-02B0-36E59C9F3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3904" y="3506613"/>
            <a:ext cx="15954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spc="140">
                <a:latin typeface="Times New Roman" panose="02020603050405020304" pitchFamily="18" charset="0"/>
              </a:rPr>
              <a:t>42,78</a:t>
            </a:r>
          </a:p>
        </p:txBody>
      </p:sp>
      <p:sp>
        <p:nvSpPr>
          <p:cNvPr id="7" name="Line 34">
            <a:extLst>
              <a:ext uri="{FF2B5EF4-FFF2-40B4-BE49-F238E27FC236}">
                <a16:creationId xmlns:a16="http://schemas.microsoft.com/office/drawing/2014/main" xmlns="" id="{05E22F91-6EF3-CD88-C35F-3DEF5A0AD7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2203" y="4263197"/>
            <a:ext cx="1187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Box 36">
            <a:extLst>
              <a:ext uri="{FF2B5EF4-FFF2-40B4-BE49-F238E27FC236}">
                <a16:creationId xmlns:a16="http://schemas.microsoft.com/office/drawing/2014/main" xmlns="" id="{0EFE691C-5696-C61F-1387-306E7503C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499" y="4281118"/>
            <a:ext cx="4411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5" name="Text Box 37">
            <a:extLst>
              <a:ext uri="{FF2B5EF4-FFF2-40B4-BE49-F238E27FC236}">
                <a16:creationId xmlns:a16="http://schemas.microsoft.com/office/drawing/2014/main" xmlns="" id="{8FCAE027-AA08-520A-DEA4-E8E83FED3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704" y="4281118"/>
            <a:ext cx="4411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9" name="Text Box 38">
            <a:extLst>
              <a:ext uri="{FF2B5EF4-FFF2-40B4-BE49-F238E27FC236}">
                <a16:creationId xmlns:a16="http://schemas.microsoft.com/office/drawing/2014/main" xmlns="" id="{2FE807A6-22D1-C72A-7F8A-E9BDFA3EE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211" y="4281118"/>
            <a:ext cx="4411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0" name="Text Box 39">
            <a:extLst>
              <a:ext uri="{FF2B5EF4-FFF2-40B4-BE49-F238E27FC236}">
                <a16:creationId xmlns:a16="http://schemas.microsoft.com/office/drawing/2014/main" xmlns="" id="{E4051120-0C28-3D22-15EA-3ECC0AD44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304" y="4244147"/>
            <a:ext cx="3129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22" name="Text Box 43">
            <a:extLst>
              <a:ext uri="{FF2B5EF4-FFF2-40B4-BE49-F238E27FC236}">
                <a16:creationId xmlns:a16="http://schemas.microsoft.com/office/drawing/2014/main" xmlns="" id="{E4A48BC7-CFDD-5D88-C628-CD5ACC799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104" y="3084687"/>
            <a:ext cx="304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latin typeface="Times New Roman" panose="02020603050405020304" pitchFamily="18" charset="0"/>
              </a:rPr>
              <a:t>-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734AB2A7-7D11-E6F8-96DF-CA53DC5CE914}"/>
              </a:ext>
            </a:extLst>
          </p:cNvPr>
          <p:cNvCxnSpPr>
            <a:cxnSpLocks/>
          </p:cNvCxnSpPr>
          <p:nvPr/>
        </p:nvCxnSpPr>
        <p:spPr>
          <a:xfrm flipH="1">
            <a:off x="2316704" y="2872547"/>
            <a:ext cx="14390" cy="172473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38">
            <a:extLst>
              <a:ext uri="{FF2B5EF4-FFF2-40B4-BE49-F238E27FC236}">
                <a16:creationId xmlns:a16="http://schemas.microsoft.com/office/drawing/2014/main" xmlns="" id="{93D0FE77-E645-9828-7EF3-8F95D58F1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321" y="4281118"/>
            <a:ext cx="4411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32547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5" grpId="0"/>
      <p:bldP spid="6" grpId="0"/>
      <p:bldP spid="7" grpId="0" animBg="1"/>
      <p:bldP spid="8" grpId="0"/>
      <p:bldP spid="8" grpId="1"/>
      <p:bldP spid="15" grpId="0"/>
      <p:bldP spid="19" grpId="0"/>
      <p:bldP spid="20" grpId="0"/>
      <p:bldP spid="22" grpId="0"/>
      <p:bldP spid="24" grpId="0"/>
      <p:bldP spid="2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SubTitle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Sub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SubTitle"/>
  <p:tag name="MH_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SubTitle"/>
  <p:tag name="MH_ORDER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SubTitle"/>
  <p:tag name="MH_ORDER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SubTitle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Other"/>
  <p:tag name="MH_ORDER" val="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81654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F4EF917-BD7F-4FC1-BAB1-057FB430FBEA}">
  <we:reference id="wa104380907" version="3.0.0.1" store="en-US" storeType="OMEX"/>
  <we:alternateReferences>
    <we:reference id="wa104380907" version="3.0.0.1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563</TotalTime>
  <Words>886</Words>
  <Application>Microsoft Office PowerPoint</Application>
  <PresentationFormat>Custom</PresentationFormat>
  <Paragraphs>137</Paragraphs>
  <Slides>21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Admin</cp:lastModifiedBy>
  <cp:revision>38</cp:revision>
  <dcterms:created xsi:type="dcterms:W3CDTF">2018-12-17T09:01:26Z</dcterms:created>
  <dcterms:modified xsi:type="dcterms:W3CDTF">2024-11-09T08:43:08Z</dcterms:modified>
  <cp:category>9Slide.vn</cp:category>
</cp:coreProperties>
</file>