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0" r:id="rId2"/>
  </p:sldMasterIdLst>
  <p:notesMasterIdLst>
    <p:notesMasterId r:id="rId27"/>
  </p:notesMasterIdLst>
  <p:sldIdLst>
    <p:sldId id="2007577210" r:id="rId3"/>
    <p:sldId id="316" r:id="rId4"/>
    <p:sldId id="2007577197" r:id="rId5"/>
    <p:sldId id="322" r:id="rId6"/>
    <p:sldId id="320" r:id="rId7"/>
    <p:sldId id="324" r:id="rId8"/>
    <p:sldId id="2007577198" r:id="rId9"/>
    <p:sldId id="2007577199" r:id="rId10"/>
    <p:sldId id="2007577200" r:id="rId11"/>
    <p:sldId id="2007577201" r:id="rId12"/>
    <p:sldId id="2007577202" r:id="rId13"/>
    <p:sldId id="2007577203" r:id="rId14"/>
    <p:sldId id="2007577204" r:id="rId15"/>
    <p:sldId id="2007577206" r:id="rId16"/>
    <p:sldId id="2007577205" r:id="rId17"/>
    <p:sldId id="327" r:id="rId18"/>
    <p:sldId id="326" r:id="rId19"/>
    <p:sldId id="2007577207" r:id="rId20"/>
    <p:sldId id="2007577208" r:id="rId21"/>
    <p:sldId id="2007577209" r:id="rId22"/>
    <p:sldId id="321" r:id="rId23"/>
    <p:sldId id="317" r:id="rId24"/>
    <p:sldId id="319" r:id="rId25"/>
    <p:sldId id="33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FFFF"/>
    <a:srgbClr val="FECEB8"/>
    <a:srgbClr val="BFFBA7"/>
    <a:srgbClr val="E3ECBE"/>
    <a:srgbClr val="FBE3B8"/>
    <a:srgbClr val="F5CDDB"/>
    <a:srgbClr val="D7D2E8"/>
    <a:srgbClr val="FB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0760" autoAdjust="0"/>
  </p:normalViewPr>
  <p:slideViewPr>
    <p:cSldViewPr snapToGrid="0">
      <p:cViewPr varScale="1">
        <p:scale>
          <a:sx n="119" d="100"/>
          <a:sy n="119" d="100"/>
        </p:scale>
        <p:origin x="-1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7C903-D68B-4D5F-BD23-C2AF5AA3284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F2360-31A8-4876-BBAE-2BF7BEB98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43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3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432227" y="1473133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2432247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13233" y="1669201"/>
            <a:ext cx="8436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2436037" y="3063763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2430351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514433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2438209" y="4656395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2430351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514433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7021679" y="147313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7013780" y="20518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6097367" y="1671016"/>
            <a:ext cx="8412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" action="ppaction://noaction"/>
          </p:cNvPr>
          <p:cNvSpPr txBox="1">
            <a:spLocks noGrp="1"/>
          </p:cNvSpPr>
          <p:nvPr>
            <p:ph type="subTitle" idx="16"/>
          </p:nvPr>
        </p:nvSpPr>
        <p:spPr>
          <a:xfrm>
            <a:off x="7021679" y="306136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7013785" y="36474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6097364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7021679" y="4653995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7013785" y="52408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6097367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910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1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oogle Shape;1873;p19"/>
          <p:cNvGrpSpPr/>
          <p:nvPr/>
        </p:nvGrpSpPr>
        <p:grpSpPr>
          <a:xfrm>
            <a:off x="216195" y="-190895"/>
            <a:ext cx="11759611" cy="6858020"/>
            <a:chOff x="162150" y="-169612"/>
            <a:chExt cx="8819708" cy="5143515"/>
          </a:xfrm>
        </p:grpSpPr>
        <p:sp>
          <p:nvSpPr>
            <p:cNvPr id="1874" name="Google Shape;1874;p1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878" name="Google Shape;1878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1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7" name="Google Shape;1927;p1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28" name="Google Shape;1928;p19"/>
          <p:cNvSpPr/>
          <p:nvPr/>
        </p:nvSpPr>
        <p:spPr>
          <a:xfrm rot="-2831871" flipH="1">
            <a:off x="1805203" y="652547"/>
            <a:ext cx="631124" cy="682965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9"/>
          <p:cNvSpPr/>
          <p:nvPr/>
        </p:nvSpPr>
        <p:spPr>
          <a:xfrm rot="-2831871" flipH="1">
            <a:off x="2016021" y="656666"/>
            <a:ext cx="374817" cy="478501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9"/>
          <p:cNvSpPr/>
          <p:nvPr/>
        </p:nvSpPr>
        <p:spPr>
          <a:xfrm rot="-2831871" flipH="1">
            <a:off x="1799068" y="643318"/>
            <a:ext cx="636723" cy="69779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19"/>
          <p:cNvSpPr/>
          <p:nvPr/>
        </p:nvSpPr>
        <p:spPr>
          <a:xfrm rot="-2831871" flipH="1">
            <a:off x="1847295" y="768996"/>
            <a:ext cx="464711" cy="469584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2" name="Google Shape;1932;p19"/>
          <p:cNvSpPr/>
          <p:nvPr/>
        </p:nvSpPr>
        <p:spPr>
          <a:xfrm rot="-2438499" flipH="1">
            <a:off x="1465120" y="958477"/>
            <a:ext cx="410077" cy="299335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3" name="Google Shape;1933;p19"/>
          <p:cNvSpPr/>
          <p:nvPr/>
        </p:nvSpPr>
        <p:spPr>
          <a:xfrm rot="-2438499" flipH="1">
            <a:off x="1486763" y="980887"/>
            <a:ext cx="412463" cy="220639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4" name="Google Shape;1934;p19"/>
          <p:cNvSpPr/>
          <p:nvPr/>
        </p:nvSpPr>
        <p:spPr>
          <a:xfrm rot="-2438499" flipH="1">
            <a:off x="1466741" y="958400"/>
            <a:ext cx="310955" cy="33137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5" name="Google Shape;1935;p19"/>
          <p:cNvSpPr/>
          <p:nvPr/>
        </p:nvSpPr>
        <p:spPr>
          <a:xfrm rot="-2438499" flipH="1">
            <a:off x="1465190" y="967809"/>
            <a:ext cx="383223" cy="302239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6" name="Google Shape;1936;p19"/>
          <p:cNvSpPr/>
          <p:nvPr/>
        </p:nvSpPr>
        <p:spPr>
          <a:xfrm rot="-2831871" flipH="1">
            <a:off x="940363" y="737301"/>
            <a:ext cx="643669" cy="651135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7" name="Google Shape;1937;p19"/>
          <p:cNvSpPr/>
          <p:nvPr/>
        </p:nvSpPr>
        <p:spPr>
          <a:xfrm rot="-2831871" flipH="1">
            <a:off x="1510574" y="865811"/>
            <a:ext cx="79940" cy="63455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8" name="Google Shape;1938;p19"/>
          <p:cNvSpPr/>
          <p:nvPr/>
        </p:nvSpPr>
        <p:spPr>
          <a:xfrm rot="-2831871" flipH="1">
            <a:off x="1382654" y="780038"/>
            <a:ext cx="103580" cy="82429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9" name="Google Shape;1939;p19"/>
          <p:cNvSpPr/>
          <p:nvPr/>
        </p:nvSpPr>
        <p:spPr>
          <a:xfrm rot="-2831871" flipH="1">
            <a:off x="952325" y="992055"/>
            <a:ext cx="149201" cy="115815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0" name="Google Shape;1940;p19"/>
          <p:cNvSpPr/>
          <p:nvPr/>
        </p:nvSpPr>
        <p:spPr>
          <a:xfrm rot="-2831871" flipH="1">
            <a:off x="1010701" y="1171612"/>
            <a:ext cx="126183" cy="99848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1" name="Google Shape;1941;p19"/>
          <p:cNvSpPr/>
          <p:nvPr/>
        </p:nvSpPr>
        <p:spPr>
          <a:xfrm rot="-2831871" flipH="1">
            <a:off x="1292020" y="992520"/>
            <a:ext cx="138833" cy="11011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2" name="Google Shape;1942;p19"/>
          <p:cNvSpPr/>
          <p:nvPr/>
        </p:nvSpPr>
        <p:spPr>
          <a:xfrm rot="-2831871" flipH="1">
            <a:off x="1296954" y="1195609"/>
            <a:ext cx="112497" cy="89168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19"/>
          <p:cNvSpPr/>
          <p:nvPr/>
        </p:nvSpPr>
        <p:spPr>
          <a:xfrm rot="-2831871" flipH="1">
            <a:off x="1431200" y="978098"/>
            <a:ext cx="88961" cy="7060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4" name="Google Shape;1944;p19"/>
          <p:cNvSpPr/>
          <p:nvPr/>
        </p:nvSpPr>
        <p:spPr>
          <a:xfrm rot="-2831871" flipH="1">
            <a:off x="1087125" y="1356812"/>
            <a:ext cx="98915" cy="78489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5" name="Google Shape;1945;p19"/>
          <p:cNvSpPr/>
          <p:nvPr/>
        </p:nvSpPr>
        <p:spPr>
          <a:xfrm rot="-2831871" flipH="1">
            <a:off x="1205169" y="1423195"/>
            <a:ext cx="137071" cy="107831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6" name="Google Shape;1946;p19"/>
          <p:cNvSpPr/>
          <p:nvPr/>
        </p:nvSpPr>
        <p:spPr>
          <a:xfrm rot="-2831871" flipH="1">
            <a:off x="1343637" y="1343738"/>
            <a:ext cx="114571" cy="90724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7" name="Google Shape;1947;p19"/>
          <p:cNvSpPr/>
          <p:nvPr/>
        </p:nvSpPr>
        <p:spPr>
          <a:xfrm rot="-2831871" flipH="1">
            <a:off x="1375560" y="1379901"/>
            <a:ext cx="46347" cy="47695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8" name="Google Shape;1948;p19"/>
          <p:cNvSpPr/>
          <p:nvPr/>
        </p:nvSpPr>
        <p:spPr>
          <a:xfrm rot="-2831871" flipH="1">
            <a:off x="1258846" y="1475164"/>
            <a:ext cx="38985" cy="4271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9" name="Google Shape;1949;p19"/>
          <p:cNvSpPr/>
          <p:nvPr/>
        </p:nvSpPr>
        <p:spPr>
          <a:xfrm rot="-2831871" flipH="1">
            <a:off x="1116605" y="1388944"/>
            <a:ext cx="33489" cy="34941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0" name="Google Shape;1950;p19"/>
          <p:cNvSpPr/>
          <p:nvPr/>
        </p:nvSpPr>
        <p:spPr>
          <a:xfrm rot="-2831871" flipH="1">
            <a:off x="1057519" y="1217133"/>
            <a:ext cx="37119" cy="3805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1" name="Google Shape;1951;p19"/>
          <p:cNvSpPr/>
          <p:nvPr/>
        </p:nvSpPr>
        <p:spPr>
          <a:xfrm rot="-2831871" flipH="1">
            <a:off x="1010945" y="1044516"/>
            <a:ext cx="49147" cy="4956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2" name="Google Shape;1952;p19"/>
          <p:cNvSpPr/>
          <p:nvPr/>
        </p:nvSpPr>
        <p:spPr>
          <a:xfrm rot="-2831871" flipH="1">
            <a:off x="1336684" y="1229152"/>
            <a:ext cx="34320" cy="40229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3" name="Google Shape;1953;p19"/>
          <p:cNvSpPr/>
          <p:nvPr/>
        </p:nvSpPr>
        <p:spPr>
          <a:xfrm rot="-2831871" flipH="1">
            <a:off x="1343000" y="1035568"/>
            <a:ext cx="46451" cy="4800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4" name="Google Shape;1954;p19"/>
          <p:cNvSpPr/>
          <p:nvPr/>
        </p:nvSpPr>
        <p:spPr>
          <a:xfrm rot="-2831871" flipH="1">
            <a:off x="1460165" y="1002669"/>
            <a:ext cx="37119" cy="34735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5" name="Google Shape;1955;p19"/>
          <p:cNvSpPr/>
          <p:nvPr/>
        </p:nvSpPr>
        <p:spPr>
          <a:xfrm rot="-2831871" flipH="1">
            <a:off x="1533188" y="886185"/>
            <a:ext cx="36289" cy="35045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6" name="Google Shape;1956;p19"/>
          <p:cNvSpPr/>
          <p:nvPr/>
        </p:nvSpPr>
        <p:spPr>
          <a:xfrm rot="-2831871" flipH="1">
            <a:off x="1414493" y="820947"/>
            <a:ext cx="35252" cy="34320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7" name="Google Shape;1957;p19"/>
          <p:cNvSpPr/>
          <p:nvPr/>
        </p:nvSpPr>
        <p:spPr>
          <a:xfrm rot="-2831871" flipH="1">
            <a:off x="1507820" y="866934"/>
            <a:ext cx="73097" cy="64076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8" name="Google Shape;1958;p19"/>
          <p:cNvSpPr/>
          <p:nvPr/>
        </p:nvSpPr>
        <p:spPr>
          <a:xfrm rot="-2831871" flipH="1">
            <a:off x="1385159" y="784884"/>
            <a:ext cx="90724" cy="82429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9" name="Google Shape;1959;p19"/>
          <p:cNvSpPr/>
          <p:nvPr/>
        </p:nvSpPr>
        <p:spPr>
          <a:xfrm rot="-2831871" flipH="1">
            <a:off x="955894" y="995537"/>
            <a:ext cx="134375" cy="116852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0" name="Google Shape;1960;p19"/>
          <p:cNvSpPr/>
          <p:nvPr/>
        </p:nvSpPr>
        <p:spPr>
          <a:xfrm rot="-2831871" flipH="1">
            <a:off x="1012131" y="1180301"/>
            <a:ext cx="111253" cy="98707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1" name="Google Shape;1961;p19"/>
          <p:cNvSpPr/>
          <p:nvPr/>
        </p:nvSpPr>
        <p:spPr>
          <a:xfrm rot="-2831871" flipH="1">
            <a:off x="1304235" y="996912"/>
            <a:ext cx="111149" cy="10834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2" name="Google Shape;1962;p19"/>
          <p:cNvSpPr/>
          <p:nvPr/>
        </p:nvSpPr>
        <p:spPr>
          <a:xfrm rot="-2831871" flipH="1">
            <a:off x="1299020" y="1201794"/>
            <a:ext cx="98189" cy="88857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3" name="Google Shape;1963;p19"/>
          <p:cNvSpPr/>
          <p:nvPr/>
        </p:nvSpPr>
        <p:spPr>
          <a:xfrm rot="-2831871" flipH="1">
            <a:off x="1433727" y="978852"/>
            <a:ext cx="80355" cy="7050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4" name="Google Shape;1964;p19"/>
          <p:cNvSpPr/>
          <p:nvPr/>
        </p:nvSpPr>
        <p:spPr>
          <a:xfrm rot="-2831871" flipH="1">
            <a:off x="1088225" y="1361626"/>
            <a:ext cx="88649" cy="78489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5" name="Google Shape;1965;p19"/>
          <p:cNvSpPr/>
          <p:nvPr/>
        </p:nvSpPr>
        <p:spPr>
          <a:xfrm rot="-2831871" flipH="1">
            <a:off x="1215606" y="1427477"/>
            <a:ext cx="111149" cy="107313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6" name="Google Shape;1966;p19"/>
          <p:cNvSpPr/>
          <p:nvPr/>
        </p:nvSpPr>
        <p:spPr>
          <a:xfrm rot="-2831871" flipH="1">
            <a:off x="1345406" y="1350901"/>
            <a:ext cx="100469" cy="89791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7" name="Google Shape;1967;p19"/>
          <p:cNvSpPr/>
          <p:nvPr/>
        </p:nvSpPr>
        <p:spPr>
          <a:xfrm rot="7840409" flipH="1">
            <a:off x="1188675" y="1918487"/>
            <a:ext cx="308884" cy="351505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8" name="Google Shape;1968;p19"/>
          <p:cNvSpPr/>
          <p:nvPr/>
        </p:nvSpPr>
        <p:spPr>
          <a:xfrm rot="7840409" flipH="1">
            <a:off x="1207665" y="1869948"/>
            <a:ext cx="194359" cy="394125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9" name="Google Shape;1969;p19"/>
          <p:cNvSpPr/>
          <p:nvPr/>
        </p:nvSpPr>
        <p:spPr>
          <a:xfrm rot="7840409" flipH="1">
            <a:off x="1191555" y="1943732"/>
            <a:ext cx="246399" cy="321381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0" name="Google Shape;1970;p19"/>
          <p:cNvSpPr/>
          <p:nvPr/>
        </p:nvSpPr>
        <p:spPr>
          <a:xfrm rot="7840409" flipH="1">
            <a:off x="1202942" y="1922642"/>
            <a:ext cx="274751" cy="354863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1" name="Google Shape;1971;p19"/>
          <p:cNvSpPr/>
          <p:nvPr/>
        </p:nvSpPr>
        <p:spPr>
          <a:xfrm rot="7840409" flipH="1">
            <a:off x="951564" y="2003060"/>
            <a:ext cx="149872" cy="258336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2" name="Google Shape;1972;p19"/>
          <p:cNvSpPr/>
          <p:nvPr/>
        </p:nvSpPr>
        <p:spPr>
          <a:xfrm rot="7840409" flipH="1">
            <a:off x="749246" y="2082999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3" name="Google Shape;1973;p19"/>
          <p:cNvSpPr/>
          <p:nvPr/>
        </p:nvSpPr>
        <p:spPr>
          <a:xfrm rot="7840409" flipH="1">
            <a:off x="865811" y="2142740"/>
            <a:ext cx="214876" cy="214409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4" name="Google Shape;1974;p19"/>
          <p:cNvSpPr/>
          <p:nvPr/>
        </p:nvSpPr>
        <p:spPr>
          <a:xfrm rot="7840409" flipH="1">
            <a:off x="945232" y="1870560"/>
            <a:ext cx="150619" cy="25758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5" name="Google Shape;1975;p19"/>
          <p:cNvSpPr/>
          <p:nvPr/>
        </p:nvSpPr>
        <p:spPr>
          <a:xfrm rot="7840409" flipH="1">
            <a:off x="743803" y="1949954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6" name="Google Shape;1976;p19"/>
          <p:cNvSpPr/>
          <p:nvPr/>
        </p:nvSpPr>
        <p:spPr>
          <a:xfrm rot="7840409" flipH="1">
            <a:off x="938113" y="1740418"/>
            <a:ext cx="160411" cy="25302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7" name="Google Shape;1977;p19"/>
          <p:cNvSpPr/>
          <p:nvPr/>
        </p:nvSpPr>
        <p:spPr>
          <a:xfrm rot="7840409" flipH="1">
            <a:off x="743911" y="1790623"/>
            <a:ext cx="265611" cy="7796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8" name="Google Shape;1978;p19"/>
          <p:cNvSpPr/>
          <p:nvPr/>
        </p:nvSpPr>
        <p:spPr>
          <a:xfrm rot="7840409" flipH="1">
            <a:off x="940864" y="1612236"/>
            <a:ext cx="178131" cy="244813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9" name="Google Shape;1979;p19"/>
          <p:cNvSpPr/>
          <p:nvPr/>
        </p:nvSpPr>
        <p:spPr>
          <a:xfrm rot="7840409" flipH="1">
            <a:off x="757626" y="1634132"/>
            <a:ext cx="260295" cy="80299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9"/>
          <p:cNvSpPr/>
          <p:nvPr/>
        </p:nvSpPr>
        <p:spPr>
          <a:xfrm rot="7840409" flipH="1">
            <a:off x="899221" y="2122995"/>
            <a:ext cx="176545" cy="217021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9"/>
          <p:cNvSpPr/>
          <p:nvPr/>
        </p:nvSpPr>
        <p:spPr>
          <a:xfrm rot="7840409" flipH="1">
            <a:off x="994085" y="1986713"/>
            <a:ext cx="87480" cy="260948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9"/>
          <p:cNvSpPr/>
          <p:nvPr/>
        </p:nvSpPr>
        <p:spPr>
          <a:xfrm rot="7840409" flipH="1">
            <a:off x="755459" y="2078466"/>
            <a:ext cx="262253" cy="85335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9"/>
          <p:cNvSpPr/>
          <p:nvPr/>
        </p:nvSpPr>
        <p:spPr>
          <a:xfrm rot="7840409" flipH="1">
            <a:off x="987532" y="1856789"/>
            <a:ext cx="90837" cy="26010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4" name="Google Shape;1984;p19"/>
          <p:cNvSpPr/>
          <p:nvPr/>
        </p:nvSpPr>
        <p:spPr>
          <a:xfrm rot="7840409" flipH="1">
            <a:off x="749075" y="1945202"/>
            <a:ext cx="263092" cy="85988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5" name="Google Shape;1985;p19"/>
          <p:cNvSpPr/>
          <p:nvPr/>
        </p:nvSpPr>
        <p:spPr>
          <a:xfrm rot="7840409" flipH="1">
            <a:off x="980219" y="1724766"/>
            <a:ext cx="104080" cy="255165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6" name="Google Shape;1986;p19"/>
          <p:cNvSpPr/>
          <p:nvPr/>
        </p:nvSpPr>
        <p:spPr>
          <a:xfrm rot="7840409" flipH="1">
            <a:off x="746169" y="1788001"/>
            <a:ext cx="263092" cy="8160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7" name="Google Shape;1987;p19"/>
          <p:cNvSpPr/>
          <p:nvPr/>
        </p:nvSpPr>
        <p:spPr>
          <a:xfrm rot="7840409" flipH="1">
            <a:off x="983691" y="1595952"/>
            <a:ext cx="121613" cy="2473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8" name="Google Shape;1988;p19"/>
          <p:cNvSpPr/>
          <p:nvPr/>
        </p:nvSpPr>
        <p:spPr>
          <a:xfrm rot="7840409" flipH="1">
            <a:off x="757896" y="1632013"/>
            <a:ext cx="262253" cy="82631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9" name="Google Shape;1989;p19"/>
          <p:cNvSpPr/>
          <p:nvPr/>
        </p:nvSpPr>
        <p:spPr>
          <a:xfrm rot="7840409" flipH="1">
            <a:off x="717438" y="1642587"/>
            <a:ext cx="557148" cy="44252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0" name="Google Shape;1990;p19"/>
          <p:cNvSpPr/>
          <p:nvPr/>
        </p:nvSpPr>
        <p:spPr>
          <a:xfrm rot="7840409" flipH="1">
            <a:off x="1008809" y="1808685"/>
            <a:ext cx="113313" cy="174027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1" name="Google Shape;1991;p19"/>
          <p:cNvSpPr/>
          <p:nvPr/>
        </p:nvSpPr>
        <p:spPr>
          <a:xfrm rot="7840409" flipH="1">
            <a:off x="810055" y="1910250"/>
            <a:ext cx="355515" cy="407089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2" name="Google Shape;1992;p19"/>
          <p:cNvSpPr/>
          <p:nvPr/>
        </p:nvSpPr>
        <p:spPr>
          <a:xfrm rot="7840409" flipH="1">
            <a:off x="1079682" y="1802244"/>
            <a:ext cx="32548" cy="3422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3" name="Google Shape;1993;p19"/>
          <p:cNvSpPr/>
          <p:nvPr/>
        </p:nvSpPr>
        <p:spPr>
          <a:xfrm rot="3422581" flipH="1">
            <a:off x="1046120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4" name="Google Shape;1994;p19"/>
          <p:cNvSpPr/>
          <p:nvPr/>
        </p:nvSpPr>
        <p:spPr>
          <a:xfrm rot="3422581" flipH="1">
            <a:off x="953600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5" name="Google Shape;1995;p19"/>
          <p:cNvSpPr/>
          <p:nvPr/>
        </p:nvSpPr>
        <p:spPr>
          <a:xfrm rot="3422581" flipH="1">
            <a:off x="1169387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6" name="Google Shape;1996;p19"/>
          <p:cNvSpPr/>
          <p:nvPr/>
        </p:nvSpPr>
        <p:spPr>
          <a:xfrm rot="3422581" flipH="1">
            <a:off x="1046677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9"/>
          <p:cNvSpPr/>
          <p:nvPr/>
        </p:nvSpPr>
        <p:spPr>
          <a:xfrm rot="7115392" flipH="1">
            <a:off x="10586652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9"/>
          <p:cNvSpPr/>
          <p:nvPr/>
        </p:nvSpPr>
        <p:spPr>
          <a:xfrm rot="7115392" flipH="1">
            <a:off x="10589547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9"/>
          <p:cNvSpPr/>
          <p:nvPr/>
        </p:nvSpPr>
        <p:spPr>
          <a:xfrm rot="7115392" flipH="1">
            <a:off x="10611614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9"/>
          <p:cNvSpPr/>
          <p:nvPr/>
        </p:nvSpPr>
        <p:spPr>
          <a:xfrm rot="7115392" flipH="1">
            <a:off x="10681782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9"/>
          <p:cNvSpPr/>
          <p:nvPr/>
        </p:nvSpPr>
        <p:spPr>
          <a:xfrm rot="7115392" flipH="1">
            <a:off x="10673356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9"/>
          <p:cNvSpPr/>
          <p:nvPr/>
        </p:nvSpPr>
        <p:spPr>
          <a:xfrm rot="7115392" flipH="1">
            <a:off x="10699449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9"/>
          <p:cNvSpPr/>
          <p:nvPr/>
        </p:nvSpPr>
        <p:spPr>
          <a:xfrm rot="7115392" flipH="1">
            <a:off x="10738980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9"/>
          <p:cNvSpPr/>
          <p:nvPr/>
        </p:nvSpPr>
        <p:spPr>
          <a:xfrm rot="7115392" flipH="1">
            <a:off x="1077336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9"/>
          <p:cNvSpPr/>
          <p:nvPr/>
        </p:nvSpPr>
        <p:spPr>
          <a:xfrm rot="7115392" flipH="1">
            <a:off x="10989416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9"/>
          <p:cNvSpPr/>
          <p:nvPr/>
        </p:nvSpPr>
        <p:spPr>
          <a:xfrm rot="7115392" flipH="1">
            <a:off x="1097158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9"/>
          <p:cNvSpPr/>
          <p:nvPr/>
        </p:nvSpPr>
        <p:spPr>
          <a:xfrm rot="7115392" flipH="1">
            <a:off x="10992975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9"/>
          <p:cNvSpPr/>
          <p:nvPr/>
        </p:nvSpPr>
        <p:spPr>
          <a:xfrm rot="7115392" flipH="1">
            <a:off x="11010773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9"/>
          <p:cNvSpPr/>
          <p:nvPr/>
        </p:nvSpPr>
        <p:spPr>
          <a:xfrm rot="7115392" flipH="1">
            <a:off x="10707553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9"/>
          <p:cNvSpPr/>
          <p:nvPr/>
        </p:nvSpPr>
        <p:spPr>
          <a:xfrm rot="7115392" flipH="1">
            <a:off x="108040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9"/>
          <p:cNvSpPr/>
          <p:nvPr/>
        </p:nvSpPr>
        <p:spPr>
          <a:xfrm rot="7115392" flipH="1">
            <a:off x="10710395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9"/>
          <p:cNvSpPr/>
          <p:nvPr/>
        </p:nvSpPr>
        <p:spPr>
          <a:xfrm rot="7115392" flipH="1">
            <a:off x="10783672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9"/>
          <p:cNvSpPr/>
          <p:nvPr/>
        </p:nvSpPr>
        <p:spPr>
          <a:xfrm rot="7115392" flipH="1">
            <a:off x="10880153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9"/>
          <p:cNvSpPr/>
          <p:nvPr/>
        </p:nvSpPr>
        <p:spPr>
          <a:xfrm rot="7115392" flipH="1">
            <a:off x="10864725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9"/>
          <p:cNvSpPr/>
          <p:nvPr/>
        </p:nvSpPr>
        <p:spPr>
          <a:xfrm rot="7115392" flipH="1">
            <a:off x="10958913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9"/>
          <p:cNvSpPr/>
          <p:nvPr/>
        </p:nvSpPr>
        <p:spPr>
          <a:xfrm rot="7115392" flipH="1">
            <a:off x="10933100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9"/>
          <p:cNvSpPr/>
          <p:nvPr/>
        </p:nvSpPr>
        <p:spPr>
          <a:xfrm rot="7115392" flipH="1">
            <a:off x="11025864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9"/>
          <p:cNvSpPr/>
          <p:nvPr/>
        </p:nvSpPr>
        <p:spPr>
          <a:xfrm rot="7115392" flipH="1">
            <a:off x="10841955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9"/>
          <p:cNvSpPr/>
          <p:nvPr/>
        </p:nvSpPr>
        <p:spPr>
          <a:xfrm rot="7115392" flipH="1">
            <a:off x="10638331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9"/>
          <p:cNvSpPr/>
          <p:nvPr/>
        </p:nvSpPr>
        <p:spPr>
          <a:xfrm rot="7115392" flipH="1">
            <a:off x="10879918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1" name="Google Shape;2021;p19"/>
          <p:cNvSpPr/>
          <p:nvPr/>
        </p:nvSpPr>
        <p:spPr>
          <a:xfrm rot="7115392" flipH="1">
            <a:off x="10730710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2" name="Google Shape;2022;p19"/>
          <p:cNvSpPr/>
          <p:nvPr/>
        </p:nvSpPr>
        <p:spPr>
          <a:xfrm rot="7115392" flipH="1">
            <a:off x="10753290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3" name="Google Shape;2023;p19"/>
          <p:cNvSpPr/>
          <p:nvPr/>
        </p:nvSpPr>
        <p:spPr>
          <a:xfrm rot="7115392" flipH="1">
            <a:off x="10811925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4" name="Google Shape;2024;p19"/>
          <p:cNvSpPr/>
          <p:nvPr/>
        </p:nvSpPr>
        <p:spPr>
          <a:xfrm rot="7115392" flipH="1">
            <a:off x="1082531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5" name="Google Shape;2025;p19"/>
          <p:cNvSpPr/>
          <p:nvPr/>
        </p:nvSpPr>
        <p:spPr>
          <a:xfrm rot="7115392" flipH="1">
            <a:off x="10888133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6" name="Google Shape;2026;p19"/>
          <p:cNvSpPr/>
          <p:nvPr/>
        </p:nvSpPr>
        <p:spPr>
          <a:xfrm rot="7115392" flipH="1">
            <a:off x="1090194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7" name="Google Shape;2027;p19"/>
          <p:cNvSpPr/>
          <p:nvPr/>
        </p:nvSpPr>
        <p:spPr>
          <a:xfrm rot="7115392" flipH="1">
            <a:off x="10964226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8" name="Google Shape;2028;p19"/>
          <p:cNvSpPr/>
          <p:nvPr/>
        </p:nvSpPr>
        <p:spPr>
          <a:xfrm rot="7115392" flipH="1">
            <a:off x="10960469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9" name="Google Shape;2029;p19"/>
          <p:cNvSpPr/>
          <p:nvPr/>
        </p:nvSpPr>
        <p:spPr>
          <a:xfrm rot="7115392" flipH="1">
            <a:off x="11028087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0" name="Google Shape;2030;p19"/>
          <p:cNvSpPr/>
          <p:nvPr/>
        </p:nvSpPr>
        <p:spPr>
          <a:xfrm rot="7115392" flipH="1">
            <a:off x="10739223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1" name="Google Shape;2031;p19"/>
          <p:cNvSpPr/>
          <p:nvPr/>
        </p:nvSpPr>
        <p:spPr>
          <a:xfrm rot="10800000" flipH="1">
            <a:off x="9389985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2" name="Google Shape;2032;p19"/>
          <p:cNvSpPr/>
          <p:nvPr/>
        </p:nvSpPr>
        <p:spPr>
          <a:xfrm rot="10800000" flipH="1">
            <a:off x="9407013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3" name="Google Shape;2033;p19"/>
          <p:cNvSpPr/>
          <p:nvPr/>
        </p:nvSpPr>
        <p:spPr>
          <a:xfrm rot="10800000" flipH="1">
            <a:off x="9405631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4" name="Google Shape;2034;p19"/>
          <p:cNvSpPr/>
          <p:nvPr/>
        </p:nvSpPr>
        <p:spPr>
          <a:xfrm rot="10800000" flipH="1">
            <a:off x="9387592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5" name="Google Shape;2035;p19"/>
          <p:cNvSpPr/>
          <p:nvPr/>
        </p:nvSpPr>
        <p:spPr>
          <a:xfrm rot="10800000" flipH="1">
            <a:off x="9779426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6" name="Google Shape;2036;p19"/>
          <p:cNvSpPr/>
          <p:nvPr/>
        </p:nvSpPr>
        <p:spPr>
          <a:xfrm rot="10800000" flipH="1">
            <a:off x="9783475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9"/>
          <p:cNvSpPr/>
          <p:nvPr/>
        </p:nvSpPr>
        <p:spPr>
          <a:xfrm rot="10800000" flipH="1">
            <a:off x="9776112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8" name="Google Shape;2038;p19"/>
          <p:cNvSpPr/>
          <p:nvPr/>
        </p:nvSpPr>
        <p:spPr>
          <a:xfrm rot="10800000" flipH="1">
            <a:off x="9806580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9" name="Google Shape;2039;p19"/>
          <p:cNvSpPr/>
          <p:nvPr/>
        </p:nvSpPr>
        <p:spPr>
          <a:xfrm rot="10800000" flipH="1">
            <a:off x="9875612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0" name="Google Shape;2040;p19"/>
          <p:cNvSpPr/>
          <p:nvPr/>
        </p:nvSpPr>
        <p:spPr>
          <a:xfrm rot="10800000" flipH="1">
            <a:off x="10232009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1" name="Google Shape;2041;p19"/>
          <p:cNvSpPr/>
          <p:nvPr/>
        </p:nvSpPr>
        <p:spPr>
          <a:xfrm rot="10800000" flipH="1">
            <a:off x="1003733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2" name="Google Shape;2042;p19"/>
          <p:cNvSpPr/>
          <p:nvPr/>
        </p:nvSpPr>
        <p:spPr>
          <a:xfrm rot="10800000" flipH="1">
            <a:off x="9785132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3" name="Google Shape;2043;p19"/>
          <p:cNvSpPr/>
          <p:nvPr/>
        </p:nvSpPr>
        <p:spPr>
          <a:xfrm rot="10800000" flipH="1">
            <a:off x="9902581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4" name="Google Shape;2044;p19"/>
          <p:cNvSpPr/>
          <p:nvPr/>
        </p:nvSpPr>
        <p:spPr>
          <a:xfrm rot="10800000" flipH="1">
            <a:off x="9926421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5" name="Google Shape;2045;p19"/>
          <p:cNvSpPr/>
          <p:nvPr/>
        </p:nvSpPr>
        <p:spPr>
          <a:xfrm rot="10800000" flipH="1">
            <a:off x="9817993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6" name="Google Shape;2046;p19"/>
          <p:cNvSpPr/>
          <p:nvPr/>
        </p:nvSpPr>
        <p:spPr>
          <a:xfrm rot="10800000" flipH="1">
            <a:off x="10068538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7" name="Google Shape;2047;p19"/>
          <p:cNvSpPr/>
          <p:nvPr/>
        </p:nvSpPr>
        <p:spPr>
          <a:xfrm rot="10800000" flipH="1">
            <a:off x="1029367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8" name="Google Shape;2048;p19"/>
          <p:cNvSpPr/>
          <p:nvPr/>
        </p:nvSpPr>
        <p:spPr>
          <a:xfrm rot="10800000" flipH="1">
            <a:off x="10238636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9" name="Google Shape;2049;p19"/>
          <p:cNvSpPr/>
          <p:nvPr/>
        </p:nvSpPr>
        <p:spPr>
          <a:xfrm rot="10800000" flipH="1">
            <a:off x="10043134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0" name="Google Shape;2050;p19"/>
          <p:cNvSpPr/>
          <p:nvPr/>
        </p:nvSpPr>
        <p:spPr>
          <a:xfrm rot="10800000" flipH="1">
            <a:off x="9785132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1" name="Google Shape;2051;p19"/>
          <p:cNvSpPr/>
          <p:nvPr/>
        </p:nvSpPr>
        <p:spPr>
          <a:xfrm rot="10800000" flipH="1">
            <a:off x="9906723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2" name="Google Shape;2052;p19"/>
          <p:cNvSpPr/>
          <p:nvPr/>
        </p:nvSpPr>
        <p:spPr>
          <a:xfrm rot="10800000" flipH="1">
            <a:off x="10319085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3" name="Google Shape;2053;p19"/>
          <p:cNvSpPr/>
          <p:nvPr/>
        </p:nvSpPr>
        <p:spPr>
          <a:xfrm rot="10800000" flipH="1">
            <a:off x="10062003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4" name="Google Shape;2054;p19"/>
          <p:cNvSpPr/>
          <p:nvPr/>
        </p:nvSpPr>
        <p:spPr>
          <a:xfrm rot="10800000" flipH="1">
            <a:off x="9770405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5" name="Google Shape;2055;p19"/>
          <p:cNvSpPr/>
          <p:nvPr/>
        </p:nvSpPr>
        <p:spPr>
          <a:xfrm rot="10800000" flipH="1">
            <a:off x="9911693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6" name="Google Shape;2056;p19"/>
          <p:cNvSpPr/>
          <p:nvPr/>
        </p:nvSpPr>
        <p:spPr>
          <a:xfrm rot="-2247870" flipH="1">
            <a:off x="10873283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7" name="Google Shape;2057;p19"/>
          <p:cNvSpPr/>
          <p:nvPr/>
        </p:nvSpPr>
        <p:spPr>
          <a:xfrm rot="-2247870" flipH="1">
            <a:off x="10917880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8" name="Google Shape;2058;p19"/>
          <p:cNvSpPr/>
          <p:nvPr/>
        </p:nvSpPr>
        <p:spPr>
          <a:xfrm rot="-2247870" flipH="1">
            <a:off x="10883350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9" name="Google Shape;2059;p19"/>
          <p:cNvSpPr/>
          <p:nvPr/>
        </p:nvSpPr>
        <p:spPr>
          <a:xfrm rot="-2247870" flipH="1">
            <a:off x="10878781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0" name="Google Shape;2060;p19"/>
          <p:cNvSpPr/>
          <p:nvPr/>
        </p:nvSpPr>
        <p:spPr>
          <a:xfrm rot="-2247870" flipH="1">
            <a:off x="1105479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1" name="Google Shape;2061;p19"/>
          <p:cNvSpPr/>
          <p:nvPr/>
        </p:nvSpPr>
        <p:spPr>
          <a:xfrm rot="-2247870" flipH="1">
            <a:off x="10955497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2" name="Google Shape;2062;p19"/>
          <p:cNvSpPr/>
          <p:nvPr/>
        </p:nvSpPr>
        <p:spPr>
          <a:xfrm rot="-2247870" flipH="1">
            <a:off x="11192096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3" name="Google Shape;2063;p19"/>
          <p:cNvSpPr/>
          <p:nvPr/>
        </p:nvSpPr>
        <p:spPr>
          <a:xfrm rot="-2247870" flipH="1">
            <a:off x="11055035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308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3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3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3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3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3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3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3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3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3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3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3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3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3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3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3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3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3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3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3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3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3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3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3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3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3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3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3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3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3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3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3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3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3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3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3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3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3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3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3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3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3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3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3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3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3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3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3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3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3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3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9449507" y="769848"/>
            <a:ext cx="726560" cy="78624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9450123" y="759222"/>
            <a:ext cx="733005" cy="8033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9592626" y="903906"/>
            <a:ext cx="534983" cy="5405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10095486" y="1122032"/>
            <a:ext cx="47208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10067825" y="1147831"/>
            <a:ext cx="474827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10207732" y="1121945"/>
            <a:ext cx="357969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10126322" y="1132773"/>
            <a:ext cx="441167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10430679" y="867418"/>
            <a:ext cx="741003" cy="749597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10423218" y="1015360"/>
            <a:ext cx="92028" cy="73049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10543268" y="916616"/>
            <a:ext cx="119243" cy="948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10986148" y="1160692"/>
            <a:ext cx="171763" cy="13332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10945444" y="1367400"/>
            <a:ext cx="145264" cy="114947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10607024" y="1161227"/>
            <a:ext cx="159827" cy="126763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10631661" y="1395027"/>
            <a:ext cx="129508" cy="102652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10504210" y="1144624"/>
            <a:ext cx="102413" cy="81285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10888853" y="1580604"/>
            <a:ext cx="113872" cy="90357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10709036" y="1657026"/>
            <a:ext cx="157797" cy="124137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10575531" y="1565553"/>
            <a:ext cx="131896" cy="104443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10617320" y="1607183"/>
            <a:ext cx="53355" cy="54907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10760159" y="1716853"/>
            <a:ext cx="44880" cy="4917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10930235" y="1617597"/>
            <a:ext cx="38555" cy="40225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10994078" y="1419805"/>
            <a:ext cx="42732" cy="43807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11033848" y="1221086"/>
            <a:ext cx="56577" cy="57055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10675920" y="1433642"/>
            <a:ext cx="39509" cy="4631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10654685" y="1210786"/>
            <a:ext cx="53475" cy="5526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10530547" y="1172909"/>
            <a:ext cx="42732" cy="3998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10447438" y="1038813"/>
            <a:ext cx="41777" cy="40344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10585273" y="963711"/>
            <a:ext cx="40583" cy="39509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10434267" y="1016651"/>
            <a:ext cx="84151" cy="73767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10555184" y="922195"/>
            <a:ext cx="104443" cy="948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10999110" y="1164701"/>
            <a:ext cx="154693" cy="13452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10960985" y="1377404"/>
            <a:ext cx="128076" cy="113633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10624831" y="1166283"/>
            <a:ext cx="127957" cy="124733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10645754" y="1402146"/>
            <a:ext cx="113036" cy="10229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10511209" y="1145493"/>
            <a:ext cx="92505" cy="81167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10899406" y="1586146"/>
            <a:ext cx="102055" cy="90357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10726862" y="1661955"/>
            <a:ext cx="127957" cy="123540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10589729" y="1573799"/>
            <a:ext cx="115663" cy="103368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10530234" y="2227211"/>
            <a:ext cx="355591" cy="40465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10640215" y="2171336"/>
            <a:ext cx="223748" cy="45372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10598853" y="2256274"/>
            <a:ext cx="283657" cy="36997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10553104" y="2231994"/>
            <a:ext cx="316296" cy="40852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10986254" y="2324573"/>
            <a:ext cx="172535" cy="29740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11081523" y="2416597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11010140" y="2485373"/>
            <a:ext cx="247368" cy="24683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10992685" y="2172039"/>
            <a:ext cx="173393" cy="296540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11087789" y="2263435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10989605" y="2022216"/>
            <a:ext cx="184667" cy="29128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11092067" y="2080011"/>
            <a:ext cx="305773" cy="89756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10966041" y="1874652"/>
            <a:ext cx="205065" cy="281832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11082399" y="1899860"/>
            <a:ext cx="299655" cy="9244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11015808" y="2462643"/>
            <a:ext cx="203241" cy="249837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11009129" y="2305754"/>
            <a:ext cx="100708" cy="30040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11082638" y="2411381"/>
            <a:ext cx="301908" cy="9823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11012808" y="2156185"/>
            <a:ext cx="104573" cy="29943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11089020" y="2257963"/>
            <a:ext cx="302875" cy="98989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11005981" y="2004198"/>
            <a:ext cx="119819" cy="29374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11092368" y="2076992"/>
            <a:ext cx="302875" cy="9394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10981800" y="1855907"/>
            <a:ext cx="140003" cy="2847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11079833" y="1897418"/>
            <a:ext cx="301908" cy="9512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10786927" y="1909593"/>
            <a:ext cx="641395" cy="509444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10962439" y="2100807"/>
            <a:ext cx="130448" cy="2003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10912424" y="2217728"/>
            <a:ext cx="409273" cy="468645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10973826" y="2093392"/>
            <a:ext cx="37471" cy="3940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10769028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10772152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10761773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10771933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443806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450570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489791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353021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405496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1103752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1286932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664727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676546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751222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670205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1256785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1229258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1180346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946045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869542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1038108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807527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1071304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1219663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1273129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1047119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971017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114773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886233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815715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880037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2454098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2469654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2472140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968560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2009612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972610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893358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802417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772233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96856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2211655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2262650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2019467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79763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776282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2211655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2106540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797641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2052328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2332421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2189475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1055047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1023131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1088534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1057269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68521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675598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713078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687031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46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6" name="Google Shape;2636;p24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7" name="Google Shape;2637;p24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24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1" name="Google Shape;2641;p24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2" name="Google Shape;2642;p24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3" name="Google Shape;2643;p24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4" name="Google Shape;2644;p24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5" name="Google Shape;2645;p24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6" name="Google Shape;2646;p24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7" name="Google Shape;2647;p24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8" name="Google Shape;2648;p24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9" name="Google Shape;2649;p24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0" name="Google Shape;2650;p24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1" name="Google Shape;2651;p24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2" name="Google Shape;2652;p24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3" name="Google Shape;2653;p24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4" name="Google Shape;2654;p24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5" name="Google Shape;2655;p24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6" name="Google Shape;2656;p24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7" name="Google Shape;2657;p24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8" name="Google Shape;2658;p24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9" name="Google Shape;2659;p24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0" name="Google Shape;2660;p24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1" name="Google Shape;2661;p24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2" name="Google Shape;2662;p24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3" name="Google Shape;2663;p24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4" name="Google Shape;2664;p24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5" name="Google Shape;2665;p24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6" name="Google Shape;2666;p24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7" name="Google Shape;2667;p24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8" name="Google Shape;2668;p24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9" name="Google Shape;2669;p24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0" name="Google Shape;2670;p24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1" name="Google Shape;2671;p24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2" name="Google Shape;2672;p24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3" name="Google Shape;2673;p24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4" name="Google Shape;2674;p24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5" name="Google Shape;2675;p24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6" name="Google Shape;2676;p24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7" name="Google Shape;2677;p24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8" name="Google Shape;2678;p24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9" name="Google Shape;2679;p24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0" name="Google Shape;2680;p24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1" name="Google Shape;2681;p24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2" name="Google Shape;2682;p24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3" name="Google Shape;2683;p24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4" name="Google Shape;2684;p24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5" name="Google Shape;2685;p24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6" name="Google Shape;2686;p24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7" name="Google Shape;2687;p24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2131094" y="1405256"/>
            <a:ext cx="377927" cy="435789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2075291" y="1270976"/>
            <a:ext cx="481232" cy="548205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2191263" y="1541481"/>
            <a:ext cx="330000" cy="293873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2133522" y="1410449"/>
            <a:ext cx="365919" cy="44024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735089" y="793554"/>
            <a:ext cx="259404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964474" y="1105232"/>
            <a:ext cx="102581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872037" y="1211128"/>
            <a:ext cx="106308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732501" y="1211748"/>
            <a:ext cx="110967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773181" y="1274685"/>
            <a:ext cx="3892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902573" y="1268785"/>
            <a:ext cx="41612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996770" y="1160921"/>
            <a:ext cx="37989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961679" y="1105232"/>
            <a:ext cx="10724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871104" y="1209161"/>
            <a:ext cx="10724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732501" y="1209989"/>
            <a:ext cx="11376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785188" y="1262262"/>
            <a:ext cx="5693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3" name="Google Shape;2703;p24"/>
          <p:cNvSpPr/>
          <p:nvPr/>
        </p:nvSpPr>
        <p:spPr>
          <a:xfrm>
            <a:off x="2685056" y="994750"/>
            <a:ext cx="850983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4" name="Google Shape;2704;p24"/>
          <p:cNvSpPr/>
          <p:nvPr/>
        </p:nvSpPr>
        <p:spPr>
          <a:xfrm>
            <a:off x="3068470" y="1150848"/>
            <a:ext cx="467569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5" name="Google Shape;2705;p24"/>
          <p:cNvSpPr/>
          <p:nvPr/>
        </p:nvSpPr>
        <p:spPr>
          <a:xfrm>
            <a:off x="2673049" y="990091"/>
            <a:ext cx="865785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6" name="Google Shape;2706;p24"/>
          <p:cNvSpPr/>
          <p:nvPr/>
        </p:nvSpPr>
        <p:spPr>
          <a:xfrm>
            <a:off x="2788363" y="1070418"/>
            <a:ext cx="589301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7" name="Google Shape;2707;p24"/>
          <p:cNvSpPr/>
          <p:nvPr/>
        </p:nvSpPr>
        <p:spPr>
          <a:xfrm>
            <a:off x="3646364" y="1243428"/>
            <a:ext cx="111069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8" name="Google Shape;2708;p24"/>
          <p:cNvSpPr/>
          <p:nvPr/>
        </p:nvSpPr>
        <p:spPr>
          <a:xfrm>
            <a:off x="3646365" y="1241668"/>
            <a:ext cx="101753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9" name="Google Shape;2709;p24"/>
          <p:cNvSpPr/>
          <p:nvPr/>
        </p:nvSpPr>
        <p:spPr>
          <a:xfrm>
            <a:off x="3687977" y="1288043"/>
            <a:ext cx="42648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0" name="Google Shape;2710;p24"/>
          <p:cNvSpPr/>
          <p:nvPr/>
        </p:nvSpPr>
        <p:spPr>
          <a:xfrm>
            <a:off x="3833103" y="1241358"/>
            <a:ext cx="9895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1" name="Google Shape;2711;p24"/>
          <p:cNvSpPr/>
          <p:nvPr/>
        </p:nvSpPr>
        <p:spPr>
          <a:xfrm>
            <a:off x="3825340" y="1240220"/>
            <a:ext cx="115003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2" name="Google Shape;2712;p24"/>
          <p:cNvSpPr/>
          <p:nvPr/>
        </p:nvSpPr>
        <p:spPr>
          <a:xfrm>
            <a:off x="3873680" y="1294875"/>
            <a:ext cx="39232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3" name="Google Shape;2713;p24"/>
          <p:cNvSpPr/>
          <p:nvPr/>
        </p:nvSpPr>
        <p:spPr>
          <a:xfrm>
            <a:off x="3701848" y="935578"/>
            <a:ext cx="292115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4" name="Google Shape;2714;p24"/>
          <p:cNvSpPr/>
          <p:nvPr/>
        </p:nvSpPr>
        <p:spPr>
          <a:xfrm>
            <a:off x="3782278" y="1065798"/>
            <a:ext cx="82293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5" name="Google Shape;2715;p24"/>
          <p:cNvSpPr/>
          <p:nvPr/>
        </p:nvSpPr>
        <p:spPr>
          <a:xfrm>
            <a:off x="4320859" y="937958"/>
            <a:ext cx="473988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6" name="Google Shape;2716;p24"/>
          <p:cNvSpPr/>
          <p:nvPr/>
        </p:nvSpPr>
        <p:spPr>
          <a:xfrm>
            <a:off x="4281627" y="982780"/>
            <a:ext cx="479784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7" name="Google Shape;2717;p24"/>
          <p:cNvSpPr/>
          <p:nvPr/>
        </p:nvSpPr>
        <p:spPr>
          <a:xfrm>
            <a:off x="4399426" y="1030707"/>
            <a:ext cx="387140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8" name="Google Shape;2718;p24"/>
          <p:cNvSpPr/>
          <p:nvPr/>
        </p:nvSpPr>
        <p:spPr>
          <a:xfrm>
            <a:off x="4350464" y="936924"/>
            <a:ext cx="448109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9" name="Google Shape;2719;p24"/>
          <p:cNvSpPr/>
          <p:nvPr/>
        </p:nvSpPr>
        <p:spPr>
          <a:xfrm>
            <a:off x="4206165" y="1299532"/>
            <a:ext cx="174835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0" name="Google Shape;2720;p24"/>
          <p:cNvSpPr/>
          <p:nvPr/>
        </p:nvSpPr>
        <p:spPr>
          <a:xfrm>
            <a:off x="4317133" y="1294358"/>
            <a:ext cx="307745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1" name="Google Shape;2721;p24"/>
          <p:cNvSpPr/>
          <p:nvPr/>
        </p:nvSpPr>
        <p:spPr>
          <a:xfrm>
            <a:off x="4357917" y="1379963"/>
            <a:ext cx="198643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2" name="Google Shape;2722;p24"/>
          <p:cNvSpPr/>
          <p:nvPr/>
        </p:nvSpPr>
        <p:spPr>
          <a:xfrm>
            <a:off x="4129152" y="1173867"/>
            <a:ext cx="175144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3" name="Google Shape;2723;p24"/>
          <p:cNvSpPr/>
          <p:nvPr/>
        </p:nvSpPr>
        <p:spPr>
          <a:xfrm>
            <a:off x="4239601" y="1168069"/>
            <a:ext cx="308056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4" name="Google Shape;2724;p24"/>
          <p:cNvSpPr/>
          <p:nvPr/>
        </p:nvSpPr>
        <p:spPr>
          <a:xfrm>
            <a:off x="4061247" y="1047372"/>
            <a:ext cx="172867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5" name="Google Shape;2725;p24"/>
          <p:cNvSpPr/>
          <p:nvPr/>
        </p:nvSpPr>
        <p:spPr>
          <a:xfrm>
            <a:off x="4137020" y="1037021"/>
            <a:ext cx="30588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6" name="Google Shape;2726;p24"/>
          <p:cNvSpPr/>
          <p:nvPr/>
        </p:nvSpPr>
        <p:spPr>
          <a:xfrm>
            <a:off x="3985580" y="933714"/>
            <a:ext cx="168209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7" name="Google Shape;2727;p24"/>
          <p:cNvSpPr/>
          <p:nvPr/>
        </p:nvSpPr>
        <p:spPr>
          <a:xfrm>
            <a:off x="4027088" y="911769"/>
            <a:ext cx="30112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8" name="Google Shape;2728;p24"/>
          <p:cNvSpPr/>
          <p:nvPr/>
        </p:nvSpPr>
        <p:spPr>
          <a:xfrm>
            <a:off x="4091784" y="1164653"/>
            <a:ext cx="102581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9" name="Google Shape;2729;p24"/>
          <p:cNvSpPr/>
          <p:nvPr/>
        </p:nvSpPr>
        <p:spPr>
          <a:xfrm>
            <a:off x="4135157" y="1157304"/>
            <a:ext cx="420471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0" name="Google Shape;2730;p24"/>
          <p:cNvSpPr/>
          <p:nvPr/>
        </p:nvSpPr>
        <p:spPr>
          <a:xfrm>
            <a:off x="4050171" y="1193328"/>
            <a:ext cx="44407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1" name="Google Shape;2731;p24"/>
          <p:cNvSpPr/>
          <p:nvPr/>
        </p:nvSpPr>
        <p:spPr>
          <a:xfrm>
            <a:off x="4362471" y="1377064"/>
            <a:ext cx="136741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2" name="Google Shape;2732;p24"/>
          <p:cNvSpPr/>
          <p:nvPr/>
        </p:nvSpPr>
        <p:spPr>
          <a:xfrm>
            <a:off x="4251609" y="1297980"/>
            <a:ext cx="91505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3" name="Google Shape;2733;p24"/>
          <p:cNvSpPr/>
          <p:nvPr/>
        </p:nvSpPr>
        <p:spPr>
          <a:xfrm>
            <a:off x="4317133" y="1293322"/>
            <a:ext cx="276380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4" name="Google Shape;2734;p24"/>
          <p:cNvSpPr/>
          <p:nvPr/>
        </p:nvSpPr>
        <p:spPr>
          <a:xfrm>
            <a:off x="4172109" y="1173867"/>
            <a:ext cx="95232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5" name="Google Shape;2735;p24"/>
          <p:cNvSpPr/>
          <p:nvPr/>
        </p:nvSpPr>
        <p:spPr>
          <a:xfrm>
            <a:off x="4239602" y="1167449"/>
            <a:ext cx="276277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6" name="Google Shape;2736;p24"/>
          <p:cNvSpPr/>
          <p:nvPr/>
        </p:nvSpPr>
        <p:spPr>
          <a:xfrm>
            <a:off x="4094475" y="1047372"/>
            <a:ext cx="92541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7" name="Google Shape;2737;p24"/>
          <p:cNvSpPr/>
          <p:nvPr/>
        </p:nvSpPr>
        <p:spPr>
          <a:xfrm>
            <a:off x="4137019" y="1035158"/>
            <a:ext cx="284661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8" name="Google Shape;2738;p24"/>
          <p:cNvSpPr/>
          <p:nvPr/>
        </p:nvSpPr>
        <p:spPr>
          <a:xfrm>
            <a:off x="4004936" y="933713"/>
            <a:ext cx="97096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9" name="Google Shape;2739;p24"/>
          <p:cNvSpPr/>
          <p:nvPr/>
        </p:nvSpPr>
        <p:spPr>
          <a:xfrm>
            <a:off x="4024292" y="909595"/>
            <a:ext cx="29108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0" name="Google Shape;2740;p24"/>
          <p:cNvSpPr/>
          <p:nvPr/>
        </p:nvSpPr>
        <p:spPr>
          <a:xfrm>
            <a:off x="3956906" y="868605"/>
            <a:ext cx="507629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1" name="Google Shape;2741;p24"/>
          <p:cNvSpPr/>
          <p:nvPr/>
        </p:nvSpPr>
        <p:spPr>
          <a:xfrm>
            <a:off x="4790634" y="1293331"/>
            <a:ext cx="630085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2" name="Google Shape;2742;p24"/>
          <p:cNvSpPr/>
          <p:nvPr/>
        </p:nvSpPr>
        <p:spPr>
          <a:xfrm>
            <a:off x="4790634" y="1389392"/>
            <a:ext cx="37420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3" name="Google Shape;2743;p24"/>
          <p:cNvSpPr/>
          <p:nvPr/>
        </p:nvSpPr>
        <p:spPr>
          <a:xfrm>
            <a:off x="4788770" y="1282255"/>
            <a:ext cx="635676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4" name="Google Shape;2744;p24"/>
          <p:cNvSpPr/>
          <p:nvPr/>
        </p:nvSpPr>
        <p:spPr>
          <a:xfrm>
            <a:off x="4908741" y="1376350"/>
            <a:ext cx="463947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5372966" y="1241615"/>
            <a:ext cx="409397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5343880" y="1286135"/>
            <a:ext cx="411777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5466644" y="1201319"/>
            <a:ext cx="310437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5403331" y="1237695"/>
            <a:ext cx="382587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9" name="Google Shape;2749;p24"/>
          <p:cNvSpPr/>
          <p:nvPr/>
        </p:nvSpPr>
        <p:spPr>
          <a:xfrm>
            <a:off x="5499933" y="736456"/>
            <a:ext cx="642611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0" name="Google Shape;2750;p24"/>
          <p:cNvSpPr/>
          <p:nvPr/>
        </p:nvSpPr>
        <p:spPr>
          <a:xfrm>
            <a:off x="5464637" y="1128878"/>
            <a:ext cx="79809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1" name="Google Shape;2751;p24"/>
          <p:cNvSpPr/>
          <p:nvPr/>
        </p:nvSpPr>
        <p:spPr>
          <a:xfrm>
            <a:off x="5475713" y="982612"/>
            <a:ext cx="103409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2" name="Google Shape;2752;p24"/>
          <p:cNvSpPr/>
          <p:nvPr/>
        </p:nvSpPr>
        <p:spPr>
          <a:xfrm>
            <a:off x="5896909" y="822580"/>
            <a:ext cx="148956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3" name="Google Shape;2753;p24"/>
          <p:cNvSpPr/>
          <p:nvPr/>
        </p:nvSpPr>
        <p:spPr>
          <a:xfrm>
            <a:off x="6002285" y="981267"/>
            <a:ext cx="125976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4" name="Google Shape;2754;p24"/>
          <p:cNvSpPr/>
          <p:nvPr/>
        </p:nvSpPr>
        <p:spPr>
          <a:xfrm>
            <a:off x="5673423" y="1068839"/>
            <a:ext cx="138604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5" name="Google Shape;2755;p24"/>
          <p:cNvSpPr/>
          <p:nvPr/>
        </p:nvSpPr>
        <p:spPr>
          <a:xfrm>
            <a:off x="5833248" y="1203926"/>
            <a:ext cx="112312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6" name="Google Shape;2756;p24"/>
          <p:cNvSpPr/>
          <p:nvPr/>
        </p:nvSpPr>
        <p:spPr>
          <a:xfrm>
            <a:off x="5595789" y="1149063"/>
            <a:ext cx="88815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7" name="Google Shape;2757;p24"/>
          <p:cNvSpPr/>
          <p:nvPr/>
        </p:nvSpPr>
        <p:spPr>
          <a:xfrm>
            <a:off x="6101141" y="1156308"/>
            <a:ext cx="98752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8" name="Google Shape;2758;p24"/>
          <p:cNvSpPr/>
          <p:nvPr/>
        </p:nvSpPr>
        <p:spPr>
          <a:xfrm>
            <a:off x="6048453" y="1297088"/>
            <a:ext cx="136844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9" name="Google Shape;2759;p24"/>
          <p:cNvSpPr/>
          <p:nvPr/>
        </p:nvSpPr>
        <p:spPr>
          <a:xfrm>
            <a:off x="5908917" y="1339115"/>
            <a:ext cx="114383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0" name="Google Shape;2760;p24"/>
          <p:cNvSpPr/>
          <p:nvPr/>
        </p:nvSpPr>
        <p:spPr>
          <a:xfrm>
            <a:off x="5955187" y="1368927"/>
            <a:ext cx="46271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1" name="Google Shape;2761;p24"/>
          <p:cNvSpPr/>
          <p:nvPr/>
        </p:nvSpPr>
        <p:spPr>
          <a:xfrm>
            <a:off x="6108492" y="1346153"/>
            <a:ext cx="3892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2" name="Google Shape;2762;p24"/>
          <p:cNvSpPr/>
          <p:nvPr/>
        </p:nvSpPr>
        <p:spPr>
          <a:xfrm>
            <a:off x="6143581" y="1182706"/>
            <a:ext cx="33435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3" name="Google Shape;2763;p24"/>
          <p:cNvSpPr/>
          <p:nvPr/>
        </p:nvSpPr>
        <p:spPr>
          <a:xfrm>
            <a:off x="6055906" y="1023707"/>
            <a:ext cx="37057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4" name="Google Shape;2764;p24"/>
          <p:cNvSpPr/>
          <p:nvPr/>
        </p:nvSpPr>
        <p:spPr>
          <a:xfrm>
            <a:off x="5955188" y="875061"/>
            <a:ext cx="49065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5" name="Google Shape;2765;p24"/>
          <p:cNvSpPr/>
          <p:nvPr/>
        </p:nvSpPr>
        <p:spPr>
          <a:xfrm>
            <a:off x="5878483" y="1234979"/>
            <a:ext cx="34263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6" name="Google Shape;2766;p24"/>
          <p:cNvSpPr/>
          <p:nvPr/>
        </p:nvSpPr>
        <p:spPr>
          <a:xfrm>
            <a:off x="5725076" y="1111487"/>
            <a:ext cx="46373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7" name="Google Shape;2767;p24"/>
          <p:cNvSpPr/>
          <p:nvPr/>
        </p:nvSpPr>
        <p:spPr>
          <a:xfrm>
            <a:off x="5624462" y="1173699"/>
            <a:ext cx="37057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8" name="Google Shape;2768;p24"/>
          <p:cNvSpPr/>
          <p:nvPr/>
        </p:nvSpPr>
        <p:spPr>
          <a:xfrm>
            <a:off x="5490411" y="1147821"/>
            <a:ext cx="36229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9" name="Google Shape;2769;p24"/>
          <p:cNvSpPr/>
          <p:nvPr/>
        </p:nvSpPr>
        <p:spPr>
          <a:xfrm>
            <a:off x="5523741" y="1016358"/>
            <a:ext cx="35195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0" name="Google Shape;2770;p24"/>
          <p:cNvSpPr/>
          <p:nvPr/>
        </p:nvSpPr>
        <p:spPr>
          <a:xfrm>
            <a:off x="5473292" y="1125015"/>
            <a:ext cx="72977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1" name="Google Shape;2771;p24"/>
          <p:cNvSpPr/>
          <p:nvPr/>
        </p:nvSpPr>
        <p:spPr>
          <a:xfrm>
            <a:off x="5488341" y="983027"/>
            <a:ext cx="90575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2" name="Google Shape;2772;p24"/>
          <p:cNvSpPr/>
          <p:nvPr/>
        </p:nvSpPr>
        <p:spPr>
          <a:xfrm>
            <a:off x="5909849" y="821959"/>
            <a:ext cx="134153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3" name="Google Shape;2773;p24"/>
          <p:cNvSpPr/>
          <p:nvPr/>
        </p:nvSpPr>
        <p:spPr>
          <a:xfrm>
            <a:off x="6019779" y="982923"/>
            <a:ext cx="111069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4" name="Google Shape;2774;p24"/>
          <p:cNvSpPr/>
          <p:nvPr/>
        </p:nvSpPr>
        <p:spPr>
          <a:xfrm>
            <a:off x="5690917" y="1070910"/>
            <a:ext cx="110967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5" name="Google Shape;2775;p24"/>
          <p:cNvSpPr/>
          <p:nvPr/>
        </p:nvSpPr>
        <p:spPr>
          <a:xfrm>
            <a:off x="5848257" y="1204443"/>
            <a:ext cx="98027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6" name="Google Shape;2776;p24"/>
          <p:cNvSpPr/>
          <p:nvPr/>
        </p:nvSpPr>
        <p:spPr>
          <a:xfrm>
            <a:off x="5601803" y="1148290"/>
            <a:ext cx="80223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7" name="Google Shape;2777;p24"/>
          <p:cNvSpPr/>
          <p:nvPr/>
        </p:nvSpPr>
        <p:spPr>
          <a:xfrm>
            <a:off x="6112527" y="1156619"/>
            <a:ext cx="88504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8" name="Google Shape;2778;p24"/>
          <p:cNvSpPr/>
          <p:nvPr/>
        </p:nvSpPr>
        <p:spPr>
          <a:xfrm>
            <a:off x="6066050" y="1298227"/>
            <a:ext cx="110967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9" name="Google Shape;2779;p24"/>
          <p:cNvSpPr/>
          <p:nvPr/>
        </p:nvSpPr>
        <p:spPr>
          <a:xfrm>
            <a:off x="5924443" y="1340253"/>
            <a:ext cx="100304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0" name="Google Shape;2780;p24"/>
          <p:cNvSpPr/>
          <p:nvPr/>
        </p:nvSpPr>
        <p:spPr>
          <a:xfrm>
            <a:off x="6941823" y="856079"/>
            <a:ext cx="812165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1" name="Google Shape;2781;p24"/>
          <p:cNvSpPr/>
          <p:nvPr/>
        </p:nvSpPr>
        <p:spPr>
          <a:xfrm>
            <a:off x="7077840" y="878231"/>
            <a:ext cx="597685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2" name="Google Shape;2782;p24"/>
          <p:cNvSpPr/>
          <p:nvPr/>
        </p:nvSpPr>
        <p:spPr>
          <a:xfrm>
            <a:off x="6941823" y="1033501"/>
            <a:ext cx="656068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3" name="Google Shape;2783;p24"/>
          <p:cNvSpPr/>
          <p:nvPr/>
        </p:nvSpPr>
        <p:spPr>
          <a:xfrm>
            <a:off x="6934474" y="845003"/>
            <a:ext cx="825105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4" name="Google Shape;2784;p24"/>
          <p:cNvSpPr/>
          <p:nvPr/>
        </p:nvSpPr>
        <p:spPr>
          <a:xfrm>
            <a:off x="6519592" y="825232"/>
            <a:ext cx="467569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5" name="Google Shape;2785;p24"/>
          <p:cNvSpPr/>
          <p:nvPr/>
        </p:nvSpPr>
        <p:spPr>
          <a:xfrm>
            <a:off x="6545986" y="815812"/>
            <a:ext cx="438379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6" name="Google Shape;2786;p24"/>
          <p:cNvSpPr/>
          <p:nvPr/>
        </p:nvSpPr>
        <p:spPr>
          <a:xfrm>
            <a:off x="6527975" y="980814"/>
            <a:ext cx="387140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7" name="Google Shape;2787;p24"/>
          <p:cNvSpPr/>
          <p:nvPr/>
        </p:nvSpPr>
        <p:spPr>
          <a:xfrm>
            <a:off x="6516899" y="825541"/>
            <a:ext cx="43247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8" name="Google Shape;2788;p24"/>
          <p:cNvSpPr/>
          <p:nvPr/>
        </p:nvSpPr>
        <p:spPr>
          <a:xfrm>
            <a:off x="8910547" y="1011764"/>
            <a:ext cx="346563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9" name="Google Shape;2789;p24"/>
          <p:cNvSpPr/>
          <p:nvPr/>
        </p:nvSpPr>
        <p:spPr>
          <a:xfrm>
            <a:off x="8929697" y="986507"/>
            <a:ext cx="31996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0" name="Google Shape;2790;p24"/>
          <p:cNvSpPr/>
          <p:nvPr/>
        </p:nvSpPr>
        <p:spPr>
          <a:xfrm>
            <a:off x="8928144" y="1050167"/>
            <a:ext cx="304019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1" name="Google Shape;2791;p24"/>
          <p:cNvSpPr/>
          <p:nvPr/>
        </p:nvSpPr>
        <p:spPr>
          <a:xfrm>
            <a:off x="8907856" y="1011971"/>
            <a:ext cx="321512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2" name="Google Shape;2792;p24"/>
          <p:cNvSpPr/>
          <p:nvPr/>
        </p:nvSpPr>
        <p:spPr>
          <a:xfrm>
            <a:off x="9348514" y="893136"/>
            <a:ext cx="447177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3" name="Google Shape;2793;p24"/>
          <p:cNvSpPr/>
          <p:nvPr/>
        </p:nvSpPr>
        <p:spPr>
          <a:xfrm>
            <a:off x="9353068" y="931851"/>
            <a:ext cx="396456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4" name="Google Shape;2794;p24"/>
          <p:cNvSpPr/>
          <p:nvPr/>
        </p:nvSpPr>
        <p:spPr>
          <a:xfrm>
            <a:off x="9344787" y="891895"/>
            <a:ext cx="446349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5" name="Google Shape;2795;p24"/>
          <p:cNvSpPr/>
          <p:nvPr/>
        </p:nvSpPr>
        <p:spPr>
          <a:xfrm>
            <a:off x="9379050" y="971497"/>
            <a:ext cx="501212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6" name="Google Shape;2796;p24"/>
          <p:cNvSpPr/>
          <p:nvPr/>
        </p:nvSpPr>
        <p:spPr>
          <a:xfrm>
            <a:off x="9456685" y="1028533"/>
            <a:ext cx="525848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7" name="Google Shape;2797;p24"/>
          <p:cNvSpPr/>
          <p:nvPr/>
        </p:nvSpPr>
        <p:spPr>
          <a:xfrm>
            <a:off x="9857490" y="1470331"/>
            <a:ext cx="158996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4"/>
          <p:cNvSpPr/>
          <p:nvPr/>
        </p:nvSpPr>
        <p:spPr>
          <a:xfrm>
            <a:off x="9638559" y="1460601"/>
            <a:ext cx="157133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9" name="Google Shape;2799;p24"/>
          <p:cNvSpPr/>
          <p:nvPr/>
        </p:nvSpPr>
        <p:spPr>
          <a:xfrm>
            <a:off x="9354931" y="1202230"/>
            <a:ext cx="167381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0" name="Google Shape;2800;p24"/>
          <p:cNvSpPr/>
          <p:nvPr/>
        </p:nvSpPr>
        <p:spPr>
          <a:xfrm>
            <a:off x="9487015" y="1379550"/>
            <a:ext cx="160860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1" name="Google Shape;2801;p24"/>
          <p:cNvSpPr/>
          <p:nvPr/>
        </p:nvSpPr>
        <p:spPr>
          <a:xfrm>
            <a:off x="9513825" y="1411536"/>
            <a:ext cx="61073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2" name="Google Shape;2802;p24"/>
          <p:cNvSpPr/>
          <p:nvPr/>
        </p:nvSpPr>
        <p:spPr>
          <a:xfrm>
            <a:off x="9391885" y="1222933"/>
            <a:ext cx="7308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3" name="Google Shape;2803;p24"/>
          <p:cNvSpPr/>
          <p:nvPr/>
        </p:nvSpPr>
        <p:spPr>
          <a:xfrm>
            <a:off x="9673649" y="1491033"/>
            <a:ext cx="648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4" name="Google Shape;2804;p24"/>
          <p:cNvSpPr/>
          <p:nvPr/>
        </p:nvSpPr>
        <p:spPr>
          <a:xfrm>
            <a:off x="9926845" y="1506871"/>
            <a:ext cx="61073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5" name="Google Shape;2805;p24"/>
          <p:cNvSpPr/>
          <p:nvPr/>
        </p:nvSpPr>
        <p:spPr>
          <a:xfrm>
            <a:off x="9864943" y="1468467"/>
            <a:ext cx="146989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6" name="Google Shape;2806;p24"/>
          <p:cNvSpPr/>
          <p:nvPr/>
        </p:nvSpPr>
        <p:spPr>
          <a:xfrm>
            <a:off x="9645081" y="1459566"/>
            <a:ext cx="146057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7" name="Google Shape;2807;p24"/>
          <p:cNvSpPr/>
          <p:nvPr/>
        </p:nvSpPr>
        <p:spPr>
          <a:xfrm>
            <a:off x="9354931" y="1199331"/>
            <a:ext cx="167381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8" name="Google Shape;2808;p24"/>
          <p:cNvSpPr/>
          <p:nvPr/>
        </p:nvSpPr>
        <p:spPr>
          <a:xfrm>
            <a:off x="9491673" y="1377685"/>
            <a:ext cx="148852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9" name="Google Shape;2809;p24"/>
          <p:cNvSpPr/>
          <p:nvPr/>
        </p:nvSpPr>
        <p:spPr>
          <a:xfrm>
            <a:off x="9955414" y="1599620"/>
            <a:ext cx="32503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0" name="Google Shape;2810;p24"/>
          <p:cNvSpPr/>
          <p:nvPr/>
        </p:nvSpPr>
        <p:spPr>
          <a:xfrm>
            <a:off x="9666300" y="1588751"/>
            <a:ext cx="35195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1" name="Google Shape;2811;p24"/>
          <p:cNvSpPr/>
          <p:nvPr/>
        </p:nvSpPr>
        <p:spPr>
          <a:xfrm>
            <a:off x="9338370" y="1267236"/>
            <a:ext cx="48133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2" name="Google Shape;2812;p24"/>
          <p:cNvSpPr/>
          <p:nvPr/>
        </p:nvSpPr>
        <p:spPr>
          <a:xfrm>
            <a:off x="9497263" y="1488756"/>
            <a:ext cx="49997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3" name="Google Shape;2813;p24"/>
          <p:cNvSpPr/>
          <p:nvPr/>
        </p:nvSpPr>
        <p:spPr>
          <a:xfrm>
            <a:off x="7594994" y="1463084"/>
            <a:ext cx="61631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4" name="Google Shape;2814;p24"/>
          <p:cNvSpPr/>
          <p:nvPr/>
        </p:nvSpPr>
        <p:spPr>
          <a:xfrm>
            <a:off x="7767757" y="1688538"/>
            <a:ext cx="443555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5" name="Google Shape;2815;p24"/>
          <p:cNvSpPr/>
          <p:nvPr/>
        </p:nvSpPr>
        <p:spPr>
          <a:xfrm>
            <a:off x="7584849" y="1459358"/>
            <a:ext cx="627395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6" name="Google Shape;2816;p24"/>
          <p:cNvSpPr/>
          <p:nvPr/>
        </p:nvSpPr>
        <p:spPr>
          <a:xfrm>
            <a:off x="7593129" y="1520328"/>
            <a:ext cx="501419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7" name="Google Shape;2817;p24"/>
          <p:cNvSpPr/>
          <p:nvPr/>
        </p:nvSpPr>
        <p:spPr>
          <a:xfrm>
            <a:off x="7728009" y="907837"/>
            <a:ext cx="348116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8" name="Google Shape;2818;p24"/>
          <p:cNvSpPr/>
          <p:nvPr/>
        </p:nvSpPr>
        <p:spPr>
          <a:xfrm>
            <a:off x="7943317" y="1014456"/>
            <a:ext cx="131255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9" name="Google Shape;2819;p24"/>
          <p:cNvSpPr/>
          <p:nvPr/>
        </p:nvSpPr>
        <p:spPr>
          <a:xfrm>
            <a:off x="8003355" y="1058966"/>
            <a:ext cx="39852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0" name="Google Shape;2820;p24"/>
          <p:cNvSpPr/>
          <p:nvPr/>
        </p:nvSpPr>
        <p:spPr>
          <a:xfrm>
            <a:off x="7959051" y="1015387"/>
            <a:ext cx="114383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1" name="Google Shape;2821;p24"/>
          <p:cNvSpPr/>
          <p:nvPr/>
        </p:nvSpPr>
        <p:spPr>
          <a:xfrm>
            <a:off x="7830591" y="1185978"/>
            <a:ext cx="91403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2" name="Google Shape;2822;p24"/>
          <p:cNvSpPr/>
          <p:nvPr/>
        </p:nvSpPr>
        <p:spPr>
          <a:xfrm>
            <a:off x="7862887" y="1218274"/>
            <a:ext cx="25051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3" name="Google Shape;2823;p24"/>
          <p:cNvSpPr/>
          <p:nvPr/>
        </p:nvSpPr>
        <p:spPr>
          <a:xfrm>
            <a:off x="7841667" y="1185667"/>
            <a:ext cx="79912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4" name="Google Shape;2824;p24"/>
          <p:cNvSpPr/>
          <p:nvPr/>
        </p:nvSpPr>
        <p:spPr>
          <a:xfrm>
            <a:off x="8050454" y="1148195"/>
            <a:ext cx="80533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5" name="Google Shape;2825;p24"/>
          <p:cNvSpPr/>
          <p:nvPr/>
        </p:nvSpPr>
        <p:spPr>
          <a:xfrm>
            <a:off x="8092997" y="1173039"/>
            <a:ext cx="22256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6" name="Google Shape;2826;p24"/>
          <p:cNvSpPr/>
          <p:nvPr/>
        </p:nvSpPr>
        <p:spPr>
          <a:xfrm>
            <a:off x="8057906" y="1147573"/>
            <a:ext cx="73701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7" name="Google Shape;2827;p24"/>
          <p:cNvSpPr/>
          <p:nvPr/>
        </p:nvSpPr>
        <p:spPr>
          <a:xfrm>
            <a:off x="8011636" y="1255849"/>
            <a:ext cx="110345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8" name="Google Shape;2828;p24"/>
          <p:cNvSpPr/>
          <p:nvPr/>
        </p:nvSpPr>
        <p:spPr>
          <a:xfrm>
            <a:off x="8076331" y="1297669"/>
            <a:ext cx="22256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9" name="Google Shape;2829;p24"/>
          <p:cNvSpPr/>
          <p:nvPr/>
        </p:nvSpPr>
        <p:spPr>
          <a:xfrm>
            <a:off x="8024471" y="1256056"/>
            <a:ext cx="9895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0" name="Google Shape;2830;p24"/>
          <p:cNvSpPr/>
          <p:nvPr/>
        </p:nvSpPr>
        <p:spPr>
          <a:xfrm>
            <a:off x="7897150" y="1294977"/>
            <a:ext cx="92231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1" name="Google Shape;2831;p24"/>
          <p:cNvSpPr/>
          <p:nvPr/>
        </p:nvSpPr>
        <p:spPr>
          <a:xfrm>
            <a:off x="7932241" y="1331932"/>
            <a:ext cx="21324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2" name="Google Shape;2832;p24"/>
          <p:cNvSpPr/>
          <p:nvPr/>
        </p:nvSpPr>
        <p:spPr>
          <a:xfrm>
            <a:off x="7909571" y="1294564"/>
            <a:ext cx="78981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3" name="Google Shape;2833;p24"/>
          <p:cNvSpPr/>
          <p:nvPr/>
        </p:nvSpPr>
        <p:spPr>
          <a:xfrm>
            <a:off x="8416374" y="1245084"/>
            <a:ext cx="126597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4" name="Google Shape;2834;p24"/>
          <p:cNvSpPr/>
          <p:nvPr/>
        </p:nvSpPr>
        <p:spPr>
          <a:xfrm>
            <a:off x="8440285" y="1224278"/>
            <a:ext cx="227936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5" name="Google Shape;2835;p24"/>
          <p:cNvSpPr/>
          <p:nvPr/>
        </p:nvSpPr>
        <p:spPr>
          <a:xfrm>
            <a:off x="8494837" y="1294047"/>
            <a:ext cx="181148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6" name="Google Shape;2836;p24"/>
          <p:cNvSpPr/>
          <p:nvPr/>
        </p:nvSpPr>
        <p:spPr>
          <a:xfrm>
            <a:off x="8335013" y="1167448"/>
            <a:ext cx="126700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7" name="Google Shape;2837;p24"/>
          <p:cNvSpPr/>
          <p:nvPr/>
        </p:nvSpPr>
        <p:spPr>
          <a:xfrm>
            <a:off x="8359027" y="1146644"/>
            <a:ext cx="227936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8" name="Google Shape;2838;p24"/>
          <p:cNvSpPr/>
          <p:nvPr/>
        </p:nvSpPr>
        <p:spPr>
          <a:xfrm>
            <a:off x="8249097" y="1094471"/>
            <a:ext cx="134049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9" name="Google Shape;2839;p24"/>
          <p:cNvSpPr/>
          <p:nvPr/>
        </p:nvSpPr>
        <p:spPr>
          <a:xfrm>
            <a:off x="8259240" y="1058449"/>
            <a:ext cx="22452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0" name="Google Shape;2840;p24"/>
          <p:cNvSpPr/>
          <p:nvPr/>
        </p:nvSpPr>
        <p:spPr>
          <a:xfrm>
            <a:off x="8151069" y="1031640"/>
            <a:ext cx="148956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1" name="Google Shape;2841;p24"/>
          <p:cNvSpPr/>
          <p:nvPr/>
        </p:nvSpPr>
        <p:spPr>
          <a:xfrm>
            <a:off x="8156657" y="978121"/>
            <a:ext cx="219448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2" name="Google Shape;2842;p24"/>
          <p:cNvSpPr/>
          <p:nvPr/>
        </p:nvSpPr>
        <p:spPr>
          <a:xfrm>
            <a:off x="8491111" y="1289388"/>
            <a:ext cx="14792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3" name="Google Shape;2843;p24"/>
          <p:cNvSpPr/>
          <p:nvPr/>
        </p:nvSpPr>
        <p:spPr>
          <a:xfrm>
            <a:off x="8427449" y="1238564"/>
            <a:ext cx="7484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4" name="Google Shape;2844;p24"/>
          <p:cNvSpPr/>
          <p:nvPr/>
        </p:nvSpPr>
        <p:spPr>
          <a:xfrm>
            <a:off x="8440286" y="1222001"/>
            <a:ext cx="221829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5" name="Google Shape;2845;p24"/>
          <p:cNvSpPr/>
          <p:nvPr/>
        </p:nvSpPr>
        <p:spPr>
          <a:xfrm>
            <a:off x="8347019" y="1167449"/>
            <a:ext cx="74944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6" name="Google Shape;2846;p24"/>
          <p:cNvSpPr/>
          <p:nvPr/>
        </p:nvSpPr>
        <p:spPr>
          <a:xfrm>
            <a:off x="8359028" y="1144365"/>
            <a:ext cx="22276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7" name="Google Shape;2847;p24"/>
          <p:cNvSpPr/>
          <p:nvPr/>
        </p:nvSpPr>
        <p:spPr>
          <a:xfrm>
            <a:off x="8255514" y="1094471"/>
            <a:ext cx="86951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8" name="Google Shape;2848;p24"/>
          <p:cNvSpPr/>
          <p:nvPr/>
        </p:nvSpPr>
        <p:spPr>
          <a:xfrm>
            <a:off x="8259241" y="1056275"/>
            <a:ext cx="22276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8157590" y="1031639"/>
            <a:ext cx="101753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8155829" y="977087"/>
            <a:ext cx="219035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8093515" y="997168"/>
            <a:ext cx="467052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8261103" y="1173867"/>
            <a:ext cx="95232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8339670" y="1147161"/>
            <a:ext cx="300292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8229740" y="1209994"/>
            <a:ext cx="26809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10216503" y="1326038"/>
            <a:ext cx="342832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10289681" y="1251149"/>
            <a:ext cx="21571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10281690" y="1329054"/>
            <a:ext cx="27347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10242175" y="1326682"/>
            <a:ext cx="304947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10587080" y="1164284"/>
            <a:ext cx="166344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10628031" y="1145912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10684227" y="1241744"/>
            <a:ext cx="238492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10489103" y="1053898"/>
            <a:ext cx="167172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10529923" y="1035373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10383460" y="948868"/>
            <a:ext cx="17804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10409525" y="907132"/>
            <a:ext cx="294803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10262471" y="856624"/>
            <a:ext cx="197708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10284022" y="790198"/>
            <a:ext cx="288901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10679913" y="1236525"/>
            <a:ext cx="195948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10601066" y="1159533"/>
            <a:ext cx="97095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10628010" y="1143671"/>
            <a:ext cx="291076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10502721" y="1052056"/>
            <a:ext cx="100820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10529934" y="1032454"/>
            <a:ext cx="292007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10392348" y="946761"/>
            <a:ext cx="11552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10409509" y="905239"/>
            <a:ext cx="292007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10270619" y="854437"/>
            <a:ext cx="134980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10281201" y="789103"/>
            <a:ext cx="291076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10178769" y="824053"/>
            <a:ext cx="618380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10394066" y="1052013"/>
            <a:ext cx="125767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10489695" y="1037198"/>
            <a:ext cx="394588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10355718" y="1092058"/>
            <a:ext cx="36125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2253685" y="715768"/>
            <a:ext cx="399720" cy="43262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2313407" y="702154"/>
            <a:ext cx="237389" cy="30310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2254313" y="710915"/>
            <a:ext cx="403265" cy="44201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2327435" y="799890"/>
            <a:ext cx="294323" cy="297457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1192918" y="2233705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1185495" y="2163523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1195023" y="2321227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1195900" y="2229969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1247575" y="4170404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1160973" y="4045014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380298" y="4337635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1251007" y="4164749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10333983" y="2678874"/>
            <a:ext cx="484396" cy="43400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10277295" y="2571237"/>
            <a:ext cx="615424" cy="48518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10390099" y="2822427"/>
            <a:ext cx="314349" cy="342743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10336116" y="2674021"/>
            <a:ext cx="479317" cy="438647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9608651" y="5636571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9601229" y="5566389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9610756" y="5724093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9611633" y="5632835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580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5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8" y="877879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3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8" y="922455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0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7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39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1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2" y="1454466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1" y="1532354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8" y="1453073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7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1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8" y="1259515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29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3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6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0" y="1146302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5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4" y="1207707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8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1" y="1578257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8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6" y="112636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1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5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599" y="1015265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3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4" name="Google Shape;3004;p25"/>
          <p:cNvSpPr/>
          <p:nvPr/>
        </p:nvSpPr>
        <p:spPr>
          <a:xfrm>
            <a:off x="9389007" y="961522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5" name="Google Shape;3005;p25"/>
          <p:cNvSpPr/>
          <p:nvPr/>
        </p:nvSpPr>
        <p:spPr>
          <a:xfrm>
            <a:off x="9370966" y="927557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6" name="Google Shape;3006;p25"/>
          <p:cNvSpPr/>
          <p:nvPr/>
        </p:nvSpPr>
        <p:spPr>
          <a:xfrm>
            <a:off x="9762801" y="821886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7" name="Google Shape;3007;p25"/>
          <p:cNvSpPr/>
          <p:nvPr/>
        </p:nvSpPr>
        <p:spPr>
          <a:xfrm>
            <a:off x="9766851" y="856311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8" name="Google Shape;3008;p25"/>
          <p:cNvSpPr/>
          <p:nvPr/>
        </p:nvSpPr>
        <p:spPr>
          <a:xfrm>
            <a:off x="9759488" y="820781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5"/>
          <p:cNvSpPr/>
          <p:nvPr/>
        </p:nvSpPr>
        <p:spPr>
          <a:xfrm>
            <a:off x="9789954" y="89156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5"/>
          <p:cNvSpPr/>
          <p:nvPr/>
        </p:nvSpPr>
        <p:spPr>
          <a:xfrm>
            <a:off x="9858987" y="942285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4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5"/>
          <p:cNvSpPr/>
          <p:nvPr/>
        </p:nvSpPr>
        <p:spPr>
          <a:xfrm>
            <a:off x="10020710" y="1326492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1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5"/>
          <p:cNvSpPr/>
          <p:nvPr/>
        </p:nvSpPr>
        <p:spPr>
          <a:xfrm>
            <a:off x="9801368" y="111515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5"/>
          <p:cNvSpPr/>
          <p:nvPr/>
        </p:nvSpPr>
        <p:spPr>
          <a:xfrm>
            <a:off x="10051914" y="1353555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5"/>
          <p:cNvSpPr/>
          <p:nvPr/>
        </p:nvSpPr>
        <p:spPr>
          <a:xfrm>
            <a:off x="10222012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5"/>
          <p:cNvSpPr/>
          <p:nvPr/>
        </p:nvSpPr>
        <p:spPr>
          <a:xfrm>
            <a:off x="10026510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3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5"/>
          <p:cNvSpPr/>
          <p:nvPr/>
        </p:nvSpPr>
        <p:spPr>
          <a:xfrm>
            <a:off x="9890099" y="125276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5"/>
          <p:cNvSpPr/>
          <p:nvPr/>
        </p:nvSpPr>
        <p:spPr>
          <a:xfrm>
            <a:off x="10302459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5"/>
          <p:cNvSpPr/>
          <p:nvPr/>
        </p:nvSpPr>
        <p:spPr>
          <a:xfrm>
            <a:off x="9753781" y="115454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5"/>
          <p:cNvSpPr/>
          <p:nvPr/>
        </p:nvSpPr>
        <p:spPr>
          <a:xfrm>
            <a:off x="9895069" y="1351530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0999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4" y="957519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1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0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6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6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1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0" y="5323680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4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4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353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29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17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8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7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30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23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13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94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14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25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70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userDrawn="1">
  <p:cSld name="Title and bod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 userDrawn="1"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28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userDrawn="1">
  <p:cSld name="Title only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408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997800" y="22402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65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2531000" y="1828800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7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 userDrawn="1">
  <p:cSld name="Caption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4111A72-57BD-D6E3-5404-005456D24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7" y="0"/>
            <a:ext cx="12192005" cy="70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2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5A5CBC8-5C24-CEB0-10FF-DFB45F99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8" y="0"/>
            <a:ext cx="1219200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369240F-2FCC-501D-8CB5-63082610CAB7}"/>
              </a:ext>
            </a:extLst>
          </p:cNvPr>
          <p:cNvSpPr/>
          <p:nvPr userDrawn="1"/>
        </p:nvSpPr>
        <p:spPr>
          <a:xfrm>
            <a:off x="275303" y="157317"/>
            <a:ext cx="11661058" cy="6626255"/>
          </a:xfrm>
          <a:prstGeom prst="roundRect">
            <a:avLst>
              <a:gd name="adj" fmla="val 618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4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9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B215B85C-D4B4-C96A-B522-8F59863DFE2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29834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15E317E1-31C7-AB99-3E66-571C60BE6C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xmlns="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31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6235" y="520512"/>
            <a:ext cx="8418267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năm, 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 11 năm 2024</a:t>
            </a:r>
          </a:p>
          <a:p>
            <a:pPr algn="ctr"/>
            <a:r>
              <a:rPr lang="en-US" sz="4000" b="1" u="sng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</a:p>
          <a:p>
            <a:pPr algn="ctr"/>
            <a:r>
              <a:rPr lang="en-US" sz="4000" smtClean="0"/>
              <a:t>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 hai số thập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 (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9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2778EB-A1B6-7A44-DD9E-3A0DA8D257C1}"/>
              </a:ext>
            </a:extLst>
          </p:cNvPr>
          <p:cNvSpPr txBox="1"/>
          <p:nvPr/>
        </p:nvSpPr>
        <p:spPr>
          <a:xfrm>
            <a:off x="1020178" y="1741200"/>
            <a:ext cx="9734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122247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079704-FF45-6231-B480-98F386DAB9F3}"/>
              </a:ext>
            </a:extLst>
          </p:cNvPr>
          <p:cNvSpPr txBox="1"/>
          <p:nvPr/>
        </p:nvSpPr>
        <p:spPr>
          <a:xfrm>
            <a:off x="2259646" y="474414"/>
            <a:ext cx="10886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 bằng cách thuận tiện.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192DC9-05A4-600B-D53D-A2E6ED6B9547}"/>
              </a:ext>
            </a:extLst>
          </p:cNvPr>
          <p:cNvGrpSpPr/>
          <p:nvPr/>
        </p:nvGrpSpPr>
        <p:grpSpPr>
          <a:xfrm>
            <a:off x="505411" y="299976"/>
            <a:ext cx="1423788" cy="769441"/>
            <a:chOff x="564742" y="116084"/>
            <a:chExt cx="1423788" cy="769441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xmlns="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237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  <a:sym typeface="+mn-lt"/>
                </a:rPr>
                <a:t>Bài 1</a:t>
              </a:r>
              <a:endParaRPr kumimoji="0" lang="zh-CN" altLang="en-US" sz="4400" b="1" i="0" u="none" strike="noStrike" kern="0" cap="none" spc="0" normalizeH="0" baseline="0" noProof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xmlns="" id="{C9852157-F69D-32C3-E4A5-7B3E273737D1}"/>
                </a:ext>
              </a:extLst>
            </p:cNvPr>
            <p:cNvSpPr txBox="1"/>
            <p:nvPr/>
          </p:nvSpPr>
          <p:spPr>
            <a:xfrm>
              <a:off x="564742" y="116084"/>
              <a:ext cx="142378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effectLst/>
                  <a:uLnTx/>
                  <a:uFillTx/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  <a:sym typeface="+mn-lt"/>
                </a:rPr>
                <a:t>Bài 2</a:t>
              </a:r>
              <a:endParaRPr kumimoji="0" lang="zh-CN" altLang="en-US" sz="4400" b="1" i="0" u="none" strike="noStrike" kern="0" cap="none" spc="0" normalizeH="0" baseline="0" noProof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820021-FBDE-0A67-D9B0-BC6F791BDBAB}"/>
              </a:ext>
            </a:extLst>
          </p:cNvPr>
          <p:cNvSpPr txBox="1"/>
          <p:nvPr/>
        </p:nvSpPr>
        <p:spPr>
          <a:xfrm>
            <a:off x="505411" y="1414249"/>
            <a:ext cx="581919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52,7 + 21,9 + 34,3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(52,7 + 34,3) + 21,9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87 + 21,9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</a:t>
            </a: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108,9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8F01E2-FB15-187B-7EE4-F20B729B4D77}"/>
              </a:ext>
            </a:extLst>
          </p:cNvPr>
          <p:cNvSpPr txBox="1"/>
          <p:nvPr/>
        </p:nvSpPr>
        <p:spPr>
          <a:xfrm>
            <a:off x="5839410" y="3711705"/>
            <a:ext cx="635259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0,4 + 0,8 + 0,2 + 0,6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(0,4 + 0,6) + (0,8 + 0,2)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1 + 1 = </a:t>
            </a: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9013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079704-FF45-6231-B480-98F386DAB9F3}"/>
              </a:ext>
            </a:extLst>
          </p:cNvPr>
          <p:cNvSpPr txBox="1"/>
          <p:nvPr/>
        </p:nvSpPr>
        <p:spPr>
          <a:xfrm>
            <a:off x="2259646" y="474414"/>
            <a:ext cx="10886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 bằng cách thuận tiện.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192DC9-05A4-600B-D53D-A2E6ED6B9547}"/>
              </a:ext>
            </a:extLst>
          </p:cNvPr>
          <p:cNvGrpSpPr/>
          <p:nvPr/>
        </p:nvGrpSpPr>
        <p:grpSpPr>
          <a:xfrm>
            <a:off x="505411" y="299976"/>
            <a:ext cx="1449436" cy="995209"/>
            <a:chOff x="564742" y="116084"/>
            <a:chExt cx="1449436" cy="995209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xmlns="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867" b="1" i="0" u="none" strike="noStrike" kern="0" cap="none" spc="0" normalizeH="0" baseline="0" noProof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1</a:t>
              </a:r>
              <a:endParaRPr kumimoji="0" lang="zh-CN" altLang="en-US" sz="5867" b="1" i="0" u="none" strike="noStrike" kern="0" cap="none" spc="0" normalizeH="0" baseline="0" noProof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xmlns="" id="{C9852157-F69D-32C3-E4A5-7B3E273737D1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867" b="1" i="0" u="none" strike="noStrike" kern="0" cap="none" spc="0" normalizeH="0" baseline="0" noProof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2</a:t>
              </a:r>
              <a:endParaRPr kumimoji="0" lang="zh-CN" altLang="en-US" sz="5867" b="1" i="0" u="none" strike="noStrike" kern="0" cap="none" spc="0" normalizeH="0" baseline="0" noProof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820021-FBDE-0A67-D9B0-BC6F791BDBAB}"/>
              </a:ext>
            </a:extLst>
          </p:cNvPr>
          <p:cNvSpPr txBox="1"/>
          <p:nvPr/>
        </p:nvSpPr>
        <p:spPr>
          <a:xfrm>
            <a:off x="505411" y="1414249"/>
            <a:ext cx="581919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lang="pt-BR" sz="4000">
                <a:solidFill>
                  <a:srgbClr val="000000"/>
                </a:solidFill>
              </a:rPr>
              <a:t>4,82 + 1,18 + 5,67 </a:t>
            </a:r>
          </a:p>
          <a:p>
            <a:pPr lvl="0">
              <a:lnSpc>
                <a:spcPct val="150000"/>
              </a:lnSpc>
            </a:pPr>
            <a:r>
              <a:rPr lang="pt-BR" sz="4000">
                <a:solidFill>
                  <a:srgbClr val="000000"/>
                </a:solidFill>
              </a:rPr>
              <a:t>= (4,82 + 1,18) + 5,67</a:t>
            </a:r>
          </a:p>
          <a:p>
            <a:pPr lvl="0">
              <a:lnSpc>
                <a:spcPct val="150000"/>
              </a:lnSpc>
            </a:pPr>
            <a:r>
              <a:rPr lang="pt-BR" sz="4000">
                <a:solidFill>
                  <a:srgbClr val="000000"/>
                </a:solidFill>
              </a:rPr>
              <a:t>= 6 + 5,67 </a:t>
            </a:r>
          </a:p>
          <a:p>
            <a:pPr lvl="0">
              <a:lnSpc>
                <a:spcPct val="150000"/>
              </a:lnSpc>
            </a:pPr>
            <a:r>
              <a:rPr lang="pt-BR" sz="4000">
                <a:solidFill>
                  <a:srgbClr val="000000"/>
                </a:solidFill>
              </a:rPr>
              <a:t>= 11,67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8F01E2-FB15-187B-7EE4-F20B729B4D77}"/>
              </a:ext>
            </a:extLst>
          </p:cNvPr>
          <p:cNvSpPr txBox="1"/>
          <p:nvPr/>
        </p:nvSpPr>
        <p:spPr>
          <a:xfrm>
            <a:off x="5839410" y="3635333"/>
            <a:ext cx="635259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d) </a:t>
            </a:r>
            <a:r>
              <a:rPr lang="pt-BR" sz="4000">
                <a:solidFill>
                  <a:srgbClr val="000000"/>
                </a:solidFill>
              </a:rPr>
              <a:t>3,1 + 4,3 + 6,9 + 5,7</a:t>
            </a:r>
          </a:p>
          <a:p>
            <a:pPr lvl="0">
              <a:lnSpc>
                <a:spcPct val="150000"/>
              </a:lnSpc>
            </a:pPr>
            <a:r>
              <a:rPr lang="pt-BR" sz="4000">
                <a:solidFill>
                  <a:srgbClr val="000000"/>
                </a:solidFill>
              </a:rPr>
              <a:t>= (3,1 + 6,9) + (4,3 + 5,7) </a:t>
            </a:r>
          </a:p>
          <a:p>
            <a:pPr lvl="0">
              <a:lnSpc>
                <a:spcPct val="150000"/>
              </a:lnSpc>
            </a:pPr>
            <a:r>
              <a:rPr lang="pt-BR" sz="4000">
                <a:solidFill>
                  <a:srgbClr val="000000"/>
                </a:solidFill>
              </a:rPr>
              <a:t>= 10 + 10 = 20</a:t>
            </a:r>
          </a:p>
        </p:txBody>
      </p:sp>
    </p:spTree>
    <p:extLst>
      <p:ext uri="{BB962C8B-B14F-4D97-AF65-F5344CB8AC3E}">
        <p14:creationId xmlns:p14="http://schemas.microsoft.com/office/powerpoint/2010/main" val="93431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079704-FF45-6231-B480-98F386DAB9F3}"/>
              </a:ext>
            </a:extLst>
          </p:cNvPr>
          <p:cNvSpPr txBox="1"/>
          <p:nvPr/>
        </p:nvSpPr>
        <p:spPr>
          <a:xfrm>
            <a:off x="811846" y="1295185"/>
            <a:ext cx="104848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 2020, sản lượng xoài của nước ta khoảng 894,8 nghìn tấn.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Năm 2021, sản lượng xoài tăng 104,8 nghìn tấn so với năm 2020. Hỏi cả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hai năm, sản lượng xoài của nước ta khoảng bao nhiêu nghìn tấn?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192DC9-05A4-600B-D53D-A2E6ED6B9547}"/>
              </a:ext>
            </a:extLst>
          </p:cNvPr>
          <p:cNvGrpSpPr/>
          <p:nvPr/>
        </p:nvGrpSpPr>
        <p:grpSpPr>
          <a:xfrm>
            <a:off x="505411" y="299976"/>
            <a:ext cx="1449436" cy="995209"/>
            <a:chOff x="564742" y="116084"/>
            <a:chExt cx="1449436" cy="995209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xmlns="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867" b="1" i="0" u="none" strike="noStrike" kern="0" cap="none" spc="0" normalizeH="0" baseline="0" noProof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1</a:t>
              </a:r>
              <a:endParaRPr kumimoji="0" lang="zh-CN" altLang="en-US" sz="5867" b="1" i="0" u="none" strike="noStrike" kern="0" cap="none" spc="0" normalizeH="0" baseline="0" noProof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xmlns="" id="{C9852157-F69D-32C3-E4A5-7B3E273737D1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867" b="1" i="0" u="none" strike="noStrike" kern="0" cap="none" spc="0" normalizeH="0" baseline="0" noProof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3</a:t>
              </a:r>
              <a:endParaRPr kumimoji="0" lang="zh-CN" altLang="en-US" sz="5867" b="1" i="0" u="none" strike="noStrike" kern="0" cap="none" spc="0" normalizeH="0" baseline="0" noProof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4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079704-FF45-6231-B480-98F386DAB9F3}"/>
              </a:ext>
            </a:extLst>
          </p:cNvPr>
          <p:cNvSpPr txBox="1"/>
          <p:nvPr/>
        </p:nvSpPr>
        <p:spPr>
          <a:xfrm>
            <a:off x="811846" y="1295185"/>
            <a:ext cx="104848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•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Bước 1: Tìm sản lượng xoài của nước ta năm 2021.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•	Bước 2: Tìm tổng sản lượng xoài của nước ta cả hai năm.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192DC9-05A4-600B-D53D-A2E6ED6B9547}"/>
              </a:ext>
            </a:extLst>
          </p:cNvPr>
          <p:cNvGrpSpPr/>
          <p:nvPr/>
        </p:nvGrpSpPr>
        <p:grpSpPr>
          <a:xfrm>
            <a:off x="505411" y="299976"/>
            <a:ext cx="1449436" cy="995209"/>
            <a:chOff x="564742" y="116084"/>
            <a:chExt cx="1449436" cy="995209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xmlns="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867" b="1" i="0" u="none" strike="noStrike" kern="0" cap="none" spc="0" normalizeH="0" baseline="0" noProof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1</a:t>
              </a:r>
              <a:endParaRPr kumimoji="0" lang="zh-CN" altLang="en-US" sz="5867" b="1" i="0" u="none" strike="noStrike" kern="0" cap="none" spc="0" normalizeH="0" baseline="0" noProof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xmlns="" id="{C9852157-F69D-32C3-E4A5-7B3E273737D1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867" b="1" i="0" u="none" strike="noStrike" kern="0" cap="none" spc="0" normalizeH="0" baseline="0" noProof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3</a:t>
              </a:r>
              <a:endParaRPr kumimoji="0" lang="zh-CN" altLang="en-US" sz="5867" b="1" i="0" u="none" strike="noStrike" kern="0" cap="none" spc="0" normalizeH="0" baseline="0" noProof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079704-FF45-6231-B480-98F386DAB9F3}"/>
              </a:ext>
            </a:extLst>
          </p:cNvPr>
          <p:cNvSpPr txBox="1"/>
          <p:nvPr/>
        </p:nvSpPr>
        <p:spPr>
          <a:xfrm>
            <a:off x="811846" y="1295185"/>
            <a:ext cx="104848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 </a:t>
            </a: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4000" b="0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 2021, sản lượng xoài của </a:t>
            </a:r>
            <a:r>
              <a:rPr lang="vi-VN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là:</a:t>
            </a:r>
            <a:r>
              <a:rPr lang="vi-VN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894,8 + 104,8 = </a:t>
            </a: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999,6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nghìn </a:t>
            </a:r>
            <a:r>
              <a:rPr lang="vi-VN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en-US" sz="4000" b="0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vi-VN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 hai năm, sản lượng xoài của </a:t>
            </a:r>
            <a:r>
              <a:rPr lang="vi-VN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là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894,8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+ 999,6 = 1 </a:t>
            </a: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894,4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vi-VN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nghìn </a:t>
            </a:r>
            <a:r>
              <a:rPr lang="vi-VN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 số: </a:t>
            </a:r>
            <a:r>
              <a:rPr kumimoji="0" lang="vi-VN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1 894,4 nghìn tấn.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192DC9-05A4-600B-D53D-A2E6ED6B9547}"/>
              </a:ext>
            </a:extLst>
          </p:cNvPr>
          <p:cNvGrpSpPr/>
          <p:nvPr/>
        </p:nvGrpSpPr>
        <p:grpSpPr>
          <a:xfrm>
            <a:off x="505411" y="299976"/>
            <a:ext cx="1449436" cy="995209"/>
            <a:chOff x="564742" y="116084"/>
            <a:chExt cx="1449436" cy="995209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xmlns="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867" b="1" i="0" u="none" strike="noStrike" kern="0" cap="none" spc="0" normalizeH="0" baseline="0" noProof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1</a:t>
              </a:r>
              <a:endParaRPr kumimoji="0" lang="zh-CN" altLang="en-US" sz="5867" b="1" i="0" u="none" strike="noStrike" kern="0" cap="none" spc="0" normalizeH="0" baseline="0" noProof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xmlns="" id="{C9852157-F69D-32C3-E4A5-7B3E273737D1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867" b="1" i="0" u="none" strike="noStrike" kern="0" cap="none" spc="0" normalizeH="0" baseline="0" noProof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3</a:t>
              </a:r>
              <a:endParaRPr kumimoji="0" lang="zh-CN" altLang="en-US" sz="5867" b="1" i="0" u="none" strike="noStrike" kern="0" cap="none" spc="0" normalizeH="0" baseline="0" noProof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1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29197E-4E59-74B3-7DAE-8C86B0430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607" y="1129985"/>
            <a:ext cx="10351905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0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76CF56-3ABA-E0A3-A5BD-08DB55FC2A82}"/>
              </a:ext>
            </a:extLst>
          </p:cNvPr>
          <p:cNvSpPr txBox="1"/>
          <p:nvPr/>
        </p:nvSpPr>
        <p:spPr>
          <a:xfrm>
            <a:off x="785842" y="892478"/>
            <a:ext cx="531015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>
                <a:solidFill>
                  <a:srgbClr val="202124"/>
                </a:solidFill>
              </a:rPr>
              <a:t>Trong hình bên, ba trái xoài cát</a:t>
            </a:r>
            <a:r>
              <a:rPr lang="en-US" sz="4400">
                <a:solidFill>
                  <a:srgbClr val="202124"/>
                </a:solidFill>
              </a:rPr>
              <a:t> </a:t>
            </a:r>
            <a:r>
              <a:rPr lang="vi-VN" sz="4400">
                <a:solidFill>
                  <a:srgbClr val="202124"/>
                </a:solidFill>
              </a:rPr>
              <a:t>có khối lượng lần lượt là 0,62 kg;</a:t>
            </a:r>
            <a:r>
              <a:rPr lang="en-US" sz="4400">
                <a:solidFill>
                  <a:srgbClr val="202124"/>
                </a:solidFill>
              </a:rPr>
              <a:t> </a:t>
            </a:r>
            <a:r>
              <a:rPr lang="vi-VN" sz="4400">
                <a:solidFill>
                  <a:srgbClr val="202124"/>
                </a:solidFill>
              </a:rPr>
              <a:t>0,7 kg; 0,78 kg. Con gà cân nặng</a:t>
            </a:r>
            <a:r>
              <a:rPr lang="en-US" sz="4400">
                <a:solidFill>
                  <a:srgbClr val="202124"/>
                </a:solidFill>
              </a:rPr>
              <a:t> </a:t>
            </a:r>
            <a:r>
              <a:rPr lang="vi-VN" sz="4400">
                <a:solidFill>
                  <a:srgbClr val="202124"/>
                </a:solidFill>
              </a:rPr>
              <a:t>2 kg. Em hãy giúp các bạn nhỏ trả</a:t>
            </a:r>
            <a:r>
              <a:rPr lang="en-US" sz="4400">
                <a:solidFill>
                  <a:srgbClr val="202124"/>
                </a:solidFill>
              </a:rPr>
              <a:t> </a:t>
            </a:r>
            <a:r>
              <a:rPr lang="vi-VN" sz="4400">
                <a:solidFill>
                  <a:srgbClr val="202124"/>
                </a:solidFill>
              </a:rPr>
              <a:t>lời câu hỏi.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6223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DD15B5-EBA0-4C65-F2D6-9D46738DF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79" y="1406828"/>
            <a:ext cx="5285702" cy="43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8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76CF56-3ABA-E0A3-A5BD-08DB55FC2A82}"/>
              </a:ext>
            </a:extLst>
          </p:cNvPr>
          <p:cNvSpPr txBox="1"/>
          <p:nvPr/>
        </p:nvSpPr>
        <p:spPr>
          <a:xfrm>
            <a:off x="785842" y="892478"/>
            <a:ext cx="531015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400">
                <a:solidFill>
                  <a:srgbClr val="FF0000"/>
                </a:solidFill>
              </a:rPr>
              <a:t>C</a:t>
            </a:r>
            <a:r>
              <a:rPr lang="vi-VN" sz="4400">
                <a:solidFill>
                  <a:srgbClr val="FF0000"/>
                </a:solidFill>
              </a:rPr>
              <a:t>ách làm:</a:t>
            </a:r>
          </a:p>
          <a:p>
            <a:pPr lvl="0" algn="just"/>
            <a:r>
              <a:rPr lang="vi-VN" sz="4400">
                <a:solidFill>
                  <a:srgbClr val="202124"/>
                </a:solidFill>
              </a:rPr>
              <a:t>•	Bước 1: Tìm tổng khối lượng của ba trái xoài.</a:t>
            </a:r>
          </a:p>
          <a:p>
            <a:pPr lvl="0" algn="just"/>
            <a:r>
              <a:rPr lang="vi-VN" sz="4400">
                <a:solidFill>
                  <a:srgbClr val="202124"/>
                </a:solidFill>
              </a:rPr>
              <a:t>•	Bước 2: So sánh với khối lượng của con gà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DD15B5-EBA0-4C65-F2D6-9D46738DF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79" y="1406828"/>
            <a:ext cx="5285702" cy="43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76CF56-3ABA-E0A3-A5BD-08DB55FC2A82}"/>
              </a:ext>
            </a:extLst>
          </p:cNvPr>
          <p:cNvSpPr txBox="1"/>
          <p:nvPr/>
        </p:nvSpPr>
        <p:spPr>
          <a:xfrm>
            <a:off x="538192" y="692379"/>
            <a:ext cx="1140615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>
                <a:solidFill>
                  <a:srgbClr val="202124"/>
                </a:solidFill>
              </a:rPr>
              <a:t>Ba trái xoài nặng số ki-lô-gam là:</a:t>
            </a:r>
            <a:endParaRPr lang="en-US" sz="4400">
              <a:solidFill>
                <a:srgbClr val="202124"/>
              </a:solidFill>
            </a:endParaRPr>
          </a:p>
          <a:p>
            <a:pPr lvl="0" algn="ctr"/>
            <a:r>
              <a:rPr lang="vi-VN" sz="4400">
                <a:solidFill>
                  <a:srgbClr val="202124"/>
                </a:solidFill>
              </a:rPr>
              <a:t>0,62 + 0,7 + 0,78 = 2,1 (kg)</a:t>
            </a:r>
            <a:endParaRPr lang="en-US" sz="4400">
              <a:solidFill>
                <a:srgbClr val="202124"/>
              </a:solidFill>
            </a:endParaRPr>
          </a:p>
          <a:p>
            <a:pPr lvl="0" algn="ctr"/>
            <a:r>
              <a:rPr lang="vi-VN" sz="4400">
                <a:solidFill>
                  <a:srgbClr val="FF0000"/>
                </a:solidFill>
              </a:rPr>
              <a:t>Vì 2,1 &gt; 2, nên ba trái xoài nặng hơn con gà.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DD15B5-EBA0-4C65-F2D6-9D46738DF3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52" y="3016136"/>
            <a:ext cx="3847096" cy="314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7C65D7-4519-C2DF-2DE5-EB3708672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48" y="688610"/>
            <a:ext cx="10882303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5133" y="2565521"/>
            <a:ext cx="3273015" cy="4292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F4649B2-D6BA-DB2D-9F80-569E43BDCFBC}"/>
              </a:ext>
            </a:extLst>
          </p:cNvPr>
          <p:cNvGrpSpPr/>
          <p:nvPr/>
        </p:nvGrpSpPr>
        <p:grpSpPr>
          <a:xfrm>
            <a:off x="18218889" y="748793"/>
            <a:ext cx="10349023" cy="2680207"/>
            <a:chOff x="1845344" y="1499932"/>
            <a:chExt cx="8740187" cy="26610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49F2D65-41D8-CE68-7B3E-11E03F81247E}"/>
                </a:ext>
              </a:extLst>
            </p:cNvPr>
            <p:cNvSpPr txBox="1"/>
            <p:nvPr/>
          </p:nvSpPr>
          <p:spPr>
            <a:xfrm>
              <a:off x="1858205" y="1533023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0" cap="none" spc="0" normalizeH="0" baseline="0" noProof="0">
                  <a:ln w="197104">
                    <a:solidFill>
                      <a:srgbClr val="9F200A">
                        <a:lumMod val="75000"/>
                      </a:srgbClr>
                    </a:solidFill>
                    <a:prstDash val="solid"/>
                  </a:ln>
                  <a:solidFill>
                    <a:srgbClr val="EC4940">
                      <a:lumMod val="50000"/>
                    </a:srgbClr>
                  </a:solidFill>
                  <a:effectLst>
                    <a:glow rad="228600">
                      <a:srgbClr val="9F200A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9F200A"/>
                    </a:outerShd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Arial"/>
                  <a:sym typeface="Arial"/>
                </a:rPr>
                <a:t>Củng cố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77E1488-111E-EAA3-52F8-494B30894EA0}"/>
                </a:ext>
              </a:extLst>
            </p:cNvPr>
            <p:cNvSpPr txBox="1"/>
            <p:nvPr/>
          </p:nvSpPr>
          <p:spPr>
            <a:xfrm>
              <a:off x="1845344" y="1499932"/>
              <a:ext cx="8727326" cy="262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0" cap="none" spc="0" normalizeH="0" baseline="0" noProof="0">
                  <a:ln w="6600">
                    <a:solidFill>
                      <a:srgbClr val="9F200A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9F200A"/>
                    </a:outerShd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Arial"/>
                  <a:sym typeface="Arial"/>
                </a:rPr>
                <a:t>Củng cố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D5A51A-6A44-7EEB-404D-FBB7FDA2D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607" y="544849"/>
            <a:ext cx="10351905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328067-4544-D614-E788-299DC4016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75" y="557535"/>
            <a:ext cx="1028484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F7F6811-2E55-3E49-9F74-55F320B47121}"/>
              </a:ext>
            </a:extLst>
          </p:cNvPr>
          <p:cNvSpPr/>
          <p:nvPr/>
        </p:nvSpPr>
        <p:spPr>
          <a:xfrm>
            <a:off x="1976371" y="418371"/>
            <a:ext cx="7342027" cy="87213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4267" b="1" kern="0">
                <a:solidFill>
                  <a:srgbClr val="622300"/>
                </a:solidFill>
                <a:sym typeface="Arial"/>
              </a:rPr>
              <a:t>52,1 + 21,9</a:t>
            </a:r>
            <a:endParaRPr kumimoji="0" lang="en-US" sz="4267" b="1" i="0" u="none" strike="noStrike" kern="0" cap="none" spc="0" normalizeH="0" baseline="0" noProof="0">
              <a:ln>
                <a:noFill/>
              </a:ln>
              <a:solidFill>
                <a:srgbClr val="6223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1417727-6F6F-F46A-7EA5-FB48B76AFDAB}"/>
              </a:ext>
            </a:extLst>
          </p:cNvPr>
          <p:cNvGrpSpPr/>
          <p:nvPr/>
        </p:nvGrpSpPr>
        <p:grpSpPr>
          <a:xfrm>
            <a:off x="1767403" y="1576462"/>
            <a:ext cx="3503543" cy="872135"/>
            <a:chOff x="1767403" y="1576462"/>
            <a:chExt cx="3503543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4D95E9F6-AE5F-A62D-39B2-E8F52461EC09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75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069D8011-8809-1A11-9FDE-D64A9ADD20F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704FA91-B56E-22AB-6BD3-96C5CE1A102A}"/>
              </a:ext>
            </a:extLst>
          </p:cNvPr>
          <p:cNvGrpSpPr/>
          <p:nvPr/>
        </p:nvGrpSpPr>
        <p:grpSpPr>
          <a:xfrm>
            <a:off x="1762621" y="2962319"/>
            <a:ext cx="3503543" cy="872135"/>
            <a:chOff x="1767403" y="1576462"/>
            <a:chExt cx="3503543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73,1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20D350A-0384-5810-4558-1B78FF76B34E}"/>
              </a:ext>
            </a:extLst>
          </p:cNvPr>
          <p:cNvGrpSpPr/>
          <p:nvPr/>
        </p:nvGrpSpPr>
        <p:grpSpPr>
          <a:xfrm>
            <a:off x="5654762" y="1538985"/>
            <a:ext cx="3503543" cy="872135"/>
            <a:chOff x="1767403" y="1576462"/>
            <a:chExt cx="3503543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73,9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D6B8E25-0196-4FBF-8B95-801B864B39CA}"/>
              </a:ext>
            </a:extLst>
          </p:cNvPr>
          <p:cNvGrpSpPr/>
          <p:nvPr/>
        </p:nvGrpSpPr>
        <p:grpSpPr>
          <a:xfrm>
            <a:off x="5654762" y="2915858"/>
            <a:ext cx="3503543" cy="872135"/>
            <a:chOff x="1767403" y="1576462"/>
            <a:chExt cx="3503543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2DBB61-824F-EFE4-75B3-DEBC2910F0C1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74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69592" y="2846695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5435" y="1538985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0696" y="3011466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64960" y="155606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448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F7F6811-2E55-3E49-9F74-55F320B47121}"/>
              </a:ext>
            </a:extLst>
          </p:cNvPr>
          <p:cNvSpPr/>
          <p:nvPr/>
        </p:nvSpPr>
        <p:spPr>
          <a:xfrm>
            <a:off x="1823524" y="419735"/>
            <a:ext cx="8190254" cy="872135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pt-BR" sz="4267" b="1" kern="0">
                <a:solidFill>
                  <a:srgbClr val="622300"/>
                </a:solidFill>
                <a:sym typeface="Arial"/>
              </a:rPr>
              <a:t>(a + b) + c = .?. + (b + c)</a:t>
            </a:r>
            <a:endParaRPr kumimoji="0" lang="en-US" sz="4267" b="1" i="0" u="none" strike="noStrike" kern="0" cap="none" spc="0" normalizeH="0" baseline="0" noProof="0">
              <a:ln>
                <a:noFill/>
              </a:ln>
              <a:solidFill>
                <a:srgbClr val="6223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1417727-6F6F-F46A-7EA5-FB48B76AFDAB}"/>
              </a:ext>
            </a:extLst>
          </p:cNvPr>
          <p:cNvGrpSpPr/>
          <p:nvPr/>
        </p:nvGrpSpPr>
        <p:grpSpPr>
          <a:xfrm>
            <a:off x="3164173" y="1643524"/>
            <a:ext cx="2102615" cy="872135"/>
            <a:chOff x="1767403" y="1576462"/>
            <a:chExt cx="2102615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4D95E9F6-AE5F-A62D-39B2-E8F52461EC09}"/>
                </a:ext>
              </a:extLst>
            </p:cNvPr>
            <p:cNvSpPr/>
            <p:nvPr/>
          </p:nvSpPr>
          <p:spPr>
            <a:xfrm>
              <a:off x="2500184" y="1576462"/>
              <a:ext cx="1369834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267" b="1" kern="0">
                  <a:solidFill>
                    <a:srgbClr val="FFFFFF"/>
                  </a:solidFill>
                  <a:latin typeface="Arial"/>
                  <a:sym typeface="Arial"/>
                </a:rPr>
                <a:t>a</a:t>
              </a:r>
              <a:endParaRPr kumimoji="0" lang="en-US" sz="42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069D8011-8809-1A11-9FDE-D64A9ADD20F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704FA91-B56E-22AB-6BD3-96C5CE1A102A}"/>
              </a:ext>
            </a:extLst>
          </p:cNvPr>
          <p:cNvGrpSpPr/>
          <p:nvPr/>
        </p:nvGrpSpPr>
        <p:grpSpPr>
          <a:xfrm>
            <a:off x="3108349" y="2929861"/>
            <a:ext cx="2242079" cy="872135"/>
            <a:chOff x="1767403" y="1576462"/>
            <a:chExt cx="2242079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150929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a+b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20D350A-0384-5810-4558-1B78FF76B34E}"/>
              </a:ext>
            </a:extLst>
          </p:cNvPr>
          <p:cNvGrpSpPr/>
          <p:nvPr/>
        </p:nvGrpSpPr>
        <p:grpSpPr>
          <a:xfrm>
            <a:off x="6094711" y="1605690"/>
            <a:ext cx="2295169" cy="872135"/>
            <a:chOff x="1767403" y="1576462"/>
            <a:chExt cx="2295169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156238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b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D6B8E25-0196-4FBF-8B95-801B864B39CA}"/>
              </a:ext>
            </a:extLst>
          </p:cNvPr>
          <p:cNvGrpSpPr/>
          <p:nvPr/>
        </p:nvGrpSpPr>
        <p:grpSpPr>
          <a:xfrm>
            <a:off x="6099363" y="2863486"/>
            <a:ext cx="2290517" cy="872135"/>
            <a:chOff x="1767403" y="1576462"/>
            <a:chExt cx="2290517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2DBB61-824F-EFE4-75B3-DEBC2910F0C1}"/>
                </a:ext>
              </a:extLst>
            </p:cNvPr>
            <p:cNvSpPr/>
            <p:nvPr/>
          </p:nvSpPr>
          <p:spPr>
            <a:xfrm>
              <a:off x="2500184" y="1576462"/>
              <a:ext cx="1557736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2380" y="1680162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64838" y="2900538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8566" y="2950544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64838" y="167166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1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448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5133" y="2565521"/>
            <a:ext cx="3273015" cy="4292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Text Box 56">
            <a:extLst>
              <a:ext uri="{FF2B5EF4-FFF2-40B4-BE49-F238E27FC236}">
                <a16:creationId xmlns:a16="http://schemas.microsoft.com/office/drawing/2014/main" xmlns="" id="{8F2E2561-CB63-F7C2-8330-14E312BB5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1745" y="3429000"/>
            <a:ext cx="6783530" cy="179908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Neo Sans Intel" pitchFamily="18" charset="0"/>
                <a:ea typeface="+mn-ea"/>
                <a:cs typeface="+mn-cs"/>
              </a:rPr>
              <a:t>- Xem lại bài.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Neo Sans Intel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Neo Sans Intel" pitchFamily="18" charset="0"/>
                <a:ea typeface="+mn-ea"/>
                <a:cs typeface="+mn-cs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Neo Sans Intel" pitchFamily="18" charset="0"/>
                <a:ea typeface="+mn-ea"/>
                <a:cs typeface="+mn-cs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Neo Sans Intel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Neo Sans Intel" pitchFamily="18" charset="0"/>
                <a:ea typeface="+mn-ea"/>
                <a:cs typeface="+mn-cs"/>
              </a:rPr>
              <a:t>bị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Neo Sans Intel" pitchFamily="18" charset="0"/>
                <a:ea typeface="+mn-ea"/>
                <a:cs typeface="+mn-cs"/>
              </a:rPr>
              <a:t> bài tiếp</a:t>
            </a: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Neo Sans Intel" pitchFamily="18" charset="0"/>
                <a:ea typeface="+mn-ea"/>
                <a:cs typeface="+mn-cs"/>
              </a:rPr>
              <a:t> 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Neo Sans Intel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456B2A-D46D-6060-1CAC-E44132B2F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4" y="520956"/>
            <a:ext cx="10339712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Đ-BABYLON">
            <a:hlinkClick r:id="" action="ppaction://media"/>
            <a:extLst>
              <a:ext uri="{FF2B5EF4-FFF2-40B4-BE49-F238E27FC236}">
                <a16:creationId xmlns:a16="http://schemas.microsoft.com/office/drawing/2014/main" xmlns="" id="{8984E022-E286-03F8-DADF-61F3ACB820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5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CF7380D-883D-A831-7A5F-579442784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192" y="1182594"/>
            <a:ext cx="10333616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079704-FF45-6231-B480-98F386DAB9F3}"/>
              </a:ext>
            </a:extLst>
          </p:cNvPr>
          <p:cNvSpPr txBox="1"/>
          <p:nvPr/>
        </p:nvSpPr>
        <p:spPr>
          <a:xfrm>
            <a:off x="657810" y="1178012"/>
            <a:ext cx="108864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 rồi so sánh giá trị của các biểu thức.</a:t>
            </a:r>
          </a:p>
          <a:p>
            <a:r>
              <a:rPr lang="pt-BR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pt-BR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67,3 + 0,14 và 0,14 + 67,3</a:t>
            </a:r>
          </a:p>
          <a:p>
            <a:r>
              <a:rPr lang="en-US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Nhận xét: </a:t>
            </a:r>
            <a:r>
              <a:rPr lang="en-US" sz="3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Phép cộng các số thập phân có tính chất giao hoán. </a:t>
            </a:r>
          </a:p>
          <a:p>
            <a:r>
              <a:rPr lang="en-US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+ b = b + a</a:t>
            </a:r>
          </a:p>
          <a:p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(3,8 + 4,7) + 2,3 và 3,8 + (4,7 + 2,3)</a:t>
            </a:r>
          </a:p>
          <a:p>
            <a:r>
              <a:rPr lang="en-US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Nhận xét: </a:t>
            </a:r>
            <a:r>
              <a:rPr lang="en-US" sz="3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Phép cộng các số thập phân </a:t>
            </a:r>
            <a:r>
              <a:rPr lang="en-US" sz="3600" i="1">
                <a:solidFill>
                  <a:srgbClr val="000000"/>
                </a:solidFill>
              </a:rPr>
              <a:t>có tính chất kết hợp.</a:t>
            </a:r>
          </a:p>
          <a:p>
            <a:r>
              <a:rPr lang="pt-BR" sz="3600">
                <a:solidFill>
                  <a:srgbClr val="000000"/>
                </a:solidFill>
              </a:rPr>
              <a:t>	</a:t>
            </a:r>
            <a:r>
              <a:rPr lang="pt-BR" sz="3600">
                <a:solidFill>
                  <a:srgbClr val="0070C0"/>
                </a:solidFill>
              </a:rPr>
              <a:t>(a + b) + c = a + (b + c)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192DC9-05A4-600B-D53D-A2E6ED6B9547}"/>
              </a:ext>
            </a:extLst>
          </p:cNvPr>
          <p:cNvGrpSpPr/>
          <p:nvPr/>
        </p:nvGrpSpPr>
        <p:grpSpPr>
          <a:xfrm>
            <a:off x="484725" y="0"/>
            <a:ext cx="1449436" cy="995209"/>
            <a:chOff x="564742" y="116084"/>
            <a:chExt cx="1449436" cy="995209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xmlns="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867" b="1" i="0" u="none" strike="noStrike" kern="0" cap="none" spc="0" normalizeH="0" baseline="0" noProof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1</a:t>
              </a:r>
              <a:endParaRPr kumimoji="0" lang="zh-CN" altLang="en-US" sz="5867" b="1" i="0" u="none" strike="noStrike" kern="0" cap="none" spc="0" normalizeH="0" baseline="0" noProof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xmlns="" id="{C9852157-F69D-32C3-E4A5-7B3E273737D1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867" b="1" i="0" u="none" strike="noStrike" kern="0" cap="none" spc="0" normalizeH="0" baseline="0" noProof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1</a:t>
              </a:r>
              <a:endParaRPr kumimoji="0" lang="zh-CN" altLang="en-US" sz="5867" b="1" i="0" u="none" strike="noStrike" kern="0" cap="none" spc="0" normalizeH="0" baseline="0" noProof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AB7DAEE-1BC3-9E4C-3566-36B8C7DE3E39}"/>
              </a:ext>
            </a:extLst>
          </p:cNvPr>
          <p:cNvSpPr/>
          <p:nvPr/>
        </p:nvSpPr>
        <p:spPr>
          <a:xfrm>
            <a:off x="657810" y="2305050"/>
            <a:ext cx="10876380" cy="16192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E0872B3-8E18-FC6A-32E5-579791FF75D2}"/>
              </a:ext>
            </a:extLst>
          </p:cNvPr>
          <p:cNvSpPr/>
          <p:nvPr/>
        </p:nvSpPr>
        <p:spPr>
          <a:xfrm>
            <a:off x="484725" y="4637075"/>
            <a:ext cx="10876380" cy="16192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8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2778EB-A1B6-7A44-DD9E-3A0DA8D257C1}"/>
              </a:ext>
            </a:extLst>
          </p:cNvPr>
          <p:cNvSpPr txBox="1"/>
          <p:nvPr/>
        </p:nvSpPr>
        <p:spPr>
          <a:xfrm>
            <a:off x="1228725" y="674400"/>
            <a:ext cx="9734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THẢO LUẬN NHÓM </a:t>
            </a:r>
          </a:p>
          <a:p>
            <a:pPr algn="ctr"/>
            <a:r>
              <a:rPr lang="en-US" sz="4400" b="1">
                <a:solidFill>
                  <a:srgbClr val="0070C0"/>
                </a:solidFill>
              </a:rPr>
              <a:t>PHƯƠNG PHÁP MẢNH GHÉP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25F897-C037-44E1-0A58-DA4A60DCCA46}"/>
              </a:ext>
            </a:extLst>
          </p:cNvPr>
          <p:cNvSpPr txBox="1"/>
          <p:nvPr/>
        </p:nvSpPr>
        <p:spPr>
          <a:xfrm>
            <a:off x="971550" y="2705725"/>
            <a:ext cx="108394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7030A0"/>
                </a:solidFill>
              </a:rPr>
              <a:t>Nhóm lẻ : Cách 1 : 67,3 + 0,14</a:t>
            </a:r>
          </a:p>
          <a:p>
            <a:r>
              <a:rPr lang="en-US" sz="4400">
                <a:solidFill>
                  <a:srgbClr val="7030A0"/>
                </a:solidFill>
              </a:rPr>
              <a:t>                                (3,8 + 4,7) + 2,3</a:t>
            </a:r>
          </a:p>
          <a:p>
            <a:endParaRPr lang="en-US" sz="4400">
              <a:solidFill>
                <a:srgbClr val="7030A0"/>
              </a:solidFill>
            </a:endParaRPr>
          </a:p>
          <a:p>
            <a:r>
              <a:rPr lang="en-US" sz="4400">
                <a:solidFill>
                  <a:srgbClr val="FF0000"/>
                </a:solidFill>
              </a:rPr>
              <a:t>Nhóm chẵn : Cách 2 : 0,14 + 67,3</a:t>
            </a:r>
          </a:p>
          <a:p>
            <a:r>
              <a:rPr lang="en-US" sz="4400">
                <a:solidFill>
                  <a:srgbClr val="FF0000"/>
                </a:solidFill>
              </a:rPr>
              <a:t>                                    3,8 + (4,7 + 2,3)</a:t>
            </a:r>
          </a:p>
        </p:txBody>
      </p:sp>
    </p:spTree>
    <p:extLst>
      <p:ext uri="{BB962C8B-B14F-4D97-AF65-F5344CB8AC3E}">
        <p14:creationId xmlns:p14="http://schemas.microsoft.com/office/powerpoint/2010/main" val="38956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D29588-BE83-A6E3-83D1-484420AD6479}"/>
              </a:ext>
            </a:extLst>
          </p:cNvPr>
          <p:cNvSpPr txBox="1"/>
          <p:nvPr/>
        </p:nvSpPr>
        <p:spPr>
          <a:xfrm>
            <a:off x="1057860" y="606512"/>
            <a:ext cx="108864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>
                <a:solidFill>
                  <a:srgbClr val="FF0000"/>
                </a:solidFill>
              </a:rPr>
              <a:t>a) </a:t>
            </a:r>
            <a:r>
              <a:rPr lang="pt-BR" sz="4800">
                <a:solidFill>
                  <a:srgbClr val="000000"/>
                </a:solidFill>
              </a:rPr>
              <a:t>67,3 + 0,14 = 67,44</a:t>
            </a:r>
          </a:p>
          <a:p>
            <a:r>
              <a:rPr lang="pt-BR" sz="4800">
                <a:solidFill>
                  <a:srgbClr val="000000"/>
                </a:solidFill>
              </a:rPr>
              <a:t>    0,14 + 67,3 = 67,44</a:t>
            </a:r>
          </a:p>
          <a:p>
            <a:r>
              <a:rPr lang="pt-BR" sz="4800">
                <a:solidFill>
                  <a:srgbClr val="000000"/>
                </a:solidFill>
                <a:sym typeface="Wingdings" panose="05000000000000000000" pitchFamily="2" charset="2"/>
              </a:rPr>
              <a:t></a:t>
            </a:r>
            <a:r>
              <a:rPr lang="pt-BR" sz="4800">
                <a:solidFill>
                  <a:srgbClr val="000000"/>
                </a:solidFill>
              </a:rPr>
              <a:t> 67,3 + 0,14 = 0,14 + 67,3</a:t>
            </a:r>
          </a:p>
          <a:p>
            <a:r>
              <a:rPr lang="en-US" sz="4800">
                <a:solidFill>
                  <a:srgbClr val="000000"/>
                </a:solidFill>
              </a:rPr>
              <a:t>	</a:t>
            </a:r>
          </a:p>
          <a:p>
            <a:r>
              <a:rPr lang="en-US" sz="4800">
                <a:solidFill>
                  <a:srgbClr val="000000"/>
                </a:solidFill>
              </a:rPr>
              <a:t>Nhận xét: </a:t>
            </a:r>
            <a:r>
              <a:rPr lang="en-US" sz="4800" i="1">
                <a:solidFill>
                  <a:srgbClr val="000000"/>
                </a:solidFill>
              </a:rPr>
              <a:t>Phép cộng các số thập phân có tính chất giao hoán. </a:t>
            </a:r>
          </a:p>
          <a:p>
            <a:r>
              <a:rPr lang="en-US" sz="4800">
                <a:solidFill>
                  <a:srgbClr val="000000"/>
                </a:solidFill>
              </a:rPr>
              <a:t>	</a:t>
            </a:r>
            <a:r>
              <a:rPr lang="en-US" sz="4800">
                <a:solidFill>
                  <a:srgbClr val="0070C0"/>
                </a:solidFill>
              </a:rPr>
              <a:t>a + b = b + 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67F6D7C-4E7C-2112-EECB-5DD634ED5B6B}"/>
              </a:ext>
            </a:extLst>
          </p:cNvPr>
          <p:cNvSpPr/>
          <p:nvPr/>
        </p:nvSpPr>
        <p:spPr>
          <a:xfrm>
            <a:off x="1790700" y="606512"/>
            <a:ext cx="5410200" cy="7650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10BB00-2507-AA33-9ABF-068A21530805}"/>
              </a:ext>
            </a:extLst>
          </p:cNvPr>
          <p:cNvSpPr/>
          <p:nvPr/>
        </p:nvSpPr>
        <p:spPr>
          <a:xfrm>
            <a:off x="1790700" y="1371600"/>
            <a:ext cx="5410200" cy="7650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125FB1-DD07-65F5-24F0-C6123109454A}"/>
              </a:ext>
            </a:extLst>
          </p:cNvPr>
          <p:cNvSpPr/>
          <p:nvPr/>
        </p:nvSpPr>
        <p:spPr>
          <a:xfrm>
            <a:off x="1057860" y="2136688"/>
            <a:ext cx="8505240" cy="7650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6A279E-4328-60E1-A242-E50001D1F183}"/>
              </a:ext>
            </a:extLst>
          </p:cNvPr>
          <p:cNvSpPr/>
          <p:nvPr/>
        </p:nvSpPr>
        <p:spPr>
          <a:xfrm>
            <a:off x="1057860" y="3573680"/>
            <a:ext cx="10715040" cy="14364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57E45AA-F69A-9C6B-A45B-F7BEE153E3D7}"/>
              </a:ext>
            </a:extLst>
          </p:cNvPr>
          <p:cNvSpPr/>
          <p:nvPr/>
        </p:nvSpPr>
        <p:spPr>
          <a:xfrm>
            <a:off x="1057860" y="4963819"/>
            <a:ext cx="10715040" cy="14364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D29588-BE83-A6E3-83D1-484420AD6479}"/>
              </a:ext>
            </a:extLst>
          </p:cNvPr>
          <p:cNvSpPr txBox="1"/>
          <p:nvPr/>
        </p:nvSpPr>
        <p:spPr>
          <a:xfrm>
            <a:off x="1057861" y="606512"/>
            <a:ext cx="107150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4800" noProof="0">
                <a:solidFill>
                  <a:srgbClr val="FF0000"/>
                </a:solidFill>
                <a:latin typeface="Arial"/>
              </a:rPr>
              <a:t>b</a:t>
            </a:r>
            <a:r>
              <a:rPr kumimoji="0" lang="pt-BR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lang="pt-BR" sz="4800">
                <a:solidFill>
                  <a:srgbClr val="000000"/>
                </a:solidFill>
              </a:rPr>
              <a:t>(3,8 + 4,7) + 2,3 = 8,5 + 2,3 = 10,8</a:t>
            </a:r>
          </a:p>
          <a:p>
            <a:pPr lvl="0"/>
            <a:r>
              <a:rPr lang="en-US" sz="4800">
                <a:solidFill>
                  <a:srgbClr val="000000"/>
                </a:solidFill>
              </a:rPr>
              <a:t>3,8 + (4,7 + 2,3) = 3,8 + 7 = 10,8</a:t>
            </a:r>
          </a:p>
          <a:p>
            <a:pPr lvl="0"/>
            <a:r>
              <a:rPr lang="en-US" sz="4800">
                <a:solidFill>
                  <a:srgbClr val="000000"/>
                </a:solidFill>
                <a:sym typeface="Wingdings" panose="05000000000000000000" pitchFamily="2" charset="2"/>
              </a:rPr>
              <a:t></a:t>
            </a:r>
            <a:r>
              <a:rPr lang="en-US" sz="4800">
                <a:solidFill>
                  <a:srgbClr val="000000"/>
                </a:solidFill>
              </a:rPr>
              <a:t> (3,8 + 4,7) + 2,3 = 3,8 + (4,7 + 2,3) = 10,8</a:t>
            </a:r>
          </a:p>
          <a:p>
            <a:pPr lvl="0"/>
            <a:r>
              <a:rPr lang="en-US" sz="4800">
                <a:solidFill>
                  <a:srgbClr val="002060"/>
                </a:solidFill>
              </a:rPr>
              <a:t>Nhận xét: </a:t>
            </a:r>
            <a:r>
              <a:rPr lang="en-US" sz="4800" i="1">
                <a:solidFill>
                  <a:srgbClr val="002060"/>
                </a:solidFill>
              </a:rPr>
              <a:t>Phép cộng các số thập phân có tính chất kết hợp.</a:t>
            </a:r>
          </a:p>
          <a:p>
            <a:pPr lvl="0"/>
            <a:r>
              <a:rPr lang="en-US" sz="4800">
                <a:solidFill>
                  <a:srgbClr val="000000"/>
                </a:solidFill>
              </a:rPr>
              <a:t>		(a + b) + c = a + (b + c)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57E45AA-F69A-9C6B-A45B-F7BEE153E3D7}"/>
              </a:ext>
            </a:extLst>
          </p:cNvPr>
          <p:cNvSpPr/>
          <p:nvPr/>
        </p:nvSpPr>
        <p:spPr>
          <a:xfrm>
            <a:off x="1819860" y="456896"/>
            <a:ext cx="9523829" cy="106322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3926F50-7AB3-377C-F30F-B355D5E7D898}"/>
              </a:ext>
            </a:extLst>
          </p:cNvPr>
          <p:cNvSpPr/>
          <p:nvPr/>
        </p:nvSpPr>
        <p:spPr>
          <a:xfrm>
            <a:off x="848311" y="1501072"/>
            <a:ext cx="9523829" cy="6812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4B6D4A9-A593-C083-4480-3DDF599B9298}"/>
              </a:ext>
            </a:extLst>
          </p:cNvPr>
          <p:cNvSpPr/>
          <p:nvPr/>
        </p:nvSpPr>
        <p:spPr>
          <a:xfrm>
            <a:off x="1057861" y="2182301"/>
            <a:ext cx="10285828" cy="141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092BB18-C3E3-FB4C-A41A-61679EA113BA}"/>
              </a:ext>
            </a:extLst>
          </p:cNvPr>
          <p:cNvSpPr/>
          <p:nvPr/>
        </p:nvSpPr>
        <p:spPr>
          <a:xfrm>
            <a:off x="1057860" y="3610261"/>
            <a:ext cx="10715039" cy="14181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97234B-15FE-A303-91CE-64D5882D8CC2}"/>
              </a:ext>
            </a:extLst>
          </p:cNvPr>
          <p:cNvSpPr/>
          <p:nvPr/>
        </p:nvSpPr>
        <p:spPr>
          <a:xfrm>
            <a:off x="1267410" y="5186050"/>
            <a:ext cx="10715039" cy="7559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4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079704-FF45-6231-B480-98F386DAB9F3}"/>
              </a:ext>
            </a:extLst>
          </p:cNvPr>
          <p:cNvSpPr txBox="1"/>
          <p:nvPr/>
        </p:nvSpPr>
        <p:spPr>
          <a:xfrm>
            <a:off x="3442195" y="535972"/>
            <a:ext cx="8214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 bằng cách thuận tiện.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192DC9-05A4-600B-D53D-A2E6ED6B9547}"/>
              </a:ext>
            </a:extLst>
          </p:cNvPr>
          <p:cNvGrpSpPr/>
          <p:nvPr/>
        </p:nvGrpSpPr>
        <p:grpSpPr>
          <a:xfrm>
            <a:off x="1687959" y="361534"/>
            <a:ext cx="1219997" cy="995209"/>
            <a:chOff x="564742" y="116084"/>
            <a:chExt cx="1535998" cy="995209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xmlns="" id="{87D3E08B-74A2-8A19-3461-927C92F83F3A}"/>
                </a:ext>
              </a:extLst>
            </p:cNvPr>
            <p:cNvSpPr txBox="1"/>
            <p:nvPr/>
          </p:nvSpPr>
          <p:spPr>
            <a:xfrm>
              <a:off x="564742" y="116084"/>
              <a:ext cx="1449436" cy="995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5867" b="1" i="0" u="none" strike="noStrike" kern="0" cap="none" spc="0" normalizeH="0" baseline="0" noProof="0">
                  <a:ln w="263525">
                    <a:solidFill>
                      <a:srgbClr val="FFFFFF"/>
                    </a:solidFill>
                  </a:ln>
                  <a:solidFill>
                    <a:srgbClr val="FFC000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1</a:t>
              </a:r>
              <a:endParaRPr kumimoji="0" lang="zh-CN" altLang="en-US" sz="5867" b="1" i="0" u="none" strike="noStrike" kern="0" cap="none" spc="0" normalizeH="0" baseline="0" noProof="0" dirty="0">
                <a:ln w="263525">
                  <a:solidFill>
                    <a:srgbClr val="FFFFFF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xmlns="" id="{C9852157-F69D-32C3-E4A5-7B3E273737D1}"/>
                </a:ext>
              </a:extLst>
            </p:cNvPr>
            <p:cNvSpPr txBox="1"/>
            <p:nvPr/>
          </p:nvSpPr>
          <p:spPr>
            <a:xfrm>
              <a:off x="564742" y="116084"/>
              <a:ext cx="153599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0" cap="none" spc="0" normalizeH="0" baseline="0" noProof="0">
                  <a:ln>
                    <a:solidFill>
                      <a:srgbClr val="FF33CC"/>
                    </a:solidFill>
                  </a:ln>
                  <a:solidFill>
                    <a:srgbClr val="FF33CC"/>
                  </a:solidFill>
                  <a:effectLst/>
                  <a:uLnTx/>
                  <a:uFillTx/>
                  <a:latin typeface="UTM Marlboro" panose="02040603050506020204" pitchFamily="18" charset="0"/>
                  <a:ea typeface="宋体" panose="02010600030101010101" pitchFamily="2" charset="-122"/>
                  <a:cs typeface="+mn-ea"/>
                  <a:sym typeface="+mn-lt"/>
                </a:rPr>
                <a:t>Bài 2</a:t>
              </a:r>
              <a:endParaRPr kumimoji="0" lang="zh-CN" altLang="en-US" sz="4800" b="1" i="0" u="none" strike="noStrike" kern="0" cap="none" spc="0" normalizeH="0" baseline="0" noProof="0" dirty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effectLst/>
                <a:uLnTx/>
                <a:uFillTx/>
                <a:latin typeface="UTM Marlboro" panose="02040603050506020204" pitchFamily="18" charset="0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820021-FBDE-0A67-D9B0-BC6F791BDBAB}"/>
              </a:ext>
            </a:extLst>
          </p:cNvPr>
          <p:cNvSpPr txBox="1"/>
          <p:nvPr/>
        </p:nvSpPr>
        <p:spPr>
          <a:xfrm>
            <a:off x="886410" y="1449000"/>
            <a:ext cx="108864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52,7 + 21,9 + 34,3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0,4 + 0,8 + 0,2 + 0,6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C2941F-0F1A-3C8C-DAAE-8F675349E92D}"/>
              </a:ext>
            </a:extLst>
          </p:cNvPr>
          <p:cNvSpPr txBox="1"/>
          <p:nvPr/>
        </p:nvSpPr>
        <p:spPr>
          <a:xfrm>
            <a:off x="4372560" y="3868024"/>
            <a:ext cx="108864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	c) </a:t>
            </a: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4,82 + 1,18 + 5,67 	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>
                <a:solidFill>
                  <a:srgbClr val="000000"/>
                </a:solidFill>
                <a:latin typeface="Arial"/>
              </a:rPr>
              <a:t>	</a:t>
            </a: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d) </a:t>
            </a:r>
            <a:r>
              <a:rPr kumimoji="0" lang="pt-BR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3,1 + 4,3 + 6,9 + 5,7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82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1153</TotalTime>
  <Words>504</Words>
  <Application>Microsoft Office PowerPoint</Application>
  <PresentationFormat>Custom</PresentationFormat>
  <Paragraphs>105</Paragraphs>
  <Slides>24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Fall Activities Binder by Slidesgo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2</cp:revision>
  <dcterms:created xsi:type="dcterms:W3CDTF">2023-08-21T06:52:17Z</dcterms:created>
  <dcterms:modified xsi:type="dcterms:W3CDTF">2024-11-09T08:34:26Z</dcterms:modified>
  <cp:category>9Slide.vn</cp:category>
</cp:coreProperties>
</file>