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1"/>
    <p:sldMasterId id="2147483712" r:id="rId2"/>
  </p:sldMasterIdLst>
  <p:notesMasterIdLst>
    <p:notesMasterId r:id="rId17"/>
  </p:notesMasterIdLst>
  <p:sldIdLst>
    <p:sldId id="2635" r:id="rId3"/>
    <p:sldId id="321" r:id="rId4"/>
    <p:sldId id="333" r:id="rId5"/>
    <p:sldId id="312" r:id="rId6"/>
    <p:sldId id="328" r:id="rId7"/>
    <p:sldId id="327" r:id="rId8"/>
    <p:sldId id="335" r:id="rId9"/>
    <p:sldId id="337" r:id="rId10"/>
    <p:sldId id="325" r:id="rId11"/>
    <p:sldId id="319" r:id="rId12"/>
    <p:sldId id="338" r:id="rId13"/>
    <p:sldId id="339" r:id="rId14"/>
    <p:sldId id="340" r:id="rId15"/>
    <p:sldId id="31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0"/>
    <a:srgbClr val="FF3399"/>
    <a:srgbClr val="F26D1F"/>
    <a:srgbClr val="54A47B"/>
    <a:srgbClr val="FAE9EF"/>
    <a:srgbClr val="F0715A"/>
    <a:srgbClr val="CA5775"/>
    <a:srgbClr val="E17711"/>
    <a:srgbClr val="FFC56E"/>
    <a:srgbClr val="EF7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10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6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1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7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8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4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5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9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32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62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4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2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47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E0C060-2AB9-C9A5-933D-4D4A7869E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63DB7B2-C164-E50E-E2E6-47309B814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76E6FF-A823-965B-E3DE-AEAA462F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849AF6-2A43-4856-5592-9C3F9D3B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F26F66-5C1F-D5F8-AC79-018B2987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498E08DD-64AC-FAB7-1A3B-64CCE0BB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209034-C642-BE16-89F6-E7E115AF0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0663" r="65731" b="-1"/>
          <a:stretch/>
        </p:blipFill>
        <p:spPr>
          <a:xfrm>
            <a:off x="0" y="1941248"/>
            <a:ext cx="1924493" cy="49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0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1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6" r:id="rId2"/>
    <p:sldLayoutId id="2147483711" r:id="rId3"/>
    <p:sldLayoutId id="2147483682" r:id="rId4"/>
    <p:sldLayoutId id="2147483684" r:id="rId5"/>
    <p:sldLayoutId id="2147483685" r:id="rId6"/>
    <p:sldLayoutId id="214748372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5F33D21-C94C-C689-013F-AB1071BD6A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5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1319" y="793192"/>
            <a:ext cx="9736436" cy="20005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ba, ngày 12 tháng 11 năm 2024</a:t>
            </a:r>
          </a:p>
          <a:p>
            <a:pPr algn="ctr"/>
            <a:r>
              <a:rPr lang="en-US" sz="40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/>
            <a:r>
              <a:rPr lang="en-US" sz="4000" smtClean="0"/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Viết:  Luyện tập viết báo cáo công việc.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449036" y="1203164"/>
            <a:ext cx="11647320" cy="5037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669471" y="1716669"/>
            <a:ext cx="10900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b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1.	Tìm và đặt tên cho 1 – 2 tranh, ảnh về ngày Tết.</a:t>
            </a:r>
          </a:p>
          <a:p>
            <a:pPr algn="just"/>
            <a:r>
              <a:rPr lang="vi-VN" sz="6000" b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2.	Cùng các bạn mở triển lãm “Sắc xuân”.</a:t>
            </a:r>
            <a:endParaRPr lang="vi-VN" sz="60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1409700" y="1203164"/>
            <a:ext cx="10686656" cy="5037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7275" y="5147004"/>
            <a:ext cx="6090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 chưng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95644" y="49003"/>
            <a:ext cx="3020657" cy="2406331"/>
          </a:xfrm>
          <a:prstGeom prst="rect">
            <a:avLst/>
          </a:prstGeom>
        </p:spPr>
      </p:pic>
      <p:pic>
        <p:nvPicPr>
          <p:cNvPr id="1026" name="Picture 2" descr="Tranh vẽ đề tài ngày tết đẹp nhất | Hình ảnh, Hình, Hình nền">
            <a:extLst>
              <a:ext uri="{FF2B5EF4-FFF2-40B4-BE49-F238E27FC236}">
                <a16:creationId xmlns:a16="http://schemas.microsoft.com/office/drawing/2014/main" xmlns="" id="{73448263-EB12-EFD4-071A-6AD2A7F1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75" y="1618192"/>
            <a:ext cx="5471506" cy="36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1409700" y="1203164"/>
            <a:ext cx="10686656" cy="5037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35706" y="5147004"/>
            <a:ext cx="6090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Tết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95644" y="49003"/>
            <a:ext cx="3020657" cy="2406331"/>
          </a:xfrm>
          <a:prstGeom prst="rect">
            <a:avLst/>
          </a:prstGeom>
        </p:spPr>
      </p:pic>
      <p:pic>
        <p:nvPicPr>
          <p:cNvPr id="2050" name="Picture 2" descr="Tổng hơp 15 Mẫu Vẽ Tranh Ngày Tết Đẹp và ý nghĩa 2023">
            <a:extLst>
              <a:ext uri="{FF2B5EF4-FFF2-40B4-BE49-F238E27FC236}">
                <a16:creationId xmlns:a16="http://schemas.microsoft.com/office/drawing/2014/main" xmlns="" id="{6BA89EDD-4808-38B7-E996-A6FBBA28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68" y="1640866"/>
            <a:ext cx="6357810" cy="357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1409700" y="1203164"/>
            <a:ext cx="10686656" cy="5037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35706" y="5147004"/>
            <a:ext cx="6090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Lì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xì Tết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95644" y="49003"/>
            <a:ext cx="3020657" cy="2406331"/>
          </a:xfrm>
          <a:prstGeom prst="rect">
            <a:avLst/>
          </a:prstGeom>
        </p:spPr>
      </p:pic>
      <p:pic>
        <p:nvPicPr>
          <p:cNvPr id="3074" name="Picture 2" descr="47 Tranh ngày têtd ý tưởng | lì xì, tranh, ngày tết">
            <a:extLst>
              <a:ext uri="{FF2B5EF4-FFF2-40B4-BE49-F238E27FC236}">
                <a16:creationId xmlns:a16="http://schemas.microsoft.com/office/drawing/2014/main" xmlns="" id="{DC9D4E79-7690-D410-751A-0CF2D969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5" y="1575129"/>
            <a:ext cx="52292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627365" y="390553"/>
            <a:ext cx="10937270" cy="6076893"/>
          </a:xfrm>
          <a:custGeom>
            <a:avLst/>
            <a:gdLst/>
            <a:ahLst/>
            <a:cxnLst/>
            <a:rect l="l" t="t" r="r" b="b"/>
            <a:pathLst>
              <a:path w="10937270" h="6076893">
                <a:moveTo>
                  <a:pt x="0" y="0"/>
                </a:moveTo>
                <a:lnTo>
                  <a:pt x="10937270" y="0"/>
                </a:lnTo>
                <a:lnTo>
                  <a:pt x="10937270" y="6076892"/>
                </a:lnTo>
                <a:lnTo>
                  <a:pt x="0" y="607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00" y="2674531"/>
            <a:ext cx="4755164" cy="4183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705736-54DB-F457-5814-73519EB9F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0" y="1629882"/>
            <a:ext cx="10525328" cy="208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912A41-EE6F-85CC-3D64-724ADDF24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61" y="3184038"/>
            <a:ext cx="3548939" cy="35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56" y="1676401"/>
            <a:ext cx="10288218" cy="47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M BUM - KHỞI ĐỘNG ĐẦU GIỜ - Body Percussion - Lớp 5_6 - Trường Tiểu Học Đinh Bộ Lĩnh.">
            <a:hlinkClick r:id="" action="ppaction://media"/>
            <a:extLst>
              <a:ext uri="{FF2B5EF4-FFF2-40B4-BE49-F238E27FC236}">
                <a16:creationId xmlns:a16="http://schemas.microsoft.com/office/drawing/2014/main" xmlns="" id="{AEC467A3-7B26-6E3D-F9ED-A8188C384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8"/>
          <p:cNvSpPr/>
          <p:nvPr/>
        </p:nvSpPr>
        <p:spPr>
          <a:xfrm>
            <a:off x="703257" y="302079"/>
            <a:ext cx="11025367" cy="2414227"/>
          </a:xfrm>
          <a:prstGeom prst="roundRect">
            <a:avLst>
              <a:gd name="adj" fmla="val 50000"/>
            </a:avLst>
          </a:prstGeom>
          <a:solidFill>
            <a:srgbClr val="CA5775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28366" y="539696"/>
            <a:ext cx="10735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Đề bài</a:t>
            </a:r>
            <a:r>
              <a:rPr lang="vi-VN" sz="4000" b="1" i="1" u="sng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b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Viết báo cáo một công việc mà nhóm, tổ hoặc lớp em đã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thực hiện.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6622" y="3035232"/>
            <a:ext cx="10452258" cy="1708160"/>
          </a:xfrm>
          <a:prstGeom prst="roundRect">
            <a:avLst/>
          </a:prstGeom>
          <a:solidFill>
            <a:srgbClr val="F0715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1. Dựa vào kết quả bài tập 2 và bài tập 3 trang 76, viết báo cáo.</a:t>
            </a:r>
          </a:p>
        </p:txBody>
      </p:sp>
    </p:spTree>
    <p:extLst>
      <p:ext uri="{BB962C8B-B14F-4D97-AF65-F5344CB8AC3E}">
        <p14:creationId xmlns:p14="http://schemas.microsoft.com/office/powerpoint/2010/main" val="10878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B96D04B9-2B68-0374-3FAB-C38800C21E0F}"/>
              </a:ext>
            </a:extLst>
          </p:cNvPr>
          <p:cNvSpPr/>
          <p:nvPr/>
        </p:nvSpPr>
        <p:spPr>
          <a:xfrm>
            <a:off x="241300" y="129009"/>
            <a:ext cx="11709400" cy="6599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F47AC-EE9A-9067-4C16-B33409B74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0" y="544589"/>
            <a:ext cx="7813980" cy="598084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787F2FC2-51C2-752E-6BDD-87D5DBD03E7C}"/>
              </a:ext>
            </a:extLst>
          </p:cNvPr>
          <p:cNvSpPr/>
          <p:nvPr/>
        </p:nvSpPr>
        <p:spPr>
          <a:xfrm>
            <a:off x="2762250" y="2495550"/>
            <a:ext cx="571500" cy="5715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DF5AA253-93BB-BA13-0D1B-209A6E49105B}"/>
              </a:ext>
            </a:extLst>
          </p:cNvPr>
          <p:cNvSpPr/>
          <p:nvPr/>
        </p:nvSpPr>
        <p:spPr>
          <a:xfrm>
            <a:off x="2762250" y="3304967"/>
            <a:ext cx="571500" cy="5715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A67926A8-43B2-7EF4-404A-7BF2443CCA7E}"/>
              </a:ext>
            </a:extLst>
          </p:cNvPr>
          <p:cNvSpPr/>
          <p:nvPr/>
        </p:nvSpPr>
        <p:spPr>
          <a:xfrm>
            <a:off x="7600950" y="2873344"/>
            <a:ext cx="571500" cy="5715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66E989-D95E-40E9-36B3-273456281383}"/>
              </a:ext>
            </a:extLst>
          </p:cNvPr>
          <p:cNvSpPr txBox="1"/>
          <p:nvPr/>
        </p:nvSpPr>
        <p:spPr>
          <a:xfrm>
            <a:off x="882476" y="704850"/>
            <a:ext cx="156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2474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9614" y="161907"/>
            <a:ext cx="1183004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+ Dựa vào gợi ý, kết quả thảo luận nhóm và dàn ý đã làm ở tiết trước để viết báo cáo công việc.</a:t>
            </a:r>
          </a:p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+ Viết đầy đủ các phần của báo cáo, trình bày các nội dung chính kèm số thứ tự, kí hiệu hoặc bảng biểu.</a:t>
            </a:r>
          </a:p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+ Phần các hoạt động đã thực hiện có thể trình bày dưới dạng bảng với các cột như gợi ý ở trang 87 (Tiếng Việt 5, tập một) để nội dung trình bày rõ ràng và dễ theo dõi hơn.</a:t>
            </a:r>
          </a:p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+ Trình bày thông tin cụ thể, rõ ràng với từ ngữ, câu ngắn gọn, đủ ý.</a:t>
            </a:r>
          </a:p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+ …</a:t>
            </a:r>
            <a:endParaRPr lang="vi-VN" sz="40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53093" y="668093"/>
            <a:ext cx="11112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2. Nghe các bạn nhận xét để chỉnh sửa, hoàn thiện báo cáo.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18FE4-6EFE-1D54-CEB7-03E6C9F3E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2288246"/>
            <a:ext cx="10851561" cy="7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86703" y="668093"/>
            <a:ext cx="1047916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5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Cùng bạn bình chọn: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3" name="Freeform 87">
            <a:extLst>
              <a:ext uri="{FF2B5EF4-FFF2-40B4-BE49-F238E27FC236}">
                <a16:creationId xmlns:a16="http://schemas.microsoft.com/office/drawing/2014/main" xmlns="" id="{A0A7A957-3C93-C6CC-B008-41149BD57FDF}"/>
              </a:ext>
            </a:extLst>
          </p:cNvPr>
          <p:cNvSpPr/>
          <p:nvPr/>
        </p:nvSpPr>
        <p:spPr>
          <a:xfrm>
            <a:off x="2642807" y="3507239"/>
            <a:ext cx="6906386" cy="3204571"/>
          </a:xfrm>
          <a:custGeom>
            <a:avLst/>
            <a:gdLst/>
            <a:ahLst/>
            <a:cxnLst/>
            <a:rect l="l" t="t" r="r" b="b"/>
            <a:pathLst>
              <a:path w="11829483" h="5559857">
                <a:moveTo>
                  <a:pt x="0" y="0"/>
                </a:moveTo>
                <a:lnTo>
                  <a:pt x="11829483" y="0"/>
                </a:lnTo>
                <a:lnTo>
                  <a:pt x="11829483" y="5559857"/>
                </a:lnTo>
                <a:lnTo>
                  <a:pt x="0" y="5559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2CE03-59FD-5C66-A058-063DCCB46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7" y="1664676"/>
            <a:ext cx="10772984" cy="13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EACA15-EA5F-CCA8-811D-E6136E3D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86" y="837894"/>
            <a:ext cx="11194627" cy="51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222</Words>
  <Application>Microsoft Office PowerPoint</Application>
  <PresentationFormat>Custom</PresentationFormat>
  <Paragraphs>19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2022-03-07T11:00:09Z</dcterms:created>
  <dcterms:modified xsi:type="dcterms:W3CDTF">2024-11-09T09:30:28Z</dcterms:modified>
  <cp:category>9Slide.vn</cp:category>
</cp:coreProperties>
</file>