
<file path=[Content_Types].xml><?xml version="1.0" encoding="utf-8"?>
<Types xmlns="http://schemas.openxmlformats.org/package/2006/content-types">
  <Default Extension="fntdata" ContentType="application/x-fontdata"/>
  <Default Extension="glb" ContentType="model/gltf.binary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media/audio10.wav" ContentType="audio/wav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</p:sldMasterIdLst>
  <p:notesMasterIdLst>
    <p:notesMasterId r:id="rId28"/>
  </p:notesMasterIdLst>
  <p:sldIdLst>
    <p:sldId id="256" r:id="rId2"/>
    <p:sldId id="561" r:id="rId3"/>
    <p:sldId id="325" r:id="rId4"/>
    <p:sldId id="257" r:id="rId5"/>
    <p:sldId id="261" r:id="rId6"/>
    <p:sldId id="574" r:id="rId7"/>
    <p:sldId id="258" r:id="rId8"/>
    <p:sldId id="562" r:id="rId9"/>
    <p:sldId id="563" r:id="rId10"/>
    <p:sldId id="564" r:id="rId11"/>
    <p:sldId id="259" r:id="rId12"/>
    <p:sldId id="263" r:id="rId13"/>
    <p:sldId id="565" r:id="rId14"/>
    <p:sldId id="566" r:id="rId15"/>
    <p:sldId id="567" r:id="rId16"/>
    <p:sldId id="568" r:id="rId17"/>
    <p:sldId id="569" r:id="rId18"/>
    <p:sldId id="570" r:id="rId19"/>
    <p:sldId id="571" r:id="rId20"/>
    <p:sldId id="572" r:id="rId21"/>
    <p:sldId id="260" r:id="rId22"/>
    <p:sldId id="262" r:id="rId23"/>
    <p:sldId id="272" r:id="rId24"/>
    <p:sldId id="573" r:id="rId25"/>
    <p:sldId id="273" r:id="rId26"/>
    <p:sldId id="277" r:id="rId27"/>
  </p:sldIdLst>
  <p:sldSz cx="9144000" cy="5143500" type="screen16x9"/>
  <p:notesSz cx="6858000" cy="9144000"/>
  <p:embeddedFontLst>
    <p:embeddedFont>
      <p:font typeface=".VnVogue" panose="020B7200000000000000" pitchFamily="34" charset="0"/>
      <p:regular r:id="rId29"/>
    </p:embeddedFont>
    <p:embeddedFont>
      <p:font typeface="Alef" panose="00000500000000000000" pitchFamily="2" charset="-79"/>
      <p:regular r:id="rId30"/>
      <p:bold r:id="rId31"/>
    </p:embeddedFont>
    <p:embeddedFont>
      <p:font typeface="Bebas Neue" panose="020B0606020202050201" pitchFamily="34" charset="0"/>
      <p:regular r:id="rId32"/>
    </p:embeddedFont>
    <p:embeddedFont>
      <p:font typeface="Berlin Sans FB Demi" panose="020E0802020502020306" pitchFamily="34" charset="0"/>
      <p:bold r:id="rId33"/>
    </p:embeddedFont>
    <p:embeddedFont>
      <p:font typeface="BioRhyme" panose="020B0604020202020204" charset="0"/>
      <p:regular r:id="rId34"/>
      <p:bold r:id="rId35"/>
    </p:embeddedFont>
    <p:embeddedFont>
      <p:font typeface="Jumble" panose="02000503000000020004" pitchFamily="2" charset="0"/>
      <p:regular r:id="rId36"/>
    </p:embeddedFont>
    <p:embeddedFont>
      <p:font typeface="Nunito Light" pitchFamily="2" charset="0"/>
      <p:regular r:id="rId37"/>
      <p:italic r:id="rId38"/>
    </p:embeddedFont>
    <p:embeddedFont>
      <p:font typeface="PT Sans" panose="020B0503020203020204" pitchFamily="34" charset="0"/>
      <p:regular r:id="rId39"/>
      <p:bold r:id="rId40"/>
      <p:italic r:id="rId41"/>
      <p:boldItalic r:id="rId42"/>
    </p:embeddedFont>
    <p:embeddedFont>
      <p:font typeface="Roboto Condensed Light" panose="02000000000000000000" pitchFamily="2" charset="0"/>
      <p:regular r:id="rId43"/>
      <p:italic r:id="rId4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  <p15:guide id="3" orient="horz" pos="584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CC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E4D3178-CA99-40A8-90C0-4B5F5666338C}">
  <a:tblStyle styleId="{AE4D3178-CA99-40A8-90C0-4B5F5666338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1732" autoAdjust="0"/>
  </p:normalViewPr>
  <p:slideViewPr>
    <p:cSldViewPr snapToGrid="0">
      <p:cViewPr varScale="1">
        <p:scale>
          <a:sx n="81" d="100"/>
          <a:sy n="81" d="100"/>
        </p:scale>
        <p:origin x="653" y="38"/>
      </p:cViewPr>
      <p:guideLst>
        <p:guide orient="horz" pos="1620"/>
        <p:guide pos="2880"/>
        <p:guide orient="horz" pos="58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13.fntdata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05T16:08:51.870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27,'76'1,"82"-2,-101-5,21-1,-16 8,51-2,-27-11,-70 10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05T16:08:53.696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0,'530'0,"-518"0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05T16:08:56.119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0,'10'1,"0"0,1 1,17 5,2 0,127 20,-133-23,142 14,-123-15,64 12,-8-2,254 11,-180-10,29 0,211-15,-403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05T16:08:59.552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0,'2'1,"1"-1,0 1,0 0,-1-1,1 1,0 1,-1-1,4 2,6 3,10 3,0-1,45 9,224 7,-223-21,284 1,-298-4,-44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05T16:09:01.005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42,'46'1,"1"-1,67-6,28-7,-21 0,137 3,-197 10,-49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05T16:09:02.649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91,'22'0,"0"-2,29-4,75-22,-63 17,-45 8,44-5,-34 5,44-9,-53 8,24-2,-9 1,-17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3" name="Google Shape;5873;g10d1d5e8f94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4" name="Google Shape;5874;g10d1d5e8f94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4" name="Google Shape;6434;g113ebf097b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35" name="Google Shape;6435;g113ebf097b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Ask: What toys can you see? – teddy bear, ball, car (train, puzzle). They are in the school bag.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Click to show the pointers to the pictures of the toys. </a:t>
            </a: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6" name="Google Shape;7016;g113ebf097b1_0_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7" name="Google Shape;7017;g113ebf097b1_0_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indent="-298450">
              <a:buFontTx/>
              <a:buChar char="-"/>
            </a:pPr>
            <a:r>
              <a:rPr lang="en-US" dirty="0"/>
              <a:t>Ask students “What’s happening?”, “What does Tim say?”</a:t>
            </a:r>
          </a:p>
          <a:p>
            <a:pPr marL="457200" indent="-298450">
              <a:buFontTx/>
              <a:buChar char="-"/>
            </a:pPr>
            <a:r>
              <a:rPr lang="en-US" dirty="0"/>
              <a:t>Click to show what Tim says. </a:t>
            </a:r>
          </a:p>
        </p:txBody>
      </p:sp>
    </p:spTree>
    <p:extLst>
      <p:ext uri="{BB962C8B-B14F-4D97-AF65-F5344CB8AC3E}">
        <p14:creationId xmlns:p14="http://schemas.microsoft.com/office/powerpoint/2010/main" val="38833522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indent="-298450">
              <a:buFontTx/>
              <a:buChar char="-"/>
            </a:pPr>
            <a:r>
              <a:rPr lang="en-US" dirty="0"/>
              <a:t>Ask students “What’s happening?”, “What does Tim say?”</a:t>
            </a:r>
          </a:p>
          <a:p>
            <a:pPr marL="457200" indent="-298450">
              <a:buFontTx/>
              <a:buChar char="-"/>
            </a:pPr>
            <a:r>
              <a:rPr lang="en-US" dirty="0"/>
              <a:t>Click to show what Tim says. </a:t>
            </a:r>
          </a:p>
        </p:txBody>
      </p:sp>
    </p:spTree>
    <p:extLst>
      <p:ext uri="{BB962C8B-B14F-4D97-AF65-F5344CB8AC3E}">
        <p14:creationId xmlns:p14="http://schemas.microsoft.com/office/powerpoint/2010/main" val="28695270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indent="-298450">
              <a:buFontTx/>
              <a:buChar char="-"/>
            </a:pPr>
            <a:r>
              <a:rPr lang="en-US" dirty="0"/>
              <a:t>Ask students “What’s happening?”, “What does Rosy say?”</a:t>
            </a:r>
          </a:p>
          <a:p>
            <a:pPr marL="457200" indent="-298450">
              <a:buFontTx/>
              <a:buChar char="-"/>
            </a:pPr>
            <a:r>
              <a:rPr lang="en-US" dirty="0"/>
              <a:t>Click to show what Rosy says. </a:t>
            </a:r>
          </a:p>
        </p:txBody>
      </p:sp>
    </p:spTree>
    <p:extLst>
      <p:ext uri="{BB962C8B-B14F-4D97-AF65-F5344CB8AC3E}">
        <p14:creationId xmlns:p14="http://schemas.microsoft.com/office/powerpoint/2010/main" val="19316459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indent="-298450">
              <a:buFontTx/>
              <a:buChar char="-"/>
            </a:pPr>
            <a:r>
              <a:rPr lang="en-US" dirty="0"/>
              <a:t>Ask students “What’s happening?”, “What does Rosy say?”, “What does Tim say?”</a:t>
            </a:r>
          </a:p>
          <a:p>
            <a:pPr marL="457200" indent="-298450">
              <a:buFontTx/>
              <a:buChar char="-"/>
            </a:pPr>
            <a:r>
              <a:rPr lang="en-US" dirty="0"/>
              <a:t>Click to show what Rosy and Tim say. </a:t>
            </a:r>
          </a:p>
        </p:txBody>
      </p:sp>
    </p:spTree>
    <p:extLst>
      <p:ext uri="{BB962C8B-B14F-4D97-AF65-F5344CB8AC3E}">
        <p14:creationId xmlns:p14="http://schemas.microsoft.com/office/powerpoint/2010/main" val="18423876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6" name="Google Shape;7016;g113ebf097b1_0_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7" name="Google Shape;7017;g113ebf097b1_0_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Ask students to listen and point to each bubble as they hear the text.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play the recording – Listen and point - Track 14.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show the pointers while playing the recording.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10130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6" name="Google Shape;7016;g113ebf097b1_0_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7" name="Google Shape;7017;g113ebf097b1_0_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Ask students to listen and point to the pictures as they hear the text.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play the recording – Listen and point - Track 14.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show the pointers while playing the recording.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539356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6" name="Google Shape;7016;g113ebf097b1_0_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7" name="Google Shape;7017;g113ebf097b1_0_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Ask students to answer the questions. </a:t>
            </a:r>
          </a:p>
        </p:txBody>
      </p:sp>
    </p:spTree>
    <p:extLst>
      <p:ext uri="{BB962C8B-B14F-4D97-AF65-F5344CB8AC3E}">
        <p14:creationId xmlns:p14="http://schemas.microsoft.com/office/powerpoint/2010/main" val="21422384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6" name="Google Shape;7016;g113ebf097b1_0_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7" name="Google Shape;7017;g113ebf097b1_0_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Ask students to listen and point to the words as they hear the text.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play the recording – Listen and point to the words- Track 14.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Ask them to find out the toy words in the text và color them yellow.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show the answers.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490421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Class Rules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A2738C-5D64-44AB-9D76-C62C812D3670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87684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" name="Google Shape;6522;g113ebf097b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3" name="Google Shape;6523;g113ebf097b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</a:t>
            </a:r>
            <a:r>
              <a:rPr lang="en-US" dirty="0" err="1"/>
              <a:t>bAsk</a:t>
            </a:r>
            <a:r>
              <a:rPr lang="en-US" dirty="0"/>
              <a:t> students to work in pairs for playing roles of the characters in the story (for above level – students can use their toy realia).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g113ebf097b1_0_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2" name="Google Shape;6802;g113ebf097b1_0_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4" name="Google Shape;8404;g113ebf097b1_0_4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5" name="Google Shape;8405;g113ebf097b1_0_4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g113ebf097b1_0_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2" name="Google Shape;6802;g113ebf097b1_0_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39446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" name="Google Shape;8601;g113ebf097b1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02" name="Google Shape;8602;g113ebf097b1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dirty="0"/>
              <a:t>Workbook page 10 </a:t>
            </a:r>
          </a:p>
          <a:p>
            <a:pPr marL="171450" lvl="0" indent="-171450" algn="l" rtl="0"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dirty="0"/>
              <a:t>sachso.edu.vn</a:t>
            </a:r>
          </a:p>
          <a:p>
            <a:pPr marL="171450" lvl="0" indent="-171450" algn="l" rtl="0"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dirty="0"/>
              <a:t>Values worksheet</a:t>
            </a: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4" name="Google Shape;9874;g113ebf097b1_0_8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75" name="Google Shape;9875;g113ebf097b1_0_8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Click on the frog to play Goodbye song. </a:t>
            </a: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2" name="Google Shape;6222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9" name="Google Shape;6639;g113ebf097b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0" name="Google Shape;6640;g113ebf097b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2" name="Google Shape;6222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Ask students to watch the video clip of the story and tell how many toys they can see.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767949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5" name="Google Shape;6325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6" name="Google Shape;6326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hear each picture’s name.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Next click to play the recording.</a:t>
            </a: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5" name="Google Shape;6325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6" name="Google Shape;6326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Click to play the recording.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204917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5" name="Google Shape;6325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6" name="Google Shape;6326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Click to play the recording track 13 – Listen and chant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497899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2" name="Google Shape;6222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17648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0" name="Google Shape;10;p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" name="Google Shape;284;p2"/>
          <p:cNvSpPr txBox="1">
            <a:spLocks noGrp="1"/>
          </p:cNvSpPr>
          <p:nvPr>
            <p:ph type="ctrTitle"/>
          </p:nvPr>
        </p:nvSpPr>
        <p:spPr>
          <a:xfrm>
            <a:off x="1471500" y="1104275"/>
            <a:ext cx="6201000" cy="2097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5" name="Google Shape;285;p2"/>
          <p:cNvSpPr txBox="1">
            <a:spLocks noGrp="1"/>
          </p:cNvSpPr>
          <p:nvPr>
            <p:ph type="subTitle" idx="1"/>
          </p:nvPr>
        </p:nvSpPr>
        <p:spPr>
          <a:xfrm>
            <a:off x="1853550" y="3216325"/>
            <a:ext cx="5436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6" name="Google Shape;2616;p13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617" name="Google Shape;2617;p13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3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3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3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3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3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3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3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3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3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3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3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3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3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3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3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3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3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3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3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3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3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3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3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3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3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3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3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3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3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3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3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3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3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3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3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3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3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3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3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3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3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3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3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3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3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3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3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3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3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3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3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3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3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3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3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3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3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3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3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3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3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3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3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3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3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3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3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3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3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3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3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3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3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3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3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3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3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3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3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3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3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3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3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3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3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3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3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3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3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3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3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3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3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3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3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3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3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3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3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3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3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3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3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3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3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3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3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3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3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3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3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3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3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3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3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3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3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3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3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3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3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3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3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3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3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3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3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3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3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3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3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3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3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3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3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3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3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3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3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3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3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3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3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3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3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3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3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3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3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3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3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3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3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3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3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3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3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3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3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3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3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3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3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3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3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3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3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3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3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3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3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3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3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3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3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3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3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3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3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3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3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3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3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3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3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3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3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3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3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3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3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3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3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3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3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3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3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3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3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3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3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3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3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3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3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3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3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3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3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3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3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3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3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3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3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3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3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3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3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3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3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3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3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3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3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3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3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3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3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3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3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3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3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3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3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3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3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3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3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3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3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3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3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3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3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3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3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3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3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3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3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3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3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3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3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3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3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3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3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3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3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3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3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3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3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3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3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3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3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3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3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3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3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1" name="Google Shape;2891;p13"/>
          <p:cNvSpPr txBox="1">
            <a:spLocks noGrp="1"/>
          </p:cNvSpPr>
          <p:nvPr>
            <p:ph type="title"/>
          </p:nvPr>
        </p:nvSpPr>
        <p:spPr>
          <a:xfrm>
            <a:off x="1636933" y="1495192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92" name="Google Shape;2892;p13"/>
          <p:cNvSpPr txBox="1">
            <a:spLocks noGrp="1"/>
          </p:cNvSpPr>
          <p:nvPr>
            <p:ph type="subTitle" idx="1"/>
          </p:nvPr>
        </p:nvSpPr>
        <p:spPr>
          <a:xfrm>
            <a:off x="1636933" y="1861330"/>
            <a:ext cx="2867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893" name="Google Shape;2893;p13"/>
          <p:cNvSpPr txBox="1">
            <a:spLocks noGrp="1"/>
          </p:cNvSpPr>
          <p:nvPr>
            <p:ph type="title" idx="2"/>
          </p:nvPr>
        </p:nvSpPr>
        <p:spPr>
          <a:xfrm flipH="1">
            <a:off x="5510697" y="1495196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94" name="Google Shape;2894;p13"/>
          <p:cNvSpPr txBox="1">
            <a:spLocks noGrp="1"/>
          </p:cNvSpPr>
          <p:nvPr>
            <p:ph type="subTitle" idx="3"/>
          </p:nvPr>
        </p:nvSpPr>
        <p:spPr>
          <a:xfrm flipH="1">
            <a:off x="5510697" y="1861337"/>
            <a:ext cx="2866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13"/>
          <p:cNvSpPr txBox="1">
            <a:spLocks noGrp="1"/>
          </p:cNvSpPr>
          <p:nvPr>
            <p:ph type="title" idx="4" hasCustomPrompt="1"/>
          </p:nvPr>
        </p:nvSpPr>
        <p:spPr>
          <a:xfrm>
            <a:off x="824088" y="1691825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96" name="Google Shape;2896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699062" y="1691825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97" name="Google Shape;2897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98" name="Google Shape;2898;p13"/>
          <p:cNvSpPr txBox="1">
            <a:spLocks noGrp="1"/>
          </p:cNvSpPr>
          <p:nvPr>
            <p:ph type="title" idx="7"/>
          </p:nvPr>
        </p:nvSpPr>
        <p:spPr>
          <a:xfrm>
            <a:off x="1636933" y="3181313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99" name="Google Shape;2899;p13"/>
          <p:cNvSpPr txBox="1">
            <a:spLocks noGrp="1"/>
          </p:cNvSpPr>
          <p:nvPr>
            <p:ph type="subTitle" idx="8"/>
          </p:nvPr>
        </p:nvSpPr>
        <p:spPr>
          <a:xfrm>
            <a:off x="1636933" y="3548690"/>
            <a:ext cx="2867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900" name="Google Shape;2900;p13"/>
          <p:cNvSpPr txBox="1">
            <a:spLocks noGrp="1"/>
          </p:cNvSpPr>
          <p:nvPr>
            <p:ph type="title" idx="9"/>
          </p:nvPr>
        </p:nvSpPr>
        <p:spPr>
          <a:xfrm flipH="1">
            <a:off x="5510697" y="3181313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901" name="Google Shape;2901;p13"/>
          <p:cNvSpPr txBox="1">
            <a:spLocks noGrp="1"/>
          </p:cNvSpPr>
          <p:nvPr>
            <p:ph type="subTitle" idx="13"/>
          </p:nvPr>
        </p:nvSpPr>
        <p:spPr>
          <a:xfrm flipH="1">
            <a:off x="5510697" y="3548690"/>
            <a:ext cx="2866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902" name="Google Shape;2902;p13"/>
          <p:cNvSpPr txBox="1">
            <a:spLocks noGrp="1"/>
          </p:cNvSpPr>
          <p:nvPr>
            <p:ph type="title" idx="14" hasCustomPrompt="1"/>
          </p:nvPr>
        </p:nvSpPr>
        <p:spPr>
          <a:xfrm>
            <a:off x="824088" y="3377950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03" name="Google Shape;2903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699062" y="3377950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904" name="Google Shape;2904;p13"/>
          <p:cNvGrpSpPr/>
          <p:nvPr/>
        </p:nvGrpSpPr>
        <p:grpSpPr>
          <a:xfrm>
            <a:off x="8387100" y="-77375"/>
            <a:ext cx="297100" cy="2315550"/>
            <a:chOff x="8234700" y="-5937"/>
            <a:chExt cx="297100" cy="2315550"/>
          </a:xfrm>
        </p:grpSpPr>
        <p:sp>
          <p:nvSpPr>
            <p:cNvPr id="2905" name="Google Shape;2905;p13"/>
            <p:cNvSpPr/>
            <p:nvPr/>
          </p:nvSpPr>
          <p:spPr>
            <a:xfrm>
              <a:off x="8384650" y="-5937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3"/>
            <p:cNvSpPr/>
            <p:nvPr/>
          </p:nvSpPr>
          <p:spPr>
            <a:xfrm>
              <a:off x="8384650" y="-5937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3"/>
            <p:cNvSpPr/>
            <p:nvPr/>
          </p:nvSpPr>
          <p:spPr>
            <a:xfrm>
              <a:off x="8374525" y="-5937"/>
              <a:ext cx="19700" cy="2172350"/>
            </a:xfrm>
            <a:custGeom>
              <a:avLst/>
              <a:gdLst/>
              <a:ahLst/>
              <a:cxnLst/>
              <a:rect l="l" t="t" r="r" b="b"/>
              <a:pathLst>
                <a:path w="788" h="86894" extrusionOk="0">
                  <a:moveTo>
                    <a:pt x="1" y="0"/>
                  </a:moveTo>
                  <a:lnTo>
                    <a:pt x="1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3"/>
            <p:cNvSpPr/>
            <p:nvPr/>
          </p:nvSpPr>
          <p:spPr>
            <a:xfrm>
              <a:off x="8234700" y="2027088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31" y="1"/>
                  </a:moveTo>
                  <a:lnTo>
                    <a:pt x="3707" y="3191"/>
                  </a:lnTo>
                  <a:lnTo>
                    <a:pt x="0" y="4314"/>
                  </a:lnTo>
                  <a:lnTo>
                    <a:pt x="2337" y="7437"/>
                  </a:lnTo>
                  <a:lnTo>
                    <a:pt x="2269" y="11301"/>
                  </a:lnTo>
                  <a:lnTo>
                    <a:pt x="5931" y="10043"/>
                  </a:lnTo>
                  <a:lnTo>
                    <a:pt x="9615" y="11301"/>
                  </a:lnTo>
                  <a:lnTo>
                    <a:pt x="9548" y="7437"/>
                  </a:lnTo>
                  <a:lnTo>
                    <a:pt x="11884" y="4314"/>
                  </a:lnTo>
                  <a:lnTo>
                    <a:pt x="8155" y="3191"/>
                  </a:lnTo>
                  <a:lnTo>
                    <a:pt x="59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9" name="Google Shape;2909;p13"/>
          <p:cNvGrpSpPr/>
          <p:nvPr/>
        </p:nvGrpSpPr>
        <p:grpSpPr>
          <a:xfrm>
            <a:off x="166950" y="-76200"/>
            <a:ext cx="599250" cy="1418100"/>
            <a:chOff x="310050" y="0"/>
            <a:chExt cx="599250" cy="1418100"/>
          </a:xfrm>
        </p:grpSpPr>
        <p:sp>
          <p:nvSpPr>
            <p:cNvPr id="2910" name="Google Shape;2910;p13"/>
            <p:cNvSpPr/>
            <p:nvPr/>
          </p:nvSpPr>
          <p:spPr>
            <a:xfrm>
              <a:off x="608250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3"/>
            <p:cNvSpPr/>
            <p:nvPr/>
          </p:nvSpPr>
          <p:spPr>
            <a:xfrm>
              <a:off x="608250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3"/>
            <p:cNvSpPr/>
            <p:nvPr/>
          </p:nvSpPr>
          <p:spPr>
            <a:xfrm>
              <a:off x="598700" y="0"/>
              <a:ext cx="19700" cy="916575"/>
            </a:xfrm>
            <a:custGeom>
              <a:avLst/>
              <a:gdLst/>
              <a:ahLst/>
              <a:cxnLst/>
              <a:rect l="l" t="t" r="r" b="b"/>
              <a:pathLst>
                <a:path w="788" h="36663" extrusionOk="0">
                  <a:moveTo>
                    <a:pt x="1" y="0"/>
                  </a:moveTo>
                  <a:lnTo>
                    <a:pt x="1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3"/>
            <p:cNvSpPr/>
            <p:nvPr/>
          </p:nvSpPr>
          <p:spPr>
            <a:xfrm>
              <a:off x="310050" y="847475"/>
              <a:ext cx="599250" cy="57062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4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1" name="Google Shape;4381;p19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4382" name="Google Shape;4382;p1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6" name="Google Shape;4656;p19"/>
          <p:cNvSpPr txBox="1">
            <a:spLocks noGrp="1"/>
          </p:cNvSpPr>
          <p:nvPr>
            <p:ph type="title" hasCustomPrompt="1"/>
          </p:nvPr>
        </p:nvSpPr>
        <p:spPr>
          <a:xfrm>
            <a:off x="2427750" y="562813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57" name="Google Shape;4657;p19"/>
          <p:cNvSpPr txBox="1">
            <a:spLocks noGrp="1"/>
          </p:cNvSpPr>
          <p:nvPr>
            <p:ph type="subTitle" idx="1"/>
          </p:nvPr>
        </p:nvSpPr>
        <p:spPr>
          <a:xfrm>
            <a:off x="2427750" y="1115900"/>
            <a:ext cx="4288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4658" name="Google Shape;4658;p19"/>
          <p:cNvSpPr txBox="1">
            <a:spLocks noGrp="1"/>
          </p:cNvSpPr>
          <p:nvPr>
            <p:ph type="title" idx="2" hasCustomPrompt="1"/>
          </p:nvPr>
        </p:nvSpPr>
        <p:spPr>
          <a:xfrm>
            <a:off x="2427750" y="2115388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59" name="Google Shape;4659;p19"/>
          <p:cNvSpPr txBox="1">
            <a:spLocks noGrp="1"/>
          </p:cNvSpPr>
          <p:nvPr>
            <p:ph type="subTitle" idx="3"/>
          </p:nvPr>
        </p:nvSpPr>
        <p:spPr>
          <a:xfrm>
            <a:off x="2427750" y="2664134"/>
            <a:ext cx="4288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4660" name="Google Shape;4660;p19"/>
          <p:cNvSpPr txBox="1">
            <a:spLocks noGrp="1"/>
          </p:cNvSpPr>
          <p:nvPr>
            <p:ph type="title" idx="4" hasCustomPrompt="1"/>
          </p:nvPr>
        </p:nvSpPr>
        <p:spPr>
          <a:xfrm>
            <a:off x="2427750" y="3668100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61" name="Google Shape;4661;p19"/>
          <p:cNvSpPr txBox="1">
            <a:spLocks noGrp="1"/>
          </p:cNvSpPr>
          <p:nvPr>
            <p:ph type="subTitle" idx="5"/>
          </p:nvPr>
        </p:nvSpPr>
        <p:spPr>
          <a:xfrm>
            <a:off x="2428050" y="4214987"/>
            <a:ext cx="4287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2" name="Google Shape;4942;p2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4943" name="Google Shape;4943;p2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7" name="Google Shape;5217;p21"/>
          <p:cNvGrpSpPr/>
          <p:nvPr/>
        </p:nvGrpSpPr>
        <p:grpSpPr>
          <a:xfrm>
            <a:off x="6815325" y="-77375"/>
            <a:ext cx="260625" cy="1230500"/>
            <a:chOff x="6815325" y="0"/>
            <a:chExt cx="260625" cy="1230500"/>
          </a:xfrm>
        </p:grpSpPr>
        <p:sp>
          <p:nvSpPr>
            <p:cNvPr id="5218" name="Google Shape;5218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2" name="Google Shape;5222;p21"/>
          <p:cNvGrpSpPr/>
          <p:nvPr/>
        </p:nvGrpSpPr>
        <p:grpSpPr>
          <a:xfrm>
            <a:off x="310050" y="-77375"/>
            <a:ext cx="599250" cy="1418100"/>
            <a:chOff x="310050" y="-1175"/>
            <a:chExt cx="599250" cy="1418100"/>
          </a:xfrm>
        </p:grpSpPr>
        <p:grpSp>
          <p:nvGrpSpPr>
            <p:cNvPr id="5223" name="Google Shape;5223;p21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224" name="Google Shape;5224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21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1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28" name="Google Shape;5228;p21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9" name="Google Shape;5229;p21"/>
          <p:cNvGrpSpPr/>
          <p:nvPr/>
        </p:nvGrpSpPr>
        <p:grpSpPr>
          <a:xfrm>
            <a:off x="8234700" y="-77375"/>
            <a:ext cx="297100" cy="2315550"/>
            <a:chOff x="8234700" y="-1175"/>
            <a:chExt cx="297100" cy="2315550"/>
          </a:xfrm>
        </p:grpSpPr>
        <p:grpSp>
          <p:nvGrpSpPr>
            <p:cNvPr id="5230" name="Google Shape;5230;p2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231" name="Google Shape;5231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2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35" name="Google Shape;5235;p2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6" name="Google Shape;5236;p21"/>
          <p:cNvGrpSpPr/>
          <p:nvPr/>
        </p:nvGrpSpPr>
        <p:grpSpPr>
          <a:xfrm>
            <a:off x="310050" y="3368275"/>
            <a:ext cx="1609800" cy="1615000"/>
            <a:chOff x="10614475" y="3194400"/>
            <a:chExt cx="1609800" cy="1615000"/>
          </a:xfrm>
        </p:grpSpPr>
        <p:sp>
          <p:nvSpPr>
            <p:cNvPr id="5237" name="Google Shape;5237;p21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9" name="Google Shape;5349;p21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5350" name="Google Shape;5350;p2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2" name="Google Shape;5462;p22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5463" name="Google Shape;5463;p2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22"/>
          <p:cNvGrpSpPr/>
          <p:nvPr/>
        </p:nvGrpSpPr>
        <p:grpSpPr>
          <a:xfrm>
            <a:off x="7704944" y="3522626"/>
            <a:ext cx="1194656" cy="1477758"/>
            <a:chOff x="10943088" y="3810625"/>
            <a:chExt cx="1395300" cy="1725950"/>
          </a:xfrm>
        </p:grpSpPr>
        <p:sp>
          <p:nvSpPr>
            <p:cNvPr id="5738" name="Google Shape;5738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22"/>
          <p:cNvGrpSpPr/>
          <p:nvPr/>
        </p:nvGrpSpPr>
        <p:grpSpPr>
          <a:xfrm>
            <a:off x="409342" y="3534748"/>
            <a:ext cx="1823591" cy="1453514"/>
            <a:chOff x="8222575" y="3882950"/>
            <a:chExt cx="2306300" cy="1838263"/>
          </a:xfrm>
        </p:grpSpPr>
        <p:sp>
          <p:nvSpPr>
            <p:cNvPr id="5783" name="Google Shape;5783;p22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7" name="Google Shape;5847;p22"/>
          <p:cNvGrpSpPr/>
          <p:nvPr/>
        </p:nvGrpSpPr>
        <p:grpSpPr>
          <a:xfrm flipH="1">
            <a:off x="1916975" y="-77375"/>
            <a:ext cx="260625" cy="1230500"/>
            <a:chOff x="6815325" y="0"/>
            <a:chExt cx="260625" cy="1230500"/>
          </a:xfrm>
        </p:grpSpPr>
        <p:sp>
          <p:nvSpPr>
            <p:cNvPr id="5848" name="Google Shape;5848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2" name="Google Shape;5852;p22"/>
          <p:cNvGrpSpPr/>
          <p:nvPr/>
        </p:nvGrpSpPr>
        <p:grpSpPr>
          <a:xfrm flipH="1">
            <a:off x="8083625" y="-77375"/>
            <a:ext cx="599250" cy="1418100"/>
            <a:chOff x="310050" y="-1175"/>
            <a:chExt cx="599250" cy="1418100"/>
          </a:xfrm>
        </p:grpSpPr>
        <p:grpSp>
          <p:nvGrpSpPr>
            <p:cNvPr id="5853" name="Google Shape;5853;p2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854" name="Google Shape;5854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2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2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58" name="Google Shape;5858;p2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22"/>
          <p:cNvGrpSpPr/>
          <p:nvPr/>
        </p:nvGrpSpPr>
        <p:grpSpPr>
          <a:xfrm flipH="1">
            <a:off x="461125" y="-77375"/>
            <a:ext cx="297100" cy="2315550"/>
            <a:chOff x="8234700" y="-1175"/>
            <a:chExt cx="297100" cy="2315550"/>
          </a:xfrm>
        </p:grpSpPr>
        <p:grpSp>
          <p:nvGrpSpPr>
            <p:cNvPr id="5860" name="Google Shape;5860;p2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1" name="Google Shape;5861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2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2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65" name="Google Shape;5865;p2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FA8815-D9FF-4C6E-B1D8-9996FF99A90D}" type="datetimeFigureOut">
              <a:rPr lang="en-US" smtClean="0"/>
              <a:t>7/3/2022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4C794A-DDFD-4E3F-9CDF-20391B09CB9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4794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" name="Google Shape;287;p3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88" name="Google Shape;288;p3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3"/>
          <p:cNvSpPr txBox="1">
            <a:spLocks noGrp="1"/>
          </p:cNvSpPr>
          <p:nvPr>
            <p:ph type="title"/>
          </p:nvPr>
        </p:nvSpPr>
        <p:spPr>
          <a:xfrm>
            <a:off x="1929450" y="2733933"/>
            <a:ext cx="52851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63" name="Google Shape;563;p3"/>
          <p:cNvSpPr txBox="1">
            <a:spLocks noGrp="1"/>
          </p:cNvSpPr>
          <p:nvPr>
            <p:ph type="title" idx="2" hasCustomPrompt="1"/>
          </p:nvPr>
        </p:nvSpPr>
        <p:spPr>
          <a:xfrm>
            <a:off x="4114800" y="1515548"/>
            <a:ext cx="914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4" name="Google Shape;564;p3"/>
          <p:cNvSpPr txBox="1">
            <a:spLocks noGrp="1"/>
          </p:cNvSpPr>
          <p:nvPr>
            <p:ph type="subTitle" idx="1"/>
          </p:nvPr>
        </p:nvSpPr>
        <p:spPr>
          <a:xfrm>
            <a:off x="1927650" y="3541550"/>
            <a:ext cx="52887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565" name="Google Shape;565;p3"/>
          <p:cNvGrpSpPr/>
          <p:nvPr/>
        </p:nvGrpSpPr>
        <p:grpSpPr>
          <a:xfrm>
            <a:off x="1967250" y="-77375"/>
            <a:ext cx="297100" cy="2315550"/>
            <a:chOff x="8234700" y="-1175"/>
            <a:chExt cx="297100" cy="2315550"/>
          </a:xfrm>
        </p:grpSpPr>
        <p:grpSp>
          <p:nvGrpSpPr>
            <p:cNvPr id="566" name="Google Shape;566;p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67" name="Google Shape;567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1" name="Google Shape;571;p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3"/>
          <p:cNvGrpSpPr/>
          <p:nvPr/>
        </p:nvGrpSpPr>
        <p:grpSpPr>
          <a:xfrm>
            <a:off x="6815325" y="-77375"/>
            <a:ext cx="260625" cy="1230500"/>
            <a:chOff x="6815325" y="0"/>
            <a:chExt cx="260625" cy="1230500"/>
          </a:xfrm>
        </p:grpSpPr>
        <p:sp>
          <p:nvSpPr>
            <p:cNvPr id="573" name="Google Shape;573;p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" name="Google Shape;577;p3"/>
          <p:cNvGrpSpPr/>
          <p:nvPr/>
        </p:nvGrpSpPr>
        <p:grpSpPr>
          <a:xfrm>
            <a:off x="310050" y="-77375"/>
            <a:ext cx="599250" cy="1418100"/>
            <a:chOff x="310050" y="-1175"/>
            <a:chExt cx="599250" cy="1418100"/>
          </a:xfrm>
        </p:grpSpPr>
        <p:grpSp>
          <p:nvGrpSpPr>
            <p:cNvPr id="578" name="Google Shape;578;p3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79" name="Google Shape;579;p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3" name="Google Shape;583;p3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" name="Google Shape;584;p3"/>
          <p:cNvGrpSpPr/>
          <p:nvPr/>
        </p:nvGrpSpPr>
        <p:grpSpPr>
          <a:xfrm>
            <a:off x="8234700" y="-77375"/>
            <a:ext cx="297100" cy="2315550"/>
            <a:chOff x="8234700" y="-1175"/>
            <a:chExt cx="297100" cy="2315550"/>
          </a:xfrm>
        </p:grpSpPr>
        <p:grpSp>
          <p:nvGrpSpPr>
            <p:cNvPr id="585" name="Google Shape;585;p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" name="Google Shape;586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0" name="Google Shape;590;p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4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593" name="Google Shape;593;p4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" name="Google Shape;867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68" name="Google Shape;868;p4"/>
          <p:cNvSpPr txBox="1">
            <a:spLocks noGrp="1"/>
          </p:cNvSpPr>
          <p:nvPr>
            <p:ph type="body" idx="1"/>
          </p:nvPr>
        </p:nvSpPr>
        <p:spPr>
          <a:xfrm>
            <a:off x="716900" y="1059750"/>
            <a:ext cx="7704000" cy="35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grpSp>
        <p:nvGrpSpPr>
          <p:cNvPr id="869" name="Google Shape;869;p4"/>
          <p:cNvGrpSpPr/>
          <p:nvPr/>
        </p:nvGrpSpPr>
        <p:grpSpPr>
          <a:xfrm>
            <a:off x="8492025" y="-19050"/>
            <a:ext cx="599250" cy="1418100"/>
            <a:chOff x="310050" y="-1175"/>
            <a:chExt cx="599250" cy="1418100"/>
          </a:xfrm>
        </p:grpSpPr>
        <p:grpSp>
          <p:nvGrpSpPr>
            <p:cNvPr id="870" name="Google Shape;870;p4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71" name="Google Shape;871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4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4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" name="Google Shape;875;p4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6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171" name="Google Shape;1171;p6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5" name="Google Shape;1445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46" name="Google Shape;1446;p6"/>
          <p:cNvGrpSpPr/>
          <p:nvPr/>
        </p:nvGrpSpPr>
        <p:grpSpPr>
          <a:xfrm>
            <a:off x="224025" y="-20225"/>
            <a:ext cx="260625" cy="1230500"/>
            <a:chOff x="6815325" y="0"/>
            <a:chExt cx="260625" cy="1230500"/>
          </a:xfrm>
        </p:grpSpPr>
        <p:sp>
          <p:nvSpPr>
            <p:cNvPr id="1447" name="Google Shape;1447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" name="Google Shape;1451;p6"/>
          <p:cNvGrpSpPr/>
          <p:nvPr/>
        </p:nvGrpSpPr>
        <p:grpSpPr>
          <a:xfrm>
            <a:off x="8568075" y="-20225"/>
            <a:ext cx="297100" cy="2315550"/>
            <a:chOff x="8234700" y="-1175"/>
            <a:chExt cx="297100" cy="2315550"/>
          </a:xfrm>
        </p:grpSpPr>
        <p:grpSp>
          <p:nvGrpSpPr>
            <p:cNvPr id="1452" name="Google Shape;1452;p6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1453" name="Google Shape;1453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7" name="Google Shape;1457;p6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7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460" name="Google Shape;1460;p7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7"/>
          <p:cNvSpPr txBox="1">
            <a:spLocks noGrp="1"/>
          </p:cNvSpPr>
          <p:nvPr>
            <p:ph type="body" idx="1"/>
          </p:nvPr>
        </p:nvSpPr>
        <p:spPr>
          <a:xfrm>
            <a:off x="882619" y="1669800"/>
            <a:ext cx="4295100" cy="219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735" name="Google Shape;1735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736" name="Google Shape;1736;p7"/>
          <p:cNvGrpSpPr/>
          <p:nvPr/>
        </p:nvGrpSpPr>
        <p:grpSpPr>
          <a:xfrm>
            <a:off x="8558400" y="-75750"/>
            <a:ext cx="260625" cy="1230500"/>
            <a:chOff x="6815325" y="0"/>
            <a:chExt cx="260625" cy="1230500"/>
          </a:xfrm>
        </p:grpSpPr>
        <p:sp>
          <p:nvSpPr>
            <p:cNvPr id="1737" name="Google Shape;1737;p7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1" name="Google Shape;1741;p7"/>
          <p:cNvGrpSpPr/>
          <p:nvPr/>
        </p:nvGrpSpPr>
        <p:grpSpPr>
          <a:xfrm>
            <a:off x="310050" y="-77375"/>
            <a:ext cx="599250" cy="1418100"/>
            <a:chOff x="310050" y="-1175"/>
            <a:chExt cx="599250" cy="1418100"/>
          </a:xfrm>
        </p:grpSpPr>
        <p:grpSp>
          <p:nvGrpSpPr>
            <p:cNvPr id="1742" name="Google Shape;1742;p7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1743" name="Google Shape;1743;p7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7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7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7" name="Google Shape;1747;p7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9" name="Google Shape;1749;p8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750" name="Google Shape;1750;p8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4" name="Google Shape;2024;p8"/>
          <p:cNvSpPr txBox="1">
            <a:spLocks noGrp="1"/>
          </p:cNvSpPr>
          <p:nvPr>
            <p:ph type="title"/>
          </p:nvPr>
        </p:nvSpPr>
        <p:spPr>
          <a:xfrm>
            <a:off x="1847250" y="1444950"/>
            <a:ext cx="5449500" cy="22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9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027" name="Google Shape;2027;p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1" name="Google Shape;2301;p9"/>
          <p:cNvSpPr txBox="1">
            <a:spLocks noGrp="1"/>
          </p:cNvSpPr>
          <p:nvPr>
            <p:ph type="title"/>
          </p:nvPr>
        </p:nvSpPr>
        <p:spPr>
          <a:xfrm>
            <a:off x="1540200" y="1611004"/>
            <a:ext cx="60636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9"/>
          <p:cNvSpPr txBox="1">
            <a:spLocks noGrp="1"/>
          </p:cNvSpPr>
          <p:nvPr>
            <p:ph type="subTitle" idx="1"/>
          </p:nvPr>
        </p:nvSpPr>
        <p:spPr>
          <a:xfrm>
            <a:off x="1540200" y="2435096"/>
            <a:ext cx="60636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303" name="Google Shape;2303;p9"/>
          <p:cNvGrpSpPr/>
          <p:nvPr/>
        </p:nvGrpSpPr>
        <p:grpSpPr>
          <a:xfrm flipH="1">
            <a:off x="2070700" y="-77375"/>
            <a:ext cx="260625" cy="1230500"/>
            <a:chOff x="6815325" y="0"/>
            <a:chExt cx="260625" cy="1230500"/>
          </a:xfrm>
        </p:grpSpPr>
        <p:sp>
          <p:nvSpPr>
            <p:cNvPr id="2304" name="Google Shape;2304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 flipH="1">
            <a:off x="8237350" y="-77375"/>
            <a:ext cx="599250" cy="1418100"/>
            <a:chOff x="310050" y="-1175"/>
            <a:chExt cx="599250" cy="1418100"/>
          </a:xfrm>
        </p:grpSpPr>
        <p:grpSp>
          <p:nvGrpSpPr>
            <p:cNvPr id="2309" name="Google Shape;2309;p9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2310" name="Google Shape;2310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9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9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4" name="Google Shape;2314;p9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5" name="Google Shape;2315;p9"/>
          <p:cNvGrpSpPr/>
          <p:nvPr/>
        </p:nvGrpSpPr>
        <p:grpSpPr>
          <a:xfrm flipH="1">
            <a:off x="614850" y="-77375"/>
            <a:ext cx="297100" cy="2315550"/>
            <a:chOff x="8234700" y="-1175"/>
            <a:chExt cx="297100" cy="2315550"/>
          </a:xfrm>
        </p:grpSpPr>
        <p:grpSp>
          <p:nvGrpSpPr>
            <p:cNvPr id="2316" name="Google Shape;2316;p9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17" name="Google Shape;2317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9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9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1" name="Google Shape;2321;p9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7" name="Google Shape;2337;p1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338" name="Google Shape;2338;p1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2" name="Google Shape;2612;p11"/>
          <p:cNvSpPr txBox="1">
            <a:spLocks noGrp="1"/>
          </p:cNvSpPr>
          <p:nvPr>
            <p:ph type="title" hasCustomPrompt="1"/>
          </p:nvPr>
        </p:nvSpPr>
        <p:spPr>
          <a:xfrm>
            <a:off x="855900" y="1742200"/>
            <a:ext cx="7432200" cy="1134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613" name="Google Shape;2613;p11"/>
          <p:cNvSpPr txBox="1">
            <a:spLocks noGrp="1"/>
          </p:cNvSpPr>
          <p:nvPr>
            <p:ph type="subTitle" idx="1"/>
          </p:nvPr>
        </p:nvSpPr>
        <p:spPr>
          <a:xfrm>
            <a:off x="855000" y="2904200"/>
            <a:ext cx="7434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ioRhyme"/>
              <a:buNone/>
              <a:defRPr sz="3500" b="1">
                <a:solidFill>
                  <a:schemeClr val="lt2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3" r:id="rId5"/>
    <p:sldLayoutId id="2147483654" r:id="rId6"/>
    <p:sldLayoutId id="2147483655" r:id="rId7"/>
    <p:sldLayoutId id="2147483657" r:id="rId8"/>
    <p:sldLayoutId id="2147483658" r:id="rId9"/>
    <p:sldLayoutId id="2147483659" r:id="rId10"/>
    <p:sldLayoutId id="2147483665" r:id="rId11"/>
    <p:sldLayoutId id="2147483667" r:id="rId12"/>
    <p:sldLayoutId id="2147483668" r:id="rId13"/>
    <p:sldLayoutId id="2147483673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audio" Target="../media/audio2.wav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5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microsoft.com/office/2017/06/relationships/model3d" Target="../media/model3d1.glb"/><Relationship Id="rId9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13" Type="http://schemas.openxmlformats.org/officeDocument/2006/relationships/hyperlink" Target="https://www.publicdomainpictures.net/en/view-image.php?image=283939&amp;picture=pointing-finger" TargetMode="External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9.png"/><Relationship Id="rId12" Type="http://schemas.microsoft.com/office/2007/relationships/hdphoto" Target="../media/hdphoto3.wdp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25.png"/><Relationship Id="rId11" Type="http://schemas.openxmlformats.org/officeDocument/2006/relationships/image" Target="../media/image36.png"/><Relationship Id="rId5" Type="http://schemas.openxmlformats.org/officeDocument/2006/relationships/image" Target="../media/image35.png"/><Relationship Id="rId10" Type="http://schemas.openxmlformats.org/officeDocument/2006/relationships/image" Target="../media/image22.svg"/><Relationship Id="rId4" Type="http://schemas.openxmlformats.org/officeDocument/2006/relationships/notesSlide" Target="../notesSlides/notesSlide16.xml"/><Relationship Id="rId9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13" Type="http://schemas.openxmlformats.org/officeDocument/2006/relationships/hyperlink" Target="https://www.publicdomainpictures.net/en/view-image.php?image=283939&amp;picture=pointing-finger" TargetMode="External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9.png"/><Relationship Id="rId12" Type="http://schemas.microsoft.com/office/2007/relationships/hdphoto" Target="../media/hdphoto3.wdp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25.png"/><Relationship Id="rId11" Type="http://schemas.openxmlformats.org/officeDocument/2006/relationships/image" Target="../media/image36.png"/><Relationship Id="rId5" Type="http://schemas.openxmlformats.org/officeDocument/2006/relationships/image" Target="../media/image35.png"/><Relationship Id="rId10" Type="http://schemas.openxmlformats.org/officeDocument/2006/relationships/image" Target="../media/image22.svg"/><Relationship Id="rId4" Type="http://schemas.openxmlformats.org/officeDocument/2006/relationships/notesSlide" Target="../notesSlides/notesSlide17.xml"/><Relationship Id="rId9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www.publicdomainpictures.net/en/view-image.php?image=283939&amp;picture=pointing-finger" TargetMode="External"/><Relationship Id="rId5" Type="http://schemas.microsoft.com/office/2007/relationships/hdphoto" Target="../media/hdphoto3.wdp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www.youtube.com/watch?v=p3XPRgf4qG4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13" Type="http://schemas.openxmlformats.org/officeDocument/2006/relationships/customXml" Target="../ink/ink2.xml"/><Relationship Id="rId18" Type="http://schemas.openxmlformats.org/officeDocument/2006/relationships/image" Target="../media/image39.png"/><Relationship Id="rId3" Type="http://schemas.openxmlformats.org/officeDocument/2006/relationships/slideLayout" Target="../slideLayouts/slideLayout4.xml"/><Relationship Id="rId21" Type="http://schemas.openxmlformats.org/officeDocument/2006/relationships/customXml" Target="../ink/ink6.xml"/><Relationship Id="rId7" Type="http://schemas.openxmlformats.org/officeDocument/2006/relationships/image" Target="../media/image19.png"/><Relationship Id="rId12" Type="http://schemas.openxmlformats.org/officeDocument/2006/relationships/image" Target="../media/image360.png"/><Relationship Id="rId17" Type="http://schemas.openxmlformats.org/officeDocument/2006/relationships/customXml" Target="../ink/ink4.xml"/><Relationship Id="rId2" Type="http://schemas.openxmlformats.org/officeDocument/2006/relationships/audio" Target="../media/media2.wav"/><Relationship Id="rId16" Type="http://schemas.openxmlformats.org/officeDocument/2006/relationships/image" Target="../media/image38.png"/><Relationship Id="rId20" Type="http://schemas.openxmlformats.org/officeDocument/2006/relationships/image" Target="../media/image40.png"/><Relationship Id="rId1" Type="http://schemas.microsoft.com/office/2007/relationships/media" Target="../media/media2.wav"/><Relationship Id="rId6" Type="http://schemas.openxmlformats.org/officeDocument/2006/relationships/image" Target="../media/image25.png"/><Relationship Id="rId11" Type="http://schemas.openxmlformats.org/officeDocument/2006/relationships/customXml" Target="../ink/ink1.xml"/><Relationship Id="rId5" Type="http://schemas.openxmlformats.org/officeDocument/2006/relationships/image" Target="../media/image35.png"/><Relationship Id="rId15" Type="http://schemas.openxmlformats.org/officeDocument/2006/relationships/customXml" Target="../ink/ink3.xml"/><Relationship Id="rId10" Type="http://schemas.openxmlformats.org/officeDocument/2006/relationships/image" Target="../media/image22.svg"/><Relationship Id="rId19" Type="http://schemas.openxmlformats.org/officeDocument/2006/relationships/customXml" Target="../ink/ink5.xml"/><Relationship Id="rId4" Type="http://schemas.openxmlformats.org/officeDocument/2006/relationships/notesSlide" Target="../notesSlides/notesSlide19.xml"/><Relationship Id="rId9" Type="http://schemas.openxmlformats.org/officeDocument/2006/relationships/image" Target="../media/image21.png"/><Relationship Id="rId14" Type="http://schemas.openxmlformats.org/officeDocument/2006/relationships/image" Target="../media/image37.png"/><Relationship Id="rId22" Type="http://schemas.openxmlformats.org/officeDocument/2006/relationships/image" Target="../media/image4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E7BRrNU25l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s://pixabay.com/en/frog-hand-wave-goodbye-wink-smile-306795/" TargetMode="External"/><Relationship Id="rId4" Type="http://schemas.openxmlformats.org/officeDocument/2006/relationships/image" Target="../media/image4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svg"/><Relationship Id="rId3" Type="http://schemas.openxmlformats.org/officeDocument/2006/relationships/audio" Target="../media/audio3.wav"/><Relationship Id="rId7" Type="http://schemas.openxmlformats.org/officeDocument/2006/relationships/audio" Target="../media/audio7.wav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6" Type="http://schemas.openxmlformats.org/officeDocument/2006/relationships/audio" Target="../media/audio6.wav"/><Relationship Id="rId11" Type="http://schemas.openxmlformats.org/officeDocument/2006/relationships/image" Target="../media/image18.png"/><Relationship Id="rId5" Type="http://schemas.openxmlformats.org/officeDocument/2006/relationships/audio" Target="../media/audio5.wav"/><Relationship Id="rId15" Type="http://schemas.openxmlformats.org/officeDocument/2006/relationships/image" Target="../media/image22.svg"/><Relationship Id="rId10" Type="http://schemas.openxmlformats.org/officeDocument/2006/relationships/image" Target="../media/image17.png"/><Relationship Id="rId4" Type="http://schemas.openxmlformats.org/officeDocument/2006/relationships/audio" Target="../media/audio4.wav"/><Relationship Id="rId9" Type="http://schemas.openxmlformats.org/officeDocument/2006/relationships/image" Target="../media/image16.png"/><Relationship Id="rId1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audio" Target="../media/audio8.wav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7.png"/><Relationship Id="rId11" Type="http://schemas.openxmlformats.org/officeDocument/2006/relationships/image" Target="../media/image24.svg"/><Relationship Id="rId5" Type="http://schemas.openxmlformats.org/officeDocument/2006/relationships/image" Target="../media/image16.png"/><Relationship Id="rId10" Type="http://schemas.openxmlformats.org/officeDocument/2006/relationships/image" Target="../media/image23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audio" Target="../media/audio9.wav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7.png"/><Relationship Id="rId11" Type="http://schemas.openxmlformats.org/officeDocument/2006/relationships/image" Target="../media/image24.svg"/><Relationship Id="rId5" Type="http://schemas.openxmlformats.org/officeDocument/2006/relationships/image" Target="../media/image16.png"/><Relationship Id="rId10" Type="http://schemas.openxmlformats.org/officeDocument/2006/relationships/image" Target="../media/image23.pn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6" name="Google Shape;5876;p26"/>
          <p:cNvGrpSpPr/>
          <p:nvPr/>
        </p:nvGrpSpPr>
        <p:grpSpPr>
          <a:xfrm>
            <a:off x="1469707" y="3639302"/>
            <a:ext cx="1342018" cy="1287084"/>
            <a:chOff x="11127038" y="4083763"/>
            <a:chExt cx="1128600" cy="1082402"/>
          </a:xfrm>
        </p:grpSpPr>
        <p:sp>
          <p:nvSpPr>
            <p:cNvPr id="5877" name="Google Shape;5877;p26"/>
            <p:cNvSpPr/>
            <p:nvPr/>
          </p:nvSpPr>
          <p:spPr>
            <a:xfrm>
              <a:off x="11127038" y="4901864"/>
              <a:ext cx="1128600" cy="264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6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extrusionOk="0">
                  <a:moveTo>
                    <a:pt x="140" y="0"/>
                  </a:moveTo>
                  <a:lnTo>
                    <a:pt x="0" y="281"/>
                  </a:lnTo>
                  <a:lnTo>
                    <a:pt x="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6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fill="none" extrusionOk="0">
                  <a:moveTo>
                    <a:pt x="140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301"/>
                  </a:lnTo>
                  <a:lnTo>
                    <a:pt x="20" y="301"/>
                  </a:lnTo>
                  <a:lnTo>
                    <a:pt x="20" y="301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60" y="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6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extrusionOk="0">
                  <a:moveTo>
                    <a:pt x="0" y="1"/>
                  </a:moveTo>
                  <a:lnTo>
                    <a:pt x="3028" y="25611"/>
                  </a:lnTo>
                  <a:lnTo>
                    <a:pt x="34534" y="25611"/>
                  </a:lnTo>
                  <a:lnTo>
                    <a:pt x="34734" y="21720"/>
                  </a:lnTo>
                  <a:lnTo>
                    <a:pt x="35697" y="3470"/>
                  </a:lnTo>
                  <a:lnTo>
                    <a:pt x="358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6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fill="none" extrusionOk="0">
                  <a:moveTo>
                    <a:pt x="35878" y="1"/>
                  </a:moveTo>
                  <a:lnTo>
                    <a:pt x="35697" y="3470"/>
                  </a:lnTo>
                  <a:lnTo>
                    <a:pt x="34734" y="21720"/>
                  </a:lnTo>
                  <a:lnTo>
                    <a:pt x="34534" y="25611"/>
                  </a:lnTo>
                  <a:lnTo>
                    <a:pt x="3028" y="25611"/>
                  </a:lnTo>
                  <a:lnTo>
                    <a:pt x="0" y="1"/>
                  </a:lnTo>
                  <a:lnTo>
                    <a:pt x="358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6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extrusionOk="0">
                  <a:moveTo>
                    <a:pt x="1" y="1"/>
                  </a:move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6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fill="none" extrusionOk="0">
                  <a:moveTo>
                    <a:pt x="1" y="1"/>
                  </a:moveTo>
                  <a:lnTo>
                    <a:pt x="1585" y="13337"/>
                  </a:ln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7428" y="19715"/>
                  </a:lnTo>
                  <a:lnTo>
                    <a:pt x="17428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6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extrusionOk="0">
                  <a:moveTo>
                    <a:pt x="19212" y="0"/>
                  </a:moveTo>
                  <a:lnTo>
                    <a:pt x="17889" y="20"/>
                  </a:lnTo>
                  <a:lnTo>
                    <a:pt x="16565" y="61"/>
                  </a:lnTo>
                  <a:lnTo>
                    <a:pt x="15262" y="141"/>
                  </a:lnTo>
                  <a:lnTo>
                    <a:pt x="13998" y="221"/>
                  </a:lnTo>
                  <a:lnTo>
                    <a:pt x="12775" y="321"/>
                  </a:lnTo>
                  <a:lnTo>
                    <a:pt x="11592" y="462"/>
                  </a:lnTo>
                  <a:lnTo>
                    <a:pt x="10469" y="602"/>
                  </a:lnTo>
                  <a:lnTo>
                    <a:pt x="9406" y="782"/>
                  </a:lnTo>
                  <a:lnTo>
                    <a:pt x="8423" y="983"/>
                  </a:lnTo>
                  <a:lnTo>
                    <a:pt x="7541" y="1204"/>
                  </a:lnTo>
                  <a:lnTo>
                    <a:pt x="7119" y="1324"/>
                  </a:lnTo>
                  <a:lnTo>
                    <a:pt x="6738" y="1444"/>
                  </a:lnTo>
                  <a:lnTo>
                    <a:pt x="5776" y="1785"/>
                  </a:lnTo>
                  <a:lnTo>
                    <a:pt x="4893" y="2126"/>
                  </a:lnTo>
                  <a:lnTo>
                    <a:pt x="4111" y="2467"/>
                  </a:lnTo>
                  <a:lnTo>
                    <a:pt x="3389" y="2828"/>
                  </a:lnTo>
                  <a:lnTo>
                    <a:pt x="2768" y="3169"/>
                  </a:lnTo>
                  <a:lnTo>
                    <a:pt x="2206" y="3510"/>
                  </a:lnTo>
                  <a:lnTo>
                    <a:pt x="1705" y="3851"/>
                  </a:lnTo>
                  <a:lnTo>
                    <a:pt x="1284" y="4172"/>
                  </a:lnTo>
                  <a:lnTo>
                    <a:pt x="943" y="4493"/>
                  </a:lnTo>
                  <a:lnTo>
                    <a:pt x="642" y="4793"/>
                  </a:lnTo>
                  <a:lnTo>
                    <a:pt x="401" y="5074"/>
                  </a:lnTo>
                  <a:lnTo>
                    <a:pt x="221" y="5355"/>
                  </a:lnTo>
                  <a:lnTo>
                    <a:pt x="100" y="5596"/>
                  </a:lnTo>
                  <a:lnTo>
                    <a:pt x="20" y="5816"/>
                  </a:lnTo>
                  <a:lnTo>
                    <a:pt x="0" y="603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891" y="16485"/>
                  </a:lnTo>
                  <a:lnTo>
                    <a:pt x="19814" y="16505"/>
                  </a:lnTo>
                  <a:lnTo>
                    <a:pt x="20736" y="16485"/>
                  </a:lnTo>
                  <a:lnTo>
                    <a:pt x="21639" y="16465"/>
                  </a:lnTo>
                  <a:lnTo>
                    <a:pt x="22561" y="16405"/>
                  </a:lnTo>
                  <a:lnTo>
                    <a:pt x="23464" y="16345"/>
                  </a:lnTo>
                  <a:lnTo>
                    <a:pt x="24366" y="16245"/>
                  </a:lnTo>
                  <a:lnTo>
                    <a:pt x="25249" y="16144"/>
                  </a:lnTo>
                  <a:lnTo>
                    <a:pt x="26131" y="16024"/>
                  </a:lnTo>
                  <a:lnTo>
                    <a:pt x="26993" y="15884"/>
                  </a:lnTo>
                  <a:lnTo>
                    <a:pt x="27836" y="15743"/>
                  </a:lnTo>
                  <a:lnTo>
                    <a:pt x="28678" y="15583"/>
                  </a:lnTo>
                  <a:lnTo>
                    <a:pt x="29480" y="15402"/>
                  </a:lnTo>
                  <a:lnTo>
                    <a:pt x="30282" y="15242"/>
                  </a:lnTo>
                  <a:lnTo>
                    <a:pt x="31786" y="14861"/>
                  </a:lnTo>
                  <a:lnTo>
                    <a:pt x="33190" y="14480"/>
                  </a:lnTo>
                  <a:lnTo>
                    <a:pt x="34474" y="14119"/>
                  </a:lnTo>
                  <a:lnTo>
                    <a:pt x="35637" y="13758"/>
                  </a:lnTo>
                  <a:lnTo>
                    <a:pt x="36640" y="13417"/>
                  </a:lnTo>
                  <a:lnTo>
                    <a:pt x="37482" y="13116"/>
                  </a:lnTo>
                  <a:lnTo>
                    <a:pt x="38164" y="1285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608" y="10990"/>
                  </a:lnTo>
                  <a:lnTo>
                    <a:pt x="39708" y="10549"/>
                  </a:lnTo>
                  <a:lnTo>
                    <a:pt x="39868" y="9627"/>
                  </a:lnTo>
                  <a:lnTo>
                    <a:pt x="40009" y="8644"/>
                  </a:lnTo>
                  <a:lnTo>
                    <a:pt x="40109" y="7681"/>
                  </a:lnTo>
                  <a:lnTo>
                    <a:pt x="40169" y="6799"/>
                  </a:lnTo>
                  <a:lnTo>
                    <a:pt x="40189" y="6037"/>
                  </a:lnTo>
                  <a:lnTo>
                    <a:pt x="40189" y="5736"/>
                  </a:lnTo>
                  <a:lnTo>
                    <a:pt x="40169" y="5495"/>
                  </a:lnTo>
                  <a:lnTo>
                    <a:pt x="40129" y="5315"/>
                  </a:lnTo>
                  <a:lnTo>
                    <a:pt x="40089" y="5194"/>
                  </a:lnTo>
                  <a:lnTo>
                    <a:pt x="40009" y="5094"/>
                  </a:lnTo>
                  <a:lnTo>
                    <a:pt x="39868" y="4934"/>
                  </a:lnTo>
                  <a:lnTo>
                    <a:pt x="39708" y="4753"/>
                  </a:lnTo>
                  <a:lnTo>
                    <a:pt x="39467" y="4533"/>
                  </a:lnTo>
                  <a:lnTo>
                    <a:pt x="39187" y="4312"/>
                  </a:lnTo>
                  <a:lnTo>
                    <a:pt x="38866" y="4031"/>
                  </a:lnTo>
                  <a:lnTo>
                    <a:pt x="38505" y="3771"/>
                  </a:lnTo>
                  <a:lnTo>
                    <a:pt x="38084" y="3470"/>
                  </a:lnTo>
                  <a:lnTo>
                    <a:pt x="37602" y="3169"/>
                  </a:lnTo>
                  <a:lnTo>
                    <a:pt x="37081" y="2868"/>
                  </a:lnTo>
                  <a:lnTo>
                    <a:pt x="36519" y="2567"/>
                  </a:lnTo>
                  <a:lnTo>
                    <a:pt x="35898" y="2267"/>
                  </a:lnTo>
                  <a:lnTo>
                    <a:pt x="35236" y="1966"/>
                  </a:lnTo>
                  <a:lnTo>
                    <a:pt x="34514" y="1705"/>
                  </a:lnTo>
                  <a:lnTo>
                    <a:pt x="33732" y="1424"/>
                  </a:lnTo>
                  <a:lnTo>
                    <a:pt x="32910" y="1184"/>
                  </a:lnTo>
                  <a:lnTo>
                    <a:pt x="32228" y="1023"/>
                  </a:lnTo>
                  <a:lnTo>
                    <a:pt x="31466" y="863"/>
                  </a:lnTo>
                  <a:lnTo>
                    <a:pt x="30623" y="722"/>
                  </a:lnTo>
                  <a:lnTo>
                    <a:pt x="29761" y="582"/>
                  </a:lnTo>
                  <a:lnTo>
                    <a:pt x="28818" y="462"/>
                  </a:lnTo>
                  <a:lnTo>
                    <a:pt x="27856" y="361"/>
                  </a:lnTo>
                  <a:lnTo>
                    <a:pt x="26833" y="261"/>
                  </a:lnTo>
                  <a:lnTo>
                    <a:pt x="25790" y="181"/>
                  </a:lnTo>
                  <a:lnTo>
                    <a:pt x="24527" y="101"/>
                  </a:lnTo>
                  <a:lnTo>
                    <a:pt x="23223" y="40"/>
                  </a:lnTo>
                  <a:lnTo>
                    <a:pt x="21900" y="20"/>
                  </a:lnTo>
                  <a:lnTo>
                    <a:pt x="205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6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fill="none" extrusionOk="0">
                  <a:moveTo>
                    <a:pt x="39507" y="11391"/>
                  </a:moveTo>
                  <a:lnTo>
                    <a:pt x="39507" y="11391"/>
                  </a:lnTo>
                  <a:lnTo>
                    <a:pt x="39367" y="11833"/>
                  </a:lnTo>
                  <a:lnTo>
                    <a:pt x="39227" y="12194"/>
                  </a:lnTo>
                  <a:lnTo>
                    <a:pt x="39146" y="12334"/>
                  </a:lnTo>
                  <a:lnTo>
                    <a:pt x="39066" y="12434"/>
                  </a:lnTo>
                  <a:lnTo>
                    <a:pt x="38986" y="12514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164" y="12855"/>
                  </a:lnTo>
                  <a:lnTo>
                    <a:pt x="37482" y="13116"/>
                  </a:lnTo>
                  <a:lnTo>
                    <a:pt x="36640" y="13417"/>
                  </a:lnTo>
                  <a:lnTo>
                    <a:pt x="35637" y="13758"/>
                  </a:lnTo>
                  <a:lnTo>
                    <a:pt x="34474" y="14119"/>
                  </a:lnTo>
                  <a:lnTo>
                    <a:pt x="33190" y="14480"/>
                  </a:lnTo>
                  <a:lnTo>
                    <a:pt x="31786" y="14861"/>
                  </a:lnTo>
                  <a:lnTo>
                    <a:pt x="30282" y="15242"/>
                  </a:lnTo>
                  <a:lnTo>
                    <a:pt x="29480" y="15402"/>
                  </a:lnTo>
                  <a:lnTo>
                    <a:pt x="28678" y="15583"/>
                  </a:lnTo>
                  <a:lnTo>
                    <a:pt x="27836" y="15743"/>
                  </a:lnTo>
                  <a:lnTo>
                    <a:pt x="26993" y="15884"/>
                  </a:lnTo>
                  <a:lnTo>
                    <a:pt x="26131" y="16024"/>
                  </a:lnTo>
                  <a:lnTo>
                    <a:pt x="25249" y="16144"/>
                  </a:lnTo>
                  <a:lnTo>
                    <a:pt x="24366" y="16245"/>
                  </a:lnTo>
                  <a:lnTo>
                    <a:pt x="23464" y="16345"/>
                  </a:lnTo>
                  <a:lnTo>
                    <a:pt x="22561" y="16405"/>
                  </a:lnTo>
                  <a:lnTo>
                    <a:pt x="21639" y="16465"/>
                  </a:lnTo>
                  <a:lnTo>
                    <a:pt x="20736" y="16485"/>
                  </a:lnTo>
                  <a:lnTo>
                    <a:pt x="19814" y="16505"/>
                  </a:lnTo>
                  <a:lnTo>
                    <a:pt x="18891" y="1648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6385" y="16305"/>
                  </a:lnTo>
                  <a:lnTo>
                    <a:pt x="14860" y="16144"/>
                  </a:lnTo>
                  <a:lnTo>
                    <a:pt x="13396" y="15944"/>
                  </a:lnTo>
                  <a:lnTo>
                    <a:pt x="11993" y="15723"/>
                  </a:lnTo>
                  <a:lnTo>
                    <a:pt x="10649" y="15462"/>
                  </a:lnTo>
                  <a:lnTo>
                    <a:pt x="9366" y="15202"/>
                  </a:lnTo>
                  <a:lnTo>
                    <a:pt x="8182" y="14921"/>
                  </a:lnTo>
                  <a:lnTo>
                    <a:pt x="7059" y="14640"/>
                  </a:lnTo>
                  <a:lnTo>
                    <a:pt x="6057" y="14359"/>
                  </a:lnTo>
                  <a:lnTo>
                    <a:pt x="5134" y="14079"/>
                  </a:lnTo>
                  <a:lnTo>
                    <a:pt x="4312" y="13818"/>
                  </a:lnTo>
                  <a:lnTo>
                    <a:pt x="3610" y="13557"/>
                  </a:lnTo>
                  <a:lnTo>
                    <a:pt x="3028" y="13337"/>
                  </a:lnTo>
                  <a:lnTo>
                    <a:pt x="2567" y="13156"/>
                  </a:lnTo>
                  <a:lnTo>
                    <a:pt x="2246" y="12996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1985" y="12815"/>
                  </a:lnTo>
                  <a:lnTo>
                    <a:pt x="1905" y="12735"/>
                  </a:lnTo>
                  <a:lnTo>
                    <a:pt x="1765" y="12494"/>
                  </a:lnTo>
                  <a:lnTo>
                    <a:pt x="1625" y="12153"/>
                  </a:lnTo>
                  <a:lnTo>
                    <a:pt x="1464" y="11752"/>
                  </a:lnTo>
                  <a:lnTo>
                    <a:pt x="1324" y="11291"/>
                  </a:lnTo>
                  <a:lnTo>
                    <a:pt x="1163" y="10790"/>
                  </a:lnTo>
                  <a:lnTo>
                    <a:pt x="862" y="9687"/>
                  </a:lnTo>
                  <a:lnTo>
                    <a:pt x="562" y="8584"/>
                  </a:lnTo>
                  <a:lnTo>
                    <a:pt x="321" y="7561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0" y="6037"/>
                  </a:lnTo>
                  <a:lnTo>
                    <a:pt x="20" y="5816"/>
                  </a:lnTo>
                  <a:lnTo>
                    <a:pt x="100" y="5596"/>
                  </a:lnTo>
                  <a:lnTo>
                    <a:pt x="221" y="5355"/>
                  </a:lnTo>
                  <a:lnTo>
                    <a:pt x="401" y="5074"/>
                  </a:lnTo>
                  <a:lnTo>
                    <a:pt x="642" y="4793"/>
                  </a:lnTo>
                  <a:lnTo>
                    <a:pt x="943" y="4493"/>
                  </a:lnTo>
                  <a:lnTo>
                    <a:pt x="1284" y="4172"/>
                  </a:lnTo>
                  <a:lnTo>
                    <a:pt x="1705" y="3851"/>
                  </a:lnTo>
                  <a:lnTo>
                    <a:pt x="2206" y="3510"/>
                  </a:lnTo>
                  <a:lnTo>
                    <a:pt x="2768" y="3169"/>
                  </a:lnTo>
                  <a:lnTo>
                    <a:pt x="3389" y="2828"/>
                  </a:lnTo>
                  <a:lnTo>
                    <a:pt x="4111" y="2467"/>
                  </a:lnTo>
                  <a:lnTo>
                    <a:pt x="4893" y="2126"/>
                  </a:lnTo>
                  <a:lnTo>
                    <a:pt x="5776" y="1785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7119" y="1324"/>
                  </a:lnTo>
                  <a:lnTo>
                    <a:pt x="7541" y="1204"/>
                  </a:lnTo>
                  <a:lnTo>
                    <a:pt x="8423" y="983"/>
                  </a:lnTo>
                  <a:lnTo>
                    <a:pt x="9406" y="782"/>
                  </a:lnTo>
                  <a:lnTo>
                    <a:pt x="10469" y="602"/>
                  </a:lnTo>
                  <a:lnTo>
                    <a:pt x="11592" y="462"/>
                  </a:lnTo>
                  <a:lnTo>
                    <a:pt x="12775" y="321"/>
                  </a:lnTo>
                  <a:lnTo>
                    <a:pt x="13998" y="221"/>
                  </a:lnTo>
                  <a:lnTo>
                    <a:pt x="15262" y="141"/>
                  </a:lnTo>
                  <a:lnTo>
                    <a:pt x="16565" y="61"/>
                  </a:lnTo>
                  <a:lnTo>
                    <a:pt x="17889" y="20"/>
                  </a:lnTo>
                  <a:lnTo>
                    <a:pt x="19212" y="0"/>
                  </a:lnTo>
                  <a:lnTo>
                    <a:pt x="20556" y="0"/>
                  </a:lnTo>
                  <a:lnTo>
                    <a:pt x="21900" y="20"/>
                  </a:lnTo>
                  <a:lnTo>
                    <a:pt x="23223" y="40"/>
                  </a:lnTo>
                  <a:lnTo>
                    <a:pt x="24527" y="10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6833" y="261"/>
                  </a:lnTo>
                  <a:lnTo>
                    <a:pt x="27856" y="361"/>
                  </a:lnTo>
                  <a:lnTo>
                    <a:pt x="28818" y="462"/>
                  </a:lnTo>
                  <a:lnTo>
                    <a:pt x="29761" y="582"/>
                  </a:lnTo>
                  <a:lnTo>
                    <a:pt x="30623" y="722"/>
                  </a:lnTo>
                  <a:lnTo>
                    <a:pt x="31466" y="863"/>
                  </a:lnTo>
                  <a:lnTo>
                    <a:pt x="32228" y="1023"/>
                  </a:lnTo>
                  <a:lnTo>
                    <a:pt x="32910" y="1184"/>
                  </a:lnTo>
                  <a:lnTo>
                    <a:pt x="32910" y="1184"/>
                  </a:lnTo>
                  <a:lnTo>
                    <a:pt x="33732" y="1424"/>
                  </a:lnTo>
                  <a:lnTo>
                    <a:pt x="34514" y="1705"/>
                  </a:lnTo>
                  <a:lnTo>
                    <a:pt x="35236" y="1966"/>
                  </a:lnTo>
                  <a:lnTo>
                    <a:pt x="35898" y="2267"/>
                  </a:lnTo>
                  <a:lnTo>
                    <a:pt x="36519" y="2567"/>
                  </a:lnTo>
                  <a:lnTo>
                    <a:pt x="37081" y="2868"/>
                  </a:lnTo>
                  <a:lnTo>
                    <a:pt x="37602" y="3169"/>
                  </a:lnTo>
                  <a:lnTo>
                    <a:pt x="38084" y="3470"/>
                  </a:lnTo>
                  <a:lnTo>
                    <a:pt x="38505" y="3771"/>
                  </a:lnTo>
                  <a:lnTo>
                    <a:pt x="38866" y="4031"/>
                  </a:lnTo>
                  <a:lnTo>
                    <a:pt x="39187" y="4312"/>
                  </a:lnTo>
                  <a:lnTo>
                    <a:pt x="39467" y="4533"/>
                  </a:lnTo>
                  <a:lnTo>
                    <a:pt x="39708" y="4753"/>
                  </a:lnTo>
                  <a:lnTo>
                    <a:pt x="39868" y="4934"/>
                  </a:lnTo>
                  <a:lnTo>
                    <a:pt x="40009" y="5094"/>
                  </a:lnTo>
                  <a:lnTo>
                    <a:pt x="40089" y="5194"/>
                  </a:lnTo>
                  <a:lnTo>
                    <a:pt x="40089" y="5194"/>
                  </a:lnTo>
                  <a:lnTo>
                    <a:pt x="40129" y="5315"/>
                  </a:lnTo>
                  <a:lnTo>
                    <a:pt x="40169" y="5495"/>
                  </a:lnTo>
                  <a:lnTo>
                    <a:pt x="40189" y="5736"/>
                  </a:lnTo>
                  <a:lnTo>
                    <a:pt x="40189" y="6037"/>
                  </a:lnTo>
                  <a:lnTo>
                    <a:pt x="40169" y="6799"/>
                  </a:lnTo>
                  <a:lnTo>
                    <a:pt x="40109" y="7681"/>
                  </a:lnTo>
                  <a:lnTo>
                    <a:pt x="40009" y="8644"/>
                  </a:lnTo>
                  <a:lnTo>
                    <a:pt x="39868" y="9627"/>
                  </a:lnTo>
                  <a:lnTo>
                    <a:pt x="39708" y="10549"/>
                  </a:lnTo>
                  <a:lnTo>
                    <a:pt x="39608" y="10990"/>
                  </a:lnTo>
                  <a:lnTo>
                    <a:pt x="39507" y="113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6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extrusionOk="0">
                  <a:moveTo>
                    <a:pt x="20115" y="0"/>
                  </a:move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6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fill="none" extrusionOk="0">
                  <a:moveTo>
                    <a:pt x="20115" y="0"/>
                  </a:moveTo>
                  <a:lnTo>
                    <a:pt x="20115" y="0"/>
                  </a:ln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lnTo>
                    <a:pt x="201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6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extrusionOk="0">
                  <a:moveTo>
                    <a:pt x="18771" y="1"/>
                  </a:moveTo>
                  <a:lnTo>
                    <a:pt x="17708" y="21"/>
                  </a:lnTo>
                  <a:lnTo>
                    <a:pt x="16665" y="41"/>
                  </a:lnTo>
                  <a:lnTo>
                    <a:pt x="15623" y="81"/>
                  </a:lnTo>
                  <a:lnTo>
                    <a:pt x="14600" y="121"/>
                  </a:lnTo>
                  <a:lnTo>
                    <a:pt x="13577" y="181"/>
                  </a:lnTo>
                  <a:lnTo>
                    <a:pt x="12594" y="262"/>
                  </a:lnTo>
                  <a:lnTo>
                    <a:pt x="11652" y="342"/>
                  </a:lnTo>
                  <a:lnTo>
                    <a:pt x="10729" y="422"/>
                  </a:lnTo>
                  <a:lnTo>
                    <a:pt x="9847" y="542"/>
                  </a:lnTo>
                  <a:lnTo>
                    <a:pt x="9005" y="643"/>
                  </a:lnTo>
                  <a:lnTo>
                    <a:pt x="8222" y="783"/>
                  </a:lnTo>
                  <a:lnTo>
                    <a:pt x="7480" y="903"/>
                  </a:lnTo>
                  <a:lnTo>
                    <a:pt x="6799" y="1064"/>
                  </a:lnTo>
                  <a:lnTo>
                    <a:pt x="6197" y="1224"/>
                  </a:lnTo>
                  <a:lnTo>
                    <a:pt x="5575" y="1405"/>
                  </a:lnTo>
                  <a:lnTo>
                    <a:pt x="4974" y="1605"/>
                  </a:lnTo>
                  <a:lnTo>
                    <a:pt x="4372" y="1826"/>
                  </a:lnTo>
                  <a:lnTo>
                    <a:pt x="3810" y="2046"/>
                  </a:lnTo>
                  <a:lnTo>
                    <a:pt x="3249" y="2307"/>
                  </a:lnTo>
                  <a:lnTo>
                    <a:pt x="2728" y="2568"/>
                  </a:lnTo>
                  <a:lnTo>
                    <a:pt x="2226" y="2828"/>
                  </a:lnTo>
                  <a:lnTo>
                    <a:pt x="1765" y="3109"/>
                  </a:lnTo>
                  <a:lnTo>
                    <a:pt x="1344" y="3410"/>
                  </a:lnTo>
                  <a:lnTo>
                    <a:pt x="983" y="3691"/>
                  </a:lnTo>
                  <a:lnTo>
                    <a:pt x="662" y="3972"/>
                  </a:lnTo>
                  <a:lnTo>
                    <a:pt x="401" y="4272"/>
                  </a:lnTo>
                  <a:lnTo>
                    <a:pt x="301" y="4413"/>
                  </a:lnTo>
                  <a:lnTo>
                    <a:pt x="201" y="4553"/>
                  </a:lnTo>
                  <a:lnTo>
                    <a:pt x="120" y="4694"/>
                  </a:lnTo>
                  <a:lnTo>
                    <a:pt x="80" y="4834"/>
                  </a:lnTo>
                  <a:lnTo>
                    <a:pt x="40" y="4954"/>
                  </a:lnTo>
                  <a:lnTo>
                    <a:pt x="20" y="5095"/>
                  </a:lnTo>
                  <a:lnTo>
                    <a:pt x="0" y="5195"/>
                  </a:lnTo>
                  <a:lnTo>
                    <a:pt x="20" y="5295"/>
                  </a:lnTo>
                  <a:lnTo>
                    <a:pt x="60" y="5416"/>
                  </a:lnTo>
                  <a:lnTo>
                    <a:pt x="100" y="5536"/>
                  </a:lnTo>
                  <a:lnTo>
                    <a:pt x="241" y="5777"/>
                  </a:lnTo>
                  <a:lnTo>
                    <a:pt x="441" y="6037"/>
                  </a:lnTo>
                  <a:lnTo>
                    <a:pt x="702" y="6318"/>
                  </a:lnTo>
                  <a:lnTo>
                    <a:pt x="1023" y="6599"/>
                  </a:lnTo>
                  <a:lnTo>
                    <a:pt x="1404" y="6900"/>
                  </a:lnTo>
                  <a:lnTo>
                    <a:pt x="1845" y="7220"/>
                  </a:lnTo>
                  <a:lnTo>
                    <a:pt x="2347" y="7521"/>
                  </a:lnTo>
                  <a:lnTo>
                    <a:pt x="2888" y="7822"/>
                  </a:lnTo>
                  <a:lnTo>
                    <a:pt x="3490" y="8143"/>
                  </a:lnTo>
                  <a:lnTo>
                    <a:pt x="4151" y="8444"/>
                  </a:lnTo>
                  <a:lnTo>
                    <a:pt x="4873" y="8725"/>
                  </a:lnTo>
                  <a:lnTo>
                    <a:pt x="5635" y="9005"/>
                  </a:lnTo>
                  <a:lnTo>
                    <a:pt x="6438" y="9286"/>
                  </a:lnTo>
                  <a:lnTo>
                    <a:pt x="7300" y="9527"/>
                  </a:lnTo>
                  <a:lnTo>
                    <a:pt x="7962" y="9707"/>
                  </a:lnTo>
                  <a:lnTo>
                    <a:pt x="8664" y="9868"/>
                  </a:lnTo>
                  <a:lnTo>
                    <a:pt x="9386" y="10008"/>
                  </a:lnTo>
                  <a:lnTo>
                    <a:pt x="10128" y="10148"/>
                  </a:lnTo>
                  <a:lnTo>
                    <a:pt x="10890" y="10269"/>
                  </a:lnTo>
                  <a:lnTo>
                    <a:pt x="11672" y="10369"/>
                  </a:lnTo>
                  <a:lnTo>
                    <a:pt x="12494" y="10469"/>
                  </a:lnTo>
                  <a:lnTo>
                    <a:pt x="13336" y="10529"/>
                  </a:lnTo>
                  <a:lnTo>
                    <a:pt x="14139" y="10590"/>
                  </a:lnTo>
                  <a:lnTo>
                    <a:pt x="14981" y="10610"/>
                  </a:lnTo>
                  <a:lnTo>
                    <a:pt x="16706" y="10610"/>
                  </a:lnTo>
                  <a:lnTo>
                    <a:pt x="17608" y="10590"/>
                  </a:lnTo>
                  <a:lnTo>
                    <a:pt x="18510" y="10549"/>
                  </a:lnTo>
                  <a:lnTo>
                    <a:pt x="19433" y="10489"/>
                  </a:lnTo>
                  <a:lnTo>
                    <a:pt x="20355" y="10409"/>
                  </a:lnTo>
                  <a:lnTo>
                    <a:pt x="21278" y="10329"/>
                  </a:lnTo>
                  <a:lnTo>
                    <a:pt x="22220" y="10229"/>
                  </a:lnTo>
                  <a:lnTo>
                    <a:pt x="24086" y="9988"/>
                  </a:lnTo>
                  <a:lnTo>
                    <a:pt x="25911" y="9727"/>
                  </a:lnTo>
                  <a:lnTo>
                    <a:pt x="27695" y="9426"/>
                  </a:lnTo>
                  <a:lnTo>
                    <a:pt x="29420" y="9086"/>
                  </a:lnTo>
                  <a:lnTo>
                    <a:pt x="31024" y="8725"/>
                  </a:lnTo>
                  <a:lnTo>
                    <a:pt x="32508" y="8364"/>
                  </a:lnTo>
                  <a:lnTo>
                    <a:pt x="33852" y="8003"/>
                  </a:lnTo>
                  <a:lnTo>
                    <a:pt x="34454" y="7802"/>
                  </a:lnTo>
                  <a:lnTo>
                    <a:pt x="35015" y="7622"/>
                  </a:lnTo>
                  <a:lnTo>
                    <a:pt x="35517" y="7441"/>
                  </a:lnTo>
                  <a:lnTo>
                    <a:pt x="35978" y="7261"/>
                  </a:lnTo>
                  <a:lnTo>
                    <a:pt x="36379" y="7080"/>
                  </a:lnTo>
                  <a:lnTo>
                    <a:pt x="36720" y="6900"/>
                  </a:lnTo>
                  <a:lnTo>
                    <a:pt x="37021" y="6739"/>
                  </a:lnTo>
                  <a:lnTo>
                    <a:pt x="37241" y="6579"/>
                  </a:lnTo>
                  <a:lnTo>
                    <a:pt x="37402" y="6418"/>
                  </a:lnTo>
                  <a:lnTo>
                    <a:pt x="37522" y="6238"/>
                  </a:lnTo>
                  <a:lnTo>
                    <a:pt x="37622" y="6057"/>
                  </a:lnTo>
                  <a:lnTo>
                    <a:pt x="37683" y="5877"/>
                  </a:lnTo>
                  <a:lnTo>
                    <a:pt x="37723" y="5696"/>
                  </a:lnTo>
                  <a:lnTo>
                    <a:pt x="37703" y="5496"/>
                  </a:lnTo>
                  <a:lnTo>
                    <a:pt x="37662" y="5295"/>
                  </a:lnTo>
                  <a:lnTo>
                    <a:pt x="37602" y="5095"/>
                  </a:lnTo>
                  <a:lnTo>
                    <a:pt x="37502" y="4894"/>
                  </a:lnTo>
                  <a:lnTo>
                    <a:pt x="37382" y="4694"/>
                  </a:lnTo>
                  <a:lnTo>
                    <a:pt x="37241" y="4473"/>
                  </a:lnTo>
                  <a:lnTo>
                    <a:pt x="37061" y="4272"/>
                  </a:lnTo>
                  <a:lnTo>
                    <a:pt x="36860" y="4072"/>
                  </a:lnTo>
                  <a:lnTo>
                    <a:pt x="36640" y="3851"/>
                  </a:lnTo>
                  <a:lnTo>
                    <a:pt x="36399" y="3651"/>
                  </a:lnTo>
                  <a:lnTo>
                    <a:pt x="36138" y="3430"/>
                  </a:lnTo>
                  <a:lnTo>
                    <a:pt x="35858" y="3230"/>
                  </a:lnTo>
                  <a:lnTo>
                    <a:pt x="35577" y="3029"/>
                  </a:lnTo>
                  <a:lnTo>
                    <a:pt x="34935" y="2628"/>
                  </a:lnTo>
                  <a:lnTo>
                    <a:pt x="34233" y="2267"/>
                  </a:lnTo>
                  <a:lnTo>
                    <a:pt x="33491" y="1906"/>
                  </a:lnTo>
                  <a:lnTo>
                    <a:pt x="32709" y="1585"/>
                  </a:lnTo>
                  <a:lnTo>
                    <a:pt x="31907" y="1304"/>
                  </a:lnTo>
                  <a:lnTo>
                    <a:pt x="31085" y="1064"/>
                  </a:lnTo>
                  <a:lnTo>
                    <a:pt x="30242" y="863"/>
                  </a:lnTo>
                  <a:lnTo>
                    <a:pt x="29400" y="703"/>
                  </a:lnTo>
                  <a:lnTo>
                    <a:pt x="28477" y="542"/>
                  </a:lnTo>
                  <a:lnTo>
                    <a:pt x="27495" y="422"/>
                  </a:lnTo>
                  <a:lnTo>
                    <a:pt x="26472" y="302"/>
                  </a:lnTo>
                  <a:lnTo>
                    <a:pt x="25389" y="221"/>
                  </a:lnTo>
                  <a:lnTo>
                    <a:pt x="24266" y="141"/>
                  </a:lnTo>
                  <a:lnTo>
                    <a:pt x="23103" y="81"/>
                  </a:lnTo>
                  <a:lnTo>
                    <a:pt x="21920" y="41"/>
                  </a:lnTo>
                  <a:lnTo>
                    <a:pt x="20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6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fill="none" extrusionOk="0">
                  <a:moveTo>
                    <a:pt x="37241" y="6579"/>
                  </a:moveTo>
                  <a:lnTo>
                    <a:pt x="37241" y="6579"/>
                  </a:lnTo>
                  <a:lnTo>
                    <a:pt x="37021" y="6739"/>
                  </a:lnTo>
                  <a:lnTo>
                    <a:pt x="36720" y="6900"/>
                  </a:lnTo>
                  <a:lnTo>
                    <a:pt x="36379" y="7080"/>
                  </a:lnTo>
                  <a:lnTo>
                    <a:pt x="35978" y="7261"/>
                  </a:lnTo>
                  <a:lnTo>
                    <a:pt x="35517" y="7441"/>
                  </a:lnTo>
                  <a:lnTo>
                    <a:pt x="35015" y="7622"/>
                  </a:lnTo>
                  <a:lnTo>
                    <a:pt x="34454" y="7802"/>
                  </a:lnTo>
                  <a:lnTo>
                    <a:pt x="33852" y="8003"/>
                  </a:lnTo>
                  <a:lnTo>
                    <a:pt x="32508" y="8364"/>
                  </a:lnTo>
                  <a:lnTo>
                    <a:pt x="31024" y="8725"/>
                  </a:lnTo>
                  <a:lnTo>
                    <a:pt x="29420" y="9086"/>
                  </a:lnTo>
                  <a:lnTo>
                    <a:pt x="27695" y="9426"/>
                  </a:lnTo>
                  <a:lnTo>
                    <a:pt x="25911" y="9727"/>
                  </a:lnTo>
                  <a:lnTo>
                    <a:pt x="24086" y="9988"/>
                  </a:lnTo>
                  <a:lnTo>
                    <a:pt x="22220" y="10229"/>
                  </a:lnTo>
                  <a:lnTo>
                    <a:pt x="21278" y="10329"/>
                  </a:lnTo>
                  <a:lnTo>
                    <a:pt x="20355" y="10409"/>
                  </a:lnTo>
                  <a:lnTo>
                    <a:pt x="19433" y="10489"/>
                  </a:lnTo>
                  <a:lnTo>
                    <a:pt x="18510" y="10549"/>
                  </a:lnTo>
                  <a:lnTo>
                    <a:pt x="17608" y="10590"/>
                  </a:lnTo>
                  <a:lnTo>
                    <a:pt x="16706" y="10610"/>
                  </a:lnTo>
                  <a:lnTo>
                    <a:pt x="15823" y="10610"/>
                  </a:lnTo>
                  <a:lnTo>
                    <a:pt x="14981" y="10610"/>
                  </a:lnTo>
                  <a:lnTo>
                    <a:pt x="14139" y="10590"/>
                  </a:lnTo>
                  <a:lnTo>
                    <a:pt x="13336" y="10529"/>
                  </a:lnTo>
                  <a:lnTo>
                    <a:pt x="13336" y="10529"/>
                  </a:lnTo>
                  <a:lnTo>
                    <a:pt x="12494" y="10469"/>
                  </a:lnTo>
                  <a:lnTo>
                    <a:pt x="11672" y="10369"/>
                  </a:lnTo>
                  <a:lnTo>
                    <a:pt x="10890" y="10269"/>
                  </a:lnTo>
                  <a:lnTo>
                    <a:pt x="10128" y="10148"/>
                  </a:lnTo>
                  <a:lnTo>
                    <a:pt x="9386" y="10008"/>
                  </a:lnTo>
                  <a:lnTo>
                    <a:pt x="8664" y="9868"/>
                  </a:lnTo>
                  <a:lnTo>
                    <a:pt x="7962" y="9707"/>
                  </a:lnTo>
                  <a:lnTo>
                    <a:pt x="7300" y="9527"/>
                  </a:lnTo>
                  <a:lnTo>
                    <a:pt x="7300" y="9527"/>
                  </a:lnTo>
                  <a:lnTo>
                    <a:pt x="6438" y="9286"/>
                  </a:lnTo>
                  <a:lnTo>
                    <a:pt x="5635" y="9005"/>
                  </a:lnTo>
                  <a:lnTo>
                    <a:pt x="4873" y="8725"/>
                  </a:lnTo>
                  <a:lnTo>
                    <a:pt x="4151" y="8444"/>
                  </a:lnTo>
                  <a:lnTo>
                    <a:pt x="3490" y="8143"/>
                  </a:lnTo>
                  <a:lnTo>
                    <a:pt x="2888" y="7822"/>
                  </a:lnTo>
                  <a:lnTo>
                    <a:pt x="2347" y="7521"/>
                  </a:lnTo>
                  <a:lnTo>
                    <a:pt x="1845" y="7220"/>
                  </a:lnTo>
                  <a:lnTo>
                    <a:pt x="1404" y="6900"/>
                  </a:lnTo>
                  <a:lnTo>
                    <a:pt x="1023" y="6599"/>
                  </a:lnTo>
                  <a:lnTo>
                    <a:pt x="702" y="6318"/>
                  </a:lnTo>
                  <a:lnTo>
                    <a:pt x="441" y="6037"/>
                  </a:lnTo>
                  <a:lnTo>
                    <a:pt x="241" y="5777"/>
                  </a:lnTo>
                  <a:lnTo>
                    <a:pt x="100" y="5536"/>
                  </a:lnTo>
                  <a:lnTo>
                    <a:pt x="60" y="5416"/>
                  </a:lnTo>
                  <a:lnTo>
                    <a:pt x="20" y="5295"/>
                  </a:lnTo>
                  <a:lnTo>
                    <a:pt x="0" y="5195"/>
                  </a:lnTo>
                  <a:lnTo>
                    <a:pt x="20" y="5095"/>
                  </a:lnTo>
                  <a:lnTo>
                    <a:pt x="20" y="5095"/>
                  </a:lnTo>
                  <a:lnTo>
                    <a:pt x="40" y="4954"/>
                  </a:lnTo>
                  <a:lnTo>
                    <a:pt x="80" y="4834"/>
                  </a:lnTo>
                  <a:lnTo>
                    <a:pt x="120" y="4694"/>
                  </a:lnTo>
                  <a:lnTo>
                    <a:pt x="201" y="4553"/>
                  </a:lnTo>
                  <a:lnTo>
                    <a:pt x="301" y="4413"/>
                  </a:lnTo>
                  <a:lnTo>
                    <a:pt x="401" y="4272"/>
                  </a:lnTo>
                  <a:lnTo>
                    <a:pt x="662" y="3972"/>
                  </a:lnTo>
                  <a:lnTo>
                    <a:pt x="983" y="3691"/>
                  </a:lnTo>
                  <a:lnTo>
                    <a:pt x="1344" y="3410"/>
                  </a:lnTo>
                  <a:lnTo>
                    <a:pt x="1765" y="3109"/>
                  </a:lnTo>
                  <a:lnTo>
                    <a:pt x="2226" y="2828"/>
                  </a:lnTo>
                  <a:lnTo>
                    <a:pt x="2728" y="2568"/>
                  </a:lnTo>
                  <a:lnTo>
                    <a:pt x="3249" y="2307"/>
                  </a:lnTo>
                  <a:lnTo>
                    <a:pt x="3810" y="2046"/>
                  </a:lnTo>
                  <a:lnTo>
                    <a:pt x="4372" y="1826"/>
                  </a:lnTo>
                  <a:lnTo>
                    <a:pt x="4974" y="1605"/>
                  </a:lnTo>
                  <a:lnTo>
                    <a:pt x="5575" y="1405"/>
                  </a:lnTo>
                  <a:lnTo>
                    <a:pt x="6197" y="1224"/>
                  </a:lnTo>
                  <a:lnTo>
                    <a:pt x="6799" y="1064"/>
                  </a:lnTo>
                  <a:lnTo>
                    <a:pt x="6799" y="1064"/>
                  </a:lnTo>
                  <a:lnTo>
                    <a:pt x="7480" y="903"/>
                  </a:lnTo>
                  <a:lnTo>
                    <a:pt x="8222" y="783"/>
                  </a:lnTo>
                  <a:lnTo>
                    <a:pt x="9005" y="643"/>
                  </a:lnTo>
                  <a:lnTo>
                    <a:pt x="9847" y="542"/>
                  </a:lnTo>
                  <a:lnTo>
                    <a:pt x="10729" y="422"/>
                  </a:lnTo>
                  <a:lnTo>
                    <a:pt x="11652" y="342"/>
                  </a:lnTo>
                  <a:lnTo>
                    <a:pt x="12594" y="262"/>
                  </a:lnTo>
                  <a:lnTo>
                    <a:pt x="13577" y="181"/>
                  </a:lnTo>
                  <a:lnTo>
                    <a:pt x="14600" y="121"/>
                  </a:lnTo>
                  <a:lnTo>
                    <a:pt x="15623" y="81"/>
                  </a:lnTo>
                  <a:lnTo>
                    <a:pt x="16665" y="41"/>
                  </a:lnTo>
                  <a:lnTo>
                    <a:pt x="17708" y="21"/>
                  </a:lnTo>
                  <a:lnTo>
                    <a:pt x="18771" y="1"/>
                  </a:lnTo>
                  <a:lnTo>
                    <a:pt x="19814" y="1"/>
                  </a:lnTo>
                  <a:lnTo>
                    <a:pt x="20877" y="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3103" y="81"/>
                  </a:lnTo>
                  <a:lnTo>
                    <a:pt x="24266" y="141"/>
                  </a:lnTo>
                  <a:lnTo>
                    <a:pt x="25389" y="221"/>
                  </a:lnTo>
                  <a:lnTo>
                    <a:pt x="26472" y="302"/>
                  </a:lnTo>
                  <a:lnTo>
                    <a:pt x="27495" y="422"/>
                  </a:lnTo>
                  <a:lnTo>
                    <a:pt x="28477" y="542"/>
                  </a:lnTo>
                  <a:lnTo>
                    <a:pt x="29400" y="703"/>
                  </a:lnTo>
                  <a:lnTo>
                    <a:pt x="30242" y="863"/>
                  </a:lnTo>
                  <a:lnTo>
                    <a:pt x="30242" y="863"/>
                  </a:lnTo>
                  <a:lnTo>
                    <a:pt x="31085" y="1064"/>
                  </a:lnTo>
                  <a:lnTo>
                    <a:pt x="31907" y="1304"/>
                  </a:lnTo>
                  <a:lnTo>
                    <a:pt x="32709" y="1585"/>
                  </a:lnTo>
                  <a:lnTo>
                    <a:pt x="33491" y="1906"/>
                  </a:lnTo>
                  <a:lnTo>
                    <a:pt x="34233" y="2267"/>
                  </a:lnTo>
                  <a:lnTo>
                    <a:pt x="34935" y="2628"/>
                  </a:lnTo>
                  <a:lnTo>
                    <a:pt x="35577" y="3029"/>
                  </a:lnTo>
                  <a:lnTo>
                    <a:pt x="35858" y="3230"/>
                  </a:lnTo>
                  <a:lnTo>
                    <a:pt x="36138" y="3430"/>
                  </a:lnTo>
                  <a:lnTo>
                    <a:pt x="36399" y="3651"/>
                  </a:lnTo>
                  <a:lnTo>
                    <a:pt x="36640" y="3851"/>
                  </a:lnTo>
                  <a:lnTo>
                    <a:pt x="36860" y="4072"/>
                  </a:lnTo>
                  <a:lnTo>
                    <a:pt x="37061" y="4272"/>
                  </a:lnTo>
                  <a:lnTo>
                    <a:pt x="37241" y="4473"/>
                  </a:lnTo>
                  <a:lnTo>
                    <a:pt x="37382" y="4694"/>
                  </a:lnTo>
                  <a:lnTo>
                    <a:pt x="37502" y="4894"/>
                  </a:lnTo>
                  <a:lnTo>
                    <a:pt x="37602" y="5095"/>
                  </a:lnTo>
                  <a:lnTo>
                    <a:pt x="37662" y="5295"/>
                  </a:lnTo>
                  <a:lnTo>
                    <a:pt x="37703" y="5496"/>
                  </a:lnTo>
                  <a:lnTo>
                    <a:pt x="37723" y="5696"/>
                  </a:lnTo>
                  <a:lnTo>
                    <a:pt x="37683" y="5877"/>
                  </a:lnTo>
                  <a:lnTo>
                    <a:pt x="37622" y="6057"/>
                  </a:lnTo>
                  <a:lnTo>
                    <a:pt x="37522" y="6238"/>
                  </a:lnTo>
                  <a:lnTo>
                    <a:pt x="37402" y="6418"/>
                  </a:lnTo>
                  <a:lnTo>
                    <a:pt x="37241" y="65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6"/>
            <p:cNvSpPr/>
            <p:nvPr/>
          </p:nvSpPr>
          <p:spPr>
            <a:xfrm>
              <a:off x="11405950" y="4171988"/>
              <a:ext cx="759600" cy="264250"/>
            </a:xfrm>
            <a:custGeom>
              <a:avLst/>
              <a:gdLst/>
              <a:ahLst/>
              <a:cxnLst/>
              <a:rect l="l" t="t" r="r" b="b"/>
              <a:pathLst>
                <a:path w="30384" h="10570" extrusionOk="0">
                  <a:moveTo>
                    <a:pt x="14621" y="1"/>
                  </a:moveTo>
                  <a:lnTo>
                    <a:pt x="15423" y="121"/>
                  </a:lnTo>
                  <a:lnTo>
                    <a:pt x="16225" y="282"/>
                  </a:lnTo>
                  <a:lnTo>
                    <a:pt x="17067" y="442"/>
                  </a:lnTo>
                  <a:lnTo>
                    <a:pt x="17569" y="242"/>
                  </a:lnTo>
                  <a:lnTo>
                    <a:pt x="17789" y="161"/>
                  </a:lnTo>
                  <a:lnTo>
                    <a:pt x="16245" y="61"/>
                  </a:lnTo>
                  <a:lnTo>
                    <a:pt x="14621" y="1"/>
                  </a:lnTo>
                  <a:close/>
                  <a:moveTo>
                    <a:pt x="20396" y="402"/>
                  </a:moveTo>
                  <a:lnTo>
                    <a:pt x="19033" y="923"/>
                  </a:lnTo>
                  <a:lnTo>
                    <a:pt x="19434" y="1044"/>
                  </a:lnTo>
                  <a:lnTo>
                    <a:pt x="19795" y="1184"/>
                  </a:lnTo>
                  <a:lnTo>
                    <a:pt x="20176" y="1345"/>
                  </a:lnTo>
                  <a:lnTo>
                    <a:pt x="20517" y="1545"/>
                  </a:lnTo>
                  <a:lnTo>
                    <a:pt x="20858" y="1746"/>
                  </a:lnTo>
                  <a:lnTo>
                    <a:pt x="21178" y="1966"/>
                  </a:lnTo>
                  <a:lnTo>
                    <a:pt x="21479" y="2227"/>
                  </a:lnTo>
                  <a:lnTo>
                    <a:pt x="21740" y="2508"/>
                  </a:lnTo>
                  <a:lnTo>
                    <a:pt x="21900" y="2668"/>
                  </a:lnTo>
                  <a:lnTo>
                    <a:pt x="22021" y="2849"/>
                  </a:lnTo>
                  <a:lnTo>
                    <a:pt x="22141" y="3049"/>
                  </a:lnTo>
                  <a:lnTo>
                    <a:pt x="22241" y="3230"/>
                  </a:lnTo>
                  <a:lnTo>
                    <a:pt x="22342" y="3430"/>
                  </a:lnTo>
                  <a:lnTo>
                    <a:pt x="22402" y="3631"/>
                  </a:lnTo>
                  <a:lnTo>
                    <a:pt x="22462" y="3851"/>
                  </a:lnTo>
                  <a:lnTo>
                    <a:pt x="22522" y="4052"/>
                  </a:lnTo>
                  <a:lnTo>
                    <a:pt x="22542" y="4273"/>
                  </a:lnTo>
                  <a:lnTo>
                    <a:pt x="22562" y="4473"/>
                  </a:lnTo>
                  <a:lnTo>
                    <a:pt x="22542" y="4694"/>
                  </a:lnTo>
                  <a:lnTo>
                    <a:pt x="22522" y="4914"/>
                  </a:lnTo>
                  <a:lnTo>
                    <a:pt x="22462" y="5115"/>
                  </a:lnTo>
                  <a:lnTo>
                    <a:pt x="22402" y="5335"/>
                  </a:lnTo>
                  <a:lnTo>
                    <a:pt x="22302" y="5536"/>
                  </a:lnTo>
                  <a:lnTo>
                    <a:pt x="22201" y="5737"/>
                  </a:lnTo>
                  <a:lnTo>
                    <a:pt x="22201" y="5737"/>
                  </a:lnTo>
                  <a:lnTo>
                    <a:pt x="22342" y="5716"/>
                  </a:lnTo>
                  <a:lnTo>
                    <a:pt x="24608" y="5576"/>
                  </a:lnTo>
                  <a:lnTo>
                    <a:pt x="26734" y="5436"/>
                  </a:lnTo>
                  <a:lnTo>
                    <a:pt x="28679" y="5335"/>
                  </a:lnTo>
                  <a:lnTo>
                    <a:pt x="30384" y="5275"/>
                  </a:lnTo>
                  <a:lnTo>
                    <a:pt x="30323" y="5115"/>
                  </a:lnTo>
                  <a:lnTo>
                    <a:pt x="30263" y="4954"/>
                  </a:lnTo>
                  <a:lnTo>
                    <a:pt x="30183" y="4794"/>
                  </a:lnTo>
                  <a:lnTo>
                    <a:pt x="30083" y="4634"/>
                  </a:lnTo>
                  <a:lnTo>
                    <a:pt x="29822" y="4313"/>
                  </a:lnTo>
                  <a:lnTo>
                    <a:pt x="29521" y="3972"/>
                  </a:lnTo>
                  <a:lnTo>
                    <a:pt x="29160" y="3651"/>
                  </a:lnTo>
                  <a:lnTo>
                    <a:pt x="28759" y="3330"/>
                  </a:lnTo>
                  <a:lnTo>
                    <a:pt x="28298" y="3009"/>
                  </a:lnTo>
                  <a:lnTo>
                    <a:pt x="27796" y="2688"/>
                  </a:lnTo>
                  <a:lnTo>
                    <a:pt x="27275" y="2407"/>
                  </a:lnTo>
                  <a:lnTo>
                    <a:pt x="26714" y="2107"/>
                  </a:lnTo>
                  <a:lnTo>
                    <a:pt x="26112" y="1846"/>
                  </a:lnTo>
                  <a:lnTo>
                    <a:pt x="25510" y="1585"/>
                  </a:lnTo>
                  <a:lnTo>
                    <a:pt x="24889" y="1365"/>
                  </a:lnTo>
                  <a:lnTo>
                    <a:pt x="24247" y="1164"/>
                  </a:lnTo>
                  <a:lnTo>
                    <a:pt x="23605" y="964"/>
                  </a:lnTo>
                  <a:lnTo>
                    <a:pt x="22943" y="823"/>
                  </a:lnTo>
                  <a:lnTo>
                    <a:pt x="22362" y="703"/>
                  </a:lnTo>
                  <a:lnTo>
                    <a:pt x="21740" y="603"/>
                  </a:lnTo>
                  <a:lnTo>
                    <a:pt x="21078" y="502"/>
                  </a:lnTo>
                  <a:lnTo>
                    <a:pt x="20396" y="402"/>
                  </a:lnTo>
                  <a:close/>
                  <a:moveTo>
                    <a:pt x="29962" y="6499"/>
                  </a:moveTo>
                  <a:lnTo>
                    <a:pt x="26373" y="6679"/>
                  </a:lnTo>
                  <a:lnTo>
                    <a:pt x="22502" y="6880"/>
                  </a:lnTo>
                  <a:lnTo>
                    <a:pt x="22302" y="6880"/>
                  </a:lnTo>
                  <a:lnTo>
                    <a:pt x="21860" y="6920"/>
                  </a:lnTo>
                  <a:lnTo>
                    <a:pt x="20878" y="6960"/>
                  </a:lnTo>
                  <a:lnTo>
                    <a:pt x="20838" y="6960"/>
                  </a:lnTo>
                  <a:lnTo>
                    <a:pt x="20497" y="7160"/>
                  </a:lnTo>
                  <a:lnTo>
                    <a:pt x="20136" y="7321"/>
                  </a:lnTo>
                  <a:lnTo>
                    <a:pt x="19775" y="7481"/>
                  </a:lnTo>
                  <a:lnTo>
                    <a:pt x="19434" y="7622"/>
                  </a:lnTo>
                  <a:lnTo>
                    <a:pt x="18692" y="7882"/>
                  </a:lnTo>
                  <a:lnTo>
                    <a:pt x="17950" y="8123"/>
                  </a:lnTo>
                  <a:lnTo>
                    <a:pt x="17188" y="8324"/>
                  </a:lnTo>
                  <a:lnTo>
                    <a:pt x="16426" y="8504"/>
                  </a:lnTo>
                  <a:lnTo>
                    <a:pt x="15664" y="8644"/>
                  </a:lnTo>
                  <a:lnTo>
                    <a:pt x="14901" y="8785"/>
                  </a:lnTo>
                  <a:lnTo>
                    <a:pt x="13357" y="9025"/>
                  </a:lnTo>
                  <a:lnTo>
                    <a:pt x="12375" y="9166"/>
                  </a:lnTo>
                  <a:lnTo>
                    <a:pt x="11392" y="9286"/>
                  </a:lnTo>
                  <a:lnTo>
                    <a:pt x="10409" y="9366"/>
                  </a:lnTo>
                  <a:lnTo>
                    <a:pt x="9427" y="9447"/>
                  </a:lnTo>
                  <a:lnTo>
                    <a:pt x="8444" y="9507"/>
                  </a:lnTo>
                  <a:lnTo>
                    <a:pt x="7461" y="9567"/>
                  </a:lnTo>
                  <a:lnTo>
                    <a:pt x="6479" y="9587"/>
                  </a:lnTo>
                  <a:lnTo>
                    <a:pt x="4172" y="9587"/>
                  </a:lnTo>
                  <a:lnTo>
                    <a:pt x="2869" y="9527"/>
                  </a:lnTo>
                  <a:lnTo>
                    <a:pt x="1545" y="9467"/>
                  </a:lnTo>
                  <a:lnTo>
                    <a:pt x="242" y="9346"/>
                  </a:lnTo>
                  <a:lnTo>
                    <a:pt x="222" y="9346"/>
                  </a:lnTo>
                  <a:lnTo>
                    <a:pt x="141" y="9366"/>
                  </a:lnTo>
                  <a:lnTo>
                    <a:pt x="81" y="9386"/>
                  </a:lnTo>
                  <a:lnTo>
                    <a:pt x="41" y="9427"/>
                  </a:lnTo>
                  <a:lnTo>
                    <a:pt x="1" y="9487"/>
                  </a:lnTo>
                  <a:lnTo>
                    <a:pt x="663" y="9667"/>
                  </a:lnTo>
                  <a:lnTo>
                    <a:pt x="1365" y="9828"/>
                  </a:lnTo>
                  <a:lnTo>
                    <a:pt x="2087" y="9968"/>
                  </a:lnTo>
                  <a:lnTo>
                    <a:pt x="2829" y="10108"/>
                  </a:lnTo>
                  <a:lnTo>
                    <a:pt x="3591" y="10229"/>
                  </a:lnTo>
                  <a:lnTo>
                    <a:pt x="4373" y="10329"/>
                  </a:lnTo>
                  <a:lnTo>
                    <a:pt x="5195" y="10429"/>
                  </a:lnTo>
                  <a:lnTo>
                    <a:pt x="6037" y="10489"/>
                  </a:lnTo>
                  <a:lnTo>
                    <a:pt x="7261" y="10550"/>
                  </a:lnTo>
                  <a:lnTo>
                    <a:pt x="8524" y="10570"/>
                  </a:lnTo>
                  <a:lnTo>
                    <a:pt x="9326" y="10570"/>
                  </a:lnTo>
                  <a:lnTo>
                    <a:pt x="10128" y="10550"/>
                  </a:lnTo>
                  <a:lnTo>
                    <a:pt x="10951" y="10509"/>
                  </a:lnTo>
                  <a:lnTo>
                    <a:pt x="11773" y="10469"/>
                  </a:lnTo>
                  <a:lnTo>
                    <a:pt x="13458" y="10329"/>
                  </a:lnTo>
                  <a:lnTo>
                    <a:pt x="15142" y="10169"/>
                  </a:lnTo>
                  <a:lnTo>
                    <a:pt x="16847" y="9948"/>
                  </a:lnTo>
                  <a:lnTo>
                    <a:pt x="18511" y="9707"/>
                  </a:lnTo>
                  <a:lnTo>
                    <a:pt x="20136" y="9427"/>
                  </a:lnTo>
                  <a:lnTo>
                    <a:pt x="21700" y="9126"/>
                  </a:lnTo>
                  <a:lnTo>
                    <a:pt x="23184" y="8825"/>
                  </a:lnTo>
                  <a:lnTo>
                    <a:pt x="24568" y="8484"/>
                  </a:lnTo>
                  <a:lnTo>
                    <a:pt x="25851" y="8163"/>
                  </a:lnTo>
                  <a:lnTo>
                    <a:pt x="26994" y="7822"/>
                  </a:lnTo>
                  <a:lnTo>
                    <a:pt x="27997" y="7481"/>
                  </a:lnTo>
                  <a:lnTo>
                    <a:pt x="28438" y="7321"/>
                  </a:lnTo>
                  <a:lnTo>
                    <a:pt x="28839" y="7140"/>
                  </a:lnTo>
                  <a:lnTo>
                    <a:pt x="29180" y="7000"/>
                  </a:lnTo>
                  <a:lnTo>
                    <a:pt x="29481" y="6840"/>
                  </a:lnTo>
                  <a:lnTo>
                    <a:pt x="29742" y="6679"/>
                  </a:lnTo>
                  <a:lnTo>
                    <a:pt x="29942" y="6539"/>
                  </a:lnTo>
                  <a:lnTo>
                    <a:pt x="29962" y="649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6"/>
            <p:cNvSpPr/>
            <p:nvPr/>
          </p:nvSpPr>
          <p:spPr>
            <a:xfrm>
              <a:off x="11405950" y="4334438"/>
              <a:ext cx="749075" cy="101800"/>
            </a:xfrm>
            <a:custGeom>
              <a:avLst/>
              <a:gdLst/>
              <a:ahLst/>
              <a:cxnLst/>
              <a:rect l="l" t="t" r="r" b="b"/>
              <a:pathLst>
                <a:path w="29963" h="4072" fill="none" extrusionOk="0">
                  <a:moveTo>
                    <a:pt x="29962" y="1"/>
                  </a:moveTo>
                  <a:lnTo>
                    <a:pt x="29962" y="1"/>
                  </a:lnTo>
                  <a:lnTo>
                    <a:pt x="26373" y="181"/>
                  </a:lnTo>
                  <a:lnTo>
                    <a:pt x="26373" y="181"/>
                  </a:lnTo>
                  <a:lnTo>
                    <a:pt x="22502" y="382"/>
                  </a:lnTo>
                  <a:lnTo>
                    <a:pt x="22502" y="382"/>
                  </a:lnTo>
                  <a:lnTo>
                    <a:pt x="22342" y="382"/>
                  </a:lnTo>
                  <a:lnTo>
                    <a:pt x="22342" y="382"/>
                  </a:lnTo>
                  <a:lnTo>
                    <a:pt x="22302" y="382"/>
                  </a:lnTo>
                  <a:lnTo>
                    <a:pt x="22302" y="382"/>
                  </a:lnTo>
                  <a:lnTo>
                    <a:pt x="21860" y="422"/>
                  </a:lnTo>
                  <a:lnTo>
                    <a:pt x="21860" y="422"/>
                  </a:lnTo>
                  <a:lnTo>
                    <a:pt x="20878" y="462"/>
                  </a:lnTo>
                  <a:lnTo>
                    <a:pt x="20878" y="462"/>
                  </a:lnTo>
                  <a:lnTo>
                    <a:pt x="20838" y="462"/>
                  </a:lnTo>
                  <a:lnTo>
                    <a:pt x="20838" y="462"/>
                  </a:lnTo>
                  <a:lnTo>
                    <a:pt x="20497" y="662"/>
                  </a:lnTo>
                  <a:lnTo>
                    <a:pt x="20136" y="823"/>
                  </a:lnTo>
                  <a:lnTo>
                    <a:pt x="19775" y="983"/>
                  </a:lnTo>
                  <a:lnTo>
                    <a:pt x="19434" y="1124"/>
                  </a:lnTo>
                  <a:lnTo>
                    <a:pt x="19434" y="1124"/>
                  </a:lnTo>
                  <a:lnTo>
                    <a:pt x="18692" y="1384"/>
                  </a:lnTo>
                  <a:lnTo>
                    <a:pt x="17950" y="1625"/>
                  </a:lnTo>
                  <a:lnTo>
                    <a:pt x="17188" y="1826"/>
                  </a:lnTo>
                  <a:lnTo>
                    <a:pt x="16426" y="2006"/>
                  </a:lnTo>
                  <a:lnTo>
                    <a:pt x="15664" y="2146"/>
                  </a:lnTo>
                  <a:lnTo>
                    <a:pt x="14901" y="2287"/>
                  </a:lnTo>
                  <a:lnTo>
                    <a:pt x="13357" y="2527"/>
                  </a:lnTo>
                  <a:lnTo>
                    <a:pt x="13357" y="2527"/>
                  </a:lnTo>
                  <a:lnTo>
                    <a:pt x="12375" y="2668"/>
                  </a:lnTo>
                  <a:lnTo>
                    <a:pt x="11392" y="2788"/>
                  </a:lnTo>
                  <a:lnTo>
                    <a:pt x="10409" y="2868"/>
                  </a:lnTo>
                  <a:lnTo>
                    <a:pt x="9427" y="2949"/>
                  </a:lnTo>
                  <a:lnTo>
                    <a:pt x="8444" y="3009"/>
                  </a:lnTo>
                  <a:lnTo>
                    <a:pt x="7461" y="3069"/>
                  </a:lnTo>
                  <a:lnTo>
                    <a:pt x="6479" y="3089"/>
                  </a:lnTo>
                  <a:lnTo>
                    <a:pt x="5496" y="3089"/>
                  </a:lnTo>
                  <a:lnTo>
                    <a:pt x="5496" y="3089"/>
                  </a:lnTo>
                  <a:lnTo>
                    <a:pt x="4172" y="3089"/>
                  </a:lnTo>
                  <a:lnTo>
                    <a:pt x="2869" y="3029"/>
                  </a:lnTo>
                  <a:lnTo>
                    <a:pt x="1545" y="2969"/>
                  </a:lnTo>
                  <a:lnTo>
                    <a:pt x="242" y="2848"/>
                  </a:lnTo>
                  <a:lnTo>
                    <a:pt x="242" y="2848"/>
                  </a:lnTo>
                  <a:lnTo>
                    <a:pt x="222" y="2848"/>
                  </a:lnTo>
                  <a:lnTo>
                    <a:pt x="222" y="2848"/>
                  </a:lnTo>
                  <a:lnTo>
                    <a:pt x="141" y="2868"/>
                  </a:lnTo>
                  <a:lnTo>
                    <a:pt x="81" y="2888"/>
                  </a:lnTo>
                  <a:lnTo>
                    <a:pt x="41" y="2929"/>
                  </a:lnTo>
                  <a:lnTo>
                    <a:pt x="1" y="2989"/>
                  </a:lnTo>
                  <a:lnTo>
                    <a:pt x="1" y="2989"/>
                  </a:lnTo>
                  <a:lnTo>
                    <a:pt x="663" y="3169"/>
                  </a:lnTo>
                  <a:lnTo>
                    <a:pt x="1365" y="3330"/>
                  </a:lnTo>
                  <a:lnTo>
                    <a:pt x="2087" y="3470"/>
                  </a:lnTo>
                  <a:lnTo>
                    <a:pt x="2829" y="3610"/>
                  </a:lnTo>
                  <a:lnTo>
                    <a:pt x="3591" y="3731"/>
                  </a:lnTo>
                  <a:lnTo>
                    <a:pt x="4373" y="3831"/>
                  </a:lnTo>
                  <a:lnTo>
                    <a:pt x="5195" y="3931"/>
                  </a:lnTo>
                  <a:lnTo>
                    <a:pt x="6037" y="3991"/>
                  </a:lnTo>
                  <a:lnTo>
                    <a:pt x="6037" y="3991"/>
                  </a:lnTo>
                  <a:lnTo>
                    <a:pt x="7261" y="4052"/>
                  </a:lnTo>
                  <a:lnTo>
                    <a:pt x="8524" y="4072"/>
                  </a:lnTo>
                  <a:lnTo>
                    <a:pt x="8524" y="4072"/>
                  </a:lnTo>
                  <a:lnTo>
                    <a:pt x="9326" y="4072"/>
                  </a:lnTo>
                  <a:lnTo>
                    <a:pt x="10128" y="4052"/>
                  </a:lnTo>
                  <a:lnTo>
                    <a:pt x="10951" y="4011"/>
                  </a:lnTo>
                  <a:lnTo>
                    <a:pt x="11773" y="3971"/>
                  </a:lnTo>
                  <a:lnTo>
                    <a:pt x="13458" y="3831"/>
                  </a:lnTo>
                  <a:lnTo>
                    <a:pt x="15142" y="3671"/>
                  </a:lnTo>
                  <a:lnTo>
                    <a:pt x="16847" y="3450"/>
                  </a:lnTo>
                  <a:lnTo>
                    <a:pt x="18511" y="3209"/>
                  </a:lnTo>
                  <a:lnTo>
                    <a:pt x="20136" y="2929"/>
                  </a:lnTo>
                  <a:lnTo>
                    <a:pt x="21700" y="2628"/>
                  </a:lnTo>
                  <a:lnTo>
                    <a:pt x="23184" y="2327"/>
                  </a:lnTo>
                  <a:lnTo>
                    <a:pt x="24568" y="1986"/>
                  </a:lnTo>
                  <a:lnTo>
                    <a:pt x="25851" y="1665"/>
                  </a:lnTo>
                  <a:lnTo>
                    <a:pt x="26994" y="1324"/>
                  </a:lnTo>
                  <a:lnTo>
                    <a:pt x="27997" y="983"/>
                  </a:lnTo>
                  <a:lnTo>
                    <a:pt x="28438" y="823"/>
                  </a:lnTo>
                  <a:lnTo>
                    <a:pt x="28839" y="642"/>
                  </a:lnTo>
                  <a:lnTo>
                    <a:pt x="29180" y="502"/>
                  </a:lnTo>
                  <a:lnTo>
                    <a:pt x="29481" y="342"/>
                  </a:lnTo>
                  <a:lnTo>
                    <a:pt x="29742" y="181"/>
                  </a:lnTo>
                  <a:lnTo>
                    <a:pt x="29942" y="41"/>
                  </a:lnTo>
                  <a:lnTo>
                    <a:pt x="29942" y="41"/>
                  </a:lnTo>
                  <a:lnTo>
                    <a:pt x="299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6"/>
            <p:cNvSpPr/>
            <p:nvPr/>
          </p:nvSpPr>
          <p:spPr>
            <a:xfrm>
              <a:off x="11881750" y="4182013"/>
              <a:ext cx="283800" cy="133400"/>
            </a:xfrm>
            <a:custGeom>
              <a:avLst/>
              <a:gdLst/>
              <a:ahLst/>
              <a:cxnLst/>
              <a:rect l="l" t="t" r="r" b="b"/>
              <a:pathLst>
                <a:path w="11352" h="5336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" y="522"/>
                  </a:lnTo>
                  <a:lnTo>
                    <a:pt x="1" y="522"/>
                  </a:lnTo>
                  <a:lnTo>
                    <a:pt x="402" y="643"/>
                  </a:lnTo>
                  <a:lnTo>
                    <a:pt x="763" y="783"/>
                  </a:lnTo>
                  <a:lnTo>
                    <a:pt x="1144" y="944"/>
                  </a:lnTo>
                  <a:lnTo>
                    <a:pt x="1485" y="1144"/>
                  </a:lnTo>
                  <a:lnTo>
                    <a:pt x="1826" y="1345"/>
                  </a:lnTo>
                  <a:lnTo>
                    <a:pt x="2146" y="1565"/>
                  </a:lnTo>
                  <a:lnTo>
                    <a:pt x="2447" y="1826"/>
                  </a:lnTo>
                  <a:lnTo>
                    <a:pt x="2708" y="2107"/>
                  </a:lnTo>
                  <a:lnTo>
                    <a:pt x="2708" y="2107"/>
                  </a:lnTo>
                  <a:lnTo>
                    <a:pt x="2868" y="2267"/>
                  </a:lnTo>
                  <a:lnTo>
                    <a:pt x="2989" y="2448"/>
                  </a:lnTo>
                  <a:lnTo>
                    <a:pt x="3109" y="2648"/>
                  </a:lnTo>
                  <a:lnTo>
                    <a:pt x="3209" y="2829"/>
                  </a:lnTo>
                  <a:lnTo>
                    <a:pt x="3310" y="3029"/>
                  </a:lnTo>
                  <a:lnTo>
                    <a:pt x="3370" y="3230"/>
                  </a:lnTo>
                  <a:lnTo>
                    <a:pt x="3430" y="3450"/>
                  </a:lnTo>
                  <a:lnTo>
                    <a:pt x="3490" y="3651"/>
                  </a:lnTo>
                  <a:lnTo>
                    <a:pt x="3510" y="3872"/>
                  </a:lnTo>
                  <a:lnTo>
                    <a:pt x="3530" y="4072"/>
                  </a:lnTo>
                  <a:lnTo>
                    <a:pt x="3510" y="4293"/>
                  </a:lnTo>
                  <a:lnTo>
                    <a:pt x="3490" y="4513"/>
                  </a:lnTo>
                  <a:lnTo>
                    <a:pt x="3430" y="4714"/>
                  </a:lnTo>
                  <a:lnTo>
                    <a:pt x="3370" y="4934"/>
                  </a:lnTo>
                  <a:lnTo>
                    <a:pt x="3270" y="5135"/>
                  </a:lnTo>
                  <a:lnTo>
                    <a:pt x="3169" y="5336"/>
                  </a:lnTo>
                  <a:lnTo>
                    <a:pt x="3169" y="5336"/>
                  </a:lnTo>
                  <a:lnTo>
                    <a:pt x="3310" y="5315"/>
                  </a:lnTo>
                  <a:lnTo>
                    <a:pt x="3310" y="5315"/>
                  </a:lnTo>
                  <a:lnTo>
                    <a:pt x="5576" y="5175"/>
                  </a:lnTo>
                  <a:lnTo>
                    <a:pt x="7702" y="5035"/>
                  </a:lnTo>
                  <a:lnTo>
                    <a:pt x="9647" y="4934"/>
                  </a:lnTo>
                  <a:lnTo>
                    <a:pt x="11352" y="4874"/>
                  </a:lnTo>
                  <a:lnTo>
                    <a:pt x="11352" y="4874"/>
                  </a:lnTo>
                  <a:lnTo>
                    <a:pt x="11291" y="4714"/>
                  </a:lnTo>
                  <a:lnTo>
                    <a:pt x="11231" y="4553"/>
                  </a:lnTo>
                  <a:lnTo>
                    <a:pt x="11151" y="4393"/>
                  </a:lnTo>
                  <a:lnTo>
                    <a:pt x="11051" y="4233"/>
                  </a:lnTo>
                  <a:lnTo>
                    <a:pt x="10790" y="3912"/>
                  </a:lnTo>
                  <a:lnTo>
                    <a:pt x="10489" y="3571"/>
                  </a:lnTo>
                  <a:lnTo>
                    <a:pt x="10128" y="3250"/>
                  </a:lnTo>
                  <a:lnTo>
                    <a:pt x="9727" y="2929"/>
                  </a:lnTo>
                  <a:lnTo>
                    <a:pt x="9266" y="2608"/>
                  </a:lnTo>
                  <a:lnTo>
                    <a:pt x="8764" y="2287"/>
                  </a:lnTo>
                  <a:lnTo>
                    <a:pt x="8243" y="2006"/>
                  </a:lnTo>
                  <a:lnTo>
                    <a:pt x="7682" y="1706"/>
                  </a:lnTo>
                  <a:lnTo>
                    <a:pt x="7080" y="1445"/>
                  </a:lnTo>
                  <a:lnTo>
                    <a:pt x="6478" y="1184"/>
                  </a:lnTo>
                  <a:lnTo>
                    <a:pt x="5857" y="964"/>
                  </a:lnTo>
                  <a:lnTo>
                    <a:pt x="5215" y="763"/>
                  </a:lnTo>
                  <a:lnTo>
                    <a:pt x="4573" y="563"/>
                  </a:lnTo>
                  <a:lnTo>
                    <a:pt x="3911" y="422"/>
                  </a:lnTo>
                  <a:lnTo>
                    <a:pt x="3911" y="422"/>
                  </a:lnTo>
                  <a:lnTo>
                    <a:pt x="3330" y="302"/>
                  </a:lnTo>
                  <a:lnTo>
                    <a:pt x="2708" y="202"/>
                  </a:lnTo>
                  <a:lnTo>
                    <a:pt x="2046" y="10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6"/>
            <p:cNvSpPr/>
            <p:nvPr/>
          </p:nvSpPr>
          <p:spPr>
            <a:xfrm>
              <a:off x="11771450" y="4171988"/>
              <a:ext cx="79250" cy="11075"/>
            </a:xfrm>
            <a:custGeom>
              <a:avLst/>
              <a:gdLst/>
              <a:ahLst/>
              <a:cxnLst/>
              <a:rect l="l" t="t" r="r" b="b"/>
              <a:pathLst>
                <a:path w="3170" h="44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803" y="121"/>
                  </a:lnTo>
                  <a:lnTo>
                    <a:pt x="1605" y="282"/>
                  </a:lnTo>
                  <a:lnTo>
                    <a:pt x="1605" y="282"/>
                  </a:lnTo>
                  <a:lnTo>
                    <a:pt x="2447" y="442"/>
                  </a:lnTo>
                  <a:lnTo>
                    <a:pt x="2447" y="442"/>
                  </a:lnTo>
                  <a:lnTo>
                    <a:pt x="2949" y="242"/>
                  </a:lnTo>
                  <a:lnTo>
                    <a:pt x="2949" y="242"/>
                  </a:lnTo>
                  <a:lnTo>
                    <a:pt x="3169" y="161"/>
                  </a:lnTo>
                  <a:lnTo>
                    <a:pt x="3169" y="161"/>
                  </a:lnTo>
                  <a:lnTo>
                    <a:pt x="1625" y="6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6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extrusionOk="0">
                  <a:moveTo>
                    <a:pt x="2467" y="0"/>
                  </a:moveTo>
                  <a:lnTo>
                    <a:pt x="1886" y="381"/>
                  </a:lnTo>
                  <a:lnTo>
                    <a:pt x="1384" y="742"/>
                  </a:lnTo>
                  <a:lnTo>
                    <a:pt x="963" y="1103"/>
                  </a:lnTo>
                  <a:lnTo>
                    <a:pt x="602" y="1444"/>
                  </a:lnTo>
                  <a:lnTo>
                    <a:pt x="321" y="1745"/>
                  </a:lnTo>
                  <a:lnTo>
                    <a:pt x="201" y="1885"/>
                  </a:lnTo>
                  <a:lnTo>
                    <a:pt x="121" y="2026"/>
                  </a:lnTo>
                  <a:lnTo>
                    <a:pt x="61" y="2146"/>
                  </a:lnTo>
                  <a:lnTo>
                    <a:pt x="21" y="2266"/>
                  </a:lnTo>
                  <a:lnTo>
                    <a:pt x="1" y="23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308" y="11872"/>
                  </a:lnTo>
                  <a:lnTo>
                    <a:pt x="18150" y="11893"/>
                  </a:lnTo>
                  <a:lnTo>
                    <a:pt x="18992" y="11893"/>
                  </a:lnTo>
                  <a:lnTo>
                    <a:pt x="19834" y="11872"/>
                  </a:lnTo>
                  <a:lnTo>
                    <a:pt x="20677" y="11812"/>
                  </a:lnTo>
                  <a:lnTo>
                    <a:pt x="21499" y="11752"/>
                  </a:lnTo>
                  <a:lnTo>
                    <a:pt x="22321" y="11672"/>
                  </a:lnTo>
                  <a:lnTo>
                    <a:pt x="23143" y="11572"/>
                  </a:lnTo>
                  <a:lnTo>
                    <a:pt x="23946" y="11451"/>
                  </a:lnTo>
                  <a:lnTo>
                    <a:pt x="24728" y="11331"/>
                  </a:lnTo>
                  <a:lnTo>
                    <a:pt x="25510" y="11191"/>
                  </a:lnTo>
                  <a:lnTo>
                    <a:pt x="26272" y="11050"/>
                  </a:lnTo>
                  <a:lnTo>
                    <a:pt x="27736" y="10749"/>
                  </a:lnTo>
                  <a:lnTo>
                    <a:pt x="29120" y="10408"/>
                  </a:lnTo>
                  <a:lnTo>
                    <a:pt x="30403" y="10047"/>
                  </a:lnTo>
                  <a:lnTo>
                    <a:pt x="31586" y="9707"/>
                  </a:lnTo>
                  <a:lnTo>
                    <a:pt x="32649" y="9386"/>
                  </a:lnTo>
                  <a:lnTo>
                    <a:pt x="33572" y="9065"/>
                  </a:lnTo>
                  <a:lnTo>
                    <a:pt x="34334" y="8784"/>
                  </a:lnTo>
                  <a:lnTo>
                    <a:pt x="34956" y="856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420" y="6137"/>
                  </a:lnTo>
                  <a:lnTo>
                    <a:pt x="36560" y="5315"/>
                  </a:lnTo>
                  <a:lnTo>
                    <a:pt x="36680" y="4472"/>
                  </a:lnTo>
                  <a:lnTo>
                    <a:pt x="36760" y="3630"/>
                  </a:lnTo>
                  <a:lnTo>
                    <a:pt x="36801" y="2888"/>
                  </a:lnTo>
                  <a:lnTo>
                    <a:pt x="36821" y="2246"/>
                  </a:lnTo>
                  <a:lnTo>
                    <a:pt x="36801" y="1785"/>
                  </a:lnTo>
                  <a:lnTo>
                    <a:pt x="36760" y="1645"/>
                  </a:lnTo>
                  <a:lnTo>
                    <a:pt x="36740" y="1544"/>
                  </a:lnTo>
                  <a:lnTo>
                    <a:pt x="36660" y="1464"/>
                  </a:lnTo>
                  <a:lnTo>
                    <a:pt x="36540" y="1344"/>
                  </a:lnTo>
                  <a:lnTo>
                    <a:pt x="36179" y="1023"/>
                  </a:lnTo>
                  <a:lnTo>
                    <a:pt x="35678" y="622"/>
                  </a:lnTo>
                  <a:lnTo>
                    <a:pt x="35036" y="161"/>
                  </a:lnTo>
                  <a:lnTo>
                    <a:pt x="34895" y="1183"/>
                  </a:lnTo>
                  <a:lnTo>
                    <a:pt x="34815" y="1665"/>
                  </a:lnTo>
                  <a:lnTo>
                    <a:pt x="34735" y="2086"/>
                  </a:lnTo>
                  <a:lnTo>
                    <a:pt x="34635" y="2467"/>
                  </a:lnTo>
                  <a:lnTo>
                    <a:pt x="34534" y="2748"/>
                  </a:lnTo>
                  <a:lnTo>
                    <a:pt x="34474" y="2868"/>
                  </a:lnTo>
                  <a:lnTo>
                    <a:pt x="34414" y="2968"/>
                  </a:lnTo>
                  <a:lnTo>
                    <a:pt x="34354" y="3028"/>
                  </a:lnTo>
                  <a:lnTo>
                    <a:pt x="34294" y="3069"/>
                  </a:lnTo>
                  <a:lnTo>
                    <a:pt x="33752" y="3269"/>
                  </a:lnTo>
                  <a:lnTo>
                    <a:pt x="32729" y="3650"/>
                  </a:lnTo>
                  <a:lnTo>
                    <a:pt x="32028" y="3891"/>
                  </a:lnTo>
                  <a:lnTo>
                    <a:pt x="31245" y="4151"/>
                  </a:lnTo>
                  <a:lnTo>
                    <a:pt x="30363" y="4432"/>
                  </a:lnTo>
                  <a:lnTo>
                    <a:pt x="29380" y="4713"/>
                  </a:lnTo>
                  <a:lnTo>
                    <a:pt x="28338" y="4994"/>
                  </a:lnTo>
                  <a:lnTo>
                    <a:pt x="27215" y="5275"/>
                  </a:lnTo>
                  <a:lnTo>
                    <a:pt x="26031" y="5535"/>
                  </a:lnTo>
                  <a:lnTo>
                    <a:pt x="24808" y="5776"/>
                  </a:lnTo>
                  <a:lnTo>
                    <a:pt x="23524" y="5976"/>
                  </a:lnTo>
                  <a:lnTo>
                    <a:pt x="22221" y="6157"/>
                  </a:lnTo>
                  <a:lnTo>
                    <a:pt x="21539" y="6217"/>
                  </a:lnTo>
                  <a:lnTo>
                    <a:pt x="20877" y="6277"/>
                  </a:lnTo>
                  <a:lnTo>
                    <a:pt x="20195" y="6337"/>
                  </a:lnTo>
                  <a:lnTo>
                    <a:pt x="19514" y="6357"/>
                  </a:lnTo>
                  <a:lnTo>
                    <a:pt x="18792" y="6378"/>
                  </a:lnTo>
                  <a:lnTo>
                    <a:pt x="18070" y="6378"/>
                  </a:lnTo>
                  <a:lnTo>
                    <a:pt x="17328" y="635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4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6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fill="none" extrusionOk="0">
                  <a:moveTo>
                    <a:pt x="36259" y="6899"/>
                  </a:moveTo>
                  <a:lnTo>
                    <a:pt x="36259" y="6899"/>
                  </a:lnTo>
                  <a:lnTo>
                    <a:pt x="36139" y="7420"/>
                  </a:lnTo>
                  <a:lnTo>
                    <a:pt x="36059" y="7661"/>
                  </a:lnTo>
                  <a:lnTo>
                    <a:pt x="35978" y="7841"/>
                  </a:lnTo>
                  <a:lnTo>
                    <a:pt x="35898" y="8022"/>
                  </a:lnTo>
                  <a:lnTo>
                    <a:pt x="35818" y="8142"/>
                  </a:lnTo>
                  <a:lnTo>
                    <a:pt x="35738" y="82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4956" y="8563"/>
                  </a:lnTo>
                  <a:lnTo>
                    <a:pt x="34334" y="8784"/>
                  </a:lnTo>
                  <a:lnTo>
                    <a:pt x="33572" y="9065"/>
                  </a:lnTo>
                  <a:lnTo>
                    <a:pt x="32649" y="9386"/>
                  </a:lnTo>
                  <a:lnTo>
                    <a:pt x="31586" y="9707"/>
                  </a:lnTo>
                  <a:lnTo>
                    <a:pt x="30403" y="10047"/>
                  </a:lnTo>
                  <a:lnTo>
                    <a:pt x="29120" y="10408"/>
                  </a:lnTo>
                  <a:lnTo>
                    <a:pt x="27736" y="10749"/>
                  </a:lnTo>
                  <a:lnTo>
                    <a:pt x="26272" y="11050"/>
                  </a:lnTo>
                  <a:lnTo>
                    <a:pt x="25510" y="11191"/>
                  </a:lnTo>
                  <a:lnTo>
                    <a:pt x="24728" y="11331"/>
                  </a:lnTo>
                  <a:lnTo>
                    <a:pt x="23946" y="11451"/>
                  </a:lnTo>
                  <a:lnTo>
                    <a:pt x="23143" y="11572"/>
                  </a:lnTo>
                  <a:lnTo>
                    <a:pt x="22321" y="11672"/>
                  </a:lnTo>
                  <a:lnTo>
                    <a:pt x="21499" y="11752"/>
                  </a:lnTo>
                  <a:lnTo>
                    <a:pt x="20677" y="11812"/>
                  </a:lnTo>
                  <a:lnTo>
                    <a:pt x="19834" y="11872"/>
                  </a:lnTo>
                  <a:lnTo>
                    <a:pt x="18992" y="11893"/>
                  </a:lnTo>
                  <a:lnTo>
                    <a:pt x="18150" y="11893"/>
                  </a:lnTo>
                  <a:lnTo>
                    <a:pt x="17308" y="1187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5021" y="11732"/>
                  </a:lnTo>
                  <a:lnTo>
                    <a:pt x="13618" y="11572"/>
                  </a:lnTo>
                  <a:lnTo>
                    <a:pt x="12274" y="11391"/>
                  </a:lnTo>
                  <a:lnTo>
                    <a:pt x="10970" y="11191"/>
                  </a:lnTo>
                  <a:lnTo>
                    <a:pt x="9747" y="10950"/>
                  </a:lnTo>
                  <a:lnTo>
                    <a:pt x="8584" y="10709"/>
                  </a:lnTo>
                  <a:lnTo>
                    <a:pt x="7481" y="10449"/>
                  </a:lnTo>
                  <a:lnTo>
                    <a:pt x="6478" y="10188"/>
                  </a:lnTo>
                  <a:lnTo>
                    <a:pt x="5536" y="9927"/>
                  </a:lnTo>
                  <a:lnTo>
                    <a:pt x="4693" y="9666"/>
                  </a:lnTo>
                  <a:lnTo>
                    <a:pt x="3951" y="9426"/>
                  </a:lnTo>
                  <a:lnTo>
                    <a:pt x="3310" y="9205"/>
                  </a:lnTo>
                  <a:lnTo>
                    <a:pt x="2768" y="9005"/>
                  </a:lnTo>
                  <a:lnTo>
                    <a:pt x="2347" y="8824"/>
                  </a:lnTo>
                  <a:lnTo>
                    <a:pt x="2046" y="8684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1805" y="8523"/>
                  </a:lnTo>
                  <a:lnTo>
                    <a:pt x="1745" y="8443"/>
                  </a:lnTo>
                  <a:lnTo>
                    <a:pt x="1625" y="8223"/>
                  </a:lnTo>
                  <a:lnTo>
                    <a:pt x="1485" y="7922"/>
                  </a:lnTo>
                  <a:lnTo>
                    <a:pt x="1344" y="7541"/>
                  </a:lnTo>
                  <a:lnTo>
                    <a:pt x="1204" y="7120"/>
                  </a:lnTo>
                  <a:lnTo>
                    <a:pt x="1063" y="6658"/>
                  </a:lnTo>
                  <a:lnTo>
                    <a:pt x="783" y="5656"/>
                  </a:lnTo>
                  <a:lnTo>
                    <a:pt x="522" y="4633"/>
                  </a:lnTo>
                  <a:lnTo>
                    <a:pt x="301" y="3710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1" y="2367"/>
                  </a:lnTo>
                  <a:lnTo>
                    <a:pt x="21" y="2266"/>
                  </a:lnTo>
                  <a:lnTo>
                    <a:pt x="61" y="2146"/>
                  </a:lnTo>
                  <a:lnTo>
                    <a:pt x="121" y="2026"/>
                  </a:lnTo>
                  <a:lnTo>
                    <a:pt x="201" y="1885"/>
                  </a:lnTo>
                  <a:lnTo>
                    <a:pt x="321" y="1745"/>
                  </a:lnTo>
                  <a:lnTo>
                    <a:pt x="602" y="1444"/>
                  </a:lnTo>
                  <a:lnTo>
                    <a:pt x="963" y="1103"/>
                  </a:lnTo>
                  <a:lnTo>
                    <a:pt x="1384" y="742"/>
                  </a:lnTo>
                  <a:lnTo>
                    <a:pt x="1886" y="381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588" y="542"/>
                  </a:lnTo>
                  <a:lnTo>
                    <a:pt x="2688" y="1103"/>
                  </a:lnTo>
                  <a:lnTo>
                    <a:pt x="2828" y="2126"/>
                  </a:lnTo>
                  <a:lnTo>
                    <a:pt x="2908" y="2547"/>
                  </a:lnTo>
                  <a:lnTo>
                    <a:pt x="2989" y="2908"/>
                  </a:lnTo>
                  <a:lnTo>
                    <a:pt x="3029" y="3048"/>
                  </a:lnTo>
                  <a:lnTo>
                    <a:pt x="3069" y="3169"/>
                  </a:lnTo>
                  <a:lnTo>
                    <a:pt x="3109" y="326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350" y="3429"/>
                  </a:lnTo>
                  <a:lnTo>
                    <a:pt x="3610" y="3550"/>
                  </a:lnTo>
                  <a:lnTo>
                    <a:pt x="4011" y="3730"/>
                  </a:lnTo>
                  <a:lnTo>
                    <a:pt x="4513" y="3911"/>
                  </a:lnTo>
                  <a:lnTo>
                    <a:pt x="5094" y="4111"/>
                  </a:lnTo>
                  <a:lnTo>
                    <a:pt x="5776" y="4332"/>
                  </a:lnTo>
                  <a:lnTo>
                    <a:pt x="6558" y="4573"/>
                  </a:lnTo>
                  <a:lnTo>
                    <a:pt x="7421" y="4813"/>
                  </a:lnTo>
                  <a:lnTo>
                    <a:pt x="8343" y="5054"/>
                  </a:lnTo>
                  <a:lnTo>
                    <a:pt x="9346" y="5295"/>
                  </a:lnTo>
                  <a:lnTo>
                    <a:pt x="10429" y="5515"/>
                  </a:lnTo>
                  <a:lnTo>
                    <a:pt x="11572" y="5736"/>
                  </a:lnTo>
                  <a:lnTo>
                    <a:pt x="12755" y="5916"/>
                  </a:lnTo>
                  <a:lnTo>
                    <a:pt x="13999" y="6097"/>
                  </a:lnTo>
                  <a:lnTo>
                    <a:pt x="15282" y="6217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7328" y="6357"/>
                  </a:lnTo>
                  <a:lnTo>
                    <a:pt x="18070" y="6378"/>
                  </a:lnTo>
                  <a:lnTo>
                    <a:pt x="18792" y="63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20195" y="6337"/>
                  </a:lnTo>
                  <a:lnTo>
                    <a:pt x="20877" y="6277"/>
                  </a:lnTo>
                  <a:lnTo>
                    <a:pt x="21539" y="6217"/>
                  </a:lnTo>
                  <a:lnTo>
                    <a:pt x="22221" y="6157"/>
                  </a:lnTo>
                  <a:lnTo>
                    <a:pt x="23524" y="5976"/>
                  </a:lnTo>
                  <a:lnTo>
                    <a:pt x="24808" y="5776"/>
                  </a:lnTo>
                  <a:lnTo>
                    <a:pt x="26031" y="5535"/>
                  </a:lnTo>
                  <a:lnTo>
                    <a:pt x="27215" y="5275"/>
                  </a:lnTo>
                  <a:lnTo>
                    <a:pt x="28338" y="4994"/>
                  </a:lnTo>
                  <a:lnTo>
                    <a:pt x="29380" y="4713"/>
                  </a:lnTo>
                  <a:lnTo>
                    <a:pt x="30363" y="4432"/>
                  </a:lnTo>
                  <a:lnTo>
                    <a:pt x="31245" y="4151"/>
                  </a:lnTo>
                  <a:lnTo>
                    <a:pt x="32028" y="3891"/>
                  </a:lnTo>
                  <a:lnTo>
                    <a:pt x="32729" y="3650"/>
                  </a:lnTo>
                  <a:lnTo>
                    <a:pt x="33752" y="3269"/>
                  </a:lnTo>
                  <a:lnTo>
                    <a:pt x="34294" y="3069"/>
                  </a:lnTo>
                  <a:lnTo>
                    <a:pt x="34294" y="3069"/>
                  </a:lnTo>
                  <a:lnTo>
                    <a:pt x="34354" y="3028"/>
                  </a:lnTo>
                  <a:lnTo>
                    <a:pt x="34414" y="2968"/>
                  </a:lnTo>
                  <a:lnTo>
                    <a:pt x="34474" y="2868"/>
                  </a:lnTo>
                  <a:lnTo>
                    <a:pt x="34534" y="2748"/>
                  </a:lnTo>
                  <a:lnTo>
                    <a:pt x="34635" y="2467"/>
                  </a:lnTo>
                  <a:lnTo>
                    <a:pt x="34735" y="2086"/>
                  </a:lnTo>
                  <a:lnTo>
                    <a:pt x="34815" y="1665"/>
                  </a:lnTo>
                  <a:lnTo>
                    <a:pt x="34895" y="1183"/>
                  </a:lnTo>
                  <a:lnTo>
                    <a:pt x="35036" y="161"/>
                  </a:lnTo>
                  <a:lnTo>
                    <a:pt x="35036" y="161"/>
                  </a:lnTo>
                  <a:lnTo>
                    <a:pt x="35678" y="622"/>
                  </a:lnTo>
                  <a:lnTo>
                    <a:pt x="36179" y="1023"/>
                  </a:lnTo>
                  <a:lnTo>
                    <a:pt x="36540" y="1344"/>
                  </a:lnTo>
                  <a:lnTo>
                    <a:pt x="36660" y="1464"/>
                  </a:lnTo>
                  <a:lnTo>
                    <a:pt x="36740" y="1544"/>
                  </a:lnTo>
                  <a:lnTo>
                    <a:pt x="36740" y="1544"/>
                  </a:lnTo>
                  <a:lnTo>
                    <a:pt x="36760" y="1645"/>
                  </a:lnTo>
                  <a:lnTo>
                    <a:pt x="36801" y="1785"/>
                  </a:lnTo>
                  <a:lnTo>
                    <a:pt x="36821" y="2246"/>
                  </a:lnTo>
                  <a:lnTo>
                    <a:pt x="36801" y="2888"/>
                  </a:lnTo>
                  <a:lnTo>
                    <a:pt x="36760" y="3630"/>
                  </a:lnTo>
                  <a:lnTo>
                    <a:pt x="36680" y="4472"/>
                  </a:lnTo>
                  <a:lnTo>
                    <a:pt x="36560" y="5315"/>
                  </a:lnTo>
                  <a:lnTo>
                    <a:pt x="36420" y="6137"/>
                  </a:lnTo>
                  <a:lnTo>
                    <a:pt x="36259" y="6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6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extrusionOk="0">
                  <a:moveTo>
                    <a:pt x="2467" y="0"/>
                  </a:move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6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8310" y="6378"/>
                  </a:lnTo>
                  <a:lnTo>
                    <a:pt x="18310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6"/>
            <p:cNvSpPr/>
            <p:nvPr/>
          </p:nvSpPr>
          <p:spPr>
            <a:xfrm>
              <a:off x="11258050" y="4416663"/>
              <a:ext cx="873900" cy="619200"/>
            </a:xfrm>
            <a:custGeom>
              <a:avLst/>
              <a:gdLst/>
              <a:ahLst/>
              <a:cxnLst/>
              <a:rect l="l" t="t" r="r" b="b"/>
              <a:pathLst>
                <a:path w="34956" h="24768" extrusionOk="0">
                  <a:moveTo>
                    <a:pt x="61" y="1"/>
                  </a:moveTo>
                  <a:lnTo>
                    <a:pt x="21" y="41"/>
                  </a:lnTo>
                  <a:lnTo>
                    <a:pt x="1" y="6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82" y="823"/>
                  </a:lnTo>
                  <a:lnTo>
                    <a:pt x="542" y="1505"/>
                  </a:lnTo>
                  <a:lnTo>
                    <a:pt x="783" y="2186"/>
                  </a:lnTo>
                  <a:lnTo>
                    <a:pt x="1024" y="2888"/>
                  </a:lnTo>
                  <a:lnTo>
                    <a:pt x="1224" y="3590"/>
                  </a:lnTo>
                  <a:lnTo>
                    <a:pt x="1425" y="4292"/>
                  </a:lnTo>
                  <a:lnTo>
                    <a:pt x="1806" y="5696"/>
                  </a:lnTo>
                  <a:lnTo>
                    <a:pt x="2528" y="8524"/>
                  </a:lnTo>
                  <a:lnTo>
                    <a:pt x="2909" y="9948"/>
                  </a:lnTo>
                  <a:lnTo>
                    <a:pt x="3310" y="11351"/>
                  </a:lnTo>
                  <a:lnTo>
                    <a:pt x="3831" y="12936"/>
                  </a:lnTo>
                  <a:lnTo>
                    <a:pt x="4453" y="14741"/>
                  </a:lnTo>
                  <a:lnTo>
                    <a:pt x="5135" y="16646"/>
                  </a:lnTo>
                  <a:lnTo>
                    <a:pt x="5817" y="18491"/>
                  </a:lnTo>
                  <a:lnTo>
                    <a:pt x="6960" y="21539"/>
                  </a:lnTo>
                  <a:lnTo>
                    <a:pt x="7441" y="22823"/>
                  </a:lnTo>
                  <a:lnTo>
                    <a:pt x="7461" y="22903"/>
                  </a:lnTo>
                  <a:lnTo>
                    <a:pt x="7501" y="22983"/>
                  </a:lnTo>
                  <a:lnTo>
                    <a:pt x="7561" y="23023"/>
                  </a:lnTo>
                  <a:lnTo>
                    <a:pt x="7722" y="23023"/>
                  </a:lnTo>
                  <a:lnTo>
                    <a:pt x="7802" y="22983"/>
                  </a:lnTo>
                  <a:lnTo>
                    <a:pt x="7862" y="22923"/>
                  </a:lnTo>
                  <a:lnTo>
                    <a:pt x="7882" y="22823"/>
                  </a:lnTo>
                  <a:lnTo>
                    <a:pt x="8584" y="17929"/>
                  </a:lnTo>
                  <a:lnTo>
                    <a:pt x="9286" y="13036"/>
                  </a:lnTo>
                  <a:lnTo>
                    <a:pt x="10028" y="8143"/>
                  </a:lnTo>
                  <a:lnTo>
                    <a:pt x="10409" y="5696"/>
                  </a:lnTo>
                  <a:lnTo>
                    <a:pt x="10810" y="3249"/>
                  </a:lnTo>
                  <a:lnTo>
                    <a:pt x="10951" y="3891"/>
                  </a:lnTo>
                  <a:lnTo>
                    <a:pt x="11131" y="4513"/>
                  </a:lnTo>
                  <a:lnTo>
                    <a:pt x="11332" y="5134"/>
                  </a:lnTo>
                  <a:lnTo>
                    <a:pt x="11532" y="5776"/>
                  </a:lnTo>
                  <a:lnTo>
                    <a:pt x="11973" y="7020"/>
                  </a:lnTo>
                  <a:lnTo>
                    <a:pt x="12395" y="8243"/>
                  </a:lnTo>
                  <a:lnTo>
                    <a:pt x="13337" y="11031"/>
                  </a:lnTo>
                  <a:lnTo>
                    <a:pt x="14280" y="13818"/>
                  </a:lnTo>
                  <a:lnTo>
                    <a:pt x="15202" y="16485"/>
                  </a:lnTo>
                  <a:lnTo>
                    <a:pt x="16125" y="19133"/>
                  </a:lnTo>
                  <a:lnTo>
                    <a:pt x="17107" y="21780"/>
                  </a:lnTo>
                  <a:lnTo>
                    <a:pt x="18110" y="24427"/>
                  </a:lnTo>
                  <a:lnTo>
                    <a:pt x="18190" y="24527"/>
                  </a:lnTo>
                  <a:lnTo>
                    <a:pt x="18331" y="24688"/>
                  </a:lnTo>
                  <a:lnTo>
                    <a:pt x="18411" y="24748"/>
                  </a:lnTo>
                  <a:lnTo>
                    <a:pt x="18491" y="24768"/>
                  </a:lnTo>
                  <a:lnTo>
                    <a:pt x="18551" y="24768"/>
                  </a:lnTo>
                  <a:lnTo>
                    <a:pt x="18571" y="24748"/>
                  </a:lnTo>
                  <a:lnTo>
                    <a:pt x="18591" y="24728"/>
                  </a:lnTo>
                  <a:lnTo>
                    <a:pt x="19875" y="19173"/>
                  </a:lnTo>
                  <a:lnTo>
                    <a:pt x="20497" y="16405"/>
                  </a:lnTo>
                  <a:lnTo>
                    <a:pt x="21098" y="13618"/>
                  </a:lnTo>
                  <a:lnTo>
                    <a:pt x="21640" y="11111"/>
                  </a:lnTo>
                  <a:lnTo>
                    <a:pt x="22161" y="8604"/>
                  </a:lnTo>
                  <a:lnTo>
                    <a:pt x="22402" y="7340"/>
                  </a:lnTo>
                  <a:lnTo>
                    <a:pt x="22622" y="6077"/>
                  </a:lnTo>
                  <a:lnTo>
                    <a:pt x="22843" y="4814"/>
                  </a:lnTo>
                  <a:lnTo>
                    <a:pt x="23023" y="3530"/>
                  </a:lnTo>
                  <a:lnTo>
                    <a:pt x="23344" y="4774"/>
                  </a:lnTo>
                  <a:lnTo>
                    <a:pt x="23705" y="5997"/>
                  </a:lnTo>
                  <a:lnTo>
                    <a:pt x="24066" y="7240"/>
                  </a:lnTo>
                  <a:lnTo>
                    <a:pt x="24447" y="8464"/>
                  </a:lnTo>
                  <a:lnTo>
                    <a:pt x="25249" y="10890"/>
                  </a:lnTo>
                  <a:lnTo>
                    <a:pt x="26052" y="13317"/>
                  </a:lnTo>
                  <a:lnTo>
                    <a:pt x="26914" y="15924"/>
                  </a:lnTo>
                  <a:lnTo>
                    <a:pt x="27796" y="18491"/>
                  </a:lnTo>
                  <a:lnTo>
                    <a:pt x="28719" y="21078"/>
                  </a:lnTo>
                  <a:lnTo>
                    <a:pt x="29661" y="23645"/>
                  </a:lnTo>
                  <a:lnTo>
                    <a:pt x="29702" y="23685"/>
                  </a:lnTo>
                  <a:lnTo>
                    <a:pt x="29762" y="23745"/>
                  </a:lnTo>
                  <a:lnTo>
                    <a:pt x="29942" y="23885"/>
                  </a:lnTo>
                  <a:lnTo>
                    <a:pt x="30043" y="23926"/>
                  </a:lnTo>
                  <a:lnTo>
                    <a:pt x="30123" y="23946"/>
                  </a:lnTo>
                  <a:lnTo>
                    <a:pt x="30203" y="23926"/>
                  </a:lnTo>
                  <a:lnTo>
                    <a:pt x="30223" y="23906"/>
                  </a:lnTo>
                  <a:lnTo>
                    <a:pt x="30243" y="23865"/>
                  </a:lnTo>
                  <a:lnTo>
                    <a:pt x="30604" y="22401"/>
                  </a:lnTo>
                  <a:lnTo>
                    <a:pt x="30945" y="20917"/>
                  </a:lnTo>
                  <a:lnTo>
                    <a:pt x="31286" y="19433"/>
                  </a:lnTo>
                  <a:lnTo>
                    <a:pt x="31607" y="17949"/>
                  </a:lnTo>
                  <a:lnTo>
                    <a:pt x="32228" y="14981"/>
                  </a:lnTo>
                  <a:lnTo>
                    <a:pt x="32830" y="11993"/>
                  </a:lnTo>
                  <a:lnTo>
                    <a:pt x="33432" y="9125"/>
                  </a:lnTo>
                  <a:lnTo>
                    <a:pt x="34013" y="6217"/>
                  </a:lnTo>
                  <a:lnTo>
                    <a:pt x="34274" y="4774"/>
                  </a:lnTo>
                  <a:lnTo>
                    <a:pt x="34535" y="3330"/>
                  </a:lnTo>
                  <a:lnTo>
                    <a:pt x="34755" y="1866"/>
                  </a:lnTo>
                  <a:lnTo>
                    <a:pt x="34956" y="422"/>
                  </a:lnTo>
                  <a:lnTo>
                    <a:pt x="34956" y="382"/>
                  </a:lnTo>
                  <a:lnTo>
                    <a:pt x="34936" y="362"/>
                  </a:lnTo>
                  <a:lnTo>
                    <a:pt x="34896" y="341"/>
                  </a:lnTo>
                  <a:lnTo>
                    <a:pt x="34836" y="341"/>
                  </a:lnTo>
                  <a:lnTo>
                    <a:pt x="34815" y="362"/>
                  </a:lnTo>
                  <a:lnTo>
                    <a:pt x="34815" y="382"/>
                  </a:lnTo>
                  <a:lnTo>
                    <a:pt x="34475" y="1846"/>
                  </a:lnTo>
                  <a:lnTo>
                    <a:pt x="34174" y="3310"/>
                  </a:lnTo>
                  <a:lnTo>
                    <a:pt x="33893" y="4774"/>
                  </a:lnTo>
                  <a:lnTo>
                    <a:pt x="33612" y="6237"/>
                  </a:lnTo>
                  <a:lnTo>
                    <a:pt x="33051" y="9165"/>
                  </a:lnTo>
                  <a:lnTo>
                    <a:pt x="32770" y="10649"/>
                  </a:lnTo>
                  <a:lnTo>
                    <a:pt x="32489" y="12093"/>
                  </a:lnTo>
                  <a:lnTo>
                    <a:pt x="31867" y="14921"/>
                  </a:lnTo>
                  <a:lnTo>
                    <a:pt x="31246" y="17749"/>
                  </a:lnTo>
                  <a:lnTo>
                    <a:pt x="30624" y="20576"/>
                  </a:lnTo>
                  <a:lnTo>
                    <a:pt x="30002" y="23404"/>
                  </a:lnTo>
                  <a:lnTo>
                    <a:pt x="29080" y="20877"/>
                  </a:lnTo>
                  <a:lnTo>
                    <a:pt x="28177" y="18330"/>
                  </a:lnTo>
                  <a:lnTo>
                    <a:pt x="27295" y="15783"/>
                  </a:lnTo>
                  <a:lnTo>
                    <a:pt x="26433" y="13237"/>
                  </a:lnTo>
                  <a:lnTo>
                    <a:pt x="25410" y="10148"/>
                  </a:lnTo>
                  <a:lnTo>
                    <a:pt x="24327" y="6739"/>
                  </a:lnTo>
                  <a:lnTo>
                    <a:pt x="23124" y="2808"/>
                  </a:lnTo>
                  <a:lnTo>
                    <a:pt x="23104" y="2768"/>
                  </a:lnTo>
                  <a:lnTo>
                    <a:pt x="22983" y="2768"/>
                  </a:lnTo>
                  <a:lnTo>
                    <a:pt x="22883" y="2808"/>
                  </a:lnTo>
                  <a:lnTo>
                    <a:pt x="22863" y="2848"/>
                  </a:lnTo>
                  <a:lnTo>
                    <a:pt x="22843" y="2868"/>
                  </a:lnTo>
                  <a:lnTo>
                    <a:pt x="22622" y="4092"/>
                  </a:lnTo>
                  <a:lnTo>
                    <a:pt x="22041" y="6980"/>
                  </a:lnTo>
                  <a:lnTo>
                    <a:pt x="21319" y="10509"/>
                  </a:lnTo>
                  <a:lnTo>
                    <a:pt x="20637" y="13698"/>
                  </a:lnTo>
                  <a:lnTo>
                    <a:pt x="19554" y="18852"/>
                  </a:lnTo>
                  <a:lnTo>
                    <a:pt x="18992" y="21439"/>
                  </a:lnTo>
                  <a:lnTo>
                    <a:pt x="18411" y="24006"/>
                  </a:lnTo>
                  <a:lnTo>
                    <a:pt x="17428" y="21339"/>
                  </a:lnTo>
                  <a:lnTo>
                    <a:pt x="16446" y="18671"/>
                  </a:lnTo>
                  <a:lnTo>
                    <a:pt x="15503" y="16004"/>
                  </a:lnTo>
                  <a:lnTo>
                    <a:pt x="14580" y="13317"/>
                  </a:lnTo>
                  <a:lnTo>
                    <a:pt x="12756" y="7942"/>
                  </a:lnTo>
                  <a:lnTo>
                    <a:pt x="12334" y="6659"/>
                  </a:lnTo>
                  <a:lnTo>
                    <a:pt x="11893" y="5375"/>
                  </a:lnTo>
                  <a:lnTo>
                    <a:pt x="11673" y="4713"/>
                  </a:lnTo>
                  <a:lnTo>
                    <a:pt x="11432" y="4092"/>
                  </a:lnTo>
                  <a:lnTo>
                    <a:pt x="11171" y="3450"/>
                  </a:lnTo>
                  <a:lnTo>
                    <a:pt x="10890" y="2848"/>
                  </a:lnTo>
                  <a:lnTo>
                    <a:pt x="10850" y="2828"/>
                  </a:lnTo>
                  <a:lnTo>
                    <a:pt x="10770" y="2808"/>
                  </a:lnTo>
                  <a:lnTo>
                    <a:pt x="10690" y="2788"/>
                  </a:lnTo>
                  <a:lnTo>
                    <a:pt x="10670" y="2808"/>
                  </a:lnTo>
                  <a:lnTo>
                    <a:pt x="10650" y="2848"/>
                  </a:lnTo>
                  <a:lnTo>
                    <a:pt x="9808" y="7561"/>
                  </a:lnTo>
                  <a:lnTo>
                    <a:pt x="9386" y="9928"/>
                  </a:lnTo>
                  <a:lnTo>
                    <a:pt x="9005" y="12294"/>
                  </a:lnTo>
                  <a:lnTo>
                    <a:pt x="8624" y="14660"/>
                  </a:lnTo>
                  <a:lnTo>
                    <a:pt x="8263" y="17027"/>
                  </a:lnTo>
                  <a:lnTo>
                    <a:pt x="7902" y="19393"/>
                  </a:lnTo>
                  <a:lnTo>
                    <a:pt x="7581" y="21780"/>
                  </a:lnTo>
                  <a:lnTo>
                    <a:pt x="7100" y="20416"/>
                  </a:lnTo>
                  <a:lnTo>
                    <a:pt x="6599" y="19052"/>
                  </a:lnTo>
                  <a:lnTo>
                    <a:pt x="5596" y="16345"/>
                  </a:lnTo>
                  <a:lnTo>
                    <a:pt x="5095" y="14981"/>
                  </a:lnTo>
                  <a:lnTo>
                    <a:pt x="4613" y="13618"/>
                  </a:lnTo>
                  <a:lnTo>
                    <a:pt x="4152" y="12234"/>
                  </a:lnTo>
                  <a:lnTo>
                    <a:pt x="3711" y="10850"/>
                  </a:lnTo>
                  <a:lnTo>
                    <a:pt x="3310" y="9486"/>
                  </a:lnTo>
                  <a:lnTo>
                    <a:pt x="2929" y="8123"/>
                  </a:lnTo>
                  <a:lnTo>
                    <a:pt x="2528" y="6759"/>
                  </a:lnTo>
                  <a:lnTo>
                    <a:pt x="2127" y="5395"/>
                  </a:lnTo>
                  <a:lnTo>
                    <a:pt x="1706" y="4052"/>
                  </a:lnTo>
                  <a:lnTo>
                    <a:pt x="1244" y="2708"/>
                  </a:lnTo>
                  <a:lnTo>
                    <a:pt x="1004" y="2026"/>
                  </a:lnTo>
                  <a:lnTo>
                    <a:pt x="743" y="1364"/>
                  </a:lnTo>
                  <a:lnTo>
                    <a:pt x="482" y="702"/>
                  </a:lnTo>
                  <a:lnTo>
                    <a:pt x="201" y="61"/>
                  </a:lnTo>
                  <a:lnTo>
                    <a:pt x="161" y="2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6"/>
            <p:cNvSpPr/>
            <p:nvPr/>
          </p:nvSpPr>
          <p:spPr>
            <a:xfrm>
              <a:off x="11241025" y="4391588"/>
              <a:ext cx="49150" cy="49175"/>
            </a:xfrm>
            <a:custGeom>
              <a:avLst/>
              <a:gdLst/>
              <a:ahLst/>
              <a:cxnLst/>
              <a:rect l="l" t="t" r="r" b="b"/>
              <a:pathLst>
                <a:path w="1966" h="1967" extrusionOk="0">
                  <a:moveTo>
                    <a:pt x="822" y="1"/>
                  </a:moveTo>
                  <a:lnTo>
                    <a:pt x="722" y="21"/>
                  </a:lnTo>
                  <a:lnTo>
                    <a:pt x="622" y="61"/>
                  </a:lnTo>
                  <a:lnTo>
                    <a:pt x="521" y="101"/>
                  </a:lnTo>
                  <a:lnTo>
                    <a:pt x="421" y="161"/>
                  </a:lnTo>
                  <a:lnTo>
                    <a:pt x="261" y="302"/>
                  </a:lnTo>
                  <a:lnTo>
                    <a:pt x="140" y="482"/>
                  </a:lnTo>
                  <a:lnTo>
                    <a:pt x="40" y="683"/>
                  </a:lnTo>
                  <a:lnTo>
                    <a:pt x="0" y="883"/>
                  </a:lnTo>
                  <a:lnTo>
                    <a:pt x="0" y="1004"/>
                  </a:lnTo>
                  <a:lnTo>
                    <a:pt x="0" y="1124"/>
                  </a:lnTo>
                  <a:lnTo>
                    <a:pt x="40" y="1284"/>
                  </a:lnTo>
                  <a:lnTo>
                    <a:pt x="100" y="1445"/>
                  </a:lnTo>
                  <a:lnTo>
                    <a:pt x="201" y="1605"/>
                  </a:lnTo>
                  <a:lnTo>
                    <a:pt x="341" y="1725"/>
                  </a:lnTo>
                  <a:lnTo>
                    <a:pt x="501" y="1846"/>
                  </a:lnTo>
                  <a:lnTo>
                    <a:pt x="682" y="1926"/>
                  </a:lnTo>
                  <a:lnTo>
                    <a:pt x="882" y="1966"/>
                  </a:lnTo>
                  <a:lnTo>
                    <a:pt x="1103" y="1966"/>
                  </a:lnTo>
                  <a:lnTo>
                    <a:pt x="1243" y="1946"/>
                  </a:lnTo>
                  <a:lnTo>
                    <a:pt x="1384" y="1906"/>
                  </a:lnTo>
                  <a:lnTo>
                    <a:pt x="1504" y="1846"/>
                  </a:lnTo>
                  <a:lnTo>
                    <a:pt x="1604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5" y="1445"/>
                  </a:lnTo>
                  <a:lnTo>
                    <a:pt x="1905" y="1304"/>
                  </a:lnTo>
                  <a:lnTo>
                    <a:pt x="1945" y="1204"/>
                  </a:lnTo>
                  <a:lnTo>
                    <a:pt x="1965" y="1084"/>
                  </a:lnTo>
                  <a:lnTo>
                    <a:pt x="1965" y="963"/>
                  </a:lnTo>
                  <a:lnTo>
                    <a:pt x="1965" y="863"/>
                  </a:lnTo>
                  <a:lnTo>
                    <a:pt x="1945" y="743"/>
                  </a:lnTo>
                  <a:lnTo>
                    <a:pt x="1905" y="643"/>
                  </a:lnTo>
                  <a:lnTo>
                    <a:pt x="1865" y="542"/>
                  </a:lnTo>
                  <a:lnTo>
                    <a:pt x="1805" y="442"/>
                  </a:lnTo>
                  <a:lnTo>
                    <a:pt x="1745" y="362"/>
                  </a:lnTo>
                  <a:lnTo>
                    <a:pt x="1665" y="282"/>
                  </a:lnTo>
                  <a:lnTo>
                    <a:pt x="1584" y="201"/>
                  </a:lnTo>
                  <a:lnTo>
                    <a:pt x="1504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3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6"/>
            <p:cNvSpPr/>
            <p:nvPr/>
          </p:nvSpPr>
          <p:spPr>
            <a:xfrm>
              <a:off x="11700750" y="5008263"/>
              <a:ext cx="49175" cy="49175"/>
            </a:xfrm>
            <a:custGeom>
              <a:avLst/>
              <a:gdLst/>
              <a:ahLst/>
              <a:cxnLst/>
              <a:rect l="l" t="t" r="r" b="b"/>
              <a:pathLst>
                <a:path w="1967" h="1967" extrusionOk="0">
                  <a:moveTo>
                    <a:pt x="823" y="1"/>
                  </a:moveTo>
                  <a:lnTo>
                    <a:pt x="723" y="21"/>
                  </a:lnTo>
                  <a:lnTo>
                    <a:pt x="623" y="61"/>
                  </a:lnTo>
                  <a:lnTo>
                    <a:pt x="522" y="121"/>
                  </a:lnTo>
                  <a:lnTo>
                    <a:pt x="442" y="161"/>
                  </a:lnTo>
                  <a:lnTo>
                    <a:pt x="282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903"/>
                  </a:lnTo>
                  <a:lnTo>
                    <a:pt x="1" y="1004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01" y="1445"/>
                  </a:lnTo>
                  <a:lnTo>
                    <a:pt x="222" y="1605"/>
                  </a:lnTo>
                  <a:lnTo>
                    <a:pt x="342" y="1746"/>
                  </a:lnTo>
                  <a:lnTo>
                    <a:pt x="502" y="1846"/>
                  </a:lnTo>
                  <a:lnTo>
                    <a:pt x="683" y="1926"/>
                  </a:lnTo>
                  <a:lnTo>
                    <a:pt x="883" y="1966"/>
                  </a:lnTo>
                  <a:lnTo>
                    <a:pt x="1124" y="1966"/>
                  </a:lnTo>
                  <a:lnTo>
                    <a:pt x="1244" y="1946"/>
                  </a:lnTo>
                  <a:lnTo>
                    <a:pt x="1385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6" y="1665"/>
                  </a:lnTo>
                  <a:lnTo>
                    <a:pt x="1786" y="1565"/>
                  </a:lnTo>
                  <a:lnTo>
                    <a:pt x="1866" y="1445"/>
                  </a:lnTo>
                  <a:lnTo>
                    <a:pt x="190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66" y="964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06" y="442"/>
                  </a:lnTo>
                  <a:lnTo>
                    <a:pt x="1746" y="362"/>
                  </a:lnTo>
                  <a:lnTo>
                    <a:pt x="1666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5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6"/>
            <p:cNvSpPr/>
            <p:nvPr/>
          </p:nvSpPr>
          <p:spPr>
            <a:xfrm>
              <a:off x="11503725" y="4464788"/>
              <a:ext cx="49650" cy="49175"/>
            </a:xfrm>
            <a:custGeom>
              <a:avLst/>
              <a:gdLst/>
              <a:ahLst/>
              <a:cxnLst/>
              <a:rect l="l" t="t" r="r" b="b"/>
              <a:pathLst>
                <a:path w="1986" h="1967" extrusionOk="0">
                  <a:moveTo>
                    <a:pt x="843" y="1"/>
                  </a:moveTo>
                  <a:lnTo>
                    <a:pt x="723" y="21"/>
                  </a:lnTo>
                  <a:lnTo>
                    <a:pt x="622" y="61"/>
                  </a:lnTo>
                  <a:lnTo>
                    <a:pt x="522" y="101"/>
                  </a:lnTo>
                  <a:lnTo>
                    <a:pt x="442" y="161"/>
                  </a:lnTo>
                  <a:lnTo>
                    <a:pt x="281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883"/>
                  </a:lnTo>
                  <a:lnTo>
                    <a:pt x="1" y="1003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21" y="1445"/>
                  </a:lnTo>
                  <a:lnTo>
                    <a:pt x="221" y="1605"/>
                  </a:lnTo>
                  <a:lnTo>
                    <a:pt x="342" y="1725"/>
                  </a:lnTo>
                  <a:lnTo>
                    <a:pt x="502" y="1846"/>
                  </a:lnTo>
                  <a:lnTo>
                    <a:pt x="682" y="1926"/>
                  </a:lnTo>
                  <a:lnTo>
                    <a:pt x="903" y="1966"/>
                  </a:lnTo>
                  <a:lnTo>
                    <a:pt x="1124" y="1966"/>
                  </a:lnTo>
                  <a:lnTo>
                    <a:pt x="1264" y="1946"/>
                  </a:lnTo>
                  <a:lnTo>
                    <a:pt x="1384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6" y="1445"/>
                  </a:lnTo>
                  <a:lnTo>
                    <a:pt x="192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86" y="963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26" y="442"/>
                  </a:lnTo>
                  <a:lnTo>
                    <a:pt x="1745" y="362"/>
                  </a:lnTo>
                  <a:lnTo>
                    <a:pt x="1685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6"/>
            <p:cNvSpPr/>
            <p:nvPr/>
          </p:nvSpPr>
          <p:spPr>
            <a:xfrm>
              <a:off x="11419000" y="4969163"/>
              <a:ext cx="49150" cy="49675"/>
            </a:xfrm>
            <a:custGeom>
              <a:avLst/>
              <a:gdLst/>
              <a:ahLst/>
              <a:cxnLst/>
              <a:rect l="l" t="t" r="r" b="b"/>
              <a:pathLst>
                <a:path w="1966" h="1987" extrusionOk="0">
                  <a:moveTo>
                    <a:pt x="943" y="1"/>
                  </a:moveTo>
                  <a:lnTo>
                    <a:pt x="823" y="21"/>
                  </a:lnTo>
                  <a:lnTo>
                    <a:pt x="722" y="41"/>
                  </a:lnTo>
                  <a:lnTo>
                    <a:pt x="622" y="81"/>
                  </a:lnTo>
                  <a:lnTo>
                    <a:pt x="522" y="121"/>
                  </a:lnTo>
                  <a:lnTo>
                    <a:pt x="422" y="181"/>
                  </a:lnTo>
                  <a:lnTo>
                    <a:pt x="261" y="322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4"/>
                  </a:lnTo>
                  <a:lnTo>
                    <a:pt x="40" y="1304"/>
                  </a:lnTo>
                  <a:lnTo>
                    <a:pt x="101" y="1465"/>
                  </a:lnTo>
                  <a:lnTo>
                    <a:pt x="201" y="1625"/>
                  </a:lnTo>
                  <a:lnTo>
                    <a:pt x="341" y="1745"/>
                  </a:lnTo>
                  <a:lnTo>
                    <a:pt x="502" y="1866"/>
                  </a:lnTo>
                  <a:lnTo>
                    <a:pt x="682" y="1946"/>
                  </a:lnTo>
                  <a:lnTo>
                    <a:pt x="883" y="1986"/>
                  </a:lnTo>
                  <a:lnTo>
                    <a:pt x="1123" y="1986"/>
                  </a:lnTo>
                  <a:lnTo>
                    <a:pt x="1244" y="1966"/>
                  </a:lnTo>
                  <a:lnTo>
                    <a:pt x="1384" y="1926"/>
                  </a:lnTo>
                  <a:lnTo>
                    <a:pt x="1504" y="1846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5"/>
                  </a:lnTo>
                  <a:lnTo>
                    <a:pt x="1865" y="1465"/>
                  </a:lnTo>
                  <a:lnTo>
                    <a:pt x="1906" y="1324"/>
                  </a:lnTo>
                  <a:lnTo>
                    <a:pt x="1946" y="1224"/>
                  </a:lnTo>
                  <a:lnTo>
                    <a:pt x="1966" y="1104"/>
                  </a:lnTo>
                  <a:lnTo>
                    <a:pt x="1966" y="983"/>
                  </a:lnTo>
                  <a:lnTo>
                    <a:pt x="1966" y="863"/>
                  </a:lnTo>
                  <a:lnTo>
                    <a:pt x="1946" y="763"/>
                  </a:lnTo>
                  <a:lnTo>
                    <a:pt x="1906" y="662"/>
                  </a:lnTo>
                  <a:lnTo>
                    <a:pt x="1865" y="562"/>
                  </a:lnTo>
                  <a:lnTo>
                    <a:pt x="1805" y="462"/>
                  </a:lnTo>
                  <a:lnTo>
                    <a:pt x="1745" y="382"/>
                  </a:lnTo>
                  <a:lnTo>
                    <a:pt x="1665" y="281"/>
                  </a:lnTo>
                  <a:lnTo>
                    <a:pt x="1585" y="221"/>
                  </a:lnTo>
                  <a:lnTo>
                    <a:pt x="1504" y="161"/>
                  </a:lnTo>
                  <a:lnTo>
                    <a:pt x="1404" y="101"/>
                  </a:lnTo>
                  <a:lnTo>
                    <a:pt x="1284" y="61"/>
                  </a:lnTo>
                  <a:lnTo>
                    <a:pt x="1184" y="21"/>
                  </a:lnTo>
                  <a:lnTo>
                    <a:pt x="1063" y="2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6"/>
            <p:cNvSpPr/>
            <p:nvPr/>
          </p:nvSpPr>
          <p:spPr>
            <a:xfrm>
              <a:off x="12105350" y="4403638"/>
              <a:ext cx="49675" cy="49650"/>
            </a:xfrm>
            <a:custGeom>
              <a:avLst/>
              <a:gdLst/>
              <a:ahLst/>
              <a:cxnLst/>
              <a:rect l="l" t="t" r="r" b="b"/>
              <a:pathLst>
                <a:path w="1987" h="1986" extrusionOk="0">
                  <a:moveTo>
                    <a:pt x="944" y="0"/>
                  </a:moveTo>
                  <a:lnTo>
                    <a:pt x="843" y="20"/>
                  </a:lnTo>
                  <a:lnTo>
                    <a:pt x="743" y="40"/>
                  </a:lnTo>
                  <a:lnTo>
                    <a:pt x="623" y="80"/>
                  </a:lnTo>
                  <a:lnTo>
                    <a:pt x="542" y="120"/>
                  </a:lnTo>
                  <a:lnTo>
                    <a:pt x="442" y="181"/>
                  </a:lnTo>
                  <a:lnTo>
                    <a:pt x="282" y="321"/>
                  </a:lnTo>
                  <a:lnTo>
                    <a:pt x="161" y="481"/>
                  </a:lnTo>
                  <a:lnTo>
                    <a:pt x="61" y="682"/>
                  </a:lnTo>
                  <a:lnTo>
                    <a:pt x="21" y="903"/>
                  </a:lnTo>
                  <a:lnTo>
                    <a:pt x="1" y="1023"/>
                  </a:lnTo>
                  <a:lnTo>
                    <a:pt x="2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2" y="1604"/>
                  </a:lnTo>
                  <a:lnTo>
                    <a:pt x="362" y="1745"/>
                  </a:lnTo>
                  <a:lnTo>
                    <a:pt x="522" y="1865"/>
                  </a:lnTo>
                  <a:lnTo>
                    <a:pt x="703" y="192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5"/>
                  </a:lnTo>
                  <a:lnTo>
                    <a:pt x="1385" y="1905"/>
                  </a:lnTo>
                  <a:lnTo>
                    <a:pt x="1505" y="1845"/>
                  </a:lnTo>
                  <a:lnTo>
                    <a:pt x="1625" y="1765"/>
                  </a:lnTo>
                  <a:lnTo>
                    <a:pt x="1706" y="1685"/>
                  </a:lnTo>
                  <a:lnTo>
                    <a:pt x="1806" y="1564"/>
                  </a:lnTo>
                  <a:lnTo>
                    <a:pt x="1866" y="1444"/>
                  </a:lnTo>
                  <a:lnTo>
                    <a:pt x="1926" y="1324"/>
                  </a:lnTo>
                  <a:lnTo>
                    <a:pt x="1966" y="1203"/>
                  </a:lnTo>
                  <a:lnTo>
                    <a:pt x="1986" y="1103"/>
                  </a:lnTo>
                  <a:lnTo>
                    <a:pt x="1986" y="983"/>
                  </a:lnTo>
                  <a:lnTo>
                    <a:pt x="1986" y="862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86" y="542"/>
                  </a:lnTo>
                  <a:lnTo>
                    <a:pt x="1826" y="461"/>
                  </a:lnTo>
                  <a:lnTo>
                    <a:pt x="1766" y="361"/>
                  </a:lnTo>
                  <a:lnTo>
                    <a:pt x="1686" y="281"/>
                  </a:lnTo>
                  <a:lnTo>
                    <a:pt x="1605" y="221"/>
                  </a:lnTo>
                  <a:lnTo>
                    <a:pt x="1505" y="161"/>
                  </a:lnTo>
                  <a:lnTo>
                    <a:pt x="1405" y="100"/>
                  </a:lnTo>
                  <a:lnTo>
                    <a:pt x="1305" y="60"/>
                  </a:lnTo>
                  <a:lnTo>
                    <a:pt x="1184" y="20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6"/>
            <p:cNvSpPr/>
            <p:nvPr/>
          </p:nvSpPr>
          <p:spPr>
            <a:xfrm>
              <a:off x="11812575" y="4458288"/>
              <a:ext cx="49150" cy="49650"/>
            </a:xfrm>
            <a:custGeom>
              <a:avLst/>
              <a:gdLst/>
              <a:ahLst/>
              <a:cxnLst/>
              <a:rect l="l" t="t" r="r" b="b"/>
              <a:pathLst>
                <a:path w="1966" h="1986" extrusionOk="0">
                  <a:moveTo>
                    <a:pt x="943" y="0"/>
                  </a:moveTo>
                  <a:lnTo>
                    <a:pt x="822" y="20"/>
                  </a:lnTo>
                  <a:lnTo>
                    <a:pt x="722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1" y="181"/>
                  </a:lnTo>
                  <a:lnTo>
                    <a:pt x="281" y="321"/>
                  </a:lnTo>
                  <a:lnTo>
                    <a:pt x="141" y="481"/>
                  </a:lnTo>
                  <a:lnTo>
                    <a:pt x="60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3"/>
                  </a:lnTo>
                  <a:lnTo>
                    <a:pt x="40" y="1304"/>
                  </a:lnTo>
                  <a:lnTo>
                    <a:pt x="100" y="1464"/>
                  </a:lnTo>
                  <a:lnTo>
                    <a:pt x="221" y="1604"/>
                  </a:lnTo>
                  <a:lnTo>
                    <a:pt x="341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883" y="1985"/>
                  </a:lnTo>
                  <a:lnTo>
                    <a:pt x="1123" y="1985"/>
                  </a:lnTo>
                  <a:lnTo>
                    <a:pt x="1244" y="1965"/>
                  </a:lnTo>
                  <a:lnTo>
                    <a:pt x="1384" y="1905"/>
                  </a:lnTo>
                  <a:lnTo>
                    <a:pt x="1504" y="1845"/>
                  </a:lnTo>
                  <a:lnTo>
                    <a:pt x="1605" y="1765"/>
                  </a:lnTo>
                  <a:lnTo>
                    <a:pt x="1705" y="1685"/>
                  </a:lnTo>
                  <a:lnTo>
                    <a:pt x="1785" y="1564"/>
                  </a:lnTo>
                  <a:lnTo>
                    <a:pt x="1865" y="1444"/>
                  </a:lnTo>
                  <a:lnTo>
                    <a:pt x="1905" y="1324"/>
                  </a:lnTo>
                  <a:lnTo>
                    <a:pt x="1945" y="1203"/>
                  </a:lnTo>
                  <a:lnTo>
                    <a:pt x="1965" y="1103"/>
                  </a:lnTo>
                  <a:lnTo>
                    <a:pt x="1965" y="983"/>
                  </a:lnTo>
                  <a:lnTo>
                    <a:pt x="1965" y="862"/>
                  </a:lnTo>
                  <a:lnTo>
                    <a:pt x="1945" y="762"/>
                  </a:lnTo>
                  <a:lnTo>
                    <a:pt x="1905" y="662"/>
                  </a:lnTo>
                  <a:lnTo>
                    <a:pt x="1865" y="542"/>
                  </a:lnTo>
                  <a:lnTo>
                    <a:pt x="1805" y="461"/>
                  </a:lnTo>
                  <a:lnTo>
                    <a:pt x="1745" y="361"/>
                  </a:lnTo>
                  <a:lnTo>
                    <a:pt x="1665" y="281"/>
                  </a:lnTo>
                  <a:lnTo>
                    <a:pt x="1584" y="221"/>
                  </a:lnTo>
                  <a:lnTo>
                    <a:pt x="1504" y="160"/>
                  </a:lnTo>
                  <a:lnTo>
                    <a:pt x="1404" y="100"/>
                  </a:lnTo>
                  <a:lnTo>
                    <a:pt x="1284" y="60"/>
                  </a:lnTo>
                  <a:lnTo>
                    <a:pt x="1183" y="20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6"/>
            <p:cNvSpPr/>
            <p:nvPr/>
          </p:nvSpPr>
          <p:spPr>
            <a:xfrm>
              <a:off x="11982525" y="4983213"/>
              <a:ext cx="49650" cy="49650"/>
            </a:xfrm>
            <a:custGeom>
              <a:avLst/>
              <a:gdLst/>
              <a:ahLst/>
              <a:cxnLst/>
              <a:rect l="l" t="t" r="r" b="b"/>
              <a:pathLst>
                <a:path w="1986" h="1986" extrusionOk="0">
                  <a:moveTo>
                    <a:pt x="943" y="0"/>
                  </a:moveTo>
                  <a:lnTo>
                    <a:pt x="843" y="20"/>
                  </a:lnTo>
                  <a:lnTo>
                    <a:pt x="723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2" y="181"/>
                  </a:lnTo>
                  <a:lnTo>
                    <a:pt x="281" y="321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1" y="903"/>
                  </a:lnTo>
                  <a:lnTo>
                    <a:pt x="1" y="1023"/>
                  </a:lnTo>
                  <a:lnTo>
                    <a:pt x="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1" y="1625"/>
                  </a:lnTo>
                  <a:lnTo>
                    <a:pt x="342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6"/>
                  </a:lnTo>
                  <a:lnTo>
                    <a:pt x="1384" y="1925"/>
                  </a:lnTo>
                  <a:lnTo>
                    <a:pt x="1505" y="1845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4"/>
                  </a:lnTo>
                  <a:lnTo>
                    <a:pt x="1866" y="1464"/>
                  </a:lnTo>
                  <a:lnTo>
                    <a:pt x="1926" y="1324"/>
                  </a:lnTo>
                  <a:lnTo>
                    <a:pt x="1946" y="1223"/>
                  </a:lnTo>
                  <a:lnTo>
                    <a:pt x="1966" y="1103"/>
                  </a:lnTo>
                  <a:lnTo>
                    <a:pt x="1986" y="983"/>
                  </a:lnTo>
                  <a:lnTo>
                    <a:pt x="1966" y="863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66" y="562"/>
                  </a:lnTo>
                  <a:lnTo>
                    <a:pt x="1826" y="461"/>
                  </a:lnTo>
                  <a:lnTo>
                    <a:pt x="1745" y="381"/>
                  </a:lnTo>
                  <a:lnTo>
                    <a:pt x="1685" y="281"/>
                  </a:lnTo>
                  <a:lnTo>
                    <a:pt x="1585" y="221"/>
                  </a:lnTo>
                  <a:lnTo>
                    <a:pt x="1505" y="161"/>
                  </a:lnTo>
                  <a:lnTo>
                    <a:pt x="1404" y="100"/>
                  </a:lnTo>
                  <a:lnTo>
                    <a:pt x="1304" y="60"/>
                  </a:lnTo>
                  <a:lnTo>
                    <a:pt x="1184" y="20"/>
                  </a:lnTo>
                  <a:lnTo>
                    <a:pt x="1064" y="2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6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extrusionOk="0">
                  <a:moveTo>
                    <a:pt x="28699" y="0"/>
                  </a:moveTo>
                  <a:lnTo>
                    <a:pt x="28518" y="20"/>
                  </a:lnTo>
                  <a:lnTo>
                    <a:pt x="28258" y="81"/>
                  </a:lnTo>
                  <a:lnTo>
                    <a:pt x="27897" y="181"/>
                  </a:lnTo>
                  <a:lnTo>
                    <a:pt x="27476" y="301"/>
                  </a:lnTo>
                  <a:lnTo>
                    <a:pt x="26433" y="662"/>
                  </a:lnTo>
                  <a:lnTo>
                    <a:pt x="25149" y="1123"/>
                  </a:lnTo>
                  <a:lnTo>
                    <a:pt x="23645" y="1685"/>
                  </a:lnTo>
                  <a:lnTo>
                    <a:pt x="21981" y="2327"/>
                  </a:lnTo>
                  <a:lnTo>
                    <a:pt x="18331" y="3771"/>
                  </a:lnTo>
                  <a:lnTo>
                    <a:pt x="17749" y="3991"/>
                  </a:lnTo>
                  <a:lnTo>
                    <a:pt x="16786" y="4392"/>
                  </a:lnTo>
                  <a:lnTo>
                    <a:pt x="12876" y="5957"/>
                  </a:lnTo>
                  <a:lnTo>
                    <a:pt x="6418" y="8564"/>
                  </a:lnTo>
                  <a:lnTo>
                    <a:pt x="6077" y="8644"/>
                  </a:lnTo>
                  <a:lnTo>
                    <a:pt x="5757" y="8724"/>
                  </a:lnTo>
                  <a:lnTo>
                    <a:pt x="5095" y="8844"/>
                  </a:lnTo>
                  <a:lnTo>
                    <a:pt x="4473" y="8925"/>
                  </a:lnTo>
                  <a:lnTo>
                    <a:pt x="3871" y="9005"/>
                  </a:lnTo>
                  <a:lnTo>
                    <a:pt x="3270" y="9085"/>
                  </a:lnTo>
                  <a:lnTo>
                    <a:pt x="2688" y="9185"/>
                  </a:lnTo>
                  <a:lnTo>
                    <a:pt x="2407" y="9266"/>
                  </a:lnTo>
                  <a:lnTo>
                    <a:pt x="2107" y="9346"/>
                  </a:lnTo>
                  <a:lnTo>
                    <a:pt x="1826" y="9466"/>
                  </a:lnTo>
                  <a:lnTo>
                    <a:pt x="1525" y="9586"/>
                  </a:lnTo>
                  <a:lnTo>
                    <a:pt x="1324" y="9687"/>
                  </a:lnTo>
                  <a:lnTo>
                    <a:pt x="984" y="9907"/>
                  </a:lnTo>
                  <a:lnTo>
                    <a:pt x="643" y="10148"/>
                  </a:lnTo>
                  <a:lnTo>
                    <a:pt x="482" y="10288"/>
                  </a:lnTo>
                  <a:lnTo>
                    <a:pt x="342" y="10429"/>
                  </a:lnTo>
                  <a:lnTo>
                    <a:pt x="221" y="10569"/>
                  </a:lnTo>
                  <a:lnTo>
                    <a:pt x="141" y="10729"/>
                  </a:lnTo>
                  <a:lnTo>
                    <a:pt x="61" y="10890"/>
                  </a:lnTo>
                  <a:lnTo>
                    <a:pt x="21" y="11050"/>
                  </a:lnTo>
                  <a:lnTo>
                    <a:pt x="1" y="11231"/>
                  </a:lnTo>
                  <a:lnTo>
                    <a:pt x="1" y="11391"/>
                  </a:lnTo>
                  <a:lnTo>
                    <a:pt x="41" y="11552"/>
                  </a:lnTo>
                  <a:lnTo>
                    <a:pt x="81" y="11712"/>
                  </a:lnTo>
                  <a:lnTo>
                    <a:pt x="141" y="11853"/>
                  </a:lnTo>
                  <a:lnTo>
                    <a:pt x="221" y="12013"/>
                  </a:lnTo>
                  <a:lnTo>
                    <a:pt x="322" y="12153"/>
                  </a:lnTo>
                  <a:lnTo>
                    <a:pt x="422" y="12274"/>
                  </a:lnTo>
                  <a:lnTo>
                    <a:pt x="562" y="12394"/>
                  </a:lnTo>
                  <a:lnTo>
                    <a:pt x="683" y="12494"/>
                  </a:lnTo>
                  <a:lnTo>
                    <a:pt x="823" y="12575"/>
                  </a:lnTo>
                  <a:lnTo>
                    <a:pt x="984" y="12655"/>
                  </a:lnTo>
                  <a:lnTo>
                    <a:pt x="1144" y="12715"/>
                  </a:lnTo>
                  <a:lnTo>
                    <a:pt x="1304" y="12755"/>
                  </a:lnTo>
                  <a:lnTo>
                    <a:pt x="1485" y="12795"/>
                  </a:lnTo>
                  <a:lnTo>
                    <a:pt x="1645" y="12815"/>
                  </a:lnTo>
                  <a:lnTo>
                    <a:pt x="1826" y="12815"/>
                  </a:lnTo>
                  <a:lnTo>
                    <a:pt x="1986" y="12795"/>
                  </a:lnTo>
                  <a:lnTo>
                    <a:pt x="2327" y="12735"/>
                  </a:lnTo>
                  <a:lnTo>
                    <a:pt x="2648" y="12655"/>
                  </a:lnTo>
                  <a:lnTo>
                    <a:pt x="2969" y="12514"/>
                  </a:lnTo>
                  <a:lnTo>
                    <a:pt x="3310" y="12354"/>
                  </a:lnTo>
                  <a:lnTo>
                    <a:pt x="3611" y="12153"/>
                  </a:lnTo>
                  <a:lnTo>
                    <a:pt x="3932" y="11933"/>
                  </a:lnTo>
                  <a:lnTo>
                    <a:pt x="4533" y="11472"/>
                  </a:lnTo>
                  <a:lnTo>
                    <a:pt x="5135" y="11010"/>
                  </a:lnTo>
                  <a:lnTo>
                    <a:pt x="5696" y="10569"/>
                  </a:lnTo>
                  <a:lnTo>
                    <a:pt x="5957" y="10369"/>
                  </a:lnTo>
                  <a:lnTo>
                    <a:pt x="6218" y="10208"/>
                  </a:lnTo>
                  <a:lnTo>
                    <a:pt x="6779" y="9887"/>
                  </a:lnTo>
                  <a:lnTo>
                    <a:pt x="7461" y="9526"/>
                  </a:lnTo>
                  <a:lnTo>
                    <a:pt x="8263" y="9145"/>
                  </a:lnTo>
                  <a:lnTo>
                    <a:pt x="9166" y="8724"/>
                  </a:lnTo>
                  <a:lnTo>
                    <a:pt x="10169" y="8283"/>
                  </a:lnTo>
                  <a:lnTo>
                    <a:pt x="11231" y="7842"/>
                  </a:lnTo>
                  <a:lnTo>
                    <a:pt x="13538" y="6879"/>
                  </a:lnTo>
                  <a:lnTo>
                    <a:pt x="15423" y="6137"/>
                  </a:lnTo>
                  <a:lnTo>
                    <a:pt x="17328" y="5395"/>
                  </a:lnTo>
                  <a:lnTo>
                    <a:pt x="17348" y="5395"/>
                  </a:lnTo>
                  <a:lnTo>
                    <a:pt x="18230" y="5054"/>
                  </a:lnTo>
                  <a:lnTo>
                    <a:pt x="18832" y="4813"/>
                  </a:lnTo>
                  <a:lnTo>
                    <a:pt x="22322" y="3490"/>
                  </a:lnTo>
                  <a:lnTo>
                    <a:pt x="25310" y="2367"/>
                  </a:lnTo>
                  <a:lnTo>
                    <a:pt x="27455" y="1565"/>
                  </a:lnTo>
                  <a:lnTo>
                    <a:pt x="28117" y="1284"/>
                  </a:lnTo>
                  <a:lnTo>
                    <a:pt x="28458" y="1143"/>
                  </a:lnTo>
                  <a:lnTo>
                    <a:pt x="28558" y="1083"/>
                  </a:lnTo>
                  <a:lnTo>
                    <a:pt x="28659" y="1003"/>
                  </a:lnTo>
                  <a:lnTo>
                    <a:pt x="28819" y="843"/>
                  </a:lnTo>
                  <a:lnTo>
                    <a:pt x="28940" y="642"/>
                  </a:lnTo>
                  <a:lnTo>
                    <a:pt x="29020" y="462"/>
                  </a:lnTo>
                  <a:lnTo>
                    <a:pt x="29040" y="361"/>
                  </a:lnTo>
                  <a:lnTo>
                    <a:pt x="29040" y="281"/>
                  </a:lnTo>
                  <a:lnTo>
                    <a:pt x="29040" y="201"/>
                  </a:lnTo>
                  <a:lnTo>
                    <a:pt x="29000" y="141"/>
                  </a:lnTo>
                  <a:lnTo>
                    <a:pt x="28960" y="81"/>
                  </a:lnTo>
                  <a:lnTo>
                    <a:pt x="28899" y="40"/>
                  </a:lnTo>
                  <a:lnTo>
                    <a:pt x="28799" y="20"/>
                  </a:lnTo>
                  <a:lnTo>
                    <a:pt x="28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6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fill="none" extrusionOk="0">
                  <a:moveTo>
                    <a:pt x="28458" y="1143"/>
                  </a:moveTo>
                  <a:lnTo>
                    <a:pt x="28458" y="1143"/>
                  </a:lnTo>
                  <a:lnTo>
                    <a:pt x="28117" y="1284"/>
                  </a:lnTo>
                  <a:lnTo>
                    <a:pt x="27455" y="1565"/>
                  </a:lnTo>
                  <a:lnTo>
                    <a:pt x="25310" y="2367"/>
                  </a:lnTo>
                  <a:lnTo>
                    <a:pt x="22322" y="3490"/>
                  </a:lnTo>
                  <a:lnTo>
                    <a:pt x="18832" y="4813"/>
                  </a:lnTo>
                  <a:lnTo>
                    <a:pt x="18832" y="4813"/>
                  </a:lnTo>
                  <a:lnTo>
                    <a:pt x="18230" y="5054"/>
                  </a:lnTo>
                  <a:lnTo>
                    <a:pt x="18230" y="5054"/>
                  </a:lnTo>
                  <a:lnTo>
                    <a:pt x="17348" y="5395"/>
                  </a:lnTo>
                  <a:lnTo>
                    <a:pt x="17348" y="5395"/>
                  </a:lnTo>
                  <a:lnTo>
                    <a:pt x="17328" y="5395"/>
                  </a:lnTo>
                  <a:lnTo>
                    <a:pt x="17328" y="5395"/>
                  </a:lnTo>
                  <a:lnTo>
                    <a:pt x="15423" y="6137"/>
                  </a:lnTo>
                  <a:lnTo>
                    <a:pt x="13538" y="6879"/>
                  </a:lnTo>
                  <a:lnTo>
                    <a:pt x="13538" y="6879"/>
                  </a:lnTo>
                  <a:lnTo>
                    <a:pt x="11231" y="7842"/>
                  </a:lnTo>
                  <a:lnTo>
                    <a:pt x="10169" y="8283"/>
                  </a:lnTo>
                  <a:lnTo>
                    <a:pt x="9166" y="8724"/>
                  </a:lnTo>
                  <a:lnTo>
                    <a:pt x="8263" y="9145"/>
                  </a:lnTo>
                  <a:lnTo>
                    <a:pt x="7461" y="9526"/>
                  </a:lnTo>
                  <a:lnTo>
                    <a:pt x="6779" y="9887"/>
                  </a:lnTo>
                  <a:lnTo>
                    <a:pt x="6218" y="10208"/>
                  </a:lnTo>
                  <a:lnTo>
                    <a:pt x="6218" y="10208"/>
                  </a:lnTo>
                  <a:lnTo>
                    <a:pt x="5957" y="10369"/>
                  </a:lnTo>
                  <a:lnTo>
                    <a:pt x="5696" y="10569"/>
                  </a:lnTo>
                  <a:lnTo>
                    <a:pt x="5135" y="11010"/>
                  </a:lnTo>
                  <a:lnTo>
                    <a:pt x="4533" y="11472"/>
                  </a:lnTo>
                  <a:lnTo>
                    <a:pt x="3932" y="11933"/>
                  </a:lnTo>
                  <a:lnTo>
                    <a:pt x="3611" y="12153"/>
                  </a:lnTo>
                  <a:lnTo>
                    <a:pt x="3310" y="12354"/>
                  </a:lnTo>
                  <a:lnTo>
                    <a:pt x="2969" y="12514"/>
                  </a:lnTo>
                  <a:lnTo>
                    <a:pt x="2648" y="12655"/>
                  </a:lnTo>
                  <a:lnTo>
                    <a:pt x="2327" y="12735"/>
                  </a:lnTo>
                  <a:lnTo>
                    <a:pt x="1986" y="12795"/>
                  </a:lnTo>
                  <a:lnTo>
                    <a:pt x="1826" y="12815"/>
                  </a:lnTo>
                  <a:lnTo>
                    <a:pt x="1645" y="12815"/>
                  </a:lnTo>
                  <a:lnTo>
                    <a:pt x="1485" y="12795"/>
                  </a:lnTo>
                  <a:lnTo>
                    <a:pt x="1304" y="12755"/>
                  </a:lnTo>
                  <a:lnTo>
                    <a:pt x="1304" y="12755"/>
                  </a:lnTo>
                  <a:lnTo>
                    <a:pt x="1144" y="12715"/>
                  </a:lnTo>
                  <a:lnTo>
                    <a:pt x="984" y="12655"/>
                  </a:lnTo>
                  <a:lnTo>
                    <a:pt x="823" y="12575"/>
                  </a:lnTo>
                  <a:lnTo>
                    <a:pt x="683" y="12494"/>
                  </a:lnTo>
                  <a:lnTo>
                    <a:pt x="562" y="12394"/>
                  </a:lnTo>
                  <a:lnTo>
                    <a:pt x="422" y="12274"/>
                  </a:lnTo>
                  <a:lnTo>
                    <a:pt x="322" y="12153"/>
                  </a:lnTo>
                  <a:lnTo>
                    <a:pt x="221" y="12013"/>
                  </a:lnTo>
                  <a:lnTo>
                    <a:pt x="141" y="11853"/>
                  </a:lnTo>
                  <a:lnTo>
                    <a:pt x="81" y="11712"/>
                  </a:lnTo>
                  <a:lnTo>
                    <a:pt x="41" y="11552"/>
                  </a:lnTo>
                  <a:lnTo>
                    <a:pt x="1" y="11391"/>
                  </a:lnTo>
                  <a:lnTo>
                    <a:pt x="1" y="11231"/>
                  </a:lnTo>
                  <a:lnTo>
                    <a:pt x="21" y="11050"/>
                  </a:lnTo>
                  <a:lnTo>
                    <a:pt x="61" y="10890"/>
                  </a:lnTo>
                  <a:lnTo>
                    <a:pt x="141" y="10729"/>
                  </a:lnTo>
                  <a:lnTo>
                    <a:pt x="141" y="10729"/>
                  </a:lnTo>
                  <a:lnTo>
                    <a:pt x="221" y="10569"/>
                  </a:lnTo>
                  <a:lnTo>
                    <a:pt x="342" y="10429"/>
                  </a:lnTo>
                  <a:lnTo>
                    <a:pt x="482" y="10288"/>
                  </a:lnTo>
                  <a:lnTo>
                    <a:pt x="643" y="10148"/>
                  </a:lnTo>
                  <a:lnTo>
                    <a:pt x="984" y="9907"/>
                  </a:lnTo>
                  <a:lnTo>
                    <a:pt x="1324" y="9687"/>
                  </a:lnTo>
                  <a:lnTo>
                    <a:pt x="1324" y="9687"/>
                  </a:lnTo>
                  <a:lnTo>
                    <a:pt x="1525" y="9586"/>
                  </a:lnTo>
                  <a:lnTo>
                    <a:pt x="1525" y="9586"/>
                  </a:lnTo>
                  <a:lnTo>
                    <a:pt x="1826" y="9466"/>
                  </a:lnTo>
                  <a:lnTo>
                    <a:pt x="2107" y="9346"/>
                  </a:lnTo>
                  <a:lnTo>
                    <a:pt x="2407" y="9266"/>
                  </a:lnTo>
                  <a:lnTo>
                    <a:pt x="2688" y="9185"/>
                  </a:lnTo>
                  <a:lnTo>
                    <a:pt x="3270" y="9085"/>
                  </a:lnTo>
                  <a:lnTo>
                    <a:pt x="3871" y="9005"/>
                  </a:lnTo>
                  <a:lnTo>
                    <a:pt x="4473" y="8925"/>
                  </a:lnTo>
                  <a:lnTo>
                    <a:pt x="5095" y="8844"/>
                  </a:lnTo>
                  <a:lnTo>
                    <a:pt x="5757" y="8724"/>
                  </a:lnTo>
                  <a:lnTo>
                    <a:pt x="6077" y="8644"/>
                  </a:lnTo>
                  <a:lnTo>
                    <a:pt x="6418" y="8564"/>
                  </a:lnTo>
                  <a:lnTo>
                    <a:pt x="6418" y="8564"/>
                  </a:lnTo>
                  <a:lnTo>
                    <a:pt x="12876" y="5957"/>
                  </a:lnTo>
                  <a:lnTo>
                    <a:pt x="12876" y="5957"/>
                  </a:lnTo>
                  <a:lnTo>
                    <a:pt x="16786" y="4392"/>
                  </a:lnTo>
                  <a:lnTo>
                    <a:pt x="16786" y="4392"/>
                  </a:lnTo>
                  <a:lnTo>
                    <a:pt x="17749" y="3991"/>
                  </a:lnTo>
                  <a:lnTo>
                    <a:pt x="17749" y="3991"/>
                  </a:lnTo>
                  <a:lnTo>
                    <a:pt x="18331" y="3771"/>
                  </a:lnTo>
                  <a:lnTo>
                    <a:pt x="18331" y="3771"/>
                  </a:lnTo>
                  <a:lnTo>
                    <a:pt x="21981" y="2327"/>
                  </a:lnTo>
                  <a:lnTo>
                    <a:pt x="23645" y="1685"/>
                  </a:lnTo>
                  <a:lnTo>
                    <a:pt x="25149" y="1123"/>
                  </a:lnTo>
                  <a:lnTo>
                    <a:pt x="26433" y="662"/>
                  </a:lnTo>
                  <a:lnTo>
                    <a:pt x="27476" y="301"/>
                  </a:lnTo>
                  <a:lnTo>
                    <a:pt x="27897" y="181"/>
                  </a:lnTo>
                  <a:lnTo>
                    <a:pt x="28258" y="81"/>
                  </a:lnTo>
                  <a:lnTo>
                    <a:pt x="28518" y="20"/>
                  </a:lnTo>
                  <a:lnTo>
                    <a:pt x="28699" y="0"/>
                  </a:lnTo>
                  <a:lnTo>
                    <a:pt x="28699" y="0"/>
                  </a:lnTo>
                  <a:lnTo>
                    <a:pt x="28799" y="20"/>
                  </a:lnTo>
                  <a:lnTo>
                    <a:pt x="28899" y="40"/>
                  </a:lnTo>
                  <a:lnTo>
                    <a:pt x="28960" y="81"/>
                  </a:lnTo>
                  <a:lnTo>
                    <a:pt x="29000" y="141"/>
                  </a:lnTo>
                  <a:lnTo>
                    <a:pt x="29040" y="201"/>
                  </a:lnTo>
                  <a:lnTo>
                    <a:pt x="29040" y="281"/>
                  </a:lnTo>
                  <a:lnTo>
                    <a:pt x="29040" y="361"/>
                  </a:lnTo>
                  <a:lnTo>
                    <a:pt x="29020" y="462"/>
                  </a:lnTo>
                  <a:lnTo>
                    <a:pt x="28940" y="642"/>
                  </a:lnTo>
                  <a:lnTo>
                    <a:pt x="28819" y="843"/>
                  </a:lnTo>
                  <a:lnTo>
                    <a:pt x="28659" y="1003"/>
                  </a:lnTo>
                  <a:lnTo>
                    <a:pt x="28558" y="1083"/>
                  </a:lnTo>
                  <a:lnTo>
                    <a:pt x="28458" y="11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6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extrusionOk="0">
                  <a:moveTo>
                    <a:pt x="3911" y="0"/>
                  </a:moveTo>
                  <a:lnTo>
                    <a:pt x="1" y="1565"/>
                  </a:lnTo>
                  <a:lnTo>
                    <a:pt x="161" y="1705"/>
                  </a:lnTo>
                  <a:lnTo>
                    <a:pt x="302" y="1845"/>
                  </a:lnTo>
                  <a:lnTo>
                    <a:pt x="442" y="2026"/>
                  </a:lnTo>
                  <a:lnTo>
                    <a:pt x="542" y="2206"/>
                  </a:lnTo>
                  <a:lnTo>
                    <a:pt x="623" y="2347"/>
                  </a:lnTo>
                  <a:lnTo>
                    <a:pt x="663" y="2487"/>
                  </a:lnTo>
                  <a:lnTo>
                    <a:pt x="2548" y="1745"/>
                  </a:lnTo>
                  <a:lnTo>
                    <a:pt x="4453" y="1003"/>
                  </a:lnTo>
                  <a:lnTo>
                    <a:pt x="4353" y="722"/>
                  </a:lnTo>
                  <a:lnTo>
                    <a:pt x="4232" y="462"/>
                  </a:lnTo>
                  <a:lnTo>
                    <a:pt x="4072" y="2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6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fill="none" extrusionOk="0">
                  <a:moveTo>
                    <a:pt x="4453" y="1003"/>
                  </a:moveTo>
                  <a:lnTo>
                    <a:pt x="4453" y="1003"/>
                  </a:lnTo>
                  <a:lnTo>
                    <a:pt x="2548" y="1745"/>
                  </a:lnTo>
                  <a:lnTo>
                    <a:pt x="663" y="2487"/>
                  </a:lnTo>
                  <a:lnTo>
                    <a:pt x="663" y="2487"/>
                  </a:lnTo>
                  <a:lnTo>
                    <a:pt x="623" y="2347"/>
                  </a:lnTo>
                  <a:lnTo>
                    <a:pt x="542" y="2206"/>
                  </a:lnTo>
                  <a:lnTo>
                    <a:pt x="542" y="2206"/>
                  </a:lnTo>
                  <a:lnTo>
                    <a:pt x="442" y="2026"/>
                  </a:lnTo>
                  <a:lnTo>
                    <a:pt x="302" y="1845"/>
                  </a:lnTo>
                  <a:lnTo>
                    <a:pt x="161" y="1705"/>
                  </a:lnTo>
                  <a:lnTo>
                    <a:pt x="1" y="1565"/>
                  </a:lnTo>
                  <a:lnTo>
                    <a:pt x="1" y="1565"/>
                  </a:lnTo>
                  <a:lnTo>
                    <a:pt x="3911" y="0"/>
                  </a:lnTo>
                  <a:lnTo>
                    <a:pt x="3911" y="0"/>
                  </a:lnTo>
                  <a:lnTo>
                    <a:pt x="4072" y="221"/>
                  </a:lnTo>
                  <a:lnTo>
                    <a:pt x="4232" y="462"/>
                  </a:lnTo>
                  <a:lnTo>
                    <a:pt x="4353" y="722"/>
                  </a:lnTo>
                  <a:lnTo>
                    <a:pt x="4453" y="10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6"/>
            <p:cNvSpPr/>
            <p:nvPr/>
          </p:nvSpPr>
          <p:spPr>
            <a:xfrm>
              <a:off x="11830625" y="4178013"/>
              <a:ext cx="27100" cy="32125"/>
            </a:xfrm>
            <a:custGeom>
              <a:avLst/>
              <a:gdLst/>
              <a:ahLst/>
              <a:cxnLst/>
              <a:rect l="l" t="t" r="r" b="b"/>
              <a:pathLst>
                <a:path w="1084" h="1285" extrusionOk="0">
                  <a:moveTo>
                    <a:pt x="582" y="1"/>
                  </a:moveTo>
                  <a:lnTo>
                    <a:pt x="0" y="221"/>
                  </a:lnTo>
                  <a:lnTo>
                    <a:pt x="161" y="462"/>
                  </a:lnTo>
                  <a:lnTo>
                    <a:pt x="281" y="723"/>
                  </a:lnTo>
                  <a:lnTo>
                    <a:pt x="401" y="983"/>
                  </a:lnTo>
                  <a:lnTo>
                    <a:pt x="481" y="1284"/>
                  </a:lnTo>
                  <a:lnTo>
                    <a:pt x="1083" y="1043"/>
                  </a:lnTo>
                  <a:lnTo>
                    <a:pt x="1003" y="763"/>
                  </a:lnTo>
                  <a:lnTo>
                    <a:pt x="883" y="502"/>
                  </a:lnTo>
                  <a:lnTo>
                    <a:pt x="742" y="2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6"/>
            <p:cNvSpPr/>
            <p:nvPr/>
          </p:nvSpPr>
          <p:spPr>
            <a:xfrm>
              <a:off x="11386900" y="4250713"/>
              <a:ext cx="338450" cy="153450"/>
            </a:xfrm>
            <a:custGeom>
              <a:avLst/>
              <a:gdLst/>
              <a:ahLst/>
              <a:cxnLst/>
              <a:rect l="l" t="t" r="r" b="b"/>
              <a:pathLst>
                <a:path w="13538" h="6138" extrusionOk="0">
                  <a:moveTo>
                    <a:pt x="13457" y="0"/>
                  </a:moveTo>
                  <a:lnTo>
                    <a:pt x="11853" y="542"/>
                  </a:lnTo>
                  <a:lnTo>
                    <a:pt x="10529" y="1003"/>
                  </a:lnTo>
                  <a:lnTo>
                    <a:pt x="9206" y="1485"/>
                  </a:lnTo>
                  <a:lnTo>
                    <a:pt x="8544" y="1745"/>
                  </a:lnTo>
                  <a:lnTo>
                    <a:pt x="7902" y="2006"/>
                  </a:lnTo>
                  <a:lnTo>
                    <a:pt x="7261" y="2287"/>
                  </a:lnTo>
                  <a:lnTo>
                    <a:pt x="6619" y="2588"/>
                  </a:lnTo>
                  <a:lnTo>
                    <a:pt x="5977" y="2928"/>
                  </a:lnTo>
                  <a:lnTo>
                    <a:pt x="6278" y="2928"/>
                  </a:lnTo>
                  <a:lnTo>
                    <a:pt x="6579" y="2948"/>
                  </a:lnTo>
                  <a:lnTo>
                    <a:pt x="7120" y="3009"/>
                  </a:lnTo>
                  <a:lnTo>
                    <a:pt x="7722" y="2728"/>
                  </a:lnTo>
                  <a:lnTo>
                    <a:pt x="8404" y="2407"/>
                  </a:lnTo>
                  <a:lnTo>
                    <a:pt x="9928" y="1725"/>
                  </a:lnTo>
                  <a:lnTo>
                    <a:pt x="11653" y="983"/>
                  </a:lnTo>
                  <a:lnTo>
                    <a:pt x="13538" y="201"/>
                  </a:lnTo>
                  <a:lnTo>
                    <a:pt x="13457" y="0"/>
                  </a:lnTo>
                  <a:close/>
                  <a:moveTo>
                    <a:pt x="1324" y="3009"/>
                  </a:moveTo>
                  <a:lnTo>
                    <a:pt x="984" y="3229"/>
                  </a:lnTo>
                  <a:lnTo>
                    <a:pt x="643" y="3470"/>
                  </a:lnTo>
                  <a:lnTo>
                    <a:pt x="482" y="3610"/>
                  </a:lnTo>
                  <a:lnTo>
                    <a:pt x="342" y="3751"/>
                  </a:lnTo>
                  <a:lnTo>
                    <a:pt x="221" y="3891"/>
                  </a:lnTo>
                  <a:lnTo>
                    <a:pt x="141" y="4051"/>
                  </a:lnTo>
                  <a:lnTo>
                    <a:pt x="81" y="4192"/>
                  </a:lnTo>
                  <a:lnTo>
                    <a:pt x="41" y="4332"/>
                  </a:lnTo>
                  <a:lnTo>
                    <a:pt x="21" y="4473"/>
                  </a:lnTo>
                  <a:lnTo>
                    <a:pt x="1" y="4613"/>
                  </a:lnTo>
                  <a:lnTo>
                    <a:pt x="21" y="4733"/>
                  </a:lnTo>
                  <a:lnTo>
                    <a:pt x="41" y="4854"/>
                  </a:lnTo>
                  <a:lnTo>
                    <a:pt x="61" y="4994"/>
                  </a:lnTo>
                  <a:lnTo>
                    <a:pt x="101" y="5114"/>
                  </a:lnTo>
                  <a:lnTo>
                    <a:pt x="242" y="5335"/>
                  </a:lnTo>
                  <a:lnTo>
                    <a:pt x="402" y="5556"/>
                  </a:lnTo>
                  <a:lnTo>
                    <a:pt x="582" y="5736"/>
                  </a:lnTo>
                  <a:lnTo>
                    <a:pt x="803" y="5897"/>
                  </a:lnTo>
                  <a:lnTo>
                    <a:pt x="1044" y="6017"/>
                  </a:lnTo>
                  <a:lnTo>
                    <a:pt x="1304" y="6077"/>
                  </a:lnTo>
                  <a:lnTo>
                    <a:pt x="1525" y="6117"/>
                  </a:lnTo>
                  <a:lnTo>
                    <a:pt x="1766" y="6137"/>
                  </a:lnTo>
                  <a:lnTo>
                    <a:pt x="2006" y="6117"/>
                  </a:lnTo>
                  <a:lnTo>
                    <a:pt x="2247" y="6077"/>
                  </a:lnTo>
                  <a:lnTo>
                    <a:pt x="2468" y="6017"/>
                  </a:lnTo>
                  <a:lnTo>
                    <a:pt x="2708" y="5937"/>
                  </a:lnTo>
                  <a:lnTo>
                    <a:pt x="2949" y="5856"/>
                  </a:lnTo>
                  <a:lnTo>
                    <a:pt x="3169" y="5736"/>
                  </a:lnTo>
                  <a:lnTo>
                    <a:pt x="3410" y="5616"/>
                  </a:lnTo>
                  <a:lnTo>
                    <a:pt x="3631" y="5475"/>
                  </a:lnTo>
                  <a:lnTo>
                    <a:pt x="3490" y="5255"/>
                  </a:lnTo>
                  <a:lnTo>
                    <a:pt x="3390" y="5014"/>
                  </a:lnTo>
                  <a:lnTo>
                    <a:pt x="3310" y="4753"/>
                  </a:lnTo>
                  <a:lnTo>
                    <a:pt x="3290" y="4513"/>
                  </a:lnTo>
                  <a:lnTo>
                    <a:pt x="3290" y="4433"/>
                  </a:lnTo>
                  <a:lnTo>
                    <a:pt x="2989" y="4553"/>
                  </a:lnTo>
                  <a:lnTo>
                    <a:pt x="2648" y="4653"/>
                  </a:lnTo>
                  <a:lnTo>
                    <a:pt x="2327" y="4733"/>
                  </a:lnTo>
                  <a:lnTo>
                    <a:pt x="2167" y="4753"/>
                  </a:lnTo>
                  <a:lnTo>
                    <a:pt x="1866" y="4753"/>
                  </a:lnTo>
                  <a:lnTo>
                    <a:pt x="1746" y="4733"/>
                  </a:lnTo>
                  <a:lnTo>
                    <a:pt x="1625" y="4693"/>
                  </a:lnTo>
                  <a:lnTo>
                    <a:pt x="1505" y="4653"/>
                  </a:lnTo>
                  <a:lnTo>
                    <a:pt x="1405" y="4593"/>
                  </a:lnTo>
                  <a:lnTo>
                    <a:pt x="1304" y="4513"/>
                  </a:lnTo>
                  <a:lnTo>
                    <a:pt x="1204" y="4433"/>
                  </a:lnTo>
                  <a:lnTo>
                    <a:pt x="1124" y="4312"/>
                  </a:lnTo>
                  <a:lnTo>
                    <a:pt x="1044" y="4112"/>
                  </a:lnTo>
                  <a:lnTo>
                    <a:pt x="984" y="3931"/>
                  </a:lnTo>
                  <a:lnTo>
                    <a:pt x="984" y="3771"/>
                  </a:lnTo>
                  <a:lnTo>
                    <a:pt x="1004" y="3610"/>
                  </a:lnTo>
                  <a:lnTo>
                    <a:pt x="1044" y="3470"/>
                  </a:lnTo>
                  <a:lnTo>
                    <a:pt x="1124" y="3309"/>
                  </a:lnTo>
                  <a:lnTo>
                    <a:pt x="1324" y="300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6"/>
            <p:cNvSpPr/>
            <p:nvPr/>
          </p:nvSpPr>
          <p:spPr>
            <a:xfrm>
              <a:off x="11386900" y="4325913"/>
              <a:ext cx="90775" cy="78250"/>
            </a:xfrm>
            <a:custGeom>
              <a:avLst/>
              <a:gdLst/>
              <a:ahLst/>
              <a:cxnLst/>
              <a:rect l="l" t="t" r="r" b="b"/>
              <a:pathLst>
                <a:path w="3631" h="3130" fill="none" extrusionOk="0">
                  <a:moveTo>
                    <a:pt x="1324" y="1"/>
                  </a:moveTo>
                  <a:lnTo>
                    <a:pt x="1324" y="1"/>
                  </a:lnTo>
                  <a:lnTo>
                    <a:pt x="984" y="221"/>
                  </a:lnTo>
                  <a:lnTo>
                    <a:pt x="643" y="462"/>
                  </a:lnTo>
                  <a:lnTo>
                    <a:pt x="482" y="602"/>
                  </a:lnTo>
                  <a:lnTo>
                    <a:pt x="342" y="743"/>
                  </a:lnTo>
                  <a:lnTo>
                    <a:pt x="221" y="883"/>
                  </a:lnTo>
                  <a:lnTo>
                    <a:pt x="141" y="1043"/>
                  </a:lnTo>
                  <a:lnTo>
                    <a:pt x="141" y="1043"/>
                  </a:lnTo>
                  <a:lnTo>
                    <a:pt x="81" y="1184"/>
                  </a:lnTo>
                  <a:lnTo>
                    <a:pt x="41" y="1324"/>
                  </a:lnTo>
                  <a:lnTo>
                    <a:pt x="21" y="1465"/>
                  </a:lnTo>
                  <a:lnTo>
                    <a:pt x="1" y="1605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41" y="1846"/>
                  </a:lnTo>
                  <a:lnTo>
                    <a:pt x="61" y="1986"/>
                  </a:lnTo>
                  <a:lnTo>
                    <a:pt x="101" y="2106"/>
                  </a:lnTo>
                  <a:lnTo>
                    <a:pt x="242" y="2327"/>
                  </a:lnTo>
                  <a:lnTo>
                    <a:pt x="402" y="2548"/>
                  </a:lnTo>
                  <a:lnTo>
                    <a:pt x="582" y="2728"/>
                  </a:lnTo>
                  <a:lnTo>
                    <a:pt x="803" y="2889"/>
                  </a:lnTo>
                  <a:lnTo>
                    <a:pt x="1044" y="3009"/>
                  </a:lnTo>
                  <a:lnTo>
                    <a:pt x="1304" y="3069"/>
                  </a:lnTo>
                  <a:lnTo>
                    <a:pt x="1304" y="3069"/>
                  </a:lnTo>
                  <a:lnTo>
                    <a:pt x="1525" y="3109"/>
                  </a:lnTo>
                  <a:lnTo>
                    <a:pt x="1766" y="3129"/>
                  </a:lnTo>
                  <a:lnTo>
                    <a:pt x="1766" y="3129"/>
                  </a:lnTo>
                  <a:lnTo>
                    <a:pt x="2006" y="3109"/>
                  </a:lnTo>
                  <a:lnTo>
                    <a:pt x="2247" y="3069"/>
                  </a:lnTo>
                  <a:lnTo>
                    <a:pt x="2468" y="3009"/>
                  </a:lnTo>
                  <a:lnTo>
                    <a:pt x="2708" y="2929"/>
                  </a:lnTo>
                  <a:lnTo>
                    <a:pt x="2949" y="2848"/>
                  </a:lnTo>
                  <a:lnTo>
                    <a:pt x="3169" y="2728"/>
                  </a:lnTo>
                  <a:lnTo>
                    <a:pt x="3410" y="2608"/>
                  </a:lnTo>
                  <a:lnTo>
                    <a:pt x="3631" y="2467"/>
                  </a:lnTo>
                  <a:lnTo>
                    <a:pt x="3631" y="2467"/>
                  </a:lnTo>
                  <a:lnTo>
                    <a:pt x="3490" y="2247"/>
                  </a:lnTo>
                  <a:lnTo>
                    <a:pt x="3390" y="2006"/>
                  </a:lnTo>
                  <a:lnTo>
                    <a:pt x="3310" y="1745"/>
                  </a:lnTo>
                  <a:lnTo>
                    <a:pt x="3290" y="1505"/>
                  </a:lnTo>
                  <a:lnTo>
                    <a:pt x="3290" y="1505"/>
                  </a:lnTo>
                  <a:lnTo>
                    <a:pt x="3290" y="1425"/>
                  </a:lnTo>
                  <a:lnTo>
                    <a:pt x="3290" y="1425"/>
                  </a:lnTo>
                  <a:lnTo>
                    <a:pt x="2989" y="1545"/>
                  </a:lnTo>
                  <a:lnTo>
                    <a:pt x="2648" y="1645"/>
                  </a:lnTo>
                  <a:lnTo>
                    <a:pt x="2327" y="1725"/>
                  </a:lnTo>
                  <a:lnTo>
                    <a:pt x="2167" y="1745"/>
                  </a:lnTo>
                  <a:lnTo>
                    <a:pt x="2006" y="1745"/>
                  </a:lnTo>
                  <a:lnTo>
                    <a:pt x="2006" y="1745"/>
                  </a:lnTo>
                  <a:lnTo>
                    <a:pt x="1866" y="1745"/>
                  </a:lnTo>
                  <a:lnTo>
                    <a:pt x="1746" y="1725"/>
                  </a:lnTo>
                  <a:lnTo>
                    <a:pt x="1625" y="1685"/>
                  </a:lnTo>
                  <a:lnTo>
                    <a:pt x="1505" y="1645"/>
                  </a:lnTo>
                  <a:lnTo>
                    <a:pt x="1405" y="1585"/>
                  </a:lnTo>
                  <a:lnTo>
                    <a:pt x="1304" y="1505"/>
                  </a:lnTo>
                  <a:lnTo>
                    <a:pt x="1204" y="1425"/>
                  </a:lnTo>
                  <a:lnTo>
                    <a:pt x="1124" y="1304"/>
                  </a:lnTo>
                  <a:lnTo>
                    <a:pt x="1124" y="1304"/>
                  </a:lnTo>
                  <a:lnTo>
                    <a:pt x="1044" y="1104"/>
                  </a:lnTo>
                  <a:lnTo>
                    <a:pt x="984" y="923"/>
                  </a:lnTo>
                  <a:lnTo>
                    <a:pt x="984" y="763"/>
                  </a:lnTo>
                  <a:lnTo>
                    <a:pt x="1004" y="602"/>
                  </a:lnTo>
                  <a:lnTo>
                    <a:pt x="1044" y="462"/>
                  </a:lnTo>
                  <a:lnTo>
                    <a:pt x="1124" y="301"/>
                  </a:lnTo>
                  <a:lnTo>
                    <a:pt x="13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6"/>
            <p:cNvSpPr/>
            <p:nvPr/>
          </p:nvSpPr>
          <p:spPr>
            <a:xfrm>
              <a:off x="11723325" y="4218613"/>
              <a:ext cx="96775" cy="37150"/>
            </a:xfrm>
            <a:custGeom>
              <a:avLst/>
              <a:gdLst/>
              <a:ahLst/>
              <a:cxnLst/>
              <a:rect l="l" t="t" r="r" b="b"/>
              <a:pathLst>
                <a:path w="3871" h="1486" extrusionOk="0">
                  <a:moveTo>
                    <a:pt x="3871" y="1"/>
                  </a:moveTo>
                  <a:lnTo>
                    <a:pt x="1926" y="643"/>
                  </a:lnTo>
                  <a:lnTo>
                    <a:pt x="0" y="1284"/>
                  </a:lnTo>
                  <a:lnTo>
                    <a:pt x="81" y="1485"/>
                  </a:lnTo>
                  <a:lnTo>
                    <a:pt x="1966" y="743"/>
                  </a:lnTo>
                  <a:lnTo>
                    <a:pt x="38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6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extrusionOk="0">
                  <a:moveTo>
                    <a:pt x="623" y="0"/>
                  </a:moveTo>
                  <a:lnTo>
                    <a:pt x="1" y="61"/>
                  </a:lnTo>
                  <a:lnTo>
                    <a:pt x="81" y="321"/>
                  </a:lnTo>
                  <a:lnTo>
                    <a:pt x="121" y="602"/>
                  </a:lnTo>
                  <a:lnTo>
                    <a:pt x="141" y="903"/>
                  </a:lnTo>
                  <a:lnTo>
                    <a:pt x="141" y="1204"/>
                  </a:lnTo>
                  <a:lnTo>
                    <a:pt x="783" y="1164"/>
                  </a:lnTo>
                  <a:lnTo>
                    <a:pt x="783" y="863"/>
                  </a:lnTo>
                  <a:lnTo>
                    <a:pt x="743" y="562"/>
                  </a:lnTo>
                  <a:lnTo>
                    <a:pt x="703" y="281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CC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6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fill="none" extrusionOk="0">
                  <a:moveTo>
                    <a:pt x="783" y="1164"/>
                  </a:moveTo>
                  <a:lnTo>
                    <a:pt x="783" y="1164"/>
                  </a:lnTo>
                  <a:lnTo>
                    <a:pt x="141" y="1204"/>
                  </a:lnTo>
                  <a:lnTo>
                    <a:pt x="141" y="1204"/>
                  </a:lnTo>
                  <a:lnTo>
                    <a:pt x="141" y="903"/>
                  </a:lnTo>
                  <a:lnTo>
                    <a:pt x="121" y="602"/>
                  </a:lnTo>
                  <a:lnTo>
                    <a:pt x="81" y="32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623" y="0"/>
                  </a:lnTo>
                  <a:lnTo>
                    <a:pt x="623" y="0"/>
                  </a:lnTo>
                  <a:lnTo>
                    <a:pt x="703" y="281"/>
                  </a:lnTo>
                  <a:lnTo>
                    <a:pt x="743" y="562"/>
                  </a:lnTo>
                  <a:lnTo>
                    <a:pt x="783" y="863"/>
                  </a:lnTo>
                  <a:lnTo>
                    <a:pt x="783" y="11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6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extrusionOk="0">
                  <a:moveTo>
                    <a:pt x="29581" y="0"/>
                  </a:moveTo>
                  <a:lnTo>
                    <a:pt x="28478" y="20"/>
                  </a:lnTo>
                  <a:lnTo>
                    <a:pt x="27094" y="60"/>
                  </a:lnTo>
                  <a:lnTo>
                    <a:pt x="25510" y="141"/>
                  </a:lnTo>
                  <a:lnTo>
                    <a:pt x="23725" y="241"/>
                  </a:lnTo>
                  <a:lnTo>
                    <a:pt x="19815" y="481"/>
                  </a:lnTo>
                  <a:lnTo>
                    <a:pt x="19193" y="542"/>
                  </a:lnTo>
                  <a:lnTo>
                    <a:pt x="18150" y="602"/>
                  </a:lnTo>
                  <a:lnTo>
                    <a:pt x="13939" y="903"/>
                  </a:lnTo>
                  <a:lnTo>
                    <a:pt x="7000" y="1404"/>
                  </a:lnTo>
                  <a:lnTo>
                    <a:pt x="6659" y="1384"/>
                  </a:lnTo>
                  <a:lnTo>
                    <a:pt x="6318" y="1344"/>
                  </a:lnTo>
                  <a:lnTo>
                    <a:pt x="5676" y="1264"/>
                  </a:lnTo>
                  <a:lnTo>
                    <a:pt x="5055" y="1143"/>
                  </a:lnTo>
                  <a:lnTo>
                    <a:pt x="4453" y="1043"/>
                  </a:lnTo>
                  <a:lnTo>
                    <a:pt x="3851" y="943"/>
                  </a:lnTo>
                  <a:lnTo>
                    <a:pt x="3270" y="862"/>
                  </a:lnTo>
                  <a:lnTo>
                    <a:pt x="2969" y="842"/>
                  </a:lnTo>
                  <a:lnTo>
                    <a:pt x="2367" y="842"/>
                  </a:lnTo>
                  <a:lnTo>
                    <a:pt x="2046" y="883"/>
                  </a:lnTo>
                  <a:lnTo>
                    <a:pt x="1625" y="963"/>
                  </a:lnTo>
                  <a:lnTo>
                    <a:pt x="1405" y="1023"/>
                  </a:lnTo>
                  <a:lnTo>
                    <a:pt x="1164" y="1103"/>
                  </a:lnTo>
                  <a:lnTo>
                    <a:pt x="923" y="1183"/>
                  </a:lnTo>
                  <a:lnTo>
                    <a:pt x="703" y="1284"/>
                  </a:lnTo>
                  <a:lnTo>
                    <a:pt x="522" y="1404"/>
                  </a:lnTo>
                  <a:lnTo>
                    <a:pt x="362" y="1544"/>
                  </a:lnTo>
                  <a:lnTo>
                    <a:pt x="241" y="1665"/>
                  </a:lnTo>
                  <a:lnTo>
                    <a:pt x="161" y="1825"/>
                  </a:lnTo>
                  <a:lnTo>
                    <a:pt x="81" y="1965"/>
                  </a:lnTo>
                  <a:lnTo>
                    <a:pt x="41" y="2126"/>
                  </a:lnTo>
                  <a:lnTo>
                    <a:pt x="21" y="2286"/>
                  </a:lnTo>
                  <a:lnTo>
                    <a:pt x="1" y="2467"/>
                  </a:lnTo>
                  <a:lnTo>
                    <a:pt x="21" y="2627"/>
                  </a:lnTo>
                  <a:lnTo>
                    <a:pt x="61" y="2788"/>
                  </a:lnTo>
                  <a:lnTo>
                    <a:pt x="101" y="2948"/>
                  </a:lnTo>
                  <a:lnTo>
                    <a:pt x="161" y="3109"/>
                  </a:lnTo>
                  <a:lnTo>
                    <a:pt x="241" y="3249"/>
                  </a:lnTo>
                  <a:lnTo>
                    <a:pt x="342" y="3389"/>
                  </a:lnTo>
                  <a:lnTo>
                    <a:pt x="462" y="3530"/>
                  </a:lnTo>
                  <a:lnTo>
                    <a:pt x="582" y="3630"/>
                  </a:lnTo>
                  <a:lnTo>
                    <a:pt x="703" y="3750"/>
                  </a:lnTo>
                  <a:lnTo>
                    <a:pt x="843" y="3831"/>
                  </a:lnTo>
                  <a:lnTo>
                    <a:pt x="1004" y="3911"/>
                  </a:lnTo>
                  <a:lnTo>
                    <a:pt x="1164" y="3991"/>
                  </a:lnTo>
                  <a:lnTo>
                    <a:pt x="1324" y="4031"/>
                  </a:lnTo>
                  <a:lnTo>
                    <a:pt x="1485" y="4071"/>
                  </a:lnTo>
                  <a:lnTo>
                    <a:pt x="1826" y="4131"/>
                  </a:lnTo>
                  <a:lnTo>
                    <a:pt x="2167" y="4131"/>
                  </a:lnTo>
                  <a:lnTo>
                    <a:pt x="2528" y="4111"/>
                  </a:lnTo>
                  <a:lnTo>
                    <a:pt x="2869" y="4051"/>
                  </a:lnTo>
                  <a:lnTo>
                    <a:pt x="3230" y="3971"/>
                  </a:lnTo>
                  <a:lnTo>
                    <a:pt x="3591" y="3851"/>
                  </a:lnTo>
                  <a:lnTo>
                    <a:pt x="4313" y="3610"/>
                  </a:lnTo>
                  <a:lnTo>
                    <a:pt x="5034" y="3329"/>
                  </a:lnTo>
                  <a:lnTo>
                    <a:pt x="5696" y="3089"/>
                  </a:lnTo>
                  <a:lnTo>
                    <a:pt x="6017" y="2988"/>
                  </a:lnTo>
                  <a:lnTo>
                    <a:pt x="6318" y="2908"/>
                  </a:lnTo>
                  <a:lnTo>
                    <a:pt x="6940" y="2768"/>
                  </a:lnTo>
                  <a:lnTo>
                    <a:pt x="7702" y="2647"/>
                  </a:lnTo>
                  <a:lnTo>
                    <a:pt x="8584" y="2527"/>
                  </a:lnTo>
                  <a:lnTo>
                    <a:pt x="9567" y="2407"/>
                  </a:lnTo>
                  <a:lnTo>
                    <a:pt x="10650" y="2286"/>
                  </a:lnTo>
                  <a:lnTo>
                    <a:pt x="11813" y="2186"/>
                  </a:lnTo>
                  <a:lnTo>
                    <a:pt x="14300" y="1986"/>
                  </a:lnTo>
                  <a:lnTo>
                    <a:pt x="16305" y="1845"/>
                  </a:lnTo>
                  <a:lnTo>
                    <a:pt x="18351" y="1725"/>
                  </a:lnTo>
                  <a:lnTo>
                    <a:pt x="19333" y="1685"/>
                  </a:lnTo>
                  <a:lnTo>
                    <a:pt x="19975" y="1645"/>
                  </a:lnTo>
                  <a:lnTo>
                    <a:pt x="23846" y="1444"/>
                  </a:lnTo>
                  <a:lnTo>
                    <a:pt x="28217" y="1223"/>
                  </a:lnTo>
                  <a:lnTo>
                    <a:pt x="29581" y="1163"/>
                  </a:lnTo>
                  <a:lnTo>
                    <a:pt x="30022" y="1123"/>
                  </a:lnTo>
                  <a:lnTo>
                    <a:pt x="30263" y="1103"/>
                  </a:lnTo>
                  <a:lnTo>
                    <a:pt x="30363" y="1063"/>
                  </a:lnTo>
                  <a:lnTo>
                    <a:pt x="30484" y="1023"/>
                  </a:lnTo>
                  <a:lnTo>
                    <a:pt x="30684" y="903"/>
                  </a:lnTo>
                  <a:lnTo>
                    <a:pt x="30865" y="762"/>
                  </a:lnTo>
                  <a:lnTo>
                    <a:pt x="31005" y="622"/>
                  </a:lnTo>
                  <a:lnTo>
                    <a:pt x="31045" y="542"/>
                  </a:lnTo>
                  <a:lnTo>
                    <a:pt x="31085" y="461"/>
                  </a:lnTo>
                  <a:lnTo>
                    <a:pt x="31085" y="381"/>
                  </a:lnTo>
                  <a:lnTo>
                    <a:pt x="31085" y="301"/>
                  </a:lnTo>
                  <a:lnTo>
                    <a:pt x="31065" y="241"/>
                  </a:lnTo>
                  <a:lnTo>
                    <a:pt x="31005" y="181"/>
                  </a:lnTo>
                  <a:lnTo>
                    <a:pt x="30925" y="120"/>
                  </a:lnTo>
                  <a:lnTo>
                    <a:pt x="30825" y="80"/>
                  </a:lnTo>
                  <a:lnTo>
                    <a:pt x="30644" y="40"/>
                  </a:lnTo>
                  <a:lnTo>
                    <a:pt x="30383" y="20"/>
                  </a:lnTo>
                  <a:lnTo>
                    <a:pt x="295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6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fill="none" extrusionOk="0">
                  <a:moveTo>
                    <a:pt x="30263" y="1103"/>
                  </a:moveTo>
                  <a:lnTo>
                    <a:pt x="30263" y="1103"/>
                  </a:lnTo>
                  <a:lnTo>
                    <a:pt x="30022" y="1123"/>
                  </a:lnTo>
                  <a:lnTo>
                    <a:pt x="29581" y="1163"/>
                  </a:lnTo>
                  <a:lnTo>
                    <a:pt x="28217" y="1223"/>
                  </a:lnTo>
                  <a:lnTo>
                    <a:pt x="23846" y="1444"/>
                  </a:lnTo>
                  <a:lnTo>
                    <a:pt x="23846" y="1444"/>
                  </a:lnTo>
                  <a:lnTo>
                    <a:pt x="19975" y="1645"/>
                  </a:lnTo>
                  <a:lnTo>
                    <a:pt x="19975" y="1645"/>
                  </a:lnTo>
                  <a:lnTo>
                    <a:pt x="19333" y="1685"/>
                  </a:lnTo>
                  <a:lnTo>
                    <a:pt x="19333" y="1685"/>
                  </a:lnTo>
                  <a:lnTo>
                    <a:pt x="18351" y="1725"/>
                  </a:lnTo>
                  <a:lnTo>
                    <a:pt x="18351" y="1725"/>
                  </a:lnTo>
                  <a:lnTo>
                    <a:pt x="16305" y="1845"/>
                  </a:lnTo>
                  <a:lnTo>
                    <a:pt x="14300" y="1986"/>
                  </a:lnTo>
                  <a:lnTo>
                    <a:pt x="14300" y="1986"/>
                  </a:lnTo>
                  <a:lnTo>
                    <a:pt x="11813" y="2186"/>
                  </a:lnTo>
                  <a:lnTo>
                    <a:pt x="10650" y="2286"/>
                  </a:lnTo>
                  <a:lnTo>
                    <a:pt x="9567" y="2407"/>
                  </a:lnTo>
                  <a:lnTo>
                    <a:pt x="8584" y="2527"/>
                  </a:lnTo>
                  <a:lnTo>
                    <a:pt x="7702" y="2647"/>
                  </a:lnTo>
                  <a:lnTo>
                    <a:pt x="6940" y="2768"/>
                  </a:lnTo>
                  <a:lnTo>
                    <a:pt x="6318" y="2908"/>
                  </a:lnTo>
                  <a:lnTo>
                    <a:pt x="6318" y="2908"/>
                  </a:lnTo>
                  <a:lnTo>
                    <a:pt x="6017" y="2988"/>
                  </a:lnTo>
                  <a:lnTo>
                    <a:pt x="5696" y="3089"/>
                  </a:lnTo>
                  <a:lnTo>
                    <a:pt x="5034" y="3329"/>
                  </a:lnTo>
                  <a:lnTo>
                    <a:pt x="4313" y="3610"/>
                  </a:lnTo>
                  <a:lnTo>
                    <a:pt x="3591" y="3851"/>
                  </a:lnTo>
                  <a:lnTo>
                    <a:pt x="3230" y="3971"/>
                  </a:lnTo>
                  <a:lnTo>
                    <a:pt x="2869" y="4051"/>
                  </a:lnTo>
                  <a:lnTo>
                    <a:pt x="2528" y="4111"/>
                  </a:lnTo>
                  <a:lnTo>
                    <a:pt x="2167" y="4131"/>
                  </a:lnTo>
                  <a:lnTo>
                    <a:pt x="1826" y="4131"/>
                  </a:lnTo>
                  <a:lnTo>
                    <a:pt x="1485" y="4071"/>
                  </a:lnTo>
                  <a:lnTo>
                    <a:pt x="1324" y="4031"/>
                  </a:lnTo>
                  <a:lnTo>
                    <a:pt x="1164" y="3991"/>
                  </a:lnTo>
                  <a:lnTo>
                    <a:pt x="1004" y="3911"/>
                  </a:lnTo>
                  <a:lnTo>
                    <a:pt x="843" y="3831"/>
                  </a:lnTo>
                  <a:lnTo>
                    <a:pt x="843" y="3831"/>
                  </a:lnTo>
                  <a:lnTo>
                    <a:pt x="703" y="3750"/>
                  </a:lnTo>
                  <a:lnTo>
                    <a:pt x="582" y="3630"/>
                  </a:lnTo>
                  <a:lnTo>
                    <a:pt x="462" y="3530"/>
                  </a:lnTo>
                  <a:lnTo>
                    <a:pt x="342" y="3389"/>
                  </a:lnTo>
                  <a:lnTo>
                    <a:pt x="241" y="3249"/>
                  </a:lnTo>
                  <a:lnTo>
                    <a:pt x="161" y="3109"/>
                  </a:lnTo>
                  <a:lnTo>
                    <a:pt x="101" y="2948"/>
                  </a:lnTo>
                  <a:lnTo>
                    <a:pt x="61" y="2788"/>
                  </a:lnTo>
                  <a:lnTo>
                    <a:pt x="21" y="2627"/>
                  </a:lnTo>
                  <a:lnTo>
                    <a:pt x="1" y="2467"/>
                  </a:lnTo>
                  <a:lnTo>
                    <a:pt x="21" y="2286"/>
                  </a:lnTo>
                  <a:lnTo>
                    <a:pt x="41" y="2126"/>
                  </a:lnTo>
                  <a:lnTo>
                    <a:pt x="81" y="1965"/>
                  </a:lnTo>
                  <a:lnTo>
                    <a:pt x="161" y="1825"/>
                  </a:lnTo>
                  <a:lnTo>
                    <a:pt x="241" y="1665"/>
                  </a:lnTo>
                  <a:lnTo>
                    <a:pt x="362" y="1544"/>
                  </a:lnTo>
                  <a:lnTo>
                    <a:pt x="362" y="1544"/>
                  </a:lnTo>
                  <a:lnTo>
                    <a:pt x="522" y="1404"/>
                  </a:lnTo>
                  <a:lnTo>
                    <a:pt x="703" y="1284"/>
                  </a:lnTo>
                  <a:lnTo>
                    <a:pt x="923" y="1183"/>
                  </a:lnTo>
                  <a:lnTo>
                    <a:pt x="1164" y="1103"/>
                  </a:lnTo>
                  <a:lnTo>
                    <a:pt x="1405" y="1023"/>
                  </a:lnTo>
                  <a:lnTo>
                    <a:pt x="1625" y="96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367" y="842"/>
                  </a:lnTo>
                  <a:lnTo>
                    <a:pt x="2668" y="842"/>
                  </a:lnTo>
                  <a:lnTo>
                    <a:pt x="2969" y="842"/>
                  </a:lnTo>
                  <a:lnTo>
                    <a:pt x="3270" y="862"/>
                  </a:lnTo>
                  <a:lnTo>
                    <a:pt x="3851" y="943"/>
                  </a:lnTo>
                  <a:lnTo>
                    <a:pt x="4453" y="1043"/>
                  </a:lnTo>
                  <a:lnTo>
                    <a:pt x="5055" y="1143"/>
                  </a:lnTo>
                  <a:lnTo>
                    <a:pt x="5676" y="1264"/>
                  </a:lnTo>
                  <a:lnTo>
                    <a:pt x="6318" y="1344"/>
                  </a:lnTo>
                  <a:lnTo>
                    <a:pt x="6659" y="1384"/>
                  </a:lnTo>
                  <a:lnTo>
                    <a:pt x="7000" y="1404"/>
                  </a:lnTo>
                  <a:lnTo>
                    <a:pt x="7000" y="1404"/>
                  </a:lnTo>
                  <a:lnTo>
                    <a:pt x="13939" y="903"/>
                  </a:lnTo>
                  <a:lnTo>
                    <a:pt x="13939" y="903"/>
                  </a:lnTo>
                  <a:lnTo>
                    <a:pt x="18150" y="602"/>
                  </a:lnTo>
                  <a:lnTo>
                    <a:pt x="18150" y="602"/>
                  </a:lnTo>
                  <a:lnTo>
                    <a:pt x="19193" y="542"/>
                  </a:lnTo>
                  <a:lnTo>
                    <a:pt x="19193" y="542"/>
                  </a:lnTo>
                  <a:lnTo>
                    <a:pt x="19815" y="481"/>
                  </a:lnTo>
                  <a:lnTo>
                    <a:pt x="19815" y="481"/>
                  </a:lnTo>
                  <a:lnTo>
                    <a:pt x="23725" y="241"/>
                  </a:lnTo>
                  <a:lnTo>
                    <a:pt x="25510" y="141"/>
                  </a:lnTo>
                  <a:lnTo>
                    <a:pt x="27094" y="60"/>
                  </a:lnTo>
                  <a:lnTo>
                    <a:pt x="28478" y="20"/>
                  </a:lnTo>
                  <a:lnTo>
                    <a:pt x="29581" y="0"/>
                  </a:lnTo>
                  <a:lnTo>
                    <a:pt x="30383" y="20"/>
                  </a:lnTo>
                  <a:lnTo>
                    <a:pt x="30644" y="40"/>
                  </a:lnTo>
                  <a:lnTo>
                    <a:pt x="30825" y="80"/>
                  </a:lnTo>
                  <a:lnTo>
                    <a:pt x="30825" y="80"/>
                  </a:lnTo>
                  <a:lnTo>
                    <a:pt x="30925" y="120"/>
                  </a:lnTo>
                  <a:lnTo>
                    <a:pt x="31005" y="181"/>
                  </a:lnTo>
                  <a:lnTo>
                    <a:pt x="31065" y="241"/>
                  </a:lnTo>
                  <a:lnTo>
                    <a:pt x="31085" y="301"/>
                  </a:lnTo>
                  <a:lnTo>
                    <a:pt x="31085" y="381"/>
                  </a:lnTo>
                  <a:lnTo>
                    <a:pt x="31085" y="461"/>
                  </a:lnTo>
                  <a:lnTo>
                    <a:pt x="31045" y="542"/>
                  </a:lnTo>
                  <a:lnTo>
                    <a:pt x="31005" y="622"/>
                  </a:lnTo>
                  <a:lnTo>
                    <a:pt x="30865" y="762"/>
                  </a:lnTo>
                  <a:lnTo>
                    <a:pt x="30684" y="903"/>
                  </a:lnTo>
                  <a:lnTo>
                    <a:pt x="30484" y="1023"/>
                  </a:lnTo>
                  <a:lnTo>
                    <a:pt x="30363" y="1063"/>
                  </a:lnTo>
                  <a:lnTo>
                    <a:pt x="30263" y="1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6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extrusionOk="0">
                  <a:moveTo>
                    <a:pt x="4212" y="1"/>
                  </a:moveTo>
                  <a:lnTo>
                    <a:pt x="1" y="302"/>
                  </a:lnTo>
                  <a:lnTo>
                    <a:pt x="121" y="482"/>
                  </a:lnTo>
                  <a:lnTo>
                    <a:pt x="201" y="663"/>
                  </a:lnTo>
                  <a:lnTo>
                    <a:pt x="281" y="863"/>
                  </a:lnTo>
                  <a:lnTo>
                    <a:pt x="342" y="1084"/>
                  </a:lnTo>
                  <a:lnTo>
                    <a:pt x="362" y="1224"/>
                  </a:lnTo>
                  <a:lnTo>
                    <a:pt x="362" y="1385"/>
                  </a:lnTo>
                  <a:lnTo>
                    <a:pt x="2367" y="1244"/>
                  </a:lnTo>
                  <a:lnTo>
                    <a:pt x="4413" y="1124"/>
                  </a:lnTo>
                  <a:lnTo>
                    <a:pt x="4413" y="843"/>
                  </a:lnTo>
                  <a:lnTo>
                    <a:pt x="4373" y="542"/>
                  </a:lnTo>
                  <a:lnTo>
                    <a:pt x="4292" y="261"/>
                  </a:lnTo>
                  <a:lnTo>
                    <a:pt x="4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6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fill="none" extrusionOk="0">
                  <a:moveTo>
                    <a:pt x="4413" y="1124"/>
                  </a:moveTo>
                  <a:lnTo>
                    <a:pt x="4413" y="1124"/>
                  </a:lnTo>
                  <a:lnTo>
                    <a:pt x="2367" y="1244"/>
                  </a:lnTo>
                  <a:lnTo>
                    <a:pt x="362" y="1385"/>
                  </a:lnTo>
                  <a:lnTo>
                    <a:pt x="362" y="1385"/>
                  </a:lnTo>
                  <a:lnTo>
                    <a:pt x="362" y="1224"/>
                  </a:lnTo>
                  <a:lnTo>
                    <a:pt x="342" y="1084"/>
                  </a:lnTo>
                  <a:lnTo>
                    <a:pt x="342" y="1084"/>
                  </a:lnTo>
                  <a:lnTo>
                    <a:pt x="281" y="863"/>
                  </a:lnTo>
                  <a:lnTo>
                    <a:pt x="201" y="663"/>
                  </a:lnTo>
                  <a:lnTo>
                    <a:pt x="121" y="482"/>
                  </a:lnTo>
                  <a:lnTo>
                    <a:pt x="1" y="302"/>
                  </a:lnTo>
                  <a:lnTo>
                    <a:pt x="1" y="302"/>
                  </a:lnTo>
                  <a:lnTo>
                    <a:pt x="4212" y="1"/>
                  </a:lnTo>
                  <a:lnTo>
                    <a:pt x="4212" y="1"/>
                  </a:lnTo>
                  <a:lnTo>
                    <a:pt x="4292" y="261"/>
                  </a:lnTo>
                  <a:lnTo>
                    <a:pt x="4373" y="542"/>
                  </a:lnTo>
                  <a:lnTo>
                    <a:pt x="4413" y="843"/>
                  </a:lnTo>
                  <a:lnTo>
                    <a:pt x="4413" y="11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6"/>
            <p:cNvSpPr/>
            <p:nvPr/>
          </p:nvSpPr>
          <p:spPr>
            <a:xfrm>
              <a:off x="11469125" y="4324913"/>
              <a:ext cx="596150" cy="81250"/>
            </a:xfrm>
            <a:custGeom>
              <a:avLst/>
              <a:gdLst/>
              <a:ahLst/>
              <a:cxnLst/>
              <a:rect l="l" t="t" r="r" b="b"/>
              <a:pathLst>
                <a:path w="23846" h="3250" extrusionOk="0">
                  <a:moveTo>
                    <a:pt x="2026" y="1"/>
                  </a:moveTo>
                  <a:lnTo>
                    <a:pt x="2018" y="6"/>
                  </a:lnTo>
                  <a:lnTo>
                    <a:pt x="2018" y="6"/>
                  </a:lnTo>
                  <a:lnTo>
                    <a:pt x="2046" y="1"/>
                  </a:lnTo>
                  <a:close/>
                  <a:moveTo>
                    <a:pt x="21259" y="482"/>
                  </a:moveTo>
                  <a:lnTo>
                    <a:pt x="19795" y="502"/>
                  </a:lnTo>
                  <a:lnTo>
                    <a:pt x="18351" y="542"/>
                  </a:lnTo>
                  <a:lnTo>
                    <a:pt x="18351" y="843"/>
                  </a:lnTo>
                  <a:lnTo>
                    <a:pt x="19333" y="803"/>
                  </a:lnTo>
                  <a:lnTo>
                    <a:pt x="19975" y="763"/>
                  </a:lnTo>
                  <a:lnTo>
                    <a:pt x="23846" y="562"/>
                  </a:lnTo>
                  <a:lnTo>
                    <a:pt x="23204" y="522"/>
                  </a:lnTo>
                  <a:lnTo>
                    <a:pt x="22562" y="502"/>
                  </a:lnTo>
                  <a:lnTo>
                    <a:pt x="21259" y="482"/>
                  </a:lnTo>
                  <a:close/>
                  <a:moveTo>
                    <a:pt x="2018" y="6"/>
                  </a:moveTo>
                  <a:lnTo>
                    <a:pt x="1625" y="81"/>
                  </a:lnTo>
                  <a:lnTo>
                    <a:pt x="1405" y="141"/>
                  </a:lnTo>
                  <a:lnTo>
                    <a:pt x="1164" y="221"/>
                  </a:lnTo>
                  <a:lnTo>
                    <a:pt x="923" y="301"/>
                  </a:lnTo>
                  <a:lnTo>
                    <a:pt x="703" y="402"/>
                  </a:lnTo>
                  <a:lnTo>
                    <a:pt x="522" y="522"/>
                  </a:lnTo>
                  <a:lnTo>
                    <a:pt x="362" y="662"/>
                  </a:lnTo>
                  <a:lnTo>
                    <a:pt x="282" y="743"/>
                  </a:lnTo>
                  <a:lnTo>
                    <a:pt x="201" y="863"/>
                  </a:lnTo>
                  <a:lnTo>
                    <a:pt x="141" y="963"/>
                  </a:lnTo>
                  <a:lnTo>
                    <a:pt x="101" y="1063"/>
                  </a:lnTo>
                  <a:lnTo>
                    <a:pt x="21" y="1304"/>
                  </a:lnTo>
                  <a:lnTo>
                    <a:pt x="1" y="1545"/>
                  </a:lnTo>
                  <a:lnTo>
                    <a:pt x="21" y="1745"/>
                  </a:lnTo>
                  <a:lnTo>
                    <a:pt x="61" y="1946"/>
                  </a:lnTo>
                  <a:lnTo>
                    <a:pt x="141" y="2146"/>
                  </a:lnTo>
                  <a:lnTo>
                    <a:pt x="241" y="2347"/>
                  </a:lnTo>
                  <a:lnTo>
                    <a:pt x="362" y="2527"/>
                  </a:lnTo>
                  <a:lnTo>
                    <a:pt x="502" y="2688"/>
                  </a:lnTo>
                  <a:lnTo>
                    <a:pt x="663" y="2828"/>
                  </a:lnTo>
                  <a:lnTo>
                    <a:pt x="843" y="2949"/>
                  </a:lnTo>
                  <a:lnTo>
                    <a:pt x="1144" y="3089"/>
                  </a:lnTo>
                  <a:lnTo>
                    <a:pt x="1445" y="3189"/>
                  </a:lnTo>
                  <a:lnTo>
                    <a:pt x="1746" y="3229"/>
                  </a:lnTo>
                  <a:lnTo>
                    <a:pt x="2066" y="3249"/>
                  </a:lnTo>
                  <a:lnTo>
                    <a:pt x="2327" y="3249"/>
                  </a:lnTo>
                  <a:lnTo>
                    <a:pt x="2608" y="3209"/>
                  </a:lnTo>
                  <a:lnTo>
                    <a:pt x="2869" y="3169"/>
                  </a:lnTo>
                  <a:lnTo>
                    <a:pt x="3149" y="3109"/>
                  </a:lnTo>
                  <a:lnTo>
                    <a:pt x="3711" y="2949"/>
                  </a:lnTo>
                  <a:lnTo>
                    <a:pt x="4272" y="2748"/>
                  </a:lnTo>
                  <a:lnTo>
                    <a:pt x="5335" y="2327"/>
                  </a:lnTo>
                  <a:lnTo>
                    <a:pt x="5837" y="2146"/>
                  </a:lnTo>
                  <a:lnTo>
                    <a:pt x="6318" y="2026"/>
                  </a:lnTo>
                  <a:lnTo>
                    <a:pt x="6940" y="1886"/>
                  </a:lnTo>
                  <a:lnTo>
                    <a:pt x="7702" y="1765"/>
                  </a:lnTo>
                  <a:lnTo>
                    <a:pt x="8584" y="1645"/>
                  </a:lnTo>
                  <a:lnTo>
                    <a:pt x="9567" y="1525"/>
                  </a:lnTo>
                  <a:lnTo>
                    <a:pt x="10650" y="1404"/>
                  </a:lnTo>
                  <a:lnTo>
                    <a:pt x="11813" y="1304"/>
                  </a:lnTo>
                  <a:lnTo>
                    <a:pt x="14300" y="1104"/>
                  </a:lnTo>
                  <a:lnTo>
                    <a:pt x="14300" y="943"/>
                  </a:lnTo>
                  <a:lnTo>
                    <a:pt x="14280" y="803"/>
                  </a:lnTo>
                  <a:lnTo>
                    <a:pt x="14260" y="763"/>
                  </a:lnTo>
                  <a:lnTo>
                    <a:pt x="12876" y="823"/>
                  </a:lnTo>
                  <a:lnTo>
                    <a:pt x="11472" y="863"/>
                  </a:lnTo>
                  <a:lnTo>
                    <a:pt x="10068" y="923"/>
                  </a:lnTo>
                  <a:lnTo>
                    <a:pt x="9366" y="983"/>
                  </a:lnTo>
                  <a:lnTo>
                    <a:pt x="8664" y="1043"/>
                  </a:lnTo>
                  <a:lnTo>
                    <a:pt x="7962" y="1124"/>
                  </a:lnTo>
                  <a:lnTo>
                    <a:pt x="7261" y="1224"/>
                  </a:lnTo>
                  <a:lnTo>
                    <a:pt x="6519" y="1364"/>
                  </a:lnTo>
                  <a:lnTo>
                    <a:pt x="5777" y="1505"/>
                  </a:lnTo>
                  <a:lnTo>
                    <a:pt x="5034" y="1665"/>
                  </a:lnTo>
                  <a:lnTo>
                    <a:pt x="4292" y="1805"/>
                  </a:lnTo>
                  <a:lnTo>
                    <a:pt x="3591" y="1926"/>
                  </a:lnTo>
                  <a:lnTo>
                    <a:pt x="3210" y="1986"/>
                  </a:lnTo>
                  <a:lnTo>
                    <a:pt x="2849" y="2006"/>
                  </a:lnTo>
                  <a:lnTo>
                    <a:pt x="2668" y="1986"/>
                  </a:lnTo>
                  <a:lnTo>
                    <a:pt x="2508" y="1966"/>
                  </a:lnTo>
                  <a:lnTo>
                    <a:pt x="2267" y="1926"/>
                  </a:lnTo>
                  <a:lnTo>
                    <a:pt x="2066" y="1846"/>
                  </a:lnTo>
                  <a:lnTo>
                    <a:pt x="1886" y="1765"/>
                  </a:lnTo>
                  <a:lnTo>
                    <a:pt x="1726" y="1665"/>
                  </a:lnTo>
                  <a:lnTo>
                    <a:pt x="1605" y="1545"/>
                  </a:lnTo>
                  <a:lnTo>
                    <a:pt x="1505" y="1404"/>
                  </a:lnTo>
                  <a:lnTo>
                    <a:pt x="1445" y="1284"/>
                  </a:lnTo>
                  <a:lnTo>
                    <a:pt x="1385" y="1124"/>
                  </a:lnTo>
                  <a:lnTo>
                    <a:pt x="1365" y="983"/>
                  </a:lnTo>
                  <a:lnTo>
                    <a:pt x="1385" y="823"/>
                  </a:lnTo>
                  <a:lnTo>
                    <a:pt x="1425" y="682"/>
                  </a:lnTo>
                  <a:lnTo>
                    <a:pt x="1485" y="542"/>
                  </a:lnTo>
                  <a:lnTo>
                    <a:pt x="1585" y="382"/>
                  </a:lnTo>
                  <a:lnTo>
                    <a:pt x="1705" y="261"/>
                  </a:lnTo>
                  <a:lnTo>
                    <a:pt x="1846" y="121"/>
                  </a:lnTo>
                  <a:lnTo>
                    <a:pt x="2018" y="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6"/>
            <p:cNvSpPr/>
            <p:nvPr/>
          </p:nvSpPr>
          <p:spPr>
            <a:xfrm>
              <a:off x="11825600" y="4338463"/>
              <a:ext cx="102300" cy="14050"/>
            </a:xfrm>
            <a:custGeom>
              <a:avLst/>
              <a:gdLst/>
              <a:ahLst/>
              <a:cxnLst/>
              <a:rect l="l" t="t" r="r" b="b"/>
              <a:pathLst>
                <a:path w="4092" h="562" extrusionOk="0">
                  <a:moveTo>
                    <a:pt x="4092" y="0"/>
                  </a:moveTo>
                  <a:lnTo>
                    <a:pt x="2046" y="100"/>
                  </a:lnTo>
                  <a:lnTo>
                    <a:pt x="1" y="221"/>
                  </a:lnTo>
                  <a:lnTo>
                    <a:pt x="21" y="261"/>
                  </a:lnTo>
                  <a:lnTo>
                    <a:pt x="41" y="401"/>
                  </a:lnTo>
                  <a:lnTo>
                    <a:pt x="41" y="562"/>
                  </a:lnTo>
                  <a:lnTo>
                    <a:pt x="3209" y="361"/>
                  </a:lnTo>
                  <a:lnTo>
                    <a:pt x="4092" y="301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2" name="Google Shape;5922;p26"/>
          <p:cNvSpPr txBox="1">
            <a:spLocks noGrp="1"/>
          </p:cNvSpPr>
          <p:nvPr>
            <p:ph type="ctrTitle"/>
          </p:nvPr>
        </p:nvSpPr>
        <p:spPr>
          <a:xfrm>
            <a:off x="947825" y="963180"/>
            <a:ext cx="7248350" cy="209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" sz="4400" dirty="0">
                <a:solidFill>
                  <a:schemeClr val="tx1"/>
                </a:solidFill>
              </a:rPr>
              <a:t>Unit 1</a:t>
            </a:r>
            <a:br>
              <a:rPr lang="en" sz="5400" dirty="0"/>
            </a:br>
            <a:r>
              <a:rPr lang="en" sz="5400" dirty="0"/>
              <a:t>This is your doll. </a:t>
            </a:r>
            <a:br>
              <a:rPr lang="en" dirty="0"/>
            </a:br>
            <a:r>
              <a:rPr lang="en" sz="4000" dirty="0">
                <a:solidFill>
                  <a:schemeClr val="accent5"/>
                </a:solidFill>
              </a:rPr>
              <a:t>Lesson 1 - Words</a:t>
            </a:r>
            <a:endParaRPr dirty="0">
              <a:solidFill>
                <a:schemeClr val="accent5"/>
              </a:solidFill>
            </a:endParaRPr>
          </a:p>
        </p:txBody>
      </p:sp>
      <p:sp>
        <p:nvSpPr>
          <p:cNvPr id="5923" name="Google Shape;5923;p26"/>
          <p:cNvSpPr txBox="1">
            <a:spLocks noGrp="1"/>
          </p:cNvSpPr>
          <p:nvPr>
            <p:ph type="subTitle" idx="1"/>
          </p:nvPr>
        </p:nvSpPr>
        <p:spPr>
          <a:xfrm>
            <a:off x="1776659" y="3127949"/>
            <a:ext cx="5436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Tieng Anh 3 Family and Friends National Edition</a:t>
            </a:r>
            <a:endParaRPr dirty="0"/>
          </a:p>
        </p:txBody>
      </p:sp>
      <p:grpSp>
        <p:nvGrpSpPr>
          <p:cNvPr id="5924" name="Google Shape;5924;p26"/>
          <p:cNvGrpSpPr/>
          <p:nvPr/>
        </p:nvGrpSpPr>
        <p:grpSpPr>
          <a:xfrm>
            <a:off x="310050" y="3368275"/>
            <a:ext cx="1609800" cy="1615000"/>
            <a:chOff x="10614475" y="3194400"/>
            <a:chExt cx="1609800" cy="1615000"/>
          </a:xfrm>
        </p:grpSpPr>
        <p:sp>
          <p:nvSpPr>
            <p:cNvPr id="5925" name="Google Shape;5925;p26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6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6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6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6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6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6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6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6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6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6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6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6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6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6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6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6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6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6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6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6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6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6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6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6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6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6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6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6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6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6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6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6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6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6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6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6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6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6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6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6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6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6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6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6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6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6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6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6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6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6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6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6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6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6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6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6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6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6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6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6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6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6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6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6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6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6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6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6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6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6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6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6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6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6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6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6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6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6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6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6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6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6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6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6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6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6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6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6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6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6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6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6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6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6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6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6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6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6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6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6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6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6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6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6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6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6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6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6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6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6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6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7" name="Google Shape;6037;p26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6038" name="Google Shape;6038;p26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6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6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6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6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6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6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6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6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6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6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6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6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6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6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6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6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6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6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6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6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6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6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6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6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6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6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6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6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6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6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6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6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6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6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6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6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6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6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6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6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6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6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6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6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6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6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6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6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6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6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6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6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6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6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6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6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6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6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6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6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6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6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6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6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6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6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6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6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6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6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6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6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6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6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6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6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6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6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6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6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6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6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6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6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6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6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6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6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6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6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6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6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6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6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6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6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6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6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6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6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6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6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6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6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6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6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9" name="Google Shape;6149;p26"/>
          <p:cNvGrpSpPr/>
          <p:nvPr/>
        </p:nvGrpSpPr>
        <p:grpSpPr>
          <a:xfrm>
            <a:off x="6228569" y="3436901"/>
            <a:ext cx="1194656" cy="1477758"/>
            <a:chOff x="10943088" y="3810625"/>
            <a:chExt cx="1395300" cy="1725950"/>
          </a:xfrm>
        </p:grpSpPr>
        <p:sp>
          <p:nvSpPr>
            <p:cNvPr id="6150" name="Google Shape;6150;p26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6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6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6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6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6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6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6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6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6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6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6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6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6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6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6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6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6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6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6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6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6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6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6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6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6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6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6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6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6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6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6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6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6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6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6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6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6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6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6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6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6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6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6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4" name="Google Shape;6194;p26"/>
          <p:cNvGrpSpPr/>
          <p:nvPr/>
        </p:nvGrpSpPr>
        <p:grpSpPr>
          <a:xfrm>
            <a:off x="6815325" y="-1175"/>
            <a:ext cx="260625" cy="1230500"/>
            <a:chOff x="6815325" y="0"/>
            <a:chExt cx="260625" cy="1230500"/>
          </a:xfrm>
        </p:grpSpPr>
        <p:sp>
          <p:nvSpPr>
            <p:cNvPr id="6195" name="Google Shape;6195;p2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6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6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9" name="Google Shape;6199;p26"/>
          <p:cNvGrpSpPr/>
          <p:nvPr/>
        </p:nvGrpSpPr>
        <p:grpSpPr>
          <a:xfrm>
            <a:off x="310050" y="-1175"/>
            <a:ext cx="599250" cy="1418100"/>
            <a:chOff x="310050" y="-1175"/>
            <a:chExt cx="599250" cy="1418100"/>
          </a:xfrm>
        </p:grpSpPr>
        <p:grpSp>
          <p:nvGrpSpPr>
            <p:cNvPr id="6200" name="Google Shape;6200;p26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201" name="Google Shape;6201;p26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26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26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26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05" name="Google Shape;6205;p26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6" name="Google Shape;6206;p26"/>
          <p:cNvGrpSpPr/>
          <p:nvPr/>
        </p:nvGrpSpPr>
        <p:grpSpPr>
          <a:xfrm>
            <a:off x="1157075" y="-1175"/>
            <a:ext cx="297100" cy="2315550"/>
            <a:chOff x="1157075" y="-1175"/>
            <a:chExt cx="297100" cy="2315550"/>
          </a:xfrm>
        </p:grpSpPr>
        <p:grpSp>
          <p:nvGrpSpPr>
            <p:cNvPr id="6207" name="Google Shape;6207;p26"/>
            <p:cNvGrpSpPr/>
            <p:nvPr/>
          </p:nvGrpSpPr>
          <p:grpSpPr>
            <a:xfrm>
              <a:off x="1157075" y="-1175"/>
              <a:ext cx="297100" cy="2315550"/>
              <a:chOff x="1233275" y="0"/>
              <a:chExt cx="297100" cy="2315550"/>
            </a:xfrm>
          </p:grpSpPr>
          <p:sp>
            <p:nvSpPr>
              <p:cNvPr id="6208" name="Google Shape;6208;p26"/>
              <p:cNvSpPr/>
              <p:nvPr/>
            </p:nvSpPr>
            <p:spPr>
              <a:xfrm>
                <a:off x="1383225" y="0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26"/>
              <p:cNvSpPr/>
              <p:nvPr/>
            </p:nvSpPr>
            <p:spPr>
              <a:xfrm>
                <a:off x="1383225" y="0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26"/>
              <p:cNvSpPr/>
              <p:nvPr/>
            </p:nvSpPr>
            <p:spPr>
              <a:xfrm>
                <a:off x="1373675" y="0"/>
                <a:ext cx="1967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6894" extrusionOk="0">
                    <a:moveTo>
                      <a:pt x="0" y="0"/>
                    </a:moveTo>
                    <a:lnTo>
                      <a:pt x="0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26"/>
              <p:cNvSpPr/>
              <p:nvPr/>
            </p:nvSpPr>
            <p:spPr>
              <a:xfrm>
                <a:off x="1233275" y="2033025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53" y="1"/>
                    </a:moveTo>
                    <a:lnTo>
                      <a:pt x="3729" y="3191"/>
                    </a:lnTo>
                    <a:lnTo>
                      <a:pt x="0" y="4314"/>
                    </a:lnTo>
                    <a:lnTo>
                      <a:pt x="2359" y="7437"/>
                    </a:lnTo>
                    <a:lnTo>
                      <a:pt x="2269" y="11301"/>
                    </a:lnTo>
                    <a:lnTo>
                      <a:pt x="5953" y="10043"/>
                    </a:lnTo>
                    <a:lnTo>
                      <a:pt x="9615" y="11301"/>
                    </a:lnTo>
                    <a:lnTo>
                      <a:pt x="9570" y="7437"/>
                    </a:lnTo>
                    <a:lnTo>
                      <a:pt x="11884" y="4314"/>
                    </a:lnTo>
                    <a:lnTo>
                      <a:pt x="8177" y="3191"/>
                    </a:lnTo>
                    <a:lnTo>
                      <a:pt x="5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12" name="Google Shape;6212;p26"/>
            <p:cNvSpPr/>
            <p:nvPr/>
          </p:nvSpPr>
          <p:spPr>
            <a:xfrm>
              <a:off x="1242813" y="2108125"/>
              <a:ext cx="138307" cy="131700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3" name="Google Shape;6213;p26"/>
          <p:cNvGrpSpPr/>
          <p:nvPr/>
        </p:nvGrpSpPr>
        <p:grpSpPr>
          <a:xfrm>
            <a:off x="8234700" y="-1175"/>
            <a:ext cx="297100" cy="2315550"/>
            <a:chOff x="8234700" y="-1175"/>
            <a:chExt cx="297100" cy="2315550"/>
          </a:xfrm>
        </p:grpSpPr>
        <p:grpSp>
          <p:nvGrpSpPr>
            <p:cNvPr id="6214" name="Google Shape;6214;p26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6215" name="Google Shape;6215;p2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2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26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26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19" name="Google Shape;6219;p26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46" name="Picture 345">
            <a:extLst>
              <a:ext uri="{FF2B5EF4-FFF2-40B4-BE49-F238E27FC236}">
                <a16:creationId xmlns:a16="http://schemas.microsoft.com/office/drawing/2014/main" id="{12ADAAD2-C668-0794-9451-14258E89B3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0395" y="64316"/>
            <a:ext cx="1111809" cy="151271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4" name="Google Shape;6224;p27"/>
          <p:cNvSpPr txBox="1">
            <a:spLocks noGrp="1"/>
          </p:cNvSpPr>
          <p:nvPr>
            <p:ph type="title"/>
          </p:nvPr>
        </p:nvSpPr>
        <p:spPr>
          <a:xfrm>
            <a:off x="2413901" y="302882"/>
            <a:ext cx="374102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Who’s this?</a:t>
            </a:r>
            <a:endParaRPr dirty="0"/>
          </a:p>
        </p:txBody>
      </p:sp>
      <p:grpSp>
        <p:nvGrpSpPr>
          <p:cNvPr id="6226" name="Google Shape;6226;p27"/>
          <p:cNvGrpSpPr/>
          <p:nvPr/>
        </p:nvGrpSpPr>
        <p:grpSpPr>
          <a:xfrm>
            <a:off x="7993172" y="3599634"/>
            <a:ext cx="1180005" cy="1459636"/>
            <a:chOff x="10943088" y="3810625"/>
            <a:chExt cx="1395300" cy="1725950"/>
          </a:xfrm>
        </p:grpSpPr>
        <p:sp>
          <p:nvSpPr>
            <p:cNvPr id="6227" name="Google Shape;6227;p27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7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7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7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7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7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7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7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7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7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7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7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7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7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7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7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7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7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7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7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7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7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7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7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7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7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7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7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7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7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7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7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7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7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7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7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7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7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7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7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7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7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7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7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1" name="Google Shape;6271;p27"/>
          <p:cNvGrpSpPr/>
          <p:nvPr/>
        </p:nvGrpSpPr>
        <p:grpSpPr>
          <a:xfrm>
            <a:off x="185525" y="0"/>
            <a:ext cx="297100" cy="2315550"/>
            <a:chOff x="1233275" y="0"/>
            <a:chExt cx="297100" cy="2315550"/>
          </a:xfrm>
        </p:grpSpPr>
        <p:sp>
          <p:nvSpPr>
            <p:cNvPr id="6272" name="Google Shape;6272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7"/>
            <p:cNvSpPr/>
            <p:nvPr/>
          </p:nvSpPr>
          <p:spPr>
            <a:xfrm>
              <a:off x="1373675" y="0"/>
              <a:ext cx="19675" cy="2172350"/>
            </a:xfrm>
            <a:custGeom>
              <a:avLst/>
              <a:gdLst/>
              <a:ahLst/>
              <a:cxnLst/>
              <a:rect l="l" t="t" r="r" b="b"/>
              <a:pathLst>
                <a:path w="787" h="86894" extrusionOk="0">
                  <a:moveTo>
                    <a:pt x="0" y="0"/>
                  </a:moveTo>
                  <a:lnTo>
                    <a:pt x="0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7"/>
            <p:cNvSpPr/>
            <p:nvPr/>
          </p:nvSpPr>
          <p:spPr>
            <a:xfrm>
              <a:off x="1233275" y="2033025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53" y="1"/>
                  </a:moveTo>
                  <a:lnTo>
                    <a:pt x="3729" y="3191"/>
                  </a:lnTo>
                  <a:lnTo>
                    <a:pt x="0" y="4314"/>
                  </a:lnTo>
                  <a:lnTo>
                    <a:pt x="2359" y="7437"/>
                  </a:lnTo>
                  <a:lnTo>
                    <a:pt x="2269" y="11301"/>
                  </a:lnTo>
                  <a:lnTo>
                    <a:pt x="5953" y="10043"/>
                  </a:lnTo>
                  <a:lnTo>
                    <a:pt x="9615" y="11301"/>
                  </a:lnTo>
                  <a:lnTo>
                    <a:pt x="9570" y="7437"/>
                  </a:lnTo>
                  <a:lnTo>
                    <a:pt x="11884" y="4314"/>
                  </a:lnTo>
                  <a:lnTo>
                    <a:pt x="8177" y="3191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27"/>
          <p:cNvGrpSpPr/>
          <p:nvPr/>
        </p:nvGrpSpPr>
        <p:grpSpPr>
          <a:xfrm>
            <a:off x="-209377" y="4183950"/>
            <a:ext cx="934500" cy="841275"/>
            <a:chOff x="10313198" y="3707125"/>
            <a:chExt cx="934500" cy="841275"/>
          </a:xfrm>
        </p:grpSpPr>
        <p:sp>
          <p:nvSpPr>
            <p:cNvPr id="6277" name="Google Shape;6277;p27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7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7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7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7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7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7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7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7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7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7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7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7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7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7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7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7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78B51741-5010-F423-4262-FD999D8DF1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330" b="98824" l="10000" r="90000">
                        <a14:foregroundMark x1="39231" y1="34027" x2="39231" y2="34027"/>
                        <a14:foregroundMark x1="64945" y1="30860" x2="64945" y2="30860"/>
                        <a14:foregroundMark x1="56703" y1="81719" x2="56703" y2="81719"/>
                        <a14:foregroundMark x1="37363" y1="30407" x2="43077" y2="36199"/>
                        <a14:foregroundMark x1="65055" y1="29774" x2="64945" y2="29321"/>
                        <a14:foregroundMark x1="37473" y1="68959" x2="58352" y2="71493"/>
                        <a14:foregroundMark x1="58352" y1="71493" x2="36154" y2="68959"/>
                        <a14:foregroundMark x1="36154" y1="68959" x2="19011" y2="81448"/>
                        <a14:foregroundMark x1="19011" y1="81448" x2="11319" y2="97466"/>
                        <a14:foregroundMark x1="11319" y1="97466" x2="32747" y2="99186"/>
                        <a14:foregroundMark x1="32747" y1="99186" x2="78132" y2="98914"/>
                        <a14:foregroundMark x1="78132" y1="98914" x2="80110" y2="77919"/>
                        <a14:foregroundMark x1="80110" y1="77919" x2="67473" y2="68507"/>
                        <a14:foregroundMark x1="36703" y1="71131" x2="32747" y2="87873"/>
                        <a14:foregroundMark x1="32747" y1="87873" x2="54396" y2="98371"/>
                        <a14:foregroundMark x1="54396" y1="98371" x2="72967" y2="87873"/>
                        <a14:foregroundMark x1="72967" y1="87873" x2="70000" y2="71855"/>
                        <a14:foregroundMark x1="70000" y1="71855" x2="37033" y2="71312"/>
                        <a14:foregroundMark x1="41319" y1="71946" x2="37802" y2="87783"/>
                        <a14:foregroundMark x1="37802" y1="87783" x2="63626" y2="73484"/>
                        <a14:foregroundMark x1="60769" y1="72941" x2="41099" y2="77828"/>
                        <a14:foregroundMark x1="41099" y1="77828" x2="42088" y2="74027"/>
                        <a14:foregroundMark x1="68242" y1="72941" x2="68242" y2="74299"/>
                        <a14:foregroundMark x1="65604" y1="75566" x2="64396" y2="73937"/>
                        <a14:foregroundMark x1="65275" y1="76652" x2="65275" y2="75023"/>
                        <a14:foregroundMark x1="63626" y1="77647" x2="68901" y2="76199"/>
                        <a14:foregroundMark x1="72637" y1="90136" x2="69890" y2="94661"/>
                        <a14:foregroundMark x1="55275" y1="85701" x2="51868" y2="87240"/>
                        <a14:foregroundMark x1="59890" y1="85430" x2="59121" y2="85430"/>
                        <a14:foregroundMark x1="57253" y1="84887" x2="57033" y2="86968"/>
                        <a14:foregroundMark x1="32637" y1="89412" x2="45165" y2="95475"/>
                        <a14:foregroundMark x1="66044" y1="79095" x2="70440" y2="87692"/>
                        <a14:foregroundMark x1="37143" y1="31403" x2="35165" y2="33213"/>
                        <a14:foregroundMark x1="37473" y1="31403" x2="42747" y2="35204"/>
                        <a14:foregroundMark x1="39011" y1="31765" x2="42747" y2="33756"/>
                        <a14:foregroundMark x1="39231" y1="31493" x2="42747" y2="32036"/>
                        <a14:foregroundMark x1="62418" y1="30950" x2="65275" y2="30045"/>
                        <a14:foregroundMark x1="64615" y1="29774" x2="66264" y2="30045"/>
                        <a14:foregroundMark x1="63077" y1="30407" x2="61758" y2="33303"/>
                        <a14:foregroundMark x1="44725" y1="47240" x2="52527" y2="48597"/>
                        <a14:foregroundMark x1="53187" y1="53394" x2="51209" y2="53122"/>
                        <a14:foregroundMark x1="53077" y1="48326" x2="62088" y2="46244"/>
                        <a14:foregroundMark x1="20000" y1="10226" x2="51648" y2="3348"/>
                        <a14:foregroundMark x1="51648" y1="3348" x2="31099" y2="11041"/>
                        <a14:foregroundMark x1="31099" y1="11041" x2="58462" y2="4344"/>
                        <a14:foregroundMark x1="58462" y1="4344" x2="37802" y2="9140"/>
                        <a14:foregroundMark x1="37802" y1="9140" x2="61978" y2="8326"/>
                        <a14:foregroundMark x1="61978" y1="8326" x2="26154" y2="7330"/>
                        <a14:foregroundMark x1="26154" y1="7330" x2="25824" y2="74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93663" y="977090"/>
            <a:ext cx="2204522" cy="267692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FE0B53B-E2CC-B7DB-527C-FCBD61DEFC1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5155" b="99813" l="9427" r="93121">
                        <a14:foregroundMark x1="33248" y1="30084" x2="40892" y2="32521"/>
                        <a14:foregroundMark x1="59618" y1="33833" x2="63949" y2="35801"/>
                        <a14:foregroundMark x1="58344" y1="34302" x2="62293" y2="36457"/>
                        <a14:foregroundMark x1="28280" y1="9091" x2="52611" y2="5061"/>
                        <a14:foregroundMark x1="52611" y1="5061" x2="79873" y2="9560"/>
                        <a14:foregroundMark x1="79873" y1="9560" x2="80892" y2="10965"/>
                        <a14:foregroundMark x1="36561" y1="2999" x2="25860" y2="20525"/>
                        <a14:foregroundMark x1="25860" y1="20525" x2="52357" y2="17526"/>
                        <a14:foregroundMark x1="52357" y1="17526" x2="77325" y2="29335"/>
                        <a14:foregroundMark x1="77325" y1="29335" x2="77580" y2="7966"/>
                        <a14:foregroundMark x1="77580" y1="7966" x2="51720" y2="5248"/>
                        <a14:foregroundMark x1="51720" y1="5248" x2="78981" y2="8529"/>
                        <a14:foregroundMark x1="35669" y1="30178" x2="36561" y2="30366"/>
                        <a14:foregroundMark x1="59873" y1="32146" x2="62930" y2="35989"/>
                        <a14:foregroundMark x1="37197" y1="31115" x2="34650" y2="30178"/>
                        <a14:foregroundMark x1="61911" y1="33365" x2="59873" y2="34302"/>
                        <a14:foregroundMark x1="47006" y1="67573" x2="19745" y2="82193"/>
                        <a14:foregroundMark x1="19745" y1="82193" x2="9554" y2="99906"/>
                        <a14:foregroundMark x1="9554" y1="99906" x2="9554" y2="99906"/>
                        <a14:foregroundMark x1="62930" y1="67854" x2="45987" y2="68885"/>
                        <a14:foregroundMark x1="45605" y1="70103" x2="46242" y2="70009"/>
                        <a14:foregroundMark x1="45987" y1="69260" x2="47516" y2="71696"/>
                        <a14:foregroundMark x1="71592" y1="68604" x2="90064" y2="87254"/>
                        <a14:foregroundMark x1="90064" y1="87254" x2="91465" y2="92784"/>
                        <a14:foregroundMark x1="88917" y1="94283" x2="93121" y2="96813"/>
                        <a14:foregroundMark x1="10064" y1="93814" x2="13631" y2="950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32878" y="934596"/>
            <a:ext cx="1969430" cy="26769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FB9C62D-13EF-2A4F-6220-E912CB4C0181}"/>
              </a:ext>
            </a:extLst>
          </p:cNvPr>
          <p:cNvSpPr txBox="1"/>
          <p:nvPr/>
        </p:nvSpPr>
        <p:spPr>
          <a:xfrm>
            <a:off x="2165228" y="3801048"/>
            <a:ext cx="1580336" cy="70788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70C0"/>
                </a:solidFill>
                <a:latin typeface=".VnVogue" panose="020B7200000000000000" pitchFamily="34" charset="0"/>
              </a:rPr>
              <a:t>Rosy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9118DF5-7A35-8FDC-66CF-8A515F0B94BB}"/>
              </a:ext>
            </a:extLst>
          </p:cNvPr>
          <p:cNvSpPr txBox="1"/>
          <p:nvPr/>
        </p:nvSpPr>
        <p:spPr>
          <a:xfrm>
            <a:off x="4954062" y="3786030"/>
            <a:ext cx="1405854" cy="707886"/>
          </a:xfrm>
          <a:prstGeom prst="rect">
            <a:avLst/>
          </a:prstGeom>
          <a:solidFill>
            <a:srgbClr val="FFC000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70C0"/>
                </a:solidFill>
                <a:latin typeface=".VnVogue" panose="020B7200000000000000" pitchFamily="34" charset="0"/>
              </a:rPr>
              <a:t>Tim</a:t>
            </a:r>
          </a:p>
        </p:txBody>
      </p:sp>
    </p:spTree>
    <p:extLst>
      <p:ext uri="{BB962C8B-B14F-4D97-AF65-F5344CB8AC3E}">
        <p14:creationId xmlns:p14="http://schemas.microsoft.com/office/powerpoint/2010/main" val="3760661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os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1" name="Google Shape;6441;p29"/>
          <p:cNvGrpSpPr/>
          <p:nvPr/>
        </p:nvGrpSpPr>
        <p:grpSpPr>
          <a:xfrm>
            <a:off x="91091" y="1874876"/>
            <a:ext cx="2080599" cy="3087774"/>
            <a:chOff x="10840075" y="2678300"/>
            <a:chExt cx="1616250" cy="2398644"/>
          </a:xfrm>
        </p:grpSpPr>
        <p:sp>
          <p:nvSpPr>
            <p:cNvPr id="6442" name="Google Shape;6442;p29"/>
            <p:cNvSpPr/>
            <p:nvPr/>
          </p:nvSpPr>
          <p:spPr>
            <a:xfrm>
              <a:off x="11029175" y="4899944"/>
              <a:ext cx="1417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43" name="Google Shape;6443;p29"/>
            <p:cNvGrpSpPr/>
            <p:nvPr/>
          </p:nvGrpSpPr>
          <p:grpSpPr>
            <a:xfrm>
              <a:off x="10840075" y="2678300"/>
              <a:ext cx="1616250" cy="2366600"/>
              <a:chOff x="10840075" y="2678300"/>
              <a:chExt cx="1616250" cy="2366600"/>
            </a:xfrm>
          </p:grpSpPr>
          <p:sp>
            <p:nvSpPr>
              <p:cNvPr id="6444" name="Google Shape;6444;p29"/>
              <p:cNvSpPr/>
              <p:nvPr/>
            </p:nvSpPr>
            <p:spPr>
              <a:xfrm>
                <a:off x="11083150" y="4162750"/>
                <a:ext cx="381925" cy="528325"/>
              </a:xfrm>
              <a:custGeom>
                <a:avLst/>
                <a:gdLst/>
                <a:ahLst/>
                <a:cxnLst/>
                <a:rect l="l" t="t" r="r" b="b"/>
                <a:pathLst>
                  <a:path w="15277" h="21133" extrusionOk="0">
                    <a:moveTo>
                      <a:pt x="14045" y="0"/>
                    </a:moveTo>
                    <a:lnTo>
                      <a:pt x="13894" y="22"/>
                    </a:lnTo>
                    <a:lnTo>
                      <a:pt x="13591" y="65"/>
                    </a:lnTo>
                    <a:lnTo>
                      <a:pt x="13289" y="151"/>
                    </a:lnTo>
                    <a:lnTo>
                      <a:pt x="12943" y="303"/>
                    </a:lnTo>
                    <a:lnTo>
                      <a:pt x="12598" y="497"/>
                    </a:lnTo>
                    <a:lnTo>
                      <a:pt x="12230" y="735"/>
                    </a:lnTo>
                    <a:lnTo>
                      <a:pt x="11841" y="994"/>
                    </a:lnTo>
                    <a:lnTo>
                      <a:pt x="11452" y="1297"/>
                    </a:lnTo>
                    <a:lnTo>
                      <a:pt x="11042" y="1621"/>
                    </a:lnTo>
                    <a:lnTo>
                      <a:pt x="10653" y="1988"/>
                    </a:lnTo>
                    <a:lnTo>
                      <a:pt x="10242" y="2377"/>
                    </a:lnTo>
                    <a:lnTo>
                      <a:pt x="9832" y="2766"/>
                    </a:lnTo>
                    <a:lnTo>
                      <a:pt x="9011" y="3609"/>
                    </a:lnTo>
                    <a:lnTo>
                      <a:pt x="8211" y="4495"/>
                    </a:lnTo>
                    <a:lnTo>
                      <a:pt x="7433" y="5380"/>
                    </a:lnTo>
                    <a:lnTo>
                      <a:pt x="6720" y="6245"/>
                    </a:lnTo>
                    <a:lnTo>
                      <a:pt x="6072" y="7044"/>
                    </a:lnTo>
                    <a:lnTo>
                      <a:pt x="5510" y="7779"/>
                    </a:lnTo>
                    <a:lnTo>
                      <a:pt x="5035" y="8427"/>
                    </a:lnTo>
                    <a:lnTo>
                      <a:pt x="4689" y="8924"/>
                    </a:lnTo>
                    <a:lnTo>
                      <a:pt x="3868" y="10156"/>
                    </a:lnTo>
                    <a:lnTo>
                      <a:pt x="3328" y="10998"/>
                    </a:lnTo>
                    <a:lnTo>
                      <a:pt x="2766" y="11949"/>
                    </a:lnTo>
                    <a:lnTo>
                      <a:pt x="2183" y="12965"/>
                    </a:lnTo>
                    <a:lnTo>
                      <a:pt x="1599" y="14045"/>
                    </a:lnTo>
                    <a:lnTo>
                      <a:pt x="1340" y="14585"/>
                    </a:lnTo>
                    <a:lnTo>
                      <a:pt x="1081" y="15147"/>
                    </a:lnTo>
                    <a:lnTo>
                      <a:pt x="843" y="15687"/>
                    </a:lnTo>
                    <a:lnTo>
                      <a:pt x="627" y="16227"/>
                    </a:lnTo>
                    <a:lnTo>
                      <a:pt x="454" y="16746"/>
                    </a:lnTo>
                    <a:lnTo>
                      <a:pt x="281" y="17265"/>
                    </a:lnTo>
                    <a:lnTo>
                      <a:pt x="152" y="17783"/>
                    </a:lnTo>
                    <a:lnTo>
                      <a:pt x="65" y="18259"/>
                    </a:lnTo>
                    <a:lnTo>
                      <a:pt x="22" y="18712"/>
                    </a:lnTo>
                    <a:lnTo>
                      <a:pt x="0" y="19144"/>
                    </a:lnTo>
                    <a:lnTo>
                      <a:pt x="22" y="19339"/>
                    </a:lnTo>
                    <a:lnTo>
                      <a:pt x="44" y="19533"/>
                    </a:lnTo>
                    <a:lnTo>
                      <a:pt x="87" y="19728"/>
                    </a:lnTo>
                    <a:lnTo>
                      <a:pt x="130" y="19901"/>
                    </a:lnTo>
                    <a:lnTo>
                      <a:pt x="195" y="20074"/>
                    </a:lnTo>
                    <a:lnTo>
                      <a:pt x="281" y="20225"/>
                    </a:lnTo>
                    <a:lnTo>
                      <a:pt x="368" y="20376"/>
                    </a:lnTo>
                    <a:lnTo>
                      <a:pt x="476" y="20506"/>
                    </a:lnTo>
                    <a:lnTo>
                      <a:pt x="605" y="20614"/>
                    </a:lnTo>
                    <a:lnTo>
                      <a:pt x="735" y="20743"/>
                    </a:lnTo>
                    <a:lnTo>
                      <a:pt x="908" y="20830"/>
                    </a:lnTo>
                    <a:lnTo>
                      <a:pt x="1081" y="20916"/>
                    </a:lnTo>
                    <a:lnTo>
                      <a:pt x="1254" y="20981"/>
                    </a:lnTo>
                    <a:lnTo>
                      <a:pt x="1470" y="21046"/>
                    </a:lnTo>
                    <a:lnTo>
                      <a:pt x="1686" y="21089"/>
                    </a:lnTo>
                    <a:lnTo>
                      <a:pt x="1945" y="21111"/>
                    </a:lnTo>
                    <a:lnTo>
                      <a:pt x="2204" y="21132"/>
                    </a:lnTo>
                    <a:lnTo>
                      <a:pt x="2485" y="21132"/>
                    </a:lnTo>
                    <a:lnTo>
                      <a:pt x="2788" y="21111"/>
                    </a:lnTo>
                    <a:lnTo>
                      <a:pt x="3112" y="21089"/>
                    </a:lnTo>
                    <a:lnTo>
                      <a:pt x="3587" y="21003"/>
                    </a:lnTo>
                    <a:lnTo>
                      <a:pt x="4041" y="20895"/>
                    </a:lnTo>
                    <a:lnTo>
                      <a:pt x="4473" y="20765"/>
                    </a:lnTo>
                    <a:lnTo>
                      <a:pt x="4884" y="20592"/>
                    </a:lnTo>
                    <a:lnTo>
                      <a:pt x="5273" y="20419"/>
                    </a:lnTo>
                    <a:lnTo>
                      <a:pt x="5618" y="20203"/>
                    </a:lnTo>
                    <a:lnTo>
                      <a:pt x="5964" y="19987"/>
                    </a:lnTo>
                    <a:lnTo>
                      <a:pt x="6288" y="19728"/>
                    </a:lnTo>
                    <a:lnTo>
                      <a:pt x="6591" y="19469"/>
                    </a:lnTo>
                    <a:lnTo>
                      <a:pt x="6872" y="19188"/>
                    </a:lnTo>
                    <a:lnTo>
                      <a:pt x="7152" y="18885"/>
                    </a:lnTo>
                    <a:lnTo>
                      <a:pt x="7412" y="18583"/>
                    </a:lnTo>
                    <a:lnTo>
                      <a:pt x="7649" y="18259"/>
                    </a:lnTo>
                    <a:lnTo>
                      <a:pt x="7866" y="17934"/>
                    </a:lnTo>
                    <a:lnTo>
                      <a:pt x="8082" y="17589"/>
                    </a:lnTo>
                    <a:lnTo>
                      <a:pt x="8276" y="17243"/>
                    </a:lnTo>
                    <a:lnTo>
                      <a:pt x="8643" y="16530"/>
                    </a:lnTo>
                    <a:lnTo>
                      <a:pt x="8967" y="15795"/>
                    </a:lnTo>
                    <a:lnTo>
                      <a:pt x="9248" y="15061"/>
                    </a:lnTo>
                    <a:lnTo>
                      <a:pt x="9529" y="14348"/>
                    </a:lnTo>
                    <a:lnTo>
                      <a:pt x="10026" y="12986"/>
                    </a:lnTo>
                    <a:lnTo>
                      <a:pt x="10286" y="12381"/>
                    </a:lnTo>
                    <a:lnTo>
                      <a:pt x="10545" y="11819"/>
                    </a:lnTo>
                    <a:lnTo>
                      <a:pt x="10826" y="11279"/>
                    </a:lnTo>
                    <a:lnTo>
                      <a:pt x="11171" y="10674"/>
                    </a:lnTo>
                    <a:lnTo>
                      <a:pt x="11993" y="9313"/>
                    </a:lnTo>
                    <a:lnTo>
                      <a:pt x="12900" y="7779"/>
                    </a:lnTo>
                    <a:lnTo>
                      <a:pt x="13354" y="7001"/>
                    </a:lnTo>
                    <a:lnTo>
                      <a:pt x="13786" y="6180"/>
                    </a:lnTo>
                    <a:lnTo>
                      <a:pt x="14196" y="5380"/>
                    </a:lnTo>
                    <a:lnTo>
                      <a:pt x="14542" y="4603"/>
                    </a:lnTo>
                    <a:lnTo>
                      <a:pt x="14845" y="3825"/>
                    </a:lnTo>
                    <a:lnTo>
                      <a:pt x="14974" y="3457"/>
                    </a:lnTo>
                    <a:lnTo>
                      <a:pt x="15061" y="3090"/>
                    </a:lnTo>
                    <a:lnTo>
                      <a:pt x="15147" y="2744"/>
                    </a:lnTo>
                    <a:lnTo>
                      <a:pt x="15212" y="2399"/>
                    </a:lnTo>
                    <a:lnTo>
                      <a:pt x="15255" y="2074"/>
                    </a:lnTo>
                    <a:lnTo>
                      <a:pt x="15277" y="1750"/>
                    </a:lnTo>
                    <a:lnTo>
                      <a:pt x="15255" y="1448"/>
                    </a:lnTo>
                    <a:lnTo>
                      <a:pt x="15212" y="1167"/>
                    </a:lnTo>
                    <a:lnTo>
                      <a:pt x="15126" y="908"/>
                    </a:lnTo>
                    <a:lnTo>
                      <a:pt x="15018" y="648"/>
                    </a:lnTo>
                    <a:lnTo>
                      <a:pt x="14953" y="519"/>
                    </a:lnTo>
                    <a:lnTo>
                      <a:pt x="14866" y="389"/>
                    </a:lnTo>
                    <a:lnTo>
                      <a:pt x="14758" y="303"/>
                    </a:lnTo>
                    <a:lnTo>
                      <a:pt x="14650" y="216"/>
                    </a:lnTo>
                    <a:lnTo>
                      <a:pt x="14542" y="130"/>
                    </a:lnTo>
                    <a:lnTo>
                      <a:pt x="14434" y="87"/>
                    </a:lnTo>
                    <a:lnTo>
                      <a:pt x="14305" y="43"/>
                    </a:lnTo>
                    <a:lnTo>
                      <a:pt x="14175" y="22"/>
                    </a:lnTo>
                    <a:lnTo>
                      <a:pt x="1404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29"/>
              <p:cNvSpPr/>
              <p:nvPr/>
            </p:nvSpPr>
            <p:spPr>
              <a:xfrm>
                <a:off x="11200375" y="4162750"/>
                <a:ext cx="264175" cy="286850"/>
              </a:xfrm>
              <a:custGeom>
                <a:avLst/>
                <a:gdLst/>
                <a:ahLst/>
                <a:cxnLst/>
                <a:rect l="l" t="t" r="r" b="b"/>
                <a:pathLst>
                  <a:path w="10567" h="11474" extrusionOk="0">
                    <a:moveTo>
                      <a:pt x="9356" y="0"/>
                    </a:moveTo>
                    <a:lnTo>
                      <a:pt x="9205" y="22"/>
                    </a:lnTo>
                    <a:lnTo>
                      <a:pt x="8902" y="65"/>
                    </a:lnTo>
                    <a:lnTo>
                      <a:pt x="8600" y="151"/>
                    </a:lnTo>
                    <a:lnTo>
                      <a:pt x="8254" y="303"/>
                    </a:lnTo>
                    <a:lnTo>
                      <a:pt x="7909" y="497"/>
                    </a:lnTo>
                    <a:lnTo>
                      <a:pt x="7541" y="735"/>
                    </a:lnTo>
                    <a:lnTo>
                      <a:pt x="7152" y="994"/>
                    </a:lnTo>
                    <a:lnTo>
                      <a:pt x="6763" y="1297"/>
                    </a:lnTo>
                    <a:lnTo>
                      <a:pt x="6374" y="1621"/>
                    </a:lnTo>
                    <a:lnTo>
                      <a:pt x="5964" y="1988"/>
                    </a:lnTo>
                    <a:lnTo>
                      <a:pt x="5553" y="2355"/>
                    </a:lnTo>
                    <a:lnTo>
                      <a:pt x="5143" y="2766"/>
                    </a:lnTo>
                    <a:lnTo>
                      <a:pt x="4322" y="3609"/>
                    </a:lnTo>
                    <a:lnTo>
                      <a:pt x="3522" y="4473"/>
                    </a:lnTo>
                    <a:lnTo>
                      <a:pt x="2766" y="5359"/>
                    </a:lnTo>
                    <a:lnTo>
                      <a:pt x="2031" y="6223"/>
                    </a:lnTo>
                    <a:lnTo>
                      <a:pt x="1383" y="7044"/>
                    </a:lnTo>
                    <a:lnTo>
                      <a:pt x="821" y="7779"/>
                    </a:lnTo>
                    <a:lnTo>
                      <a:pt x="346" y="8405"/>
                    </a:lnTo>
                    <a:lnTo>
                      <a:pt x="0" y="8924"/>
                    </a:lnTo>
                    <a:lnTo>
                      <a:pt x="346" y="9162"/>
                    </a:lnTo>
                    <a:lnTo>
                      <a:pt x="713" y="9399"/>
                    </a:lnTo>
                    <a:lnTo>
                      <a:pt x="1081" y="9637"/>
                    </a:lnTo>
                    <a:lnTo>
                      <a:pt x="1448" y="9832"/>
                    </a:lnTo>
                    <a:lnTo>
                      <a:pt x="1837" y="10048"/>
                    </a:lnTo>
                    <a:lnTo>
                      <a:pt x="2204" y="10221"/>
                    </a:lnTo>
                    <a:lnTo>
                      <a:pt x="2982" y="10545"/>
                    </a:lnTo>
                    <a:lnTo>
                      <a:pt x="3760" y="10826"/>
                    </a:lnTo>
                    <a:lnTo>
                      <a:pt x="4538" y="11085"/>
                    </a:lnTo>
                    <a:lnTo>
                      <a:pt x="5294" y="11279"/>
                    </a:lnTo>
                    <a:lnTo>
                      <a:pt x="6029" y="11474"/>
                    </a:lnTo>
                    <a:lnTo>
                      <a:pt x="6353" y="10912"/>
                    </a:lnTo>
                    <a:lnTo>
                      <a:pt x="6720" y="10285"/>
                    </a:lnTo>
                    <a:lnTo>
                      <a:pt x="7541" y="8924"/>
                    </a:lnTo>
                    <a:lnTo>
                      <a:pt x="8406" y="7455"/>
                    </a:lnTo>
                    <a:lnTo>
                      <a:pt x="8838" y="6677"/>
                    </a:lnTo>
                    <a:lnTo>
                      <a:pt x="9227" y="5921"/>
                    </a:lnTo>
                    <a:lnTo>
                      <a:pt x="9616" y="5143"/>
                    </a:lnTo>
                    <a:lnTo>
                      <a:pt x="9940" y="4408"/>
                    </a:lnTo>
                    <a:lnTo>
                      <a:pt x="10199" y="3673"/>
                    </a:lnTo>
                    <a:lnTo>
                      <a:pt x="10329" y="3328"/>
                    </a:lnTo>
                    <a:lnTo>
                      <a:pt x="10415" y="2982"/>
                    </a:lnTo>
                    <a:lnTo>
                      <a:pt x="10480" y="2636"/>
                    </a:lnTo>
                    <a:lnTo>
                      <a:pt x="10545" y="2312"/>
                    </a:lnTo>
                    <a:lnTo>
                      <a:pt x="10566" y="2010"/>
                    </a:lnTo>
                    <a:lnTo>
                      <a:pt x="10566" y="1707"/>
                    </a:lnTo>
                    <a:lnTo>
                      <a:pt x="10566" y="1426"/>
                    </a:lnTo>
                    <a:lnTo>
                      <a:pt x="10523" y="1145"/>
                    </a:lnTo>
                    <a:lnTo>
                      <a:pt x="10437" y="886"/>
                    </a:lnTo>
                    <a:lnTo>
                      <a:pt x="10329" y="648"/>
                    </a:lnTo>
                    <a:lnTo>
                      <a:pt x="10264" y="519"/>
                    </a:lnTo>
                    <a:lnTo>
                      <a:pt x="10177" y="389"/>
                    </a:lnTo>
                    <a:lnTo>
                      <a:pt x="10069" y="303"/>
                    </a:lnTo>
                    <a:lnTo>
                      <a:pt x="9961" y="216"/>
                    </a:lnTo>
                    <a:lnTo>
                      <a:pt x="9853" y="130"/>
                    </a:lnTo>
                    <a:lnTo>
                      <a:pt x="9745" y="87"/>
                    </a:lnTo>
                    <a:lnTo>
                      <a:pt x="9616" y="43"/>
                    </a:lnTo>
                    <a:lnTo>
                      <a:pt x="9486" y="22"/>
                    </a:lnTo>
                    <a:lnTo>
                      <a:pt x="935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29"/>
              <p:cNvSpPr/>
              <p:nvPr/>
            </p:nvSpPr>
            <p:spPr>
              <a:xfrm>
                <a:off x="11200375" y="4162750"/>
                <a:ext cx="264175" cy="286850"/>
              </a:xfrm>
              <a:custGeom>
                <a:avLst/>
                <a:gdLst/>
                <a:ahLst/>
                <a:cxnLst/>
                <a:rect l="l" t="t" r="r" b="b"/>
                <a:pathLst>
                  <a:path w="10567" h="11474" extrusionOk="0">
                    <a:moveTo>
                      <a:pt x="9356" y="0"/>
                    </a:moveTo>
                    <a:lnTo>
                      <a:pt x="9205" y="22"/>
                    </a:lnTo>
                    <a:lnTo>
                      <a:pt x="8902" y="65"/>
                    </a:lnTo>
                    <a:lnTo>
                      <a:pt x="8600" y="151"/>
                    </a:lnTo>
                    <a:lnTo>
                      <a:pt x="8254" y="303"/>
                    </a:lnTo>
                    <a:lnTo>
                      <a:pt x="7909" y="497"/>
                    </a:lnTo>
                    <a:lnTo>
                      <a:pt x="7541" y="735"/>
                    </a:lnTo>
                    <a:lnTo>
                      <a:pt x="7152" y="994"/>
                    </a:lnTo>
                    <a:lnTo>
                      <a:pt x="6763" y="1297"/>
                    </a:lnTo>
                    <a:lnTo>
                      <a:pt x="6374" y="1621"/>
                    </a:lnTo>
                    <a:lnTo>
                      <a:pt x="5964" y="1988"/>
                    </a:lnTo>
                    <a:lnTo>
                      <a:pt x="5553" y="2355"/>
                    </a:lnTo>
                    <a:lnTo>
                      <a:pt x="5143" y="2766"/>
                    </a:lnTo>
                    <a:lnTo>
                      <a:pt x="4322" y="3609"/>
                    </a:lnTo>
                    <a:lnTo>
                      <a:pt x="3522" y="4473"/>
                    </a:lnTo>
                    <a:lnTo>
                      <a:pt x="2766" y="5359"/>
                    </a:lnTo>
                    <a:lnTo>
                      <a:pt x="2031" y="6223"/>
                    </a:lnTo>
                    <a:lnTo>
                      <a:pt x="1383" y="7044"/>
                    </a:lnTo>
                    <a:lnTo>
                      <a:pt x="821" y="7779"/>
                    </a:lnTo>
                    <a:lnTo>
                      <a:pt x="346" y="8405"/>
                    </a:lnTo>
                    <a:lnTo>
                      <a:pt x="0" y="8924"/>
                    </a:lnTo>
                    <a:lnTo>
                      <a:pt x="346" y="9162"/>
                    </a:lnTo>
                    <a:lnTo>
                      <a:pt x="713" y="9399"/>
                    </a:lnTo>
                    <a:lnTo>
                      <a:pt x="1081" y="9637"/>
                    </a:lnTo>
                    <a:lnTo>
                      <a:pt x="1448" y="9832"/>
                    </a:lnTo>
                    <a:lnTo>
                      <a:pt x="1837" y="10048"/>
                    </a:lnTo>
                    <a:lnTo>
                      <a:pt x="2204" y="10221"/>
                    </a:lnTo>
                    <a:lnTo>
                      <a:pt x="2982" y="10545"/>
                    </a:lnTo>
                    <a:lnTo>
                      <a:pt x="3760" y="10826"/>
                    </a:lnTo>
                    <a:lnTo>
                      <a:pt x="4538" y="11085"/>
                    </a:lnTo>
                    <a:lnTo>
                      <a:pt x="5294" y="11279"/>
                    </a:lnTo>
                    <a:lnTo>
                      <a:pt x="6029" y="11474"/>
                    </a:lnTo>
                    <a:lnTo>
                      <a:pt x="6353" y="10912"/>
                    </a:lnTo>
                    <a:lnTo>
                      <a:pt x="6720" y="10285"/>
                    </a:lnTo>
                    <a:lnTo>
                      <a:pt x="7541" y="8924"/>
                    </a:lnTo>
                    <a:lnTo>
                      <a:pt x="8406" y="7455"/>
                    </a:lnTo>
                    <a:lnTo>
                      <a:pt x="8838" y="6677"/>
                    </a:lnTo>
                    <a:lnTo>
                      <a:pt x="9227" y="5921"/>
                    </a:lnTo>
                    <a:lnTo>
                      <a:pt x="9616" y="5143"/>
                    </a:lnTo>
                    <a:lnTo>
                      <a:pt x="9940" y="4408"/>
                    </a:lnTo>
                    <a:lnTo>
                      <a:pt x="10199" y="3673"/>
                    </a:lnTo>
                    <a:lnTo>
                      <a:pt x="10329" y="3328"/>
                    </a:lnTo>
                    <a:lnTo>
                      <a:pt x="10415" y="2982"/>
                    </a:lnTo>
                    <a:lnTo>
                      <a:pt x="10480" y="2636"/>
                    </a:lnTo>
                    <a:lnTo>
                      <a:pt x="10545" y="2312"/>
                    </a:lnTo>
                    <a:lnTo>
                      <a:pt x="10566" y="2010"/>
                    </a:lnTo>
                    <a:lnTo>
                      <a:pt x="10566" y="1707"/>
                    </a:lnTo>
                    <a:lnTo>
                      <a:pt x="10566" y="1426"/>
                    </a:lnTo>
                    <a:lnTo>
                      <a:pt x="10523" y="1145"/>
                    </a:lnTo>
                    <a:lnTo>
                      <a:pt x="10437" y="886"/>
                    </a:lnTo>
                    <a:lnTo>
                      <a:pt x="10329" y="648"/>
                    </a:lnTo>
                    <a:lnTo>
                      <a:pt x="10264" y="519"/>
                    </a:lnTo>
                    <a:lnTo>
                      <a:pt x="10177" y="389"/>
                    </a:lnTo>
                    <a:lnTo>
                      <a:pt x="10069" y="303"/>
                    </a:lnTo>
                    <a:lnTo>
                      <a:pt x="9961" y="216"/>
                    </a:lnTo>
                    <a:lnTo>
                      <a:pt x="9853" y="130"/>
                    </a:lnTo>
                    <a:lnTo>
                      <a:pt x="9745" y="87"/>
                    </a:lnTo>
                    <a:lnTo>
                      <a:pt x="9616" y="43"/>
                    </a:lnTo>
                    <a:lnTo>
                      <a:pt x="9486" y="22"/>
                    </a:lnTo>
                    <a:lnTo>
                      <a:pt x="9356" y="0"/>
                    </a:lnTo>
                    <a:close/>
                  </a:path>
                </a:pathLst>
              </a:custGeom>
              <a:solidFill>
                <a:srgbClr val="424242">
                  <a:alpha val="162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29"/>
              <p:cNvSpPr/>
              <p:nvPr/>
            </p:nvSpPr>
            <p:spPr>
              <a:xfrm>
                <a:off x="12044150" y="4138975"/>
                <a:ext cx="412175" cy="506175"/>
              </a:xfrm>
              <a:custGeom>
                <a:avLst/>
                <a:gdLst/>
                <a:ahLst/>
                <a:cxnLst/>
                <a:rect l="l" t="t" r="r" b="b"/>
                <a:pathLst>
                  <a:path w="16487" h="20247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54"/>
                    </a:lnTo>
                    <a:lnTo>
                      <a:pt x="0" y="1535"/>
                    </a:lnTo>
                    <a:lnTo>
                      <a:pt x="0" y="1837"/>
                    </a:lnTo>
                    <a:lnTo>
                      <a:pt x="22" y="2161"/>
                    </a:lnTo>
                    <a:lnTo>
                      <a:pt x="87" y="2485"/>
                    </a:lnTo>
                    <a:lnTo>
                      <a:pt x="173" y="2809"/>
                    </a:lnTo>
                    <a:lnTo>
                      <a:pt x="281" y="3155"/>
                    </a:lnTo>
                    <a:lnTo>
                      <a:pt x="411" y="3522"/>
                    </a:lnTo>
                    <a:lnTo>
                      <a:pt x="562" y="3890"/>
                    </a:lnTo>
                    <a:lnTo>
                      <a:pt x="929" y="4624"/>
                    </a:lnTo>
                    <a:lnTo>
                      <a:pt x="1340" y="5381"/>
                    </a:lnTo>
                    <a:lnTo>
                      <a:pt x="1794" y="6159"/>
                    </a:lnTo>
                    <a:lnTo>
                      <a:pt x="2290" y="6915"/>
                    </a:lnTo>
                    <a:lnTo>
                      <a:pt x="2787" y="7693"/>
                    </a:lnTo>
                    <a:lnTo>
                      <a:pt x="3803" y="9140"/>
                    </a:lnTo>
                    <a:lnTo>
                      <a:pt x="4732" y="10437"/>
                    </a:lnTo>
                    <a:lnTo>
                      <a:pt x="5121" y="11020"/>
                    </a:lnTo>
                    <a:lnTo>
                      <a:pt x="5445" y="11539"/>
                    </a:lnTo>
                    <a:lnTo>
                      <a:pt x="5748" y="12079"/>
                    </a:lnTo>
                    <a:lnTo>
                      <a:pt x="6050" y="12662"/>
                    </a:lnTo>
                    <a:lnTo>
                      <a:pt x="6634" y="13981"/>
                    </a:lnTo>
                    <a:lnTo>
                      <a:pt x="6958" y="14672"/>
                    </a:lnTo>
                    <a:lnTo>
                      <a:pt x="7303" y="15385"/>
                    </a:lnTo>
                    <a:lnTo>
                      <a:pt x="7692" y="16076"/>
                    </a:lnTo>
                    <a:lnTo>
                      <a:pt x="8103" y="16768"/>
                    </a:lnTo>
                    <a:lnTo>
                      <a:pt x="8319" y="17114"/>
                    </a:lnTo>
                    <a:lnTo>
                      <a:pt x="8557" y="17438"/>
                    </a:lnTo>
                    <a:lnTo>
                      <a:pt x="8816" y="17740"/>
                    </a:lnTo>
                    <a:lnTo>
                      <a:pt x="9075" y="18043"/>
                    </a:lnTo>
                    <a:lnTo>
                      <a:pt x="9335" y="18345"/>
                    </a:lnTo>
                    <a:lnTo>
                      <a:pt x="9637" y="18626"/>
                    </a:lnTo>
                    <a:lnTo>
                      <a:pt x="9940" y="18885"/>
                    </a:lnTo>
                    <a:lnTo>
                      <a:pt x="10264" y="19123"/>
                    </a:lnTo>
                    <a:lnTo>
                      <a:pt x="10588" y="19339"/>
                    </a:lnTo>
                    <a:lnTo>
                      <a:pt x="10955" y="19555"/>
                    </a:lnTo>
                    <a:lnTo>
                      <a:pt x="11344" y="19728"/>
                    </a:lnTo>
                    <a:lnTo>
                      <a:pt x="11733" y="19879"/>
                    </a:lnTo>
                    <a:lnTo>
                      <a:pt x="12144" y="20009"/>
                    </a:lnTo>
                    <a:lnTo>
                      <a:pt x="12597" y="20117"/>
                    </a:lnTo>
                    <a:lnTo>
                      <a:pt x="13051" y="20182"/>
                    </a:lnTo>
                    <a:lnTo>
                      <a:pt x="13548" y="20225"/>
                    </a:lnTo>
                    <a:lnTo>
                      <a:pt x="13872" y="20247"/>
                    </a:lnTo>
                    <a:lnTo>
                      <a:pt x="14175" y="20247"/>
                    </a:lnTo>
                    <a:lnTo>
                      <a:pt x="14434" y="20225"/>
                    </a:lnTo>
                    <a:lnTo>
                      <a:pt x="14715" y="20182"/>
                    </a:lnTo>
                    <a:lnTo>
                      <a:pt x="14952" y="20139"/>
                    </a:lnTo>
                    <a:lnTo>
                      <a:pt x="15169" y="20074"/>
                    </a:lnTo>
                    <a:lnTo>
                      <a:pt x="15363" y="20009"/>
                    </a:lnTo>
                    <a:lnTo>
                      <a:pt x="15557" y="19923"/>
                    </a:lnTo>
                    <a:lnTo>
                      <a:pt x="15709" y="19815"/>
                    </a:lnTo>
                    <a:lnTo>
                      <a:pt x="15860" y="19707"/>
                    </a:lnTo>
                    <a:lnTo>
                      <a:pt x="15990" y="19598"/>
                    </a:lnTo>
                    <a:lnTo>
                      <a:pt x="16119" y="19469"/>
                    </a:lnTo>
                    <a:lnTo>
                      <a:pt x="16206" y="19318"/>
                    </a:lnTo>
                    <a:lnTo>
                      <a:pt x="16292" y="19166"/>
                    </a:lnTo>
                    <a:lnTo>
                      <a:pt x="16357" y="18993"/>
                    </a:lnTo>
                    <a:lnTo>
                      <a:pt x="16400" y="18842"/>
                    </a:lnTo>
                    <a:lnTo>
                      <a:pt x="16443" y="18648"/>
                    </a:lnTo>
                    <a:lnTo>
                      <a:pt x="16465" y="18475"/>
                    </a:lnTo>
                    <a:lnTo>
                      <a:pt x="16487" y="18259"/>
                    </a:lnTo>
                    <a:lnTo>
                      <a:pt x="16487" y="18064"/>
                    </a:lnTo>
                    <a:lnTo>
                      <a:pt x="16443" y="17632"/>
                    </a:lnTo>
                    <a:lnTo>
                      <a:pt x="16357" y="17178"/>
                    </a:lnTo>
                    <a:lnTo>
                      <a:pt x="16227" y="16725"/>
                    </a:lnTo>
                    <a:lnTo>
                      <a:pt x="16076" y="16228"/>
                    </a:lnTo>
                    <a:lnTo>
                      <a:pt x="15882" y="15731"/>
                    </a:lnTo>
                    <a:lnTo>
                      <a:pt x="15644" y="15212"/>
                    </a:lnTo>
                    <a:lnTo>
                      <a:pt x="15385" y="14672"/>
                    </a:lnTo>
                    <a:lnTo>
                      <a:pt x="15125" y="14153"/>
                    </a:lnTo>
                    <a:lnTo>
                      <a:pt x="14823" y="13635"/>
                    </a:lnTo>
                    <a:lnTo>
                      <a:pt x="14520" y="13095"/>
                    </a:lnTo>
                    <a:lnTo>
                      <a:pt x="13872" y="12079"/>
                    </a:lnTo>
                    <a:lnTo>
                      <a:pt x="13224" y="11085"/>
                    </a:lnTo>
                    <a:lnTo>
                      <a:pt x="12576" y="10178"/>
                    </a:lnTo>
                    <a:lnTo>
                      <a:pt x="11992" y="9400"/>
                    </a:lnTo>
                    <a:lnTo>
                      <a:pt x="11085" y="8211"/>
                    </a:lnTo>
                    <a:lnTo>
                      <a:pt x="10696" y="7736"/>
                    </a:lnTo>
                    <a:lnTo>
                      <a:pt x="10177" y="7153"/>
                    </a:lnTo>
                    <a:lnTo>
                      <a:pt x="9551" y="6461"/>
                    </a:lnTo>
                    <a:lnTo>
                      <a:pt x="8838" y="5683"/>
                    </a:lnTo>
                    <a:lnTo>
                      <a:pt x="8060" y="4884"/>
                    </a:lnTo>
                    <a:lnTo>
                      <a:pt x="7239" y="4041"/>
                    </a:lnTo>
                    <a:lnTo>
                      <a:pt x="6374" y="3242"/>
                    </a:lnTo>
                    <a:lnTo>
                      <a:pt x="5488" y="2464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605"/>
                    </a:lnTo>
                    <a:lnTo>
                      <a:pt x="2571" y="389"/>
                    </a:lnTo>
                    <a:lnTo>
                      <a:pt x="2204" y="238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29"/>
              <p:cNvSpPr/>
              <p:nvPr/>
            </p:nvSpPr>
            <p:spPr>
              <a:xfrm>
                <a:off x="12044150" y="4138975"/>
                <a:ext cx="277125" cy="279850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1194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32"/>
                    </a:lnTo>
                    <a:lnTo>
                      <a:pt x="0" y="1513"/>
                    </a:lnTo>
                    <a:lnTo>
                      <a:pt x="0" y="1794"/>
                    </a:lnTo>
                    <a:lnTo>
                      <a:pt x="22" y="2096"/>
                    </a:lnTo>
                    <a:lnTo>
                      <a:pt x="87" y="2399"/>
                    </a:lnTo>
                    <a:lnTo>
                      <a:pt x="151" y="2723"/>
                    </a:lnTo>
                    <a:lnTo>
                      <a:pt x="259" y="3047"/>
                    </a:lnTo>
                    <a:lnTo>
                      <a:pt x="367" y="3393"/>
                    </a:lnTo>
                    <a:lnTo>
                      <a:pt x="497" y="3739"/>
                    </a:lnTo>
                    <a:lnTo>
                      <a:pt x="821" y="4430"/>
                    </a:lnTo>
                    <a:lnTo>
                      <a:pt x="1210" y="5165"/>
                    </a:lnTo>
                    <a:lnTo>
                      <a:pt x="1642" y="5899"/>
                    </a:lnTo>
                    <a:lnTo>
                      <a:pt x="2096" y="6634"/>
                    </a:lnTo>
                    <a:lnTo>
                      <a:pt x="2571" y="7369"/>
                    </a:lnTo>
                    <a:lnTo>
                      <a:pt x="3565" y="8773"/>
                    </a:lnTo>
                    <a:lnTo>
                      <a:pt x="4473" y="10070"/>
                    </a:lnTo>
                    <a:lnTo>
                      <a:pt x="4883" y="10653"/>
                    </a:lnTo>
                    <a:lnTo>
                      <a:pt x="5229" y="11193"/>
                    </a:lnTo>
                    <a:lnTo>
                      <a:pt x="5964" y="10955"/>
                    </a:lnTo>
                    <a:lnTo>
                      <a:pt x="6698" y="10696"/>
                    </a:lnTo>
                    <a:lnTo>
                      <a:pt x="7455" y="10394"/>
                    </a:lnTo>
                    <a:lnTo>
                      <a:pt x="8211" y="10048"/>
                    </a:lnTo>
                    <a:lnTo>
                      <a:pt x="8967" y="9681"/>
                    </a:lnTo>
                    <a:lnTo>
                      <a:pt x="9335" y="9465"/>
                    </a:lnTo>
                    <a:lnTo>
                      <a:pt x="9680" y="9248"/>
                    </a:lnTo>
                    <a:lnTo>
                      <a:pt x="10048" y="9011"/>
                    </a:lnTo>
                    <a:lnTo>
                      <a:pt x="10393" y="8751"/>
                    </a:lnTo>
                    <a:lnTo>
                      <a:pt x="10739" y="8492"/>
                    </a:lnTo>
                    <a:lnTo>
                      <a:pt x="11085" y="8211"/>
                    </a:lnTo>
                    <a:lnTo>
                      <a:pt x="10674" y="7736"/>
                    </a:lnTo>
                    <a:lnTo>
                      <a:pt x="10177" y="7131"/>
                    </a:lnTo>
                    <a:lnTo>
                      <a:pt x="9551" y="6439"/>
                    </a:lnTo>
                    <a:lnTo>
                      <a:pt x="8838" y="5683"/>
                    </a:lnTo>
                    <a:lnTo>
                      <a:pt x="8060" y="4862"/>
                    </a:lnTo>
                    <a:lnTo>
                      <a:pt x="7239" y="4041"/>
                    </a:lnTo>
                    <a:lnTo>
                      <a:pt x="6374" y="3220"/>
                    </a:lnTo>
                    <a:lnTo>
                      <a:pt x="5488" y="2442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584"/>
                    </a:lnTo>
                    <a:lnTo>
                      <a:pt x="2571" y="389"/>
                    </a:lnTo>
                    <a:lnTo>
                      <a:pt x="2204" y="216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29"/>
              <p:cNvSpPr/>
              <p:nvPr/>
            </p:nvSpPr>
            <p:spPr>
              <a:xfrm>
                <a:off x="11734625" y="2678300"/>
                <a:ext cx="387325" cy="748200"/>
              </a:xfrm>
              <a:custGeom>
                <a:avLst/>
                <a:gdLst/>
                <a:ahLst/>
                <a:cxnLst/>
                <a:rect l="l" t="t" r="r" b="b"/>
                <a:pathLst>
                  <a:path w="15493" h="29928" extrusionOk="0">
                    <a:moveTo>
                      <a:pt x="10199" y="1"/>
                    </a:moveTo>
                    <a:lnTo>
                      <a:pt x="9680" y="44"/>
                    </a:lnTo>
                    <a:lnTo>
                      <a:pt x="9162" y="152"/>
                    </a:lnTo>
                    <a:lnTo>
                      <a:pt x="8643" y="303"/>
                    </a:lnTo>
                    <a:lnTo>
                      <a:pt x="8103" y="498"/>
                    </a:lnTo>
                    <a:lnTo>
                      <a:pt x="7563" y="735"/>
                    </a:lnTo>
                    <a:lnTo>
                      <a:pt x="7022" y="1059"/>
                    </a:lnTo>
                    <a:lnTo>
                      <a:pt x="6482" y="1405"/>
                    </a:lnTo>
                    <a:lnTo>
                      <a:pt x="5964" y="1837"/>
                    </a:lnTo>
                    <a:lnTo>
                      <a:pt x="5423" y="2313"/>
                    </a:lnTo>
                    <a:lnTo>
                      <a:pt x="4883" y="2874"/>
                    </a:lnTo>
                    <a:lnTo>
                      <a:pt x="4365" y="3458"/>
                    </a:lnTo>
                    <a:lnTo>
                      <a:pt x="3868" y="4084"/>
                    </a:lnTo>
                    <a:lnTo>
                      <a:pt x="3414" y="4754"/>
                    </a:lnTo>
                    <a:lnTo>
                      <a:pt x="3003" y="5424"/>
                    </a:lnTo>
                    <a:lnTo>
                      <a:pt x="2615" y="6116"/>
                    </a:lnTo>
                    <a:lnTo>
                      <a:pt x="2269" y="6850"/>
                    </a:lnTo>
                    <a:lnTo>
                      <a:pt x="1945" y="7585"/>
                    </a:lnTo>
                    <a:lnTo>
                      <a:pt x="1642" y="8341"/>
                    </a:lnTo>
                    <a:lnTo>
                      <a:pt x="1383" y="9119"/>
                    </a:lnTo>
                    <a:lnTo>
                      <a:pt x="1145" y="9918"/>
                    </a:lnTo>
                    <a:lnTo>
                      <a:pt x="929" y="10740"/>
                    </a:lnTo>
                    <a:lnTo>
                      <a:pt x="735" y="11561"/>
                    </a:lnTo>
                    <a:lnTo>
                      <a:pt x="562" y="12382"/>
                    </a:lnTo>
                    <a:lnTo>
                      <a:pt x="432" y="13224"/>
                    </a:lnTo>
                    <a:lnTo>
                      <a:pt x="303" y="14089"/>
                    </a:lnTo>
                    <a:lnTo>
                      <a:pt x="216" y="14931"/>
                    </a:lnTo>
                    <a:lnTo>
                      <a:pt x="130" y="15796"/>
                    </a:lnTo>
                    <a:lnTo>
                      <a:pt x="65" y="16660"/>
                    </a:lnTo>
                    <a:lnTo>
                      <a:pt x="22" y="17524"/>
                    </a:lnTo>
                    <a:lnTo>
                      <a:pt x="0" y="18389"/>
                    </a:lnTo>
                    <a:lnTo>
                      <a:pt x="0" y="19253"/>
                    </a:lnTo>
                    <a:lnTo>
                      <a:pt x="0" y="20096"/>
                    </a:lnTo>
                    <a:lnTo>
                      <a:pt x="22" y="20960"/>
                    </a:lnTo>
                    <a:lnTo>
                      <a:pt x="86" y="22645"/>
                    </a:lnTo>
                    <a:lnTo>
                      <a:pt x="216" y="24287"/>
                    </a:lnTo>
                    <a:lnTo>
                      <a:pt x="389" y="25886"/>
                    </a:lnTo>
                    <a:lnTo>
                      <a:pt x="562" y="27421"/>
                    </a:lnTo>
                    <a:lnTo>
                      <a:pt x="691" y="27550"/>
                    </a:lnTo>
                    <a:lnTo>
                      <a:pt x="864" y="27745"/>
                    </a:lnTo>
                    <a:lnTo>
                      <a:pt x="1210" y="28220"/>
                    </a:lnTo>
                    <a:lnTo>
                      <a:pt x="1642" y="28739"/>
                    </a:lnTo>
                    <a:lnTo>
                      <a:pt x="1880" y="28998"/>
                    </a:lnTo>
                    <a:lnTo>
                      <a:pt x="2118" y="29257"/>
                    </a:lnTo>
                    <a:lnTo>
                      <a:pt x="2398" y="29473"/>
                    </a:lnTo>
                    <a:lnTo>
                      <a:pt x="2679" y="29668"/>
                    </a:lnTo>
                    <a:lnTo>
                      <a:pt x="2809" y="29754"/>
                    </a:lnTo>
                    <a:lnTo>
                      <a:pt x="2960" y="29819"/>
                    </a:lnTo>
                    <a:lnTo>
                      <a:pt x="3111" y="29862"/>
                    </a:lnTo>
                    <a:lnTo>
                      <a:pt x="3284" y="29905"/>
                    </a:lnTo>
                    <a:lnTo>
                      <a:pt x="3436" y="29927"/>
                    </a:lnTo>
                    <a:lnTo>
                      <a:pt x="3608" y="29927"/>
                    </a:lnTo>
                    <a:lnTo>
                      <a:pt x="3760" y="29905"/>
                    </a:lnTo>
                    <a:lnTo>
                      <a:pt x="3933" y="29862"/>
                    </a:lnTo>
                    <a:lnTo>
                      <a:pt x="4105" y="29797"/>
                    </a:lnTo>
                    <a:lnTo>
                      <a:pt x="4278" y="29711"/>
                    </a:lnTo>
                    <a:lnTo>
                      <a:pt x="4451" y="29603"/>
                    </a:lnTo>
                    <a:lnTo>
                      <a:pt x="4646" y="29473"/>
                    </a:lnTo>
                    <a:lnTo>
                      <a:pt x="5186" y="28155"/>
                    </a:lnTo>
                    <a:lnTo>
                      <a:pt x="5748" y="26859"/>
                    </a:lnTo>
                    <a:lnTo>
                      <a:pt x="6353" y="25562"/>
                    </a:lnTo>
                    <a:lnTo>
                      <a:pt x="6979" y="24287"/>
                    </a:lnTo>
                    <a:lnTo>
                      <a:pt x="7606" y="23013"/>
                    </a:lnTo>
                    <a:lnTo>
                      <a:pt x="8254" y="21738"/>
                    </a:lnTo>
                    <a:lnTo>
                      <a:pt x="9572" y="19188"/>
                    </a:lnTo>
                    <a:lnTo>
                      <a:pt x="10890" y="16660"/>
                    </a:lnTo>
                    <a:lnTo>
                      <a:pt x="12208" y="14132"/>
                    </a:lnTo>
                    <a:lnTo>
                      <a:pt x="12835" y="12879"/>
                    </a:lnTo>
                    <a:lnTo>
                      <a:pt x="13461" y="11604"/>
                    </a:lnTo>
                    <a:lnTo>
                      <a:pt x="14066" y="10351"/>
                    </a:lnTo>
                    <a:lnTo>
                      <a:pt x="14650" y="9076"/>
                    </a:lnTo>
                    <a:lnTo>
                      <a:pt x="14931" y="8384"/>
                    </a:lnTo>
                    <a:lnTo>
                      <a:pt x="15147" y="7715"/>
                    </a:lnTo>
                    <a:lnTo>
                      <a:pt x="15320" y="7045"/>
                    </a:lnTo>
                    <a:lnTo>
                      <a:pt x="15428" y="6418"/>
                    </a:lnTo>
                    <a:lnTo>
                      <a:pt x="15493" y="5813"/>
                    </a:lnTo>
                    <a:lnTo>
                      <a:pt x="15493" y="5230"/>
                    </a:lnTo>
                    <a:lnTo>
                      <a:pt x="15471" y="4646"/>
                    </a:lnTo>
                    <a:lnTo>
                      <a:pt x="15385" y="4106"/>
                    </a:lnTo>
                    <a:lnTo>
                      <a:pt x="15255" y="3609"/>
                    </a:lnTo>
                    <a:lnTo>
                      <a:pt x="15104" y="3112"/>
                    </a:lnTo>
                    <a:lnTo>
                      <a:pt x="14888" y="2658"/>
                    </a:lnTo>
                    <a:lnTo>
                      <a:pt x="14650" y="2248"/>
                    </a:lnTo>
                    <a:lnTo>
                      <a:pt x="14391" y="1859"/>
                    </a:lnTo>
                    <a:lnTo>
                      <a:pt x="14066" y="1492"/>
                    </a:lnTo>
                    <a:lnTo>
                      <a:pt x="13742" y="1167"/>
                    </a:lnTo>
                    <a:lnTo>
                      <a:pt x="13375" y="887"/>
                    </a:lnTo>
                    <a:lnTo>
                      <a:pt x="12986" y="627"/>
                    </a:lnTo>
                    <a:lnTo>
                      <a:pt x="12554" y="411"/>
                    </a:lnTo>
                    <a:lnTo>
                      <a:pt x="12122" y="238"/>
                    </a:lnTo>
                    <a:lnTo>
                      <a:pt x="11668" y="109"/>
                    </a:lnTo>
                    <a:lnTo>
                      <a:pt x="11193" y="22"/>
                    </a:lnTo>
                    <a:lnTo>
                      <a:pt x="106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29"/>
              <p:cNvSpPr/>
              <p:nvPr/>
            </p:nvSpPr>
            <p:spPr>
              <a:xfrm>
                <a:off x="10840075" y="2932725"/>
                <a:ext cx="599625" cy="608825"/>
              </a:xfrm>
              <a:custGeom>
                <a:avLst/>
                <a:gdLst/>
                <a:ahLst/>
                <a:cxnLst/>
                <a:rect l="l" t="t" r="r" b="b"/>
                <a:pathLst>
                  <a:path w="23985" h="24353" extrusionOk="0">
                    <a:moveTo>
                      <a:pt x="5661" y="1"/>
                    </a:moveTo>
                    <a:lnTo>
                      <a:pt x="5078" y="22"/>
                    </a:lnTo>
                    <a:lnTo>
                      <a:pt x="4494" y="87"/>
                    </a:lnTo>
                    <a:lnTo>
                      <a:pt x="3954" y="195"/>
                    </a:lnTo>
                    <a:lnTo>
                      <a:pt x="3457" y="346"/>
                    </a:lnTo>
                    <a:lnTo>
                      <a:pt x="2982" y="541"/>
                    </a:lnTo>
                    <a:lnTo>
                      <a:pt x="2528" y="757"/>
                    </a:lnTo>
                    <a:lnTo>
                      <a:pt x="2096" y="1016"/>
                    </a:lnTo>
                    <a:lnTo>
                      <a:pt x="1729" y="1319"/>
                    </a:lnTo>
                    <a:lnTo>
                      <a:pt x="1361" y="1643"/>
                    </a:lnTo>
                    <a:lnTo>
                      <a:pt x="1059" y="1989"/>
                    </a:lnTo>
                    <a:lnTo>
                      <a:pt x="778" y="2356"/>
                    </a:lnTo>
                    <a:lnTo>
                      <a:pt x="540" y="2767"/>
                    </a:lnTo>
                    <a:lnTo>
                      <a:pt x="346" y="3177"/>
                    </a:lnTo>
                    <a:lnTo>
                      <a:pt x="194" y="3631"/>
                    </a:lnTo>
                    <a:lnTo>
                      <a:pt x="86" y="4085"/>
                    </a:lnTo>
                    <a:lnTo>
                      <a:pt x="22" y="4560"/>
                    </a:lnTo>
                    <a:lnTo>
                      <a:pt x="0" y="5035"/>
                    </a:lnTo>
                    <a:lnTo>
                      <a:pt x="22" y="5532"/>
                    </a:lnTo>
                    <a:lnTo>
                      <a:pt x="86" y="6051"/>
                    </a:lnTo>
                    <a:lnTo>
                      <a:pt x="216" y="6569"/>
                    </a:lnTo>
                    <a:lnTo>
                      <a:pt x="389" y="7066"/>
                    </a:lnTo>
                    <a:lnTo>
                      <a:pt x="605" y="7585"/>
                    </a:lnTo>
                    <a:lnTo>
                      <a:pt x="886" y="8125"/>
                    </a:lnTo>
                    <a:lnTo>
                      <a:pt x="1210" y="8622"/>
                    </a:lnTo>
                    <a:lnTo>
                      <a:pt x="1599" y="9141"/>
                    </a:lnTo>
                    <a:lnTo>
                      <a:pt x="2053" y="9659"/>
                    </a:lnTo>
                    <a:lnTo>
                      <a:pt x="2550" y="10156"/>
                    </a:lnTo>
                    <a:lnTo>
                      <a:pt x="3111" y="10632"/>
                    </a:lnTo>
                    <a:lnTo>
                      <a:pt x="4213" y="11518"/>
                    </a:lnTo>
                    <a:lnTo>
                      <a:pt x="5315" y="12360"/>
                    </a:lnTo>
                    <a:lnTo>
                      <a:pt x="6461" y="13225"/>
                    </a:lnTo>
                    <a:lnTo>
                      <a:pt x="7584" y="14067"/>
                    </a:lnTo>
                    <a:lnTo>
                      <a:pt x="9896" y="15709"/>
                    </a:lnTo>
                    <a:lnTo>
                      <a:pt x="12230" y="17373"/>
                    </a:lnTo>
                    <a:lnTo>
                      <a:pt x="14542" y="19037"/>
                    </a:lnTo>
                    <a:lnTo>
                      <a:pt x="15709" y="19880"/>
                    </a:lnTo>
                    <a:lnTo>
                      <a:pt x="16854" y="20722"/>
                    </a:lnTo>
                    <a:lnTo>
                      <a:pt x="17977" y="21608"/>
                    </a:lnTo>
                    <a:lnTo>
                      <a:pt x="19101" y="22473"/>
                    </a:lnTo>
                    <a:lnTo>
                      <a:pt x="20203" y="23380"/>
                    </a:lnTo>
                    <a:lnTo>
                      <a:pt x="21283" y="24309"/>
                    </a:lnTo>
                    <a:lnTo>
                      <a:pt x="21499" y="24331"/>
                    </a:lnTo>
                    <a:lnTo>
                      <a:pt x="21716" y="24352"/>
                    </a:lnTo>
                    <a:lnTo>
                      <a:pt x="21910" y="24352"/>
                    </a:lnTo>
                    <a:lnTo>
                      <a:pt x="22083" y="24331"/>
                    </a:lnTo>
                    <a:lnTo>
                      <a:pt x="22256" y="24288"/>
                    </a:lnTo>
                    <a:lnTo>
                      <a:pt x="22407" y="24223"/>
                    </a:lnTo>
                    <a:lnTo>
                      <a:pt x="22558" y="24158"/>
                    </a:lnTo>
                    <a:lnTo>
                      <a:pt x="22688" y="24072"/>
                    </a:lnTo>
                    <a:lnTo>
                      <a:pt x="22818" y="23964"/>
                    </a:lnTo>
                    <a:lnTo>
                      <a:pt x="22926" y="23855"/>
                    </a:lnTo>
                    <a:lnTo>
                      <a:pt x="23034" y="23726"/>
                    </a:lnTo>
                    <a:lnTo>
                      <a:pt x="23120" y="23596"/>
                    </a:lnTo>
                    <a:lnTo>
                      <a:pt x="23293" y="23294"/>
                    </a:lnTo>
                    <a:lnTo>
                      <a:pt x="23423" y="22970"/>
                    </a:lnTo>
                    <a:lnTo>
                      <a:pt x="23531" y="22624"/>
                    </a:lnTo>
                    <a:lnTo>
                      <a:pt x="23617" y="22300"/>
                    </a:lnTo>
                    <a:lnTo>
                      <a:pt x="23768" y="21630"/>
                    </a:lnTo>
                    <a:lnTo>
                      <a:pt x="23876" y="21047"/>
                    </a:lnTo>
                    <a:lnTo>
                      <a:pt x="23919" y="20809"/>
                    </a:lnTo>
                    <a:lnTo>
                      <a:pt x="23984" y="20614"/>
                    </a:lnTo>
                    <a:lnTo>
                      <a:pt x="23444" y="19167"/>
                    </a:lnTo>
                    <a:lnTo>
                      <a:pt x="22882" y="17676"/>
                    </a:lnTo>
                    <a:lnTo>
                      <a:pt x="22234" y="16163"/>
                    </a:lnTo>
                    <a:lnTo>
                      <a:pt x="21543" y="14607"/>
                    </a:lnTo>
                    <a:lnTo>
                      <a:pt x="21175" y="13851"/>
                    </a:lnTo>
                    <a:lnTo>
                      <a:pt x="20786" y="13073"/>
                    </a:lnTo>
                    <a:lnTo>
                      <a:pt x="20397" y="12317"/>
                    </a:lnTo>
                    <a:lnTo>
                      <a:pt x="19987" y="11561"/>
                    </a:lnTo>
                    <a:lnTo>
                      <a:pt x="19555" y="10805"/>
                    </a:lnTo>
                    <a:lnTo>
                      <a:pt x="19101" y="10070"/>
                    </a:lnTo>
                    <a:lnTo>
                      <a:pt x="18647" y="9335"/>
                    </a:lnTo>
                    <a:lnTo>
                      <a:pt x="18172" y="8622"/>
                    </a:lnTo>
                    <a:lnTo>
                      <a:pt x="17675" y="7909"/>
                    </a:lnTo>
                    <a:lnTo>
                      <a:pt x="17178" y="7218"/>
                    </a:lnTo>
                    <a:lnTo>
                      <a:pt x="16638" y="6569"/>
                    </a:lnTo>
                    <a:lnTo>
                      <a:pt x="16098" y="5921"/>
                    </a:lnTo>
                    <a:lnTo>
                      <a:pt x="15536" y="5295"/>
                    </a:lnTo>
                    <a:lnTo>
                      <a:pt x="14974" y="4690"/>
                    </a:lnTo>
                    <a:lnTo>
                      <a:pt x="14391" y="4106"/>
                    </a:lnTo>
                    <a:lnTo>
                      <a:pt x="13764" y="3566"/>
                    </a:lnTo>
                    <a:lnTo>
                      <a:pt x="13137" y="3047"/>
                    </a:lnTo>
                    <a:lnTo>
                      <a:pt x="12511" y="2572"/>
                    </a:lnTo>
                    <a:lnTo>
                      <a:pt x="11841" y="2118"/>
                    </a:lnTo>
                    <a:lnTo>
                      <a:pt x="11171" y="1708"/>
                    </a:lnTo>
                    <a:lnTo>
                      <a:pt x="10480" y="1319"/>
                    </a:lnTo>
                    <a:lnTo>
                      <a:pt x="9767" y="995"/>
                    </a:lnTo>
                    <a:lnTo>
                      <a:pt x="9032" y="692"/>
                    </a:lnTo>
                    <a:lnTo>
                      <a:pt x="8276" y="433"/>
                    </a:lnTo>
                    <a:lnTo>
                      <a:pt x="7584" y="260"/>
                    </a:lnTo>
                    <a:lnTo>
                      <a:pt x="6936" y="109"/>
                    </a:lnTo>
                    <a:lnTo>
                      <a:pt x="6288" y="44"/>
                    </a:lnTo>
                    <a:lnTo>
                      <a:pt x="566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29"/>
              <p:cNvSpPr/>
              <p:nvPr/>
            </p:nvSpPr>
            <p:spPr>
              <a:xfrm>
                <a:off x="12044150" y="4138975"/>
                <a:ext cx="277125" cy="279850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1194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32"/>
                    </a:lnTo>
                    <a:lnTo>
                      <a:pt x="0" y="1513"/>
                    </a:lnTo>
                    <a:lnTo>
                      <a:pt x="0" y="1794"/>
                    </a:lnTo>
                    <a:lnTo>
                      <a:pt x="22" y="2096"/>
                    </a:lnTo>
                    <a:lnTo>
                      <a:pt x="87" y="2399"/>
                    </a:lnTo>
                    <a:lnTo>
                      <a:pt x="151" y="2723"/>
                    </a:lnTo>
                    <a:lnTo>
                      <a:pt x="259" y="3047"/>
                    </a:lnTo>
                    <a:lnTo>
                      <a:pt x="367" y="3393"/>
                    </a:lnTo>
                    <a:lnTo>
                      <a:pt x="497" y="3739"/>
                    </a:lnTo>
                    <a:lnTo>
                      <a:pt x="821" y="4430"/>
                    </a:lnTo>
                    <a:lnTo>
                      <a:pt x="1210" y="5165"/>
                    </a:lnTo>
                    <a:lnTo>
                      <a:pt x="1642" y="5899"/>
                    </a:lnTo>
                    <a:lnTo>
                      <a:pt x="2096" y="6634"/>
                    </a:lnTo>
                    <a:lnTo>
                      <a:pt x="2571" y="7369"/>
                    </a:lnTo>
                    <a:lnTo>
                      <a:pt x="3565" y="8773"/>
                    </a:lnTo>
                    <a:lnTo>
                      <a:pt x="4473" y="10070"/>
                    </a:lnTo>
                    <a:lnTo>
                      <a:pt x="4883" y="10653"/>
                    </a:lnTo>
                    <a:lnTo>
                      <a:pt x="5229" y="11193"/>
                    </a:lnTo>
                    <a:lnTo>
                      <a:pt x="5964" y="10955"/>
                    </a:lnTo>
                    <a:lnTo>
                      <a:pt x="6698" y="10696"/>
                    </a:lnTo>
                    <a:lnTo>
                      <a:pt x="7455" y="10394"/>
                    </a:lnTo>
                    <a:lnTo>
                      <a:pt x="8211" y="10048"/>
                    </a:lnTo>
                    <a:lnTo>
                      <a:pt x="8967" y="9681"/>
                    </a:lnTo>
                    <a:lnTo>
                      <a:pt x="9335" y="9465"/>
                    </a:lnTo>
                    <a:lnTo>
                      <a:pt x="9680" y="9248"/>
                    </a:lnTo>
                    <a:lnTo>
                      <a:pt x="10048" y="9011"/>
                    </a:lnTo>
                    <a:lnTo>
                      <a:pt x="10393" y="8751"/>
                    </a:lnTo>
                    <a:lnTo>
                      <a:pt x="10739" y="8492"/>
                    </a:lnTo>
                    <a:lnTo>
                      <a:pt x="11085" y="8211"/>
                    </a:lnTo>
                    <a:lnTo>
                      <a:pt x="10674" y="7736"/>
                    </a:lnTo>
                    <a:lnTo>
                      <a:pt x="10177" y="7131"/>
                    </a:lnTo>
                    <a:lnTo>
                      <a:pt x="9551" y="6439"/>
                    </a:lnTo>
                    <a:lnTo>
                      <a:pt x="8838" y="5683"/>
                    </a:lnTo>
                    <a:lnTo>
                      <a:pt x="8060" y="4862"/>
                    </a:lnTo>
                    <a:lnTo>
                      <a:pt x="7239" y="4041"/>
                    </a:lnTo>
                    <a:lnTo>
                      <a:pt x="6374" y="3220"/>
                    </a:lnTo>
                    <a:lnTo>
                      <a:pt x="5488" y="2442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584"/>
                    </a:lnTo>
                    <a:lnTo>
                      <a:pt x="2571" y="389"/>
                    </a:lnTo>
                    <a:lnTo>
                      <a:pt x="2204" y="216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24242">
                  <a:alpha val="162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29"/>
              <p:cNvSpPr/>
              <p:nvPr/>
            </p:nvSpPr>
            <p:spPr>
              <a:xfrm>
                <a:off x="11304625" y="4043350"/>
                <a:ext cx="896725" cy="910250"/>
              </a:xfrm>
              <a:custGeom>
                <a:avLst/>
                <a:gdLst/>
                <a:ahLst/>
                <a:cxnLst/>
                <a:rect l="l" t="t" r="r" b="b"/>
                <a:pathLst>
                  <a:path w="35869" h="36410" extrusionOk="0">
                    <a:moveTo>
                      <a:pt x="18324" y="1"/>
                    </a:moveTo>
                    <a:lnTo>
                      <a:pt x="17827" y="22"/>
                    </a:lnTo>
                    <a:lnTo>
                      <a:pt x="16941" y="87"/>
                    </a:lnTo>
                    <a:lnTo>
                      <a:pt x="16055" y="217"/>
                    </a:lnTo>
                    <a:lnTo>
                      <a:pt x="15169" y="368"/>
                    </a:lnTo>
                    <a:lnTo>
                      <a:pt x="14326" y="563"/>
                    </a:lnTo>
                    <a:lnTo>
                      <a:pt x="13484" y="800"/>
                    </a:lnTo>
                    <a:lnTo>
                      <a:pt x="12641" y="1060"/>
                    </a:lnTo>
                    <a:lnTo>
                      <a:pt x="11841" y="1384"/>
                    </a:lnTo>
                    <a:lnTo>
                      <a:pt x="11042" y="1729"/>
                    </a:lnTo>
                    <a:lnTo>
                      <a:pt x="10286" y="2118"/>
                    </a:lnTo>
                    <a:lnTo>
                      <a:pt x="9529" y="2529"/>
                    </a:lnTo>
                    <a:lnTo>
                      <a:pt x="8795" y="2983"/>
                    </a:lnTo>
                    <a:lnTo>
                      <a:pt x="8082" y="3458"/>
                    </a:lnTo>
                    <a:lnTo>
                      <a:pt x="7412" y="3955"/>
                    </a:lnTo>
                    <a:lnTo>
                      <a:pt x="6742" y="4517"/>
                    </a:lnTo>
                    <a:lnTo>
                      <a:pt x="6115" y="5079"/>
                    </a:lnTo>
                    <a:lnTo>
                      <a:pt x="5510" y="5662"/>
                    </a:lnTo>
                    <a:lnTo>
                      <a:pt x="4927" y="6289"/>
                    </a:lnTo>
                    <a:lnTo>
                      <a:pt x="4365" y="6937"/>
                    </a:lnTo>
                    <a:lnTo>
                      <a:pt x="3847" y="7607"/>
                    </a:lnTo>
                    <a:lnTo>
                      <a:pt x="3350" y="8298"/>
                    </a:lnTo>
                    <a:lnTo>
                      <a:pt x="2874" y="9033"/>
                    </a:lnTo>
                    <a:lnTo>
                      <a:pt x="2442" y="9767"/>
                    </a:lnTo>
                    <a:lnTo>
                      <a:pt x="2032" y="10524"/>
                    </a:lnTo>
                    <a:lnTo>
                      <a:pt x="1664" y="11280"/>
                    </a:lnTo>
                    <a:lnTo>
                      <a:pt x="1340" y="12080"/>
                    </a:lnTo>
                    <a:lnTo>
                      <a:pt x="1038" y="12879"/>
                    </a:lnTo>
                    <a:lnTo>
                      <a:pt x="778" y="13722"/>
                    </a:lnTo>
                    <a:lnTo>
                      <a:pt x="541" y="14543"/>
                    </a:lnTo>
                    <a:lnTo>
                      <a:pt x="346" y="15407"/>
                    </a:lnTo>
                    <a:lnTo>
                      <a:pt x="195" y="16250"/>
                    </a:lnTo>
                    <a:lnTo>
                      <a:pt x="87" y="17136"/>
                    </a:lnTo>
                    <a:lnTo>
                      <a:pt x="22" y="18000"/>
                    </a:lnTo>
                    <a:lnTo>
                      <a:pt x="0" y="18929"/>
                    </a:lnTo>
                    <a:lnTo>
                      <a:pt x="22" y="19858"/>
                    </a:lnTo>
                    <a:lnTo>
                      <a:pt x="87" y="20766"/>
                    </a:lnTo>
                    <a:lnTo>
                      <a:pt x="217" y="21652"/>
                    </a:lnTo>
                    <a:lnTo>
                      <a:pt x="368" y="22516"/>
                    </a:lnTo>
                    <a:lnTo>
                      <a:pt x="584" y="23359"/>
                    </a:lnTo>
                    <a:lnTo>
                      <a:pt x="843" y="24180"/>
                    </a:lnTo>
                    <a:lnTo>
                      <a:pt x="1146" y="25001"/>
                    </a:lnTo>
                    <a:lnTo>
                      <a:pt x="1470" y="25800"/>
                    </a:lnTo>
                    <a:lnTo>
                      <a:pt x="1859" y="26557"/>
                    </a:lnTo>
                    <a:lnTo>
                      <a:pt x="2269" y="27313"/>
                    </a:lnTo>
                    <a:lnTo>
                      <a:pt x="2723" y="28026"/>
                    </a:lnTo>
                    <a:lnTo>
                      <a:pt x="3220" y="28739"/>
                    </a:lnTo>
                    <a:lnTo>
                      <a:pt x="3739" y="29409"/>
                    </a:lnTo>
                    <a:lnTo>
                      <a:pt x="4300" y="30057"/>
                    </a:lnTo>
                    <a:lnTo>
                      <a:pt x="4884" y="30684"/>
                    </a:lnTo>
                    <a:lnTo>
                      <a:pt x="5489" y="31267"/>
                    </a:lnTo>
                    <a:lnTo>
                      <a:pt x="6137" y="31850"/>
                    </a:lnTo>
                    <a:lnTo>
                      <a:pt x="6828" y="32391"/>
                    </a:lnTo>
                    <a:lnTo>
                      <a:pt x="7520" y="32888"/>
                    </a:lnTo>
                    <a:lnTo>
                      <a:pt x="8255" y="33363"/>
                    </a:lnTo>
                    <a:lnTo>
                      <a:pt x="8989" y="33817"/>
                    </a:lnTo>
                    <a:lnTo>
                      <a:pt x="9767" y="34227"/>
                    </a:lnTo>
                    <a:lnTo>
                      <a:pt x="10567" y="34616"/>
                    </a:lnTo>
                    <a:lnTo>
                      <a:pt x="11388" y="34962"/>
                    </a:lnTo>
                    <a:lnTo>
                      <a:pt x="12209" y="35264"/>
                    </a:lnTo>
                    <a:lnTo>
                      <a:pt x="13051" y="35545"/>
                    </a:lnTo>
                    <a:lnTo>
                      <a:pt x="13937" y="35783"/>
                    </a:lnTo>
                    <a:lnTo>
                      <a:pt x="14802" y="35999"/>
                    </a:lnTo>
                    <a:lnTo>
                      <a:pt x="15709" y="36150"/>
                    </a:lnTo>
                    <a:lnTo>
                      <a:pt x="16617" y="36280"/>
                    </a:lnTo>
                    <a:lnTo>
                      <a:pt x="17524" y="36366"/>
                    </a:lnTo>
                    <a:lnTo>
                      <a:pt x="18021" y="36388"/>
                    </a:lnTo>
                    <a:lnTo>
                      <a:pt x="18540" y="36410"/>
                    </a:lnTo>
                    <a:lnTo>
                      <a:pt x="19512" y="36410"/>
                    </a:lnTo>
                    <a:lnTo>
                      <a:pt x="20009" y="36388"/>
                    </a:lnTo>
                    <a:lnTo>
                      <a:pt x="20484" y="36345"/>
                    </a:lnTo>
                    <a:lnTo>
                      <a:pt x="20960" y="36280"/>
                    </a:lnTo>
                    <a:lnTo>
                      <a:pt x="21435" y="36237"/>
                    </a:lnTo>
                    <a:lnTo>
                      <a:pt x="21910" y="36150"/>
                    </a:lnTo>
                    <a:lnTo>
                      <a:pt x="22364" y="36064"/>
                    </a:lnTo>
                    <a:lnTo>
                      <a:pt x="23272" y="35848"/>
                    </a:lnTo>
                    <a:lnTo>
                      <a:pt x="24158" y="35589"/>
                    </a:lnTo>
                    <a:lnTo>
                      <a:pt x="25000" y="35286"/>
                    </a:lnTo>
                    <a:lnTo>
                      <a:pt x="25843" y="34940"/>
                    </a:lnTo>
                    <a:lnTo>
                      <a:pt x="26642" y="34551"/>
                    </a:lnTo>
                    <a:lnTo>
                      <a:pt x="27420" y="34119"/>
                    </a:lnTo>
                    <a:lnTo>
                      <a:pt x="28177" y="33665"/>
                    </a:lnTo>
                    <a:lnTo>
                      <a:pt x="28911" y="33147"/>
                    </a:lnTo>
                    <a:lnTo>
                      <a:pt x="29603" y="32607"/>
                    </a:lnTo>
                    <a:lnTo>
                      <a:pt x="30251" y="32045"/>
                    </a:lnTo>
                    <a:lnTo>
                      <a:pt x="30878" y="31418"/>
                    </a:lnTo>
                    <a:lnTo>
                      <a:pt x="31483" y="30792"/>
                    </a:lnTo>
                    <a:lnTo>
                      <a:pt x="32044" y="30100"/>
                    </a:lnTo>
                    <a:lnTo>
                      <a:pt x="32585" y="29409"/>
                    </a:lnTo>
                    <a:lnTo>
                      <a:pt x="33060" y="28674"/>
                    </a:lnTo>
                    <a:lnTo>
                      <a:pt x="33514" y="27918"/>
                    </a:lnTo>
                    <a:lnTo>
                      <a:pt x="33946" y="27140"/>
                    </a:lnTo>
                    <a:lnTo>
                      <a:pt x="34313" y="26340"/>
                    </a:lnTo>
                    <a:lnTo>
                      <a:pt x="34659" y="25519"/>
                    </a:lnTo>
                    <a:lnTo>
                      <a:pt x="34961" y="24677"/>
                    </a:lnTo>
                    <a:lnTo>
                      <a:pt x="35221" y="23812"/>
                    </a:lnTo>
                    <a:lnTo>
                      <a:pt x="35437" y="22948"/>
                    </a:lnTo>
                    <a:lnTo>
                      <a:pt x="35610" y="22041"/>
                    </a:lnTo>
                    <a:lnTo>
                      <a:pt x="35739" y="21133"/>
                    </a:lnTo>
                    <a:lnTo>
                      <a:pt x="35826" y="20226"/>
                    </a:lnTo>
                    <a:lnTo>
                      <a:pt x="35869" y="19296"/>
                    </a:lnTo>
                    <a:lnTo>
                      <a:pt x="35869" y="18346"/>
                    </a:lnTo>
                    <a:lnTo>
                      <a:pt x="35804" y="17460"/>
                    </a:lnTo>
                    <a:lnTo>
                      <a:pt x="35718" y="16574"/>
                    </a:lnTo>
                    <a:lnTo>
                      <a:pt x="35588" y="15710"/>
                    </a:lnTo>
                    <a:lnTo>
                      <a:pt x="35415" y="14824"/>
                    </a:lnTo>
                    <a:lnTo>
                      <a:pt x="35221" y="13959"/>
                    </a:lnTo>
                    <a:lnTo>
                      <a:pt x="34983" y="13095"/>
                    </a:lnTo>
                    <a:lnTo>
                      <a:pt x="34702" y="12252"/>
                    </a:lnTo>
                    <a:lnTo>
                      <a:pt x="34378" y="11431"/>
                    </a:lnTo>
                    <a:lnTo>
                      <a:pt x="34032" y="10610"/>
                    </a:lnTo>
                    <a:lnTo>
                      <a:pt x="33665" y="9811"/>
                    </a:lnTo>
                    <a:lnTo>
                      <a:pt x="33233" y="9011"/>
                    </a:lnTo>
                    <a:lnTo>
                      <a:pt x="32779" y="8255"/>
                    </a:lnTo>
                    <a:lnTo>
                      <a:pt x="32304" y="7520"/>
                    </a:lnTo>
                    <a:lnTo>
                      <a:pt x="31785" y="6786"/>
                    </a:lnTo>
                    <a:lnTo>
                      <a:pt x="31245" y="6094"/>
                    </a:lnTo>
                    <a:lnTo>
                      <a:pt x="30661" y="5446"/>
                    </a:lnTo>
                    <a:lnTo>
                      <a:pt x="30056" y="4798"/>
                    </a:lnTo>
                    <a:lnTo>
                      <a:pt x="29430" y="4193"/>
                    </a:lnTo>
                    <a:lnTo>
                      <a:pt x="28760" y="3631"/>
                    </a:lnTo>
                    <a:lnTo>
                      <a:pt x="28069" y="3091"/>
                    </a:lnTo>
                    <a:lnTo>
                      <a:pt x="27356" y="2594"/>
                    </a:lnTo>
                    <a:lnTo>
                      <a:pt x="26621" y="2118"/>
                    </a:lnTo>
                    <a:lnTo>
                      <a:pt x="25843" y="1708"/>
                    </a:lnTo>
                    <a:lnTo>
                      <a:pt x="25044" y="1319"/>
                    </a:lnTo>
                    <a:lnTo>
                      <a:pt x="24222" y="995"/>
                    </a:lnTo>
                    <a:lnTo>
                      <a:pt x="23812" y="844"/>
                    </a:lnTo>
                    <a:lnTo>
                      <a:pt x="23380" y="692"/>
                    </a:lnTo>
                    <a:lnTo>
                      <a:pt x="22948" y="563"/>
                    </a:lnTo>
                    <a:lnTo>
                      <a:pt x="22515" y="455"/>
                    </a:lnTo>
                    <a:lnTo>
                      <a:pt x="22062" y="347"/>
                    </a:lnTo>
                    <a:lnTo>
                      <a:pt x="21608" y="260"/>
                    </a:lnTo>
                    <a:lnTo>
                      <a:pt x="21154" y="174"/>
                    </a:lnTo>
                    <a:lnTo>
                      <a:pt x="20700" y="131"/>
                    </a:lnTo>
                    <a:lnTo>
                      <a:pt x="20247" y="66"/>
                    </a:lnTo>
                    <a:lnTo>
                      <a:pt x="19771" y="22"/>
                    </a:lnTo>
                    <a:lnTo>
                      <a:pt x="192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29"/>
              <p:cNvSpPr/>
              <p:nvPr/>
            </p:nvSpPr>
            <p:spPr>
              <a:xfrm>
                <a:off x="11097200" y="4756950"/>
                <a:ext cx="554800" cy="287950"/>
              </a:xfrm>
              <a:custGeom>
                <a:avLst/>
                <a:gdLst/>
                <a:ahLst/>
                <a:cxnLst/>
                <a:rect l="l" t="t" r="r" b="b"/>
                <a:pathLst>
                  <a:path w="22192" h="11518" extrusionOk="0">
                    <a:moveTo>
                      <a:pt x="14023" y="0"/>
                    </a:moveTo>
                    <a:lnTo>
                      <a:pt x="13548" y="22"/>
                    </a:lnTo>
                    <a:lnTo>
                      <a:pt x="13029" y="65"/>
                    </a:lnTo>
                    <a:lnTo>
                      <a:pt x="11949" y="195"/>
                    </a:lnTo>
                    <a:lnTo>
                      <a:pt x="10804" y="368"/>
                    </a:lnTo>
                    <a:lnTo>
                      <a:pt x="9594" y="605"/>
                    </a:lnTo>
                    <a:lnTo>
                      <a:pt x="8384" y="886"/>
                    </a:lnTo>
                    <a:lnTo>
                      <a:pt x="7174" y="1210"/>
                    </a:lnTo>
                    <a:lnTo>
                      <a:pt x="5985" y="1578"/>
                    </a:lnTo>
                    <a:lnTo>
                      <a:pt x="4840" y="1945"/>
                    </a:lnTo>
                    <a:lnTo>
                      <a:pt x="3760" y="2377"/>
                    </a:lnTo>
                    <a:lnTo>
                      <a:pt x="3263" y="2593"/>
                    </a:lnTo>
                    <a:lnTo>
                      <a:pt x="2788" y="2809"/>
                    </a:lnTo>
                    <a:lnTo>
                      <a:pt x="2334" y="3026"/>
                    </a:lnTo>
                    <a:lnTo>
                      <a:pt x="1902" y="3263"/>
                    </a:lnTo>
                    <a:lnTo>
                      <a:pt x="1534" y="3479"/>
                    </a:lnTo>
                    <a:lnTo>
                      <a:pt x="1167" y="3717"/>
                    </a:lnTo>
                    <a:lnTo>
                      <a:pt x="864" y="3955"/>
                    </a:lnTo>
                    <a:lnTo>
                      <a:pt x="605" y="4192"/>
                    </a:lnTo>
                    <a:lnTo>
                      <a:pt x="389" y="4430"/>
                    </a:lnTo>
                    <a:lnTo>
                      <a:pt x="216" y="4646"/>
                    </a:lnTo>
                    <a:lnTo>
                      <a:pt x="108" y="4884"/>
                    </a:lnTo>
                    <a:lnTo>
                      <a:pt x="65" y="5013"/>
                    </a:lnTo>
                    <a:lnTo>
                      <a:pt x="43" y="5121"/>
                    </a:lnTo>
                    <a:lnTo>
                      <a:pt x="22" y="5359"/>
                    </a:lnTo>
                    <a:lnTo>
                      <a:pt x="0" y="5597"/>
                    </a:lnTo>
                    <a:lnTo>
                      <a:pt x="22" y="5834"/>
                    </a:lnTo>
                    <a:lnTo>
                      <a:pt x="43" y="6072"/>
                    </a:lnTo>
                    <a:lnTo>
                      <a:pt x="108" y="6331"/>
                    </a:lnTo>
                    <a:lnTo>
                      <a:pt x="173" y="6569"/>
                    </a:lnTo>
                    <a:lnTo>
                      <a:pt x="259" y="6828"/>
                    </a:lnTo>
                    <a:lnTo>
                      <a:pt x="367" y="7066"/>
                    </a:lnTo>
                    <a:lnTo>
                      <a:pt x="497" y="7325"/>
                    </a:lnTo>
                    <a:lnTo>
                      <a:pt x="627" y="7563"/>
                    </a:lnTo>
                    <a:lnTo>
                      <a:pt x="778" y="7822"/>
                    </a:lnTo>
                    <a:lnTo>
                      <a:pt x="951" y="8060"/>
                    </a:lnTo>
                    <a:lnTo>
                      <a:pt x="1145" y="8298"/>
                    </a:lnTo>
                    <a:lnTo>
                      <a:pt x="1340" y="8535"/>
                    </a:lnTo>
                    <a:lnTo>
                      <a:pt x="1578" y="8773"/>
                    </a:lnTo>
                    <a:lnTo>
                      <a:pt x="1794" y="9011"/>
                    </a:lnTo>
                    <a:lnTo>
                      <a:pt x="2053" y="9227"/>
                    </a:lnTo>
                    <a:lnTo>
                      <a:pt x="2312" y="9443"/>
                    </a:lnTo>
                    <a:lnTo>
                      <a:pt x="2593" y="9659"/>
                    </a:lnTo>
                    <a:lnTo>
                      <a:pt x="2874" y="9853"/>
                    </a:lnTo>
                    <a:lnTo>
                      <a:pt x="3198" y="10048"/>
                    </a:lnTo>
                    <a:lnTo>
                      <a:pt x="3501" y="10242"/>
                    </a:lnTo>
                    <a:lnTo>
                      <a:pt x="3846" y="10415"/>
                    </a:lnTo>
                    <a:lnTo>
                      <a:pt x="4170" y="10588"/>
                    </a:lnTo>
                    <a:lnTo>
                      <a:pt x="4538" y="10739"/>
                    </a:lnTo>
                    <a:lnTo>
                      <a:pt x="4905" y="10869"/>
                    </a:lnTo>
                    <a:lnTo>
                      <a:pt x="5272" y="11020"/>
                    </a:lnTo>
                    <a:lnTo>
                      <a:pt x="5661" y="11128"/>
                    </a:lnTo>
                    <a:lnTo>
                      <a:pt x="6072" y="11236"/>
                    </a:lnTo>
                    <a:lnTo>
                      <a:pt x="6482" y="11323"/>
                    </a:lnTo>
                    <a:lnTo>
                      <a:pt x="6893" y="11409"/>
                    </a:lnTo>
                    <a:lnTo>
                      <a:pt x="7325" y="11474"/>
                    </a:lnTo>
                    <a:lnTo>
                      <a:pt x="7779" y="11496"/>
                    </a:lnTo>
                    <a:lnTo>
                      <a:pt x="8233" y="11517"/>
                    </a:lnTo>
                    <a:lnTo>
                      <a:pt x="8686" y="11517"/>
                    </a:lnTo>
                    <a:lnTo>
                      <a:pt x="9162" y="11496"/>
                    </a:lnTo>
                    <a:lnTo>
                      <a:pt x="9659" y="11431"/>
                    </a:lnTo>
                    <a:lnTo>
                      <a:pt x="10134" y="11366"/>
                    </a:lnTo>
                    <a:lnTo>
                      <a:pt x="10631" y="11280"/>
                    </a:lnTo>
                    <a:lnTo>
                      <a:pt x="11150" y="11172"/>
                    </a:lnTo>
                    <a:lnTo>
                      <a:pt x="11647" y="11064"/>
                    </a:lnTo>
                    <a:lnTo>
                      <a:pt x="12165" y="10912"/>
                    </a:lnTo>
                    <a:lnTo>
                      <a:pt x="12684" y="10761"/>
                    </a:lnTo>
                    <a:lnTo>
                      <a:pt x="13202" y="10588"/>
                    </a:lnTo>
                    <a:lnTo>
                      <a:pt x="14240" y="10221"/>
                    </a:lnTo>
                    <a:lnTo>
                      <a:pt x="15255" y="9810"/>
                    </a:lnTo>
                    <a:lnTo>
                      <a:pt x="16271" y="9357"/>
                    </a:lnTo>
                    <a:lnTo>
                      <a:pt x="17265" y="8881"/>
                    </a:lnTo>
                    <a:lnTo>
                      <a:pt x="18215" y="8384"/>
                    </a:lnTo>
                    <a:lnTo>
                      <a:pt x="19123" y="7866"/>
                    </a:lnTo>
                    <a:lnTo>
                      <a:pt x="19987" y="7347"/>
                    </a:lnTo>
                    <a:lnTo>
                      <a:pt x="20808" y="6850"/>
                    </a:lnTo>
                    <a:lnTo>
                      <a:pt x="21543" y="6353"/>
                    </a:lnTo>
                    <a:lnTo>
                      <a:pt x="22191" y="5878"/>
                    </a:lnTo>
                    <a:lnTo>
                      <a:pt x="149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29"/>
              <p:cNvSpPr/>
              <p:nvPr/>
            </p:nvSpPr>
            <p:spPr>
              <a:xfrm>
                <a:off x="11877225" y="4710500"/>
                <a:ext cx="539675" cy="3079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12317" extrusionOk="0">
                    <a:moveTo>
                      <a:pt x="15385" y="0"/>
                    </a:moveTo>
                    <a:lnTo>
                      <a:pt x="14953" y="22"/>
                    </a:lnTo>
                    <a:lnTo>
                      <a:pt x="14521" y="43"/>
                    </a:lnTo>
                    <a:lnTo>
                      <a:pt x="14088" y="108"/>
                    </a:lnTo>
                    <a:lnTo>
                      <a:pt x="13203" y="238"/>
                    </a:lnTo>
                    <a:lnTo>
                      <a:pt x="12295" y="389"/>
                    </a:lnTo>
                    <a:lnTo>
                      <a:pt x="11388" y="584"/>
                    </a:lnTo>
                    <a:lnTo>
                      <a:pt x="9529" y="1016"/>
                    </a:lnTo>
                    <a:lnTo>
                      <a:pt x="8600" y="1232"/>
                    </a:lnTo>
                    <a:lnTo>
                      <a:pt x="7649" y="1448"/>
                    </a:lnTo>
                    <a:lnTo>
                      <a:pt x="6720" y="1621"/>
                    </a:lnTo>
                    <a:lnTo>
                      <a:pt x="5770" y="1772"/>
                    </a:lnTo>
                    <a:lnTo>
                      <a:pt x="0" y="7455"/>
                    </a:lnTo>
                    <a:lnTo>
                      <a:pt x="368" y="7865"/>
                    </a:lnTo>
                    <a:lnTo>
                      <a:pt x="778" y="8254"/>
                    </a:lnTo>
                    <a:lnTo>
                      <a:pt x="1210" y="8622"/>
                    </a:lnTo>
                    <a:lnTo>
                      <a:pt x="1643" y="8967"/>
                    </a:lnTo>
                    <a:lnTo>
                      <a:pt x="2096" y="9313"/>
                    </a:lnTo>
                    <a:lnTo>
                      <a:pt x="2572" y="9637"/>
                    </a:lnTo>
                    <a:lnTo>
                      <a:pt x="3047" y="9918"/>
                    </a:lnTo>
                    <a:lnTo>
                      <a:pt x="3544" y="10199"/>
                    </a:lnTo>
                    <a:lnTo>
                      <a:pt x="4063" y="10480"/>
                    </a:lnTo>
                    <a:lnTo>
                      <a:pt x="4581" y="10718"/>
                    </a:lnTo>
                    <a:lnTo>
                      <a:pt x="5121" y="10955"/>
                    </a:lnTo>
                    <a:lnTo>
                      <a:pt x="5662" y="11150"/>
                    </a:lnTo>
                    <a:lnTo>
                      <a:pt x="6202" y="11344"/>
                    </a:lnTo>
                    <a:lnTo>
                      <a:pt x="6742" y="11517"/>
                    </a:lnTo>
                    <a:lnTo>
                      <a:pt x="7304" y="11690"/>
                    </a:lnTo>
                    <a:lnTo>
                      <a:pt x="7866" y="11820"/>
                    </a:lnTo>
                    <a:lnTo>
                      <a:pt x="8427" y="11949"/>
                    </a:lnTo>
                    <a:lnTo>
                      <a:pt x="8989" y="12036"/>
                    </a:lnTo>
                    <a:lnTo>
                      <a:pt x="9551" y="12144"/>
                    </a:lnTo>
                    <a:lnTo>
                      <a:pt x="10113" y="12208"/>
                    </a:lnTo>
                    <a:lnTo>
                      <a:pt x="10674" y="12252"/>
                    </a:lnTo>
                    <a:lnTo>
                      <a:pt x="11236" y="12295"/>
                    </a:lnTo>
                    <a:lnTo>
                      <a:pt x="11798" y="12317"/>
                    </a:lnTo>
                    <a:lnTo>
                      <a:pt x="12338" y="12317"/>
                    </a:lnTo>
                    <a:lnTo>
                      <a:pt x="12878" y="12295"/>
                    </a:lnTo>
                    <a:lnTo>
                      <a:pt x="13419" y="12273"/>
                    </a:lnTo>
                    <a:lnTo>
                      <a:pt x="13937" y="12208"/>
                    </a:lnTo>
                    <a:lnTo>
                      <a:pt x="14456" y="12144"/>
                    </a:lnTo>
                    <a:lnTo>
                      <a:pt x="14953" y="12057"/>
                    </a:lnTo>
                    <a:lnTo>
                      <a:pt x="15450" y="11971"/>
                    </a:lnTo>
                    <a:lnTo>
                      <a:pt x="15925" y="11841"/>
                    </a:lnTo>
                    <a:lnTo>
                      <a:pt x="16379" y="11711"/>
                    </a:lnTo>
                    <a:lnTo>
                      <a:pt x="16833" y="11560"/>
                    </a:lnTo>
                    <a:lnTo>
                      <a:pt x="17243" y="11366"/>
                    </a:lnTo>
                    <a:lnTo>
                      <a:pt x="17675" y="11171"/>
                    </a:lnTo>
                    <a:lnTo>
                      <a:pt x="18064" y="10934"/>
                    </a:lnTo>
                    <a:lnTo>
                      <a:pt x="18432" y="10674"/>
                    </a:lnTo>
                    <a:lnTo>
                      <a:pt x="18799" y="10393"/>
                    </a:lnTo>
                    <a:lnTo>
                      <a:pt x="19145" y="10091"/>
                    </a:lnTo>
                    <a:lnTo>
                      <a:pt x="19469" y="9767"/>
                    </a:lnTo>
                    <a:lnTo>
                      <a:pt x="19771" y="9443"/>
                    </a:lnTo>
                    <a:lnTo>
                      <a:pt x="20052" y="9097"/>
                    </a:lnTo>
                    <a:lnTo>
                      <a:pt x="20311" y="8730"/>
                    </a:lnTo>
                    <a:lnTo>
                      <a:pt x="20549" y="8362"/>
                    </a:lnTo>
                    <a:lnTo>
                      <a:pt x="20765" y="7973"/>
                    </a:lnTo>
                    <a:lnTo>
                      <a:pt x="20960" y="7584"/>
                    </a:lnTo>
                    <a:lnTo>
                      <a:pt x="21133" y="7196"/>
                    </a:lnTo>
                    <a:lnTo>
                      <a:pt x="21262" y="6807"/>
                    </a:lnTo>
                    <a:lnTo>
                      <a:pt x="21392" y="6396"/>
                    </a:lnTo>
                    <a:lnTo>
                      <a:pt x="21478" y="5985"/>
                    </a:lnTo>
                    <a:lnTo>
                      <a:pt x="21543" y="5597"/>
                    </a:lnTo>
                    <a:lnTo>
                      <a:pt x="21586" y="5186"/>
                    </a:lnTo>
                    <a:lnTo>
                      <a:pt x="21586" y="4797"/>
                    </a:lnTo>
                    <a:lnTo>
                      <a:pt x="21586" y="4387"/>
                    </a:lnTo>
                    <a:lnTo>
                      <a:pt x="21521" y="3998"/>
                    </a:lnTo>
                    <a:lnTo>
                      <a:pt x="21457" y="3630"/>
                    </a:lnTo>
                    <a:lnTo>
                      <a:pt x="21349" y="3263"/>
                    </a:lnTo>
                    <a:lnTo>
                      <a:pt x="21219" y="2896"/>
                    </a:lnTo>
                    <a:lnTo>
                      <a:pt x="21046" y="2572"/>
                    </a:lnTo>
                    <a:lnTo>
                      <a:pt x="20830" y="2226"/>
                    </a:lnTo>
                    <a:lnTo>
                      <a:pt x="20592" y="1923"/>
                    </a:lnTo>
                    <a:lnTo>
                      <a:pt x="20333" y="1621"/>
                    </a:lnTo>
                    <a:lnTo>
                      <a:pt x="20031" y="1361"/>
                    </a:lnTo>
                    <a:lnTo>
                      <a:pt x="19685" y="1102"/>
                    </a:lnTo>
                    <a:lnTo>
                      <a:pt x="19339" y="886"/>
                    </a:lnTo>
                    <a:lnTo>
                      <a:pt x="18972" y="692"/>
                    </a:lnTo>
                    <a:lnTo>
                      <a:pt x="18604" y="519"/>
                    </a:lnTo>
                    <a:lnTo>
                      <a:pt x="18216" y="368"/>
                    </a:lnTo>
                    <a:lnTo>
                      <a:pt x="17827" y="259"/>
                    </a:lnTo>
                    <a:lnTo>
                      <a:pt x="17438" y="151"/>
                    </a:lnTo>
                    <a:lnTo>
                      <a:pt x="17027" y="87"/>
                    </a:lnTo>
                    <a:lnTo>
                      <a:pt x="16617" y="43"/>
                    </a:lnTo>
                    <a:lnTo>
                      <a:pt x="1620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29"/>
              <p:cNvSpPr/>
              <p:nvPr/>
            </p:nvSpPr>
            <p:spPr>
              <a:xfrm>
                <a:off x="11304625" y="4043350"/>
                <a:ext cx="896725" cy="595875"/>
              </a:xfrm>
              <a:custGeom>
                <a:avLst/>
                <a:gdLst/>
                <a:ahLst/>
                <a:cxnLst/>
                <a:rect l="l" t="t" r="r" b="b"/>
                <a:pathLst>
                  <a:path w="35869" h="23835" extrusionOk="0">
                    <a:moveTo>
                      <a:pt x="18324" y="1"/>
                    </a:moveTo>
                    <a:lnTo>
                      <a:pt x="17827" y="22"/>
                    </a:lnTo>
                    <a:lnTo>
                      <a:pt x="16941" y="87"/>
                    </a:lnTo>
                    <a:lnTo>
                      <a:pt x="16055" y="217"/>
                    </a:lnTo>
                    <a:lnTo>
                      <a:pt x="15169" y="368"/>
                    </a:lnTo>
                    <a:lnTo>
                      <a:pt x="14326" y="563"/>
                    </a:lnTo>
                    <a:lnTo>
                      <a:pt x="13484" y="800"/>
                    </a:lnTo>
                    <a:lnTo>
                      <a:pt x="12641" y="1060"/>
                    </a:lnTo>
                    <a:lnTo>
                      <a:pt x="11841" y="1384"/>
                    </a:lnTo>
                    <a:lnTo>
                      <a:pt x="11042" y="1729"/>
                    </a:lnTo>
                    <a:lnTo>
                      <a:pt x="10286" y="2118"/>
                    </a:lnTo>
                    <a:lnTo>
                      <a:pt x="9529" y="2529"/>
                    </a:lnTo>
                    <a:lnTo>
                      <a:pt x="8795" y="2983"/>
                    </a:lnTo>
                    <a:lnTo>
                      <a:pt x="8082" y="3458"/>
                    </a:lnTo>
                    <a:lnTo>
                      <a:pt x="7412" y="3977"/>
                    </a:lnTo>
                    <a:lnTo>
                      <a:pt x="6742" y="4517"/>
                    </a:lnTo>
                    <a:lnTo>
                      <a:pt x="6115" y="5079"/>
                    </a:lnTo>
                    <a:lnTo>
                      <a:pt x="5510" y="5684"/>
                    </a:lnTo>
                    <a:lnTo>
                      <a:pt x="4927" y="6289"/>
                    </a:lnTo>
                    <a:lnTo>
                      <a:pt x="4365" y="6937"/>
                    </a:lnTo>
                    <a:lnTo>
                      <a:pt x="3847" y="7607"/>
                    </a:lnTo>
                    <a:lnTo>
                      <a:pt x="3350" y="8298"/>
                    </a:lnTo>
                    <a:lnTo>
                      <a:pt x="2874" y="9033"/>
                    </a:lnTo>
                    <a:lnTo>
                      <a:pt x="2442" y="9767"/>
                    </a:lnTo>
                    <a:lnTo>
                      <a:pt x="2032" y="10524"/>
                    </a:lnTo>
                    <a:lnTo>
                      <a:pt x="1664" y="11280"/>
                    </a:lnTo>
                    <a:lnTo>
                      <a:pt x="1340" y="12080"/>
                    </a:lnTo>
                    <a:lnTo>
                      <a:pt x="1038" y="12879"/>
                    </a:lnTo>
                    <a:lnTo>
                      <a:pt x="778" y="13722"/>
                    </a:lnTo>
                    <a:lnTo>
                      <a:pt x="541" y="14543"/>
                    </a:lnTo>
                    <a:lnTo>
                      <a:pt x="346" y="15407"/>
                    </a:lnTo>
                    <a:lnTo>
                      <a:pt x="195" y="16250"/>
                    </a:lnTo>
                    <a:lnTo>
                      <a:pt x="87" y="17136"/>
                    </a:lnTo>
                    <a:lnTo>
                      <a:pt x="22" y="18000"/>
                    </a:lnTo>
                    <a:lnTo>
                      <a:pt x="0" y="18540"/>
                    </a:lnTo>
                    <a:lnTo>
                      <a:pt x="0" y="19059"/>
                    </a:lnTo>
                    <a:lnTo>
                      <a:pt x="0" y="19577"/>
                    </a:lnTo>
                    <a:lnTo>
                      <a:pt x="44" y="20096"/>
                    </a:lnTo>
                    <a:lnTo>
                      <a:pt x="87" y="20614"/>
                    </a:lnTo>
                    <a:lnTo>
                      <a:pt x="130" y="21111"/>
                    </a:lnTo>
                    <a:lnTo>
                      <a:pt x="217" y="21630"/>
                    </a:lnTo>
                    <a:lnTo>
                      <a:pt x="303" y="22105"/>
                    </a:lnTo>
                    <a:lnTo>
                      <a:pt x="1621" y="22430"/>
                    </a:lnTo>
                    <a:lnTo>
                      <a:pt x="2961" y="22732"/>
                    </a:lnTo>
                    <a:lnTo>
                      <a:pt x="4300" y="22970"/>
                    </a:lnTo>
                    <a:lnTo>
                      <a:pt x="5618" y="23186"/>
                    </a:lnTo>
                    <a:lnTo>
                      <a:pt x="6958" y="23380"/>
                    </a:lnTo>
                    <a:lnTo>
                      <a:pt x="8276" y="23532"/>
                    </a:lnTo>
                    <a:lnTo>
                      <a:pt x="9573" y="23640"/>
                    </a:lnTo>
                    <a:lnTo>
                      <a:pt x="10869" y="23748"/>
                    </a:lnTo>
                    <a:lnTo>
                      <a:pt x="12165" y="23791"/>
                    </a:lnTo>
                    <a:lnTo>
                      <a:pt x="13440" y="23834"/>
                    </a:lnTo>
                    <a:lnTo>
                      <a:pt x="15947" y="23834"/>
                    </a:lnTo>
                    <a:lnTo>
                      <a:pt x="17178" y="23791"/>
                    </a:lnTo>
                    <a:lnTo>
                      <a:pt x="18410" y="23726"/>
                    </a:lnTo>
                    <a:lnTo>
                      <a:pt x="19598" y="23640"/>
                    </a:lnTo>
                    <a:lnTo>
                      <a:pt x="20787" y="23553"/>
                    </a:lnTo>
                    <a:lnTo>
                      <a:pt x="21932" y="23423"/>
                    </a:lnTo>
                    <a:lnTo>
                      <a:pt x="23077" y="23294"/>
                    </a:lnTo>
                    <a:lnTo>
                      <a:pt x="24179" y="23143"/>
                    </a:lnTo>
                    <a:lnTo>
                      <a:pt x="25260" y="22991"/>
                    </a:lnTo>
                    <a:lnTo>
                      <a:pt x="26318" y="22818"/>
                    </a:lnTo>
                    <a:lnTo>
                      <a:pt x="27356" y="22624"/>
                    </a:lnTo>
                    <a:lnTo>
                      <a:pt x="28349" y="22430"/>
                    </a:lnTo>
                    <a:lnTo>
                      <a:pt x="29322" y="22235"/>
                    </a:lnTo>
                    <a:lnTo>
                      <a:pt x="30251" y="22019"/>
                    </a:lnTo>
                    <a:lnTo>
                      <a:pt x="31158" y="21803"/>
                    </a:lnTo>
                    <a:lnTo>
                      <a:pt x="32865" y="21349"/>
                    </a:lnTo>
                    <a:lnTo>
                      <a:pt x="34421" y="20917"/>
                    </a:lnTo>
                    <a:lnTo>
                      <a:pt x="35804" y="20463"/>
                    </a:lnTo>
                    <a:lnTo>
                      <a:pt x="35847" y="19945"/>
                    </a:lnTo>
                    <a:lnTo>
                      <a:pt x="35869" y="19404"/>
                    </a:lnTo>
                    <a:lnTo>
                      <a:pt x="35869" y="18886"/>
                    </a:lnTo>
                    <a:lnTo>
                      <a:pt x="35869" y="18346"/>
                    </a:lnTo>
                    <a:lnTo>
                      <a:pt x="35804" y="17460"/>
                    </a:lnTo>
                    <a:lnTo>
                      <a:pt x="35718" y="16574"/>
                    </a:lnTo>
                    <a:lnTo>
                      <a:pt x="35588" y="15710"/>
                    </a:lnTo>
                    <a:lnTo>
                      <a:pt x="35415" y="14824"/>
                    </a:lnTo>
                    <a:lnTo>
                      <a:pt x="35221" y="13959"/>
                    </a:lnTo>
                    <a:lnTo>
                      <a:pt x="34983" y="13095"/>
                    </a:lnTo>
                    <a:lnTo>
                      <a:pt x="34702" y="12252"/>
                    </a:lnTo>
                    <a:lnTo>
                      <a:pt x="34378" y="11431"/>
                    </a:lnTo>
                    <a:lnTo>
                      <a:pt x="34032" y="10610"/>
                    </a:lnTo>
                    <a:lnTo>
                      <a:pt x="33665" y="9811"/>
                    </a:lnTo>
                    <a:lnTo>
                      <a:pt x="33233" y="9011"/>
                    </a:lnTo>
                    <a:lnTo>
                      <a:pt x="32779" y="8255"/>
                    </a:lnTo>
                    <a:lnTo>
                      <a:pt x="32304" y="7520"/>
                    </a:lnTo>
                    <a:lnTo>
                      <a:pt x="31785" y="6786"/>
                    </a:lnTo>
                    <a:lnTo>
                      <a:pt x="31245" y="6094"/>
                    </a:lnTo>
                    <a:lnTo>
                      <a:pt x="30683" y="5446"/>
                    </a:lnTo>
                    <a:lnTo>
                      <a:pt x="30078" y="4798"/>
                    </a:lnTo>
                    <a:lnTo>
                      <a:pt x="29430" y="4193"/>
                    </a:lnTo>
                    <a:lnTo>
                      <a:pt x="28760" y="3631"/>
                    </a:lnTo>
                    <a:lnTo>
                      <a:pt x="28069" y="3091"/>
                    </a:lnTo>
                    <a:lnTo>
                      <a:pt x="27356" y="2594"/>
                    </a:lnTo>
                    <a:lnTo>
                      <a:pt x="26621" y="2118"/>
                    </a:lnTo>
                    <a:lnTo>
                      <a:pt x="25843" y="1708"/>
                    </a:lnTo>
                    <a:lnTo>
                      <a:pt x="25044" y="1319"/>
                    </a:lnTo>
                    <a:lnTo>
                      <a:pt x="24222" y="995"/>
                    </a:lnTo>
                    <a:lnTo>
                      <a:pt x="23812" y="844"/>
                    </a:lnTo>
                    <a:lnTo>
                      <a:pt x="23380" y="692"/>
                    </a:lnTo>
                    <a:lnTo>
                      <a:pt x="22948" y="563"/>
                    </a:lnTo>
                    <a:lnTo>
                      <a:pt x="22515" y="455"/>
                    </a:lnTo>
                    <a:lnTo>
                      <a:pt x="22062" y="347"/>
                    </a:lnTo>
                    <a:lnTo>
                      <a:pt x="21608" y="260"/>
                    </a:lnTo>
                    <a:lnTo>
                      <a:pt x="21154" y="195"/>
                    </a:lnTo>
                    <a:lnTo>
                      <a:pt x="20700" y="131"/>
                    </a:lnTo>
                    <a:lnTo>
                      <a:pt x="20247" y="66"/>
                    </a:lnTo>
                    <a:lnTo>
                      <a:pt x="19771" y="22"/>
                    </a:lnTo>
                    <a:lnTo>
                      <a:pt x="192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29"/>
              <p:cNvSpPr/>
              <p:nvPr/>
            </p:nvSpPr>
            <p:spPr>
              <a:xfrm>
                <a:off x="11710850" y="4225400"/>
                <a:ext cx="53500" cy="135075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5403" extrusionOk="0">
                    <a:moveTo>
                      <a:pt x="757" y="1"/>
                    </a:moveTo>
                    <a:lnTo>
                      <a:pt x="0" y="2896"/>
                    </a:lnTo>
                    <a:lnTo>
                      <a:pt x="1642" y="5403"/>
                    </a:lnTo>
                    <a:lnTo>
                      <a:pt x="1707" y="5186"/>
                    </a:lnTo>
                    <a:lnTo>
                      <a:pt x="2139" y="2507"/>
                    </a:lnTo>
                    <a:lnTo>
                      <a:pt x="75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29"/>
              <p:cNvSpPr/>
              <p:nvPr/>
            </p:nvSpPr>
            <p:spPr>
              <a:xfrm>
                <a:off x="11617400" y="4304800"/>
                <a:ext cx="116700" cy="6647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2659" extrusionOk="0">
                    <a:moveTo>
                      <a:pt x="0" y="1"/>
                    </a:moveTo>
                    <a:lnTo>
                      <a:pt x="1491" y="2140"/>
                    </a:lnTo>
                    <a:lnTo>
                      <a:pt x="4667" y="2659"/>
                    </a:lnTo>
                    <a:lnTo>
                      <a:pt x="3198" y="52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29"/>
              <p:cNvSpPr/>
              <p:nvPr/>
            </p:nvSpPr>
            <p:spPr>
              <a:xfrm>
                <a:off x="11774575" y="4242700"/>
                <a:ext cx="60525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4711" extrusionOk="0">
                    <a:moveTo>
                      <a:pt x="2421" y="0"/>
                    </a:moveTo>
                    <a:lnTo>
                      <a:pt x="476" y="1772"/>
                    </a:lnTo>
                    <a:lnTo>
                      <a:pt x="1" y="4711"/>
                    </a:lnTo>
                    <a:lnTo>
                      <a:pt x="2227" y="2982"/>
                    </a:lnTo>
                    <a:lnTo>
                      <a:pt x="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29"/>
              <p:cNvSpPr/>
              <p:nvPr/>
            </p:nvSpPr>
            <p:spPr>
              <a:xfrm>
                <a:off x="11784300" y="4340475"/>
                <a:ext cx="1318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2075" extrusionOk="0">
                    <a:moveTo>
                      <a:pt x="2097" y="0"/>
                    </a:moveTo>
                    <a:lnTo>
                      <a:pt x="1" y="1556"/>
                    </a:lnTo>
                    <a:lnTo>
                      <a:pt x="3199" y="2074"/>
                    </a:lnTo>
                    <a:lnTo>
                      <a:pt x="5273" y="519"/>
                    </a:lnTo>
                    <a:lnTo>
                      <a:pt x="209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29"/>
              <p:cNvSpPr/>
              <p:nvPr/>
            </p:nvSpPr>
            <p:spPr>
              <a:xfrm>
                <a:off x="11751350" y="4406900"/>
                <a:ext cx="54050" cy="1350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5403" extrusionOk="0">
                    <a:moveTo>
                      <a:pt x="498" y="1"/>
                    </a:moveTo>
                    <a:lnTo>
                      <a:pt x="455" y="217"/>
                    </a:lnTo>
                    <a:lnTo>
                      <a:pt x="1" y="2896"/>
                    </a:lnTo>
                    <a:lnTo>
                      <a:pt x="1405" y="5403"/>
                    </a:lnTo>
                    <a:lnTo>
                      <a:pt x="2162" y="2507"/>
                    </a:lnTo>
                    <a:lnTo>
                      <a:pt x="4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29"/>
              <p:cNvSpPr/>
              <p:nvPr/>
            </p:nvSpPr>
            <p:spPr>
              <a:xfrm>
                <a:off x="11782150" y="4395575"/>
                <a:ext cx="116700" cy="6700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2680" extrusionOk="0">
                    <a:moveTo>
                      <a:pt x="0" y="0"/>
                    </a:moveTo>
                    <a:lnTo>
                      <a:pt x="1470" y="2161"/>
                    </a:lnTo>
                    <a:lnTo>
                      <a:pt x="4668" y="2679"/>
                    </a:lnTo>
                    <a:lnTo>
                      <a:pt x="3177" y="5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29"/>
              <p:cNvSpPr/>
              <p:nvPr/>
            </p:nvSpPr>
            <p:spPr>
              <a:xfrm>
                <a:off x="11681125" y="4406375"/>
                <a:ext cx="60525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4733" extrusionOk="0">
                    <a:moveTo>
                      <a:pt x="2421" y="0"/>
                    </a:moveTo>
                    <a:lnTo>
                      <a:pt x="195" y="1750"/>
                    </a:lnTo>
                    <a:lnTo>
                      <a:pt x="1" y="4732"/>
                    </a:lnTo>
                    <a:lnTo>
                      <a:pt x="1946" y="2960"/>
                    </a:lnTo>
                    <a:lnTo>
                      <a:pt x="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29"/>
              <p:cNvSpPr/>
              <p:nvPr/>
            </p:nvSpPr>
            <p:spPr>
              <a:xfrm>
                <a:off x="11599575" y="4374500"/>
                <a:ext cx="131825" cy="52425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2097" extrusionOk="0">
                    <a:moveTo>
                      <a:pt x="2096" y="0"/>
                    </a:moveTo>
                    <a:lnTo>
                      <a:pt x="0" y="1578"/>
                    </a:lnTo>
                    <a:lnTo>
                      <a:pt x="3198" y="2096"/>
                    </a:lnTo>
                    <a:lnTo>
                      <a:pt x="5272" y="519"/>
                    </a:lnTo>
                    <a:lnTo>
                      <a:pt x="20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29"/>
              <p:cNvSpPr/>
              <p:nvPr/>
            </p:nvSpPr>
            <p:spPr>
              <a:xfrm>
                <a:off x="11749200" y="4369625"/>
                <a:ext cx="22175" cy="2165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66" extrusionOk="0">
                    <a:moveTo>
                      <a:pt x="346" y="1"/>
                    </a:moveTo>
                    <a:lnTo>
                      <a:pt x="260" y="22"/>
                    </a:lnTo>
                    <a:lnTo>
                      <a:pt x="195" y="66"/>
                    </a:lnTo>
                    <a:lnTo>
                      <a:pt x="130" y="130"/>
                    </a:lnTo>
                    <a:lnTo>
                      <a:pt x="65" y="195"/>
                    </a:lnTo>
                    <a:lnTo>
                      <a:pt x="44" y="282"/>
                    </a:lnTo>
                    <a:lnTo>
                      <a:pt x="22" y="368"/>
                    </a:lnTo>
                    <a:lnTo>
                      <a:pt x="0" y="455"/>
                    </a:lnTo>
                    <a:lnTo>
                      <a:pt x="22" y="541"/>
                    </a:lnTo>
                    <a:lnTo>
                      <a:pt x="44" y="606"/>
                    </a:lnTo>
                    <a:lnTo>
                      <a:pt x="87" y="692"/>
                    </a:lnTo>
                    <a:lnTo>
                      <a:pt x="152" y="736"/>
                    </a:lnTo>
                    <a:lnTo>
                      <a:pt x="216" y="800"/>
                    </a:lnTo>
                    <a:lnTo>
                      <a:pt x="281" y="844"/>
                    </a:lnTo>
                    <a:lnTo>
                      <a:pt x="368" y="865"/>
                    </a:lnTo>
                    <a:lnTo>
                      <a:pt x="454" y="865"/>
                    </a:lnTo>
                    <a:lnTo>
                      <a:pt x="541" y="844"/>
                    </a:lnTo>
                    <a:lnTo>
                      <a:pt x="627" y="822"/>
                    </a:lnTo>
                    <a:lnTo>
                      <a:pt x="692" y="779"/>
                    </a:lnTo>
                    <a:lnTo>
                      <a:pt x="757" y="736"/>
                    </a:lnTo>
                    <a:lnTo>
                      <a:pt x="821" y="649"/>
                    </a:lnTo>
                    <a:lnTo>
                      <a:pt x="843" y="584"/>
                    </a:lnTo>
                    <a:lnTo>
                      <a:pt x="865" y="498"/>
                    </a:lnTo>
                    <a:lnTo>
                      <a:pt x="886" y="411"/>
                    </a:lnTo>
                    <a:lnTo>
                      <a:pt x="865" y="325"/>
                    </a:lnTo>
                    <a:lnTo>
                      <a:pt x="843" y="239"/>
                    </a:lnTo>
                    <a:lnTo>
                      <a:pt x="800" y="174"/>
                    </a:lnTo>
                    <a:lnTo>
                      <a:pt x="735" y="109"/>
                    </a:lnTo>
                    <a:lnTo>
                      <a:pt x="670" y="66"/>
                    </a:lnTo>
                    <a:lnTo>
                      <a:pt x="605" y="22"/>
                    </a:lnTo>
                    <a:lnTo>
                      <a:pt x="51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29"/>
              <p:cNvSpPr/>
              <p:nvPr/>
            </p:nvSpPr>
            <p:spPr>
              <a:xfrm>
                <a:off x="11734625" y="2678300"/>
                <a:ext cx="387325" cy="748200"/>
              </a:xfrm>
              <a:custGeom>
                <a:avLst/>
                <a:gdLst/>
                <a:ahLst/>
                <a:cxnLst/>
                <a:rect l="l" t="t" r="r" b="b"/>
                <a:pathLst>
                  <a:path w="15493" h="29928" extrusionOk="0">
                    <a:moveTo>
                      <a:pt x="10199" y="1"/>
                    </a:moveTo>
                    <a:lnTo>
                      <a:pt x="9680" y="44"/>
                    </a:lnTo>
                    <a:lnTo>
                      <a:pt x="9162" y="152"/>
                    </a:lnTo>
                    <a:lnTo>
                      <a:pt x="8643" y="303"/>
                    </a:lnTo>
                    <a:lnTo>
                      <a:pt x="8103" y="498"/>
                    </a:lnTo>
                    <a:lnTo>
                      <a:pt x="7563" y="735"/>
                    </a:lnTo>
                    <a:lnTo>
                      <a:pt x="7022" y="1059"/>
                    </a:lnTo>
                    <a:lnTo>
                      <a:pt x="6482" y="1405"/>
                    </a:lnTo>
                    <a:lnTo>
                      <a:pt x="5964" y="1837"/>
                    </a:lnTo>
                    <a:lnTo>
                      <a:pt x="5423" y="2313"/>
                    </a:lnTo>
                    <a:lnTo>
                      <a:pt x="4883" y="2874"/>
                    </a:lnTo>
                    <a:lnTo>
                      <a:pt x="4365" y="3458"/>
                    </a:lnTo>
                    <a:lnTo>
                      <a:pt x="3868" y="4084"/>
                    </a:lnTo>
                    <a:lnTo>
                      <a:pt x="3414" y="4754"/>
                    </a:lnTo>
                    <a:lnTo>
                      <a:pt x="3003" y="5424"/>
                    </a:lnTo>
                    <a:lnTo>
                      <a:pt x="2615" y="6116"/>
                    </a:lnTo>
                    <a:lnTo>
                      <a:pt x="2269" y="6850"/>
                    </a:lnTo>
                    <a:lnTo>
                      <a:pt x="1945" y="7585"/>
                    </a:lnTo>
                    <a:lnTo>
                      <a:pt x="1642" y="8341"/>
                    </a:lnTo>
                    <a:lnTo>
                      <a:pt x="1383" y="9119"/>
                    </a:lnTo>
                    <a:lnTo>
                      <a:pt x="1145" y="9918"/>
                    </a:lnTo>
                    <a:lnTo>
                      <a:pt x="929" y="10740"/>
                    </a:lnTo>
                    <a:lnTo>
                      <a:pt x="735" y="11561"/>
                    </a:lnTo>
                    <a:lnTo>
                      <a:pt x="562" y="12382"/>
                    </a:lnTo>
                    <a:lnTo>
                      <a:pt x="432" y="13224"/>
                    </a:lnTo>
                    <a:lnTo>
                      <a:pt x="303" y="14089"/>
                    </a:lnTo>
                    <a:lnTo>
                      <a:pt x="216" y="14931"/>
                    </a:lnTo>
                    <a:lnTo>
                      <a:pt x="130" y="15796"/>
                    </a:lnTo>
                    <a:lnTo>
                      <a:pt x="65" y="16660"/>
                    </a:lnTo>
                    <a:lnTo>
                      <a:pt x="22" y="17524"/>
                    </a:lnTo>
                    <a:lnTo>
                      <a:pt x="0" y="18389"/>
                    </a:lnTo>
                    <a:lnTo>
                      <a:pt x="0" y="19253"/>
                    </a:lnTo>
                    <a:lnTo>
                      <a:pt x="0" y="20096"/>
                    </a:lnTo>
                    <a:lnTo>
                      <a:pt x="22" y="20960"/>
                    </a:lnTo>
                    <a:lnTo>
                      <a:pt x="86" y="22645"/>
                    </a:lnTo>
                    <a:lnTo>
                      <a:pt x="216" y="24287"/>
                    </a:lnTo>
                    <a:lnTo>
                      <a:pt x="389" y="25886"/>
                    </a:lnTo>
                    <a:lnTo>
                      <a:pt x="562" y="27421"/>
                    </a:lnTo>
                    <a:lnTo>
                      <a:pt x="691" y="27550"/>
                    </a:lnTo>
                    <a:lnTo>
                      <a:pt x="864" y="27745"/>
                    </a:lnTo>
                    <a:lnTo>
                      <a:pt x="1210" y="28220"/>
                    </a:lnTo>
                    <a:lnTo>
                      <a:pt x="1642" y="28739"/>
                    </a:lnTo>
                    <a:lnTo>
                      <a:pt x="1880" y="28998"/>
                    </a:lnTo>
                    <a:lnTo>
                      <a:pt x="2118" y="29257"/>
                    </a:lnTo>
                    <a:lnTo>
                      <a:pt x="2398" y="29473"/>
                    </a:lnTo>
                    <a:lnTo>
                      <a:pt x="2679" y="29668"/>
                    </a:lnTo>
                    <a:lnTo>
                      <a:pt x="2809" y="29754"/>
                    </a:lnTo>
                    <a:lnTo>
                      <a:pt x="2960" y="29819"/>
                    </a:lnTo>
                    <a:lnTo>
                      <a:pt x="3111" y="29862"/>
                    </a:lnTo>
                    <a:lnTo>
                      <a:pt x="3284" y="29905"/>
                    </a:lnTo>
                    <a:lnTo>
                      <a:pt x="3436" y="29927"/>
                    </a:lnTo>
                    <a:lnTo>
                      <a:pt x="3608" y="29927"/>
                    </a:lnTo>
                    <a:lnTo>
                      <a:pt x="3760" y="29905"/>
                    </a:lnTo>
                    <a:lnTo>
                      <a:pt x="3933" y="29862"/>
                    </a:lnTo>
                    <a:lnTo>
                      <a:pt x="4105" y="29797"/>
                    </a:lnTo>
                    <a:lnTo>
                      <a:pt x="4278" y="29711"/>
                    </a:lnTo>
                    <a:lnTo>
                      <a:pt x="4451" y="29603"/>
                    </a:lnTo>
                    <a:lnTo>
                      <a:pt x="4646" y="29473"/>
                    </a:lnTo>
                    <a:lnTo>
                      <a:pt x="5186" y="28155"/>
                    </a:lnTo>
                    <a:lnTo>
                      <a:pt x="5748" y="26859"/>
                    </a:lnTo>
                    <a:lnTo>
                      <a:pt x="6353" y="25562"/>
                    </a:lnTo>
                    <a:lnTo>
                      <a:pt x="6979" y="24287"/>
                    </a:lnTo>
                    <a:lnTo>
                      <a:pt x="7606" y="23013"/>
                    </a:lnTo>
                    <a:lnTo>
                      <a:pt x="8254" y="21738"/>
                    </a:lnTo>
                    <a:lnTo>
                      <a:pt x="9572" y="19188"/>
                    </a:lnTo>
                    <a:lnTo>
                      <a:pt x="10890" y="16660"/>
                    </a:lnTo>
                    <a:lnTo>
                      <a:pt x="12208" y="14132"/>
                    </a:lnTo>
                    <a:lnTo>
                      <a:pt x="12835" y="12879"/>
                    </a:lnTo>
                    <a:lnTo>
                      <a:pt x="13461" y="11604"/>
                    </a:lnTo>
                    <a:lnTo>
                      <a:pt x="14066" y="10351"/>
                    </a:lnTo>
                    <a:lnTo>
                      <a:pt x="14650" y="9076"/>
                    </a:lnTo>
                    <a:lnTo>
                      <a:pt x="14931" y="8384"/>
                    </a:lnTo>
                    <a:lnTo>
                      <a:pt x="15147" y="7715"/>
                    </a:lnTo>
                    <a:lnTo>
                      <a:pt x="15320" y="7045"/>
                    </a:lnTo>
                    <a:lnTo>
                      <a:pt x="15428" y="6418"/>
                    </a:lnTo>
                    <a:lnTo>
                      <a:pt x="15493" y="5813"/>
                    </a:lnTo>
                    <a:lnTo>
                      <a:pt x="15493" y="5230"/>
                    </a:lnTo>
                    <a:lnTo>
                      <a:pt x="15471" y="4646"/>
                    </a:lnTo>
                    <a:lnTo>
                      <a:pt x="15385" y="4106"/>
                    </a:lnTo>
                    <a:lnTo>
                      <a:pt x="15255" y="3609"/>
                    </a:lnTo>
                    <a:lnTo>
                      <a:pt x="15104" y="3112"/>
                    </a:lnTo>
                    <a:lnTo>
                      <a:pt x="14888" y="2658"/>
                    </a:lnTo>
                    <a:lnTo>
                      <a:pt x="14650" y="2248"/>
                    </a:lnTo>
                    <a:lnTo>
                      <a:pt x="14391" y="1859"/>
                    </a:lnTo>
                    <a:lnTo>
                      <a:pt x="14066" y="1492"/>
                    </a:lnTo>
                    <a:lnTo>
                      <a:pt x="13742" y="1167"/>
                    </a:lnTo>
                    <a:lnTo>
                      <a:pt x="13375" y="887"/>
                    </a:lnTo>
                    <a:lnTo>
                      <a:pt x="12986" y="627"/>
                    </a:lnTo>
                    <a:lnTo>
                      <a:pt x="12554" y="411"/>
                    </a:lnTo>
                    <a:lnTo>
                      <a:pt x="12122" y="238"/>
                    </a:lnTo>
                    <a:lnTo>
                      <a:pt x="11668" y="109"/>
                    </a:lnTo>
                    <a:lnTo>
                      <a:pt x="11193" y="22"/>
                    </a:lnTo>
                    <a:lnTo>
                      <a:pt x="10696" y="1"/>
                    </a:lnTo>
                    <a:close/>
                  </a:path>
                </a:pathLst>
              </a:custGeom>
              <a:solidFill>
                <a:srgbClr val="424242">
                  <a:alpha val="55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29"/>
              <p:cNvSpPr/>
              <p:nvPr/>
            </p:nvSpPr>
            <p:spPr>
              <a:xfrm>
                <a:off x="10840075" y="2932725"/>
                <a:ext cx="599625" cy="608825"/>
              </a:xfrm>
              <a:custGeom>
                <a:avLst/>
                <a:gdLst/>
                <a:ahLst/>
                <a:cxnLst/>
                <a:rect l="l" t="t" r="r" b="b"/>
                <a:pathLst>
                  <a:path w="23985" h="24353" extrusionOk="0">
                    <a:moveTo>
                      <a:pt x="5661" y="1"/>
                    </a:moveTo>
                    <a:lnTo>
                      <a:pt x="5078" y="22"/>
                    </a:lnTo>
                    <a:lnTo>
                      <a:pt x="4494" y="87"/>
                    </a:lnTo>
                    <a:lnTo>
                      <a:pt x="3954" y="195"/>
                    </a:lnTo>
                    <a:lnTo>
                      <a:pt x="3457" y="346"/>
                    </a:lnTo>
                    <a:lnTo>
                      <a:pt x="2982" y="541"/>
                    </a:lnTo>
                    <a:lnTo>
                      <a:pt x="2528" y="757"/>
                    </a:lnTo>
                    <a:lnTo>
                      <a:pt x="2096" y="1016"/>
                    </a:lnTo>
                    <a:lnTo>
                      <a:pt x="1729" y="1319"/>
                    </a:lnTo>
                    <a:lnTo>
                      <a:pt x="1361" y="1643"/>
                    </a:lnTo>
                    <a:lnTo>
                      <a:pt x="1059" y="1989"/>
                    </a:lnTo>
                    <a:lnTo>
                      <a:pt x="778" y="2356"/>
                    </a:lnTo>
                    <a:lnTo>
                      <a:pt x="540" y="2767"/>
                    </a:lnTo>
                    <a:lnTo>
                      <a:pt x="346" y="3177"/>
                    </a:lnTo>
                    <a:lnTo>
                      <a:pt x="194" y="3631"/>
                    </a:lnTo>
                    <a:lnTo>
                      <a:pt x="86" y="4085"/>
                    </a:lnTo>
                    <a:lnTo>
                      <a:pt x="22" y="4560"/>
                    </a:lnTo>
                    <a:lnTo>
                      <a:pt x="0" y="5035"/>
                    </a:lnTo>
                    <a:lnTo>
                      <a:pt x="22" y="5532"/>
                    </a:lnTo>
                    <a:lnTo>
                      <a:pt x="86" y="6051"/>
                    </a:lnTo>
                    <a:lnTo>
                      <a:pt x="216" y="6569"/>
                    </a:lnTo>
                    <a:lnTo>
                      <a:pt x="389" y="7066"/>
                    </a:lnTo>
                    <a:lnTo>
                      <a:pt x="605" y="7585"/>
                    </a:lnTo>
                    <a:lnTo>
                      <a:pt x="886" y="8125"/>
                    </a:lnTo>
                    <a:lnTo>
                      <a:pt x="1210" y="8622"/>
                    </a:lnTo>
                    <a:lnTo>
                      <a:pt x="1599" y="9141"/>
                    </a:lnTo>
                    <a:lnTo>
                      <a:pt x="2053" y="9659"/>
                    </a:lnTo>
                    <a:lnTo>
                      <a:pt x="2550" y="10156"/>
                    </a:lnTo>
                    <a:lnTo>
                      <a:pt x="3111" y="10632"/>
                    </a:lnTo>
                    <a:lnTo>
                      <a:pt x="4213" y="11518"/>
                    </a:lnTo>
                    <a:lnTo>
                      <a:pt x="5315" y="12360"/>
                    </a:lnTo>
                    <a:lnTo>
                      <a:pt x="6461" y="13225"/>
                    </a:lnTo>
                    <a:lnTo>
                      <a:pt x="7584" y="14067"/>
                    </a:lnTo>
                    <a:lnTo>
                      <a:pt x="9896" y="15709"/>
                    </a:lnTo>
                    <a:lnTo>
                      <a:pt x="12230" y="17373"/>
                    </a:lnTo>
                    <a:lnTo>
                      <a:pt x="14542" y="19037"/>
                    </a:lnTo>
                    <a:lnTo>
                      <a:pt x="15709" y="19880"/>
                    </a:lnTo>
                    <a:lnTo>
                      <a:pt x="16854" y="20722"/>
                    </a:lnTo>
                    <a:lnTo>
                      <a:pt x="17977" y="21608"/>
                    </a:lnTo>
                    <a:lnTo>
                      <a:pt x="19101" y="22473"/>
                    </a:lnTo>
                    <a:lnTo>
                      <a:pt x="20203" y="23380"/>
                    </a:lnTo>
                    <a:lnTo>
                      <a:pt x="21283" y="24309"/>
                    </a:lnTo>
                    <a:lnTo>
                      <a:pt x="21499" y="24331"/>
                    </a:lnTo>
                    <a:lnTo>
                      <a:pt x="21716" y="24352"/>
                    </a:lnTo>
                    <a:lnTo>
                      <a:pt x="21910" y="24352"/>
                    </a:lnTo>
                    <a:lnTo>
                      <a:pt x="22083" y="24331"/>
                    </a:lnTo>
                    <a:lnTo>
                      <a:pt x="22256" y="24288"/>
                    </a:lnTo>
                    <a:lnTo>
                      <a:pt x="22407" y="24223"/>
                    </a:lnTo>
                    <a:lnTo>
                      <a:pt x="22558" y="24158"/>
                    </a:lnTo>
                    <a:lnTo>
                      <a:pt x="22688" y="24072"/>
                    </a:lnTo>
                    <a:lnTo>
                      <a:pt x="22818" y="23964"/>
                    </a:lnTo>
                    <a:lnTo>
                      <a:pt x="22926" y="23855"/>
                    </a:lnTo>
                    <a:lnTo>
                      <a:pt x="23034" y="23726"/>
                    </a:lnTo>
                    <a:lnTo>
                      <a:pt x="23120" y="23596"/>
                    </a:lnTo>
                    <a:lnTo>
                      <a:pt x="23293" y="23294"/>
                    </a:lnTo>
                    <a:lnTo>
                      <a:pt x="23423" y="22970"/>
                    </a:lnTo>
                    <a:lnTo>
                      <a:pt x="23531" y="22624"/>
                    </a:lnTo>
                    <a:lnTo>
                      <a:pt x="23617" y="22300"/>
                    </a:lnTo>
                    <a:lnTo>
                      <a:pt x="23768" y="21630"/>
                    </a:lnTo>
                    <a:lnTo>
                      <a:pt x="23876" y="21047"/>
                    </a:lnTo>
                    <a:lnTo>
                      <a:pt x="23919" y="20809"/>
                    </a:lnTo>
                    <a:lnTo>
                      <a:pt x="23984" y="20614"/>
                    </a:lnTo>
                    <a:lnTo>
                      <a:pt x="23444" y="19167"/>
                    </a:lnTo>
                    <a:lnTo>
                      <a:pt x="22882" y="17676"/>
                    </a:lnTo>
                    <a:lnTo>
                      <a:pt x="22234" y="16163"/>
                    </a:lnTo>
                    <a:lnTo>
                      <a:pt x="21543" y="14607"/>
                    </a:lnTo>
                    <a:lnTo>
                      <a:pt x="21175" y="13851"/>
                    </a:lnTo>
                    <a:lnTo>
                      <a:pt x="20786" y="13073"/>
                    </a:lnTo>
                    <a:lnTo>
                      <a:pt x="20397" y="12317"/>
                    </a:lnTo>
                    <a:lnTo>
                      <a:pt x="19987" y="11561"/>
                    </a:lnTo>
                    <a:lnTo>
                      <a:pt x="19555" y="10805"/>
                    </a:lnTo>
                    <a:lnTo>
                      <a:pt x="19101" y="10070"/>
                    </a:lnTo>
                    <a:lnTo>
                      <a:pt x="18647" y="9335"/>
                    </a:lnTo>
                    <a:lnTo>
                      <a:pt x="18172" y="8622"/>
                    </a:lnTo>
                    <a:lnTo>
                      <a:pt x="17675" y="7909"/>
                    </a:lnTo>
                    <a:lnTo>
                      <a:pt x="17178" y="7218"/>
                    </a:lnTo>
                    <a:lnTo>
                      <a:pt x="16638" y="6569"/>
                    </a:lnTo>
                    <a:lnTo>
                      <a:pt x="16098" y="5921"/>
                    </a:lnTo>
                    <a:lnTo>
                      <a:pt x="15536" y="5295"/>
                    </a:lnTo>
                    <a:lnTo>
                      <a:pt x="14974" y="4690"/>
                    </a:lnTo>
                    <a:lnTo>
                      <a:pt x="14391" y="4106"/>
                    </a:lnTo>
                    <a:lnTo>
                      <a:pt x="13764" y="3566"/>
                    </a:lnTo>
                    <a:lnTo>
                      <a:pt x="13137" y="3047"/>
                    </a:lnTo>
                    <a:lnTo>
                      <a:pt x="12511" y="2572"/>
                    </a:lnTo>
                    <a:lnTo>
                      <a:pt x="11841" y="2118"/>
                    </a:lnTo>
                    <a:lnTo>
                      <a:pt x="11171" y="1708"/>
                    </a:lnTo>
                    <a:lnTo>
                      <a:pt x="10480" y="1319"/>
                    </a:lnTo>
                    <a:lnTo>
                      <a:pt x="9767" y="995"/>
                    </a:lnTo>
                    <a:lnTo>
                      <a:pt x="9032" y="692"/>
                    </a:lnTo>
                    <a:lnTo>
                      <a:pt x="8276" y="433"/>
                    </a:lnTo>
                    <a:lnTo>
                      <a:pt x="7584" y="260"/>
                    </a:lnTo>
                    <a:lnTo>
                      <a:pt x="6936" y="109"/>
                    </a:lnTo>
                    <a:lnTo>
                      <a:pt x="6288" y="44"/>
                    </a:lnTo>
                    <a:lnTo>
                      <a:pt x="5661" y="1"/>
                    </a:lnTo>
                    <a:close/>
                  </a:path>
                </a:pathLst>
              </a:custGeom>
              <a:solidFill>
                <a:srgbClr val="424242">
                  <a:alpha val="55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29"/>
              <p:cNvSpPr/>
              <p:nvPr/>
            </p:nvSpPr>
            <p:spPr>
              <a:xfrm>
                <a:off x="11127450" y="3207700"/>
                <a:ext cx="284700" cy="298200"/>
              </a:xfrm>
              <a:custGeom>
                <a:avLst/>
                <a:gdLst/>
                <a:ahLst/>
                <a:cxnLst/>
                <a:rect l="l" t="t" r="r" b="b"/>
                <a:pathLst>
                  <a:path w="11388" h="11928" extrusionOk="0">
                    <a:moveTo>
                      <a:pt x="2485" y="0"/>
                    </a:moveTo>
                    <a:lnTo>
                      <a:pt x="1923" y="22"/>
                    </a:lnTo>
                    <a:lnTo>
                      <a:pt x="1664" y="43"/>
                    </a:lnTo>
                    <a:lnTo>
                      <a:pt x="1426" y="65"/>
                    </a:lnTo>
                    <a:lnTo>
                      <a:pt x="1210" y="108"/>
                    </a:lnTo>
                    <a:lnTo>
                      <a:pt x="1016" y="173"/>
                    </a:lnTo>
                    <a:lnTo>
                      <a:pt x="843" y="216"/>
                    </a:lnTo>
                    <a:lnTo>
                      <a:pt x="692" y="303"/>
                    </a:lnTo>
                    <a:lnTo>
                      <a:pt x="540" y="367"/>
                    </a:lnTo>
                    <a:lnTo>
                      <a:pt x="432" y="475"/>
                    </a:lnTo>
                    <a:lnTo>
                      <a:pt x="324" y="562"/>
                    </a:lnTo>
                    <a:lnTo>
                      <a:pt x="238" y="670"/>
                    </a:lnTo>
                    <a:lnTo>
                      <a:pt x="151" y="778"/>
                    </a:lnTo>
                    <a:lnTo>
                      <a:pt x="108" y="886"/>
                    </a:lnTo>
                    <a:lnTo>
                      <a:pt x="65" y="1016"/>
                    </a:lnTo>
                    <a:lnTo>
                      <a:pt x="22" y="1124"/>
                    </a:lnTo>
                    <a:lnTo>
                      <a:pt x="0" y="1253"/>
                    </a:lnTo>
                    <a:lnTo>
                      <a:pt x="0" y="1383"/>
                    </a:lnTo>
                    <a:lnTo>
                      <a:pt x="43" y="1664"/>
                    </a:lnTo>
                    <a:lnTo>
                      <a:pt x="108" y="1945"/>
                    </a:lnTo>
                    <a:lnTo>
                      <a:pt x="238" y="2226"/>
                    </a:lnTo>
                    <a:lnTo>
                      <a:pt x="411" y="2528"/>
                    </a:lnTo>
                    <a:lnTo>
                      <a:pt x="605" y="2809"/>
                    </a:lnTo>
                    <a:lnTo>
                      <a:pt x="821" y="3090"/>
                    </a:lnTo>
                    <a:lnTo>
                      <a:pt x="1081" y="3349"/>
                    </a:lnTo>
                    <a:lnTo>
                      <a:pt x="1880" y="4105"/>
                    </a:lnTo>
                    <a:lnTo>
                      <a:pt x="3068" y="5207"/>
                    </a:lnTo>
                    <a:lnTo>
                      <a:pt x="6094" y="7952"/>
                    </a:lnTo>
                    <a:lnTo>
                      <a:pt x="8946" y="10544"/>
                    </a:lnTo>
                    <a:lnTo>
                      <a:pt x="9918" y="11452"/>
                    </a:lnTo>
                    <a:lnTo>
                      <a:pt x="10393" y="11927"/>
                    </a:lnTo>
                    <a:lnTo>
                      <a:pt x="11387" y="11106"/>
                    </a:lnTo>
                    <a:lnTo>
                      <a:pt x="11193" y="10609"/>
                    </a:lnTo>
                    <a:lnTo>
                      <a:pt x="10912" y="9983"/>
                    </a:lnTo>
                    <a:lnTo>
                      <a:pt x="10566" y="9226"/>
                    </a:lnTo>
                    <a:lnTo>
                      <a:pt x="10134" y="8405"/>
                    </a:lnTo>
                    <a:lnTo>
                      <a:pt x="9637" y="7519"/>
                    </a:lnTo>
                    <a:lnTo>
                      <a:pt x="9097" y="6590"/>
                    </a:lnTo>
                    <a:lnTo>
                      <a:pt x="8514" y="5661"/>
                    </a:lnTo>
                    <a:lnTo>
                      <a:pt x="7887" y="4710"/>
                    </a:lnTo>
                    <a:lnTo>
                      <a:pt x="7217" y="3803"/>
                    </a:lnTo>
                    <a:lnTo>
                      <a:pt x="6547" y="2939"/>
                    </a:lnTo>
                    <a:lnTo>
                      <a:pt x="6202" y="2528"/>
                    </a:lnTo>
                    <a:lnTo>
                      <a:pt x="5856" y="2139"/>
                    </a:lnTo>
                    <a:lnTo>
                      <a:pt x="5488" y="1772"/>
                    </a:lnTo>
                    <a:lnTo>
                      <a:pt x="5143" y="1448"/>
                    </a:lnTo>
                    <a:lnTo>
                      <a:pt x="4797" y="1145"/>
                    </a:lnTo>
                    <a:lnTo>
                      <a:pt x="4451" y="864"/>
                    </a:lnTo>
                    <a:lnTo>
                      <a:pt x="4106" y="605"/>
                    </a:lnTo>
                    <a:lnTo>
                      <a:pt x="3781" y="411"/>
                    </a:lnTo>
                    <a:lnTo>
                      <a:pt x="3436" y="238"/>
                    </a:lnTo>
                    <a:lnTo>
                      <a:pt x="3112" y="108"/>
                    </a:lnTo>
                    <a:lnTo>
                      <a:pt x="2809" y="43"/>
                    </a:lnTo>
                    <a:lnTo>
                      <a:pt x="248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29"/>
              <p:cNvSpPr/>
              <p:nvPr/>
            </p:nvSpPr>
            <p:spPr>
              <a:xfrm>
                <a:off x="11791325" y="3020250"/>
                <a:ext cx="149125" cy="369500"/>
              </a:xfrm>
              <a:custGeom>
                <a:avLst/>
                <a:gdLst/>
                <a:ahLst/>
                <a:cxnLst/>
                <a:rect l="l" t="t" r="r" b="b"/>
                <a:pathLst>
                  <a:path w="5965" h="14780" extrusionOk="0">
                    <a:moveTo>
                      <a:pt x="4495" y="0"/>
                    </a:moveTo>
                    <a:lnTo>
                      <a:pt x="4322" y="43"/>
                    </a:lnTo>
                    <a:lnTo>
                      <a:pt x="4128" y="87"/>
                    </a:lnTo>
                    <a:lnTo>
                      <a:pt x="3912" y="130"/>
                    </a:lnTo>
                    <a:lnTo>
                      <a:pt x="3696" y="216"/>
                    </a:lnTo>
                    <a:lnTo>
                      <a:pt x="3458" y="303"/>
                    </a:lnTo>
                    <a:lnTo>
                      <a:pt x="2939" y="562"/>
                    </a:lnTo>
                    <a:lnTo>
                      <a:pt x="2680" y="735"/>
                    </a:lnTo>
                    <a:lnTo>
                      <a:pt x="2442" y="951"/>
                    </a:lnTo>
                    <a:lnTo>
                      <a:pt x="2205" y="1210"/>
                    </a:lnTo>
                    <a:lnTo>
                      <a:pt x="1989" y="1513"/>
                    </a:lnTo>
                    <a:lnTo>
                      <a:pt x="1773" y="1858"/>
                    </a:lnTo>
                    <a:lnTo>
                      <a:pt x="1578" y="2226"/>
                    </a:lnTo>
                    <a:lnTo>
                      <a:pt x="1405" y="2636"/>
                    </a:lnTo>
                    <a:lnTo>
                      <a:pt x="1232" y="3068"/>
                    </a:lnTo>
                    <a:lnTo>
                      <a:pt x="1081" y="3522"/>
                    </a:lnTo>
                    <a:lnTo>
                      <a:pt x="952" y="4019"/>
                    </a:lnTo>
                    <a:lnTo>
                      <a:pt x="822" y="4516"/>
                    </a:lnTo>
                    <a:lnTo>
                      <a:pt x="692" y="5035"/>
                    </a:lnTo>
                    <a:lnTo>
                      <a:pt x="476" y="6115"/>
                    </a:lnTo>
                    <a:lnTo>
                      <a:pt x="325" y="7217"/>
                    </a:lnTo>
                    <a:lnTo>
                      <a:pt x="195" y="8341"/>
                    </a:lnTo>
                    <a:lnTo>
                      <a:pt x="87" y="9464"/>
                    </a:lnTo>
                    <a:lnTo>
                      <a:pt x="44" y="10523"/>
                    </a:lnTo>
                    <a:lnTo>
                      <a:pt x="1" y="11539"/>
                    </a:lnTo>
                    <a:lnTo>
                      <a:pt x="1" y="12468"/>
                    </a:lnTo>
                    <a:lnTo>
                      <a:pt x="22" y="13289"/>
                    </a:lnTo>
                    <a:lnTo>
                      <a:pt x="66" y="13980"/>
                    </a:lnTo>
                    <a:lnTo>
                      <a:pt x="130" y="14520"/>
                    </a:lnTo>
                    <a:lnTo>
                      <a:pt x="1384" y="14780"/>
                    </a:lnTo>
                    <a:lnTo>
                      <a:pt x="1600" y="14153"/>
                    </a:lnTo>
                    <a:lnTo>
                      <a:pt x="2054" y="12900"/>
                    </a:lnTo>
                    <a:lnTo>
                      <a:pt x="3393" y="9291"/>
                    </a:lnTo>
                    <a:lnTo>
                      <a:pt x="4819" y="5445"/>
                    </a:lnTo>
                    <a:lnTo>
                      <a:pt x="5381" y="3933"/>
                    </a:lnTo>
                    <a:lnTo>
                      <a:pt x="5727" y="2896"/>
                    </a:lnTo>
                    <a:lnTo>
                      <a:pt x="5835" y="2550"/>
                    </a:lnTo>
                    <a:lnTo>
                      <a:pt x="5921" y="2204"/>
                    </a:lnTo>
                    <a:lnTo>
                      <a:pt x="5964" y="1858"/>
                    </a:lnTo>
                    <a:lnTo>
                      <a:pt x="5964" y="1513"/>
                    </a:lnTo>
                    <a:lnTo>
                      <a:pt x="5943" y="1210"/>
                    </a:lnTo>
                    <a:lnTo>
                      <a:pt x="5878" y="929"/>
                    </a:lnTo>
                    <a:lnTo>
                      <a:pt x="5792" y="670"/>
                    </a:lnTo>
                    <a:lnTo>
                      <a:pt x="5727" y="540"/>
                    </a:lnTo>
                    <a:lnTo>
                      <a:pt x="5640" y="432"/>
                    </a:lnTo>
                    <a:lnTo>
                      <a:pt x="5576" y="346"/>
                    </a:lnTo>
                    <a:lnTo>
                      <a:pt x="5467" y="259"/>
                    </a:lnTo>
                    <a:lnTo>
                      <a:pt x="5359" y="173"/>
                    </a:lnTo>
                    <a:lnTo>
                      <a:pt x="5251" y="108"/>
                    </a:lnTo>
                    <a:lnTo>
                      <a:pt x="5122" y="65"/>
                    </a:lnTo>
                    <a:lnTo>
                      <a:pt x="4992" y="22"/>
                    </a:lnTo>
                    <a:lnTo>
                      <a:pt x="48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29"/>
              <p:cNvSpPr/>
              <p:nvPr/>
            </p:nvSpPr>
            <p:spPr>
              <a:xfrm>
                <a:off x="11244675" y="3352450"/>
                <a:ext cx="874575" cy="874600"/>
              </a:xfrm>
              <a:custGeom>
                <a:avLst/>
                <a:gdLst/>
                <a:ahLst/>
                <a:cxnLst/>
                <a:rect l="l" t="t" r="r" b="b"/>
                <a:pathLst>
                  <a:path w="34983" h="34984" extrusionOk="0">
                    <a:moveTo>
                      <a:pt x="17221" y="1"/>
                    </a:moveTo>
                    <a:lnTo>
                      <a:pt x="16314" y="44"/>
                    </a:lnTo>
                    <a:lnTo>
                      <a:pt x="15428" y="109"/>
                    </a:lnTo>
                    <a:lnTo>
                      <a:pt x="14542" y="239"/>
                    </a:lnTo>
                    <a:lnTo>
                      <a:pt x="13678" y="411"/>
                    </a:lnTo>
                    <a:lnTo>
                      <a:pt x="12835" y="627"/>
                    </a:lnTo>
                    <a:lnTo>
                      <a:pt x="11992" y="865"/>
                    </a:lnTo>
                    <a:lnTo>
                      <a:pt x="11171" y="1168"/>
                    </a:lnTo>
                    <a:lnTo>
                      <a:pt x="10393" y="1492"/>
                    </a:lnTo>
                    <a:lnTo>
                      <a:pt x="9615" y="1859"/>
                    </a:lnTo>
                    <a:lnTo>
                      <a:pt x="8859" y="2270"/>
                    </a:lnTo>
                    <a:lnTo>
                      <a:pt x="8146" y="2702"/>
                    </a:lnTo>
                    <a:lnTo>
                      <a:pt x="7433" y="3177"/>
                    </a:lnTo>
                    <a:lnTo>
                      <a:pt x="6763" y="3674"/>
                    </a:lnTo>
                    <a:lnTo>
                      <a:pt x="6115" y="4193"/>
                    </a:lnTo>
                    <a:lnTo>
                      <a:pt x="5488" y="4754"/>
                    </a:lnTo>
                    <a:lnTo>
                      <a:pt x="4883" y="5360"/>
                    </a:lnTo>
                    <a:lnTo>
                      <a:pt x="4322" y="5965"/>
                    </a:lnTo>
                    <a:lnTo>
                      <a:pt x="3781" y="6613"/>
                    </a:lnTo>
                    <a:lnTo>
                      <a:pt x="3284" y="7283"/>
                    </a:lnTo>
                    <a:lnTo>
                      <a:pt x="2809" y="7974"/>
                    </a:lnTo>
                    <a:lnTo>
                      <a:pt x="2355" y="8687"/>
                    </a:lnTo>
                    <a:lnTo>
                      <a:pt x="1945" y="9443"/>
                    </a:lnTo>
                    <a:lnTo>
                      <a:pt x="1577" y="10200"/>
                    </a:lnTo>
                    <a:lnTo>
                      <a:pt x="1253" y="10977"/>
                    </a:lnTo>
                    <a:lnTo>
                      <a:pt x="951" y="11777"/>
                    </a:lnTo>
                    <a:lnTo>
                      <a:pt x="691" y="12576"/>
                    </a:lnTo>
                    <a:lnTo>
                      <a:pt x="475" y="13419"/>
                    </a:lnTo>
                    <a:lnTo>
                      <a:pt x="281" y="14262"/>
                    </a:lnTo>
                    <a:lnTo>
                      <a:pt x="151" y="15105"/>
                    </a:lnTo>
                    <a:lnTo>
                      <a:pt x="65" y="15990"/>
                    </a:lnTo>
                    <a:lnTo>
                      <a:pt x="0" y="16855"/>
                    </a:lnTo>
                    <a:lnTo>
                      <a:pt x="0" y="17762"/>
                    </a:lnTo>
                    <a:lnTo>
                      <a:pt x="22" y="18648"/>
                    </a:lnTo>
                    <a:lnTo>
                      <a:pt x="108" y="19556"/>
                    </a:lnTo>
                    <a:lnTo>
                      <a:pt x="238" y="20442"/>
                    </a:lnTo>
                    <a:lnTo>
                      <a:pt x="411" y="21306"/>
                    </a:lnTo>
                    <a:lnTo>
                      <a:pt x="627" y="22149"/>
                    </a:lnTo>
                    <a:lnTo>
                      <a:pt x="864" y="22991"/>
                    </a:lnTo>
                    <a:lnTo>
                      <a:pt x="1167" y="23791"/>
                    </a:lnTo>
                    <a:lnTo>
                      <a:pt x="1491" y="24590"/>
                    </a:lnTo>
                    <a:lnTo>
                      <a:pt x="1858" y="25368"/>
                    </a:lnTo>
                    <a:lnTo>
                      <a:pt x="2269" y="26103"/>
                    </a:lnTo>
                    <a:lnTo>
                      <a:pt x="2701" y="26837"/>
                    </a:lnTo>
                    <a:lnTo>
                      <a:pt x="3155" y="27529"/>
                    </a:lnTo>
                    <a:lnTo>
                      <a:pt x="3673" y="28220"/>
                    </a:lnTo>
                    <a:lnTo>
                      <a:pt x="4192" y="28869"/>
                    </a:lnTo>
                    <a:lnTo>
                      <a:pt x="4754" y="29495"/>
                    </a:lnTo>
                    <a:lnTo>
                      <a:pt x="5359" y="30079"/>
                    </a:lnTo>
                    <a:lnTo>
                      <a:pt x="5964" y="30662"/>
                    </a:lnTo>
                    <a:lnTo>
                      <a:pt x="6612" y="31202"/>
                    </a:lnTo>
                    <a:lnTo>
                      <a:pt x="7282" y="31699"/>
                    </a:lnTo>
                    <a:lnTo>
                      <a:pt x="7973" y="32174"/>
                    </a:lnTo>
                    <a:lnTo>
                      <a:pt x="8686" y="32607"/>
                    </a:lnTo>
                    <a:lnTo>
                      <a:pt x="9442" y="33017"/>
                    </a:lnTo>
                    <a:lnTo>
                      <a:pt x="10199" y="33384"/>
                    </a:lnTo>
                    <a:lnTo>
                      <a:pt x="10977" y="33730"/>
                    </a:lnTo>
                    <a:lnTo>
                      <a:pt x="11776" y="34033"/>
                    </a:lnTo>
                    <a:lnTo>
                      <a:pt x="12576" y="34292"/>
                    </a:lnTo>
                    <a:lnTo>
                      <a:pt x="13418" y="34508"/>
                    </a:lnTo>
                    <a:lnTo>
                      <a:pt x="14261" y="34681"/>
                    </a:lnTo>
                    <a:lnTo>
                      <a:pt x="15104" y="34832"/>
                    </a:lnTo>
                    <a:lnTo>
                      <a:pt x="15990" y="34919"/>
                    </a:lnTo>
                    <a:lnTo>
                      <a:pt x="16854" y="34962"/>
                    </a:lnTo>
                    <a:lnTo>
                      <a:pt x="17761" y="34983"/>
                    </a:lnTo>
                    <a:lnTo>
                      <a:pt x="18647" y="34940"/>
                    </a:lnTo>
                    <a:lnTo>
                      <a:pt x="19555" y="34854"/>
                    </a:lnTo>
                    <a:lnTo>
                      <a:pt x="20441" y="34724"/>
                    </a:lnTo>
                    <a:lnTo>
                      <a:pt x="21305" y="34573"/>
                    </a:lnTo>
                    <a:lnTo>
                      <a:pt x="22148" y="34357"/>
                    </a:lnTo>
                    <a:lnTo>
                      <a:pt x="22969" y="34098"/>
                    </a:lnTo>
                    <a:lnTo>
                      <a:pt x="23790" y="33817"/>
                    </a:lnTo>
                    <a:lnTo>
                      <a:pt x="24589" y="33471"/>
                    </a:lnTo>
                    <a:lnTo>
                      <a:pt x="25346" y="33125"/>
                    </a:lnTo>
                    <a:lnTo>
                      <a:pt x="26102" y="32715"/>
                    </a:lnTo>
                    <a:lnTo>
                      <a:pt x="26837" y="32283"/>
                    </a:lnTo>
                    <a:lnTo>
                      <a:pt x="27528" y="31807"/>
                    </a:lnTo>
                    <a:lnTo>
                      <a:pt x="28219" y="31310"/>
                    </a:lnTo>
                    <a:lnTo>
                      <a:pt x="28868" y="30770"/>
                    </a:lnTo>
                    <a:lnTo>
                      <a:pt x="29494" y="30208"/>
                    </a:lnTo>
                    <a:lnTo>
                      <a:pt x="30078" y="29625"/>
                    </a:lnTo>
                    <a:lnTo>
                      <a:pt x="30661" y="28998"/>
                    </a:lnTo>
                    <a:lnTo>
                      <a:pt x="31180" y="28350"/>
                    </a:lnTo>
                    <a:lnTo>
                      <a:pt x="31698" y="27680"/>
                    </a:lnTo>
                    <a:lnTo>
                      <a:pt x="32174" y="26989"/>
                    </a:lnTo>
                    <a:lnTo>
                      <a:pt x="32606" y="26276"/>
                    </a:lnTo>
                    <a:lnTo>
                      <a:pt x="33016" y="25541"/>
                    </a:lnTo>
                    <a:lnTo>
                      <a:pt x="33384" y="24785"/>
                    </a:lnTo>
                    <a:lnTo>
                      <a:pt x="33729" y="24007"/>
                    </a:lnTo>
                    <a:lnTo>
                      <a:pt x="34032" y="23207"/>
                    </a:lnTo>
                    <a:lnTo>
                      <a:pt x="34291" y="22386"/>
                    </a:lnTo>
                    <a:lnTo>
                      <a:pt x="34507" y="21565"/>
                    </a:lnTo>
                    <a:lnTo>
                      <a:pt x="34680" y="20722"/>
                    </a:lnTo>
                    <a:lnTo>
                      <a:pt x="34810" y="19858"/>
                    </a:lnTo>
                    <a:lnTo>
                      <a:pt x="34918" y="18994"/>
                    </a:lnTo>
                    <a:lnTo>
                      <a:pt x="34961" y="18108"/>
                    </a:lnTo>
                    <a:lnTo>
                      <a:pt x="34983" y="17222"/>
                    </a:lnTo>
                    <a:lnTo>
                      <a:pt x="34939" y="16315"/>
                    </a:lnTo>
                    <a:lnTo>
                      <a:pt x="34853" y="15429"/>
                    </a:lnTo>
                    <a:lnTo>
                      <a:pt x="34723" y="14543"/>
                    </a:lnTo>
                    <a:lnTo>
                      <a:pt x="34550" y="13678"/>
                    </a:lnTo>
                    <a:lnTo>
                      <a:pt x="34356" y="12836"/>
                    </a:lnTo>
                    <a:lnTo>
                      <a:pt x="34097" y="11993"/>
                    </a:lnTo>
                    <a:lnTo>
                      <a:pt x="33816" y="11172"/>
                    </a:lnTo>
                    <a:lnTo>
                      <a:pt x="33470" y="10394"/>
                    </a:lnTo>
                    <a:lnTo>
                      <a:pt x="33103" y="9616"/>
                    </a:lnTo>
                    <a:lnTo>
                      <a:pt x="32714" y="8860"/>
                    </a:lnTo>
                    <a:lnTo>
                      <a:pt x="32282" y="8147"/>
                    </a:lnTo>
                    <a:lnTo>
                      <a:pt x="31806" y="7434"/>
                    </a:lnTo>
                    <a:lnTo>
                      <a:pt x="31309" y="6764"/>
                    </a:lnTo>
                    <a:lnTo>
                      <a:pt x="30769" y="6116"/>
                    </a:lnTo>
                    <a:lnTo>
                      <a:pt x="30207" y="5489"/>
                    </a:lnTo>
                    <a:lnTo>
                      <a:pt x="29624" y="4884"/>
                    </a:lnTo>
                    <a:lnTo>
                      <a:pt x="28997" y="4322"/>
                    </a:lnTo>
                    <a:lnTo>
                      <a:pt x="28349" y="3782"/>
                    </a:lnTo>
                    <a:lnTo>
                      <a:pt x="27679" y="3285"/>
                    </a:lnTo>
                    <a:lnTo>
                      <a:pt x="26988" y="2810"/>
                    </a:lnTo>
                    <a:lnTo>
                      <a:pt x="26275" y="2356"/>
                    </a:lnTo>
                    <a:lnTo>
                      <a:pt x="25540" y="1946"/>
                    </a:lnTo>
                    <a:lnTo>
                      <a:pt x="24784" y="1578"/>
                    </a:lnTo>
                    <a:lnTo>
                      <a:pt x="24006" y="1254"/>
                    </a:lnTo>
                    <a:lnTo>
                      <a:pt x="23206" y="952"/>
                    </a:lnTo>
                    <a:lnTo>
                      <a:pt x="22385" y="692"/>
                    </a:lnTo>
                    <a:lnTo>
                      <a:pt x="21564" y="476"/>
                    </a:lnTo>
                    <a:lnTo>
                      <a:pt x="20722" y="282"/>
                    </a:lnTo>
                    <a:lnTo>
                      <a:pt x="19857" y="152"/>
                    </a:lnTo>
                    <a:lnTo>
                      <a:pt x="18993" y="66"/>
                    </a:lnTo>
                    <a:lnTo>
                      <a:pt x="18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29"/>
              <p:cNvSpPr/>
              <p:nvPr/>
            </p:nvSpPr>
            <p:spPr>
              <a:xfrm>
                <a:off x="11507725" y="3671175"/>
                <a:ext cx="6107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3328" extrusionOk="0">
                    <a:moveTo>
                      <a:pt x="1103" y="0"/>
                    </a:moveTo>
                    <a:lnTo>
                      <a:pt x="973" y="22"/>
                    </a:lnTo>
                    <a:lnTo>
                      <a:pt x="865" y="65"/>
                    </a:lnTo>
                    <a:lnTo>
                      <a:pt x="736" y="108"/>
                    </a:lnTo>
                    <a:lnTo>
                      <a:pt x="627" y="173"/>
                    </a:lnTo>
                    <a:lnTo>
                      <a:pt x="519" y="238"/>
                    </a:lnTo>
                    <a:lnTo>
                      <a:pt x="433" y="346"/>
                    </a:lnTo>
                    <a:lnTo>
                      <a:pt x="347" y="454"/>
                    </a:lnTo>
                    <a:lnTo>
                      <a:pt x="260" y="584"/>
                    </a:lnTo>
                    <a:lnTo>
                      <a:pt x="131" y="843"/>
                    </a:lnTo>
                    <a:lnTo>
                      <a:pt x="44" y="1124"/>
                    </a:lnTo>
                    <a:lnTo>
                      <a:pt x="1" y="1426"/>
                    </a:lnTo>
                    <a:lnTo>
                      <a:pt x="1" y="1750"/>
                    </a:lnTo>
                    <a:lnTo>
                      <a:pt x="44" y="2075"/>
                    </a:lnTo>
                    <a:lnTo>
                      <a:pt x="131" y="2356"/>
                    </a:lnTo>
                    <a:lnTo>
                      <a:pt x="260" y="2636"/>
                    </a:lnTo>
                    <a:lnTo>
                      <a:pt x="411" y="2874"/>
                    </a:lnTo>
                    <a:lnTo>
                      <a:pt x="606" y="3047"/>
                    </a:lnTo>
                    <a:lnTo>
                      <a:pt x="692" y="3133"/>
                    </a:lnTo>
                    <a:lnTo>
                      <a:pt x="800" y="3198"/>
                    </a:lnTo>
                    <a:lnTo>
                      <a:pt x="908" y="3263"/>
                    </a:lnTo>
                    <a:lnTo>
                      <a:pt x="1038" y="3285"/>
                    </a:lnTo>
                    <a:lnTo>
                      <a:pt x="1146" y="3306"/>
                    </a:lnTo>
                    <a:lnTo>
                      <a:pt x="1276" y="3328"/>
                    </a:lnTo>
                    <a:lnTo>
                      <a:pt x="1341" y="3328"/>
                    </a:lnTo>
                    <a:lnTo>
                      <a:pt x="1449" y="3306"/>
                    </a:lnTo>
                    <a:lnTo>
                      <a:pt x="1578" y="3263"/>
                    </a:lnTo>
                    <a:lnTo>
                      <a:pt x="1686" y="3220"/>
                    </a:lnTo>
                    <a:lnTo>
                      <a:pt x="1794" y="3155"/>
                    </a:lnTo>
                    <a:lnTo>
                      <a:pt x="1902" y="3090"/>
                    </a:lnTo>
                    <a:lnTo>
                      <a:pt x="1989" y="2982"/>
                    </a:lnTo>
                    <a:lnTo>
                      <a:pt x="2075" y="2896"/>
                    </a:lnTo>
                    <a:lnTo>
                      <a:pt x="2162" y="2788"/>
                    </a:lnTo>
                    <a:lnTo>
                      <a:pt x="2291" y="2528"/>
                    </a:lnTo>
                    <a:lnTo>
                      <a:pt x="2378" y="2226"/>
                    </a:lnTo>
                    <a:lnTo>
                      <a:pt x="2443" y="1923"/>
                    </a:lnTo>
                    <a:lnTo>
                      <a:pt x="2443" y="1578"/>
                    </a:lnTo>
                    <a:lnTo>
                      <a:pt x="2399" y="1254"/>
                    </a:lnTo>
                    <a:lnTo>
                      <a:pt x="2291" y="951"/>
                    </a:lnTo>
                    <a:lnTo>
                      <a:pt x="2162" y="670"/>
                    </a:lnTo>
                    <a:lnTo>
                      <a:pt x="2010" y="432"/>
                    </a:lnTo>
                    <a:lnTo>
                      <a:pt x="1902" y="324"/>
                    </a:lnTo>
                    <a:lnTo>
                      <a:pt x="1816" y="238"/>
                    </a:lnTo>
                    <a:lnTo>
                      <a:pt x="1708" y="173"/>
                    </a:lnTo>
                    <a:lnTo>
                      <a:pt x="1600" y="108"/>
                    </a:lnTo>
                    <a:lnTo>
                      <a:pt x="1470" y="43"/>
                    </a:lnTo>
                    <a:lnTo>
                      <a:pt x="1362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29"/>
              <p:cNvSpPr/>
              <p:nvPr/>
            </p:nvSpPr>
            <p:spPr>
              <a:xfrm>
                <a:off x="11783225" y="3652800"/>
                <a:ext cx="610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3329" extrusionOk="0">
                    <a:moveTo>
                      <a:pt x="1124" y="1"/>
                    </a:moveTo>
                    <a:lnTo>
                      <a:pt x="995" y="22"/>
                    </a:lnTo>
                    <a:lnTo>
                      <a:pt x="865" y="44"/>
                    </a:lnTo>
                    <a:lnTo>
                      <a:pt x="757" y="109"/>
                    </a:lnTo>
                    <a:lnTo>
                      <a:pt x="649" y="173"/>
                    </a:lnTo>
                    <a:lnTo>
                      <a:pt x="541" y="238"/>
                    </a:lnTo>
                    <a:lnTo>
                      <a:pt x="454" y="325"/>
                    </a:lnTo>
                    <a:lnTo>
                      <a:pt x="368" y="433"/>
                    </a:lnTo>
                    <a:lnTo>
                      <a:pt x="282" y="541"/>
                    </a:lnTo>
                    <a:lnTo>
                      <a:pt x="152" y="800"/>
                    </a:lnTo>
                    <a:lnTo>
                      <a:pt x="66" y="1081"/>
                    </a:lnTo>
                    <a:lnTo>
                      <a:pt x="1" y="1405"/>
                    </a:lnTo>
                    <a:lnTo>
                      <a:pt x="1" y="1751"/>
                    </a:lnTo>
                    <a:lnTo>
                      <a:pt x="44" y="2053"/>
                    </a:lnTo>
                    <a:lnTo>
                      <a:pt x="130" y="2356"/>
                    </a:lnTo>
                    <a:lnTo>
                      <a:pt x="260" y="2637"/>
                    </a:lnTo>
                    <a:lnTo>
                      <a:pt x="411" y="2853"/>
                    </a:lnTo>
                    <a:lnTo>
                      <a:pt x="606" y="3047"/>
                    </a:lnTo>
                    <a:lnTo>
                      <a:pt x="714" y="3134"/>
                    </a:lnTo>
                    <a:lnTo>
                      <a:pt x="822" y="3199"/>
                    </a:lnTo>
                    <a:lnTo>
                      <a:pt x="930" y="3242"/>
                    </a:lnTo>
                    <a:lnTo>
                      <a:pt x="1038" y="3285"/>
                    </a:lnTo>
                    <a:lnTo>
                      <a:pt x="1146" y="3307"/>
                    </a:lnTo>
                    <a:lnTo>
                      <a:pt x="1276" y="3328"/>
                    </a:lnTo>
                    <a:lnTo>
                      <a:pt x="1340" y="3328"/>
                    </a:lnTo>
                    <a:lnTo>
                      <a:pt x="1470" y="3307"/>
                    </a:lnTo>
                    <a:lnTo>
                      <a:pt x="1578" y="3263"/>
                    </a:lnTo>
                    <a:lnTo>
                      <a:pt x="1708" y="3220"/>
                    </a:lnTo>
                    <a:lnTo>
                      <a:pt x="1816" y="3155"/>
                    </a:lnTo>
                    <a:lnTo>
                      <a:pt x="1924" y="3069"/>
                    </a:lnTo>
                    <a:lnTo>
                      <a:pt x="2010" y="2982"/>
                    </a:lnTo>
                    <a:lnTo>
                      <a:pt x="2097" y="2874"/>
                    </a:lnTo>
                    <a:lnTo>
                      <a:pt x="2183" y="2745"/>
                    </a:lnTo>
                    <a:lnTo>
                      <a:pt x="2313" y="2485"/>
                    </a:lnTo>
                    <a:lnTo>
                      <a:pt x="2399" y="2205"/>
                    </a:lnTo>
                    <a:lnTo>
                      <a:pt x="2442" y="1902"/>
                    </a:lnTo>
                    <a:lnTo>
                      <a:pt x="2442" y="1578"/>
                    </a:lnTo>
                    <a:lnTo>
                      <a:pt x="2399" y="1254"/>
                    </a:lnTo>
                    <a:lnTo>
                      <a:pt x="2313" y="951"/>
                    </a:lnTo>
                    <a:lnTo>
                      <a:pt x="2183" y="692"/>
                    </a:lnTo>
                    <a:lnTo>
                      <a:pt x="2032" y="454"/>
                    </a:lnTo>
                    <a:lnTo>
                      <a:pt x="1859" y="260"/>
                    </a:lnTo>
                    <a:lnTo>
                      <a:pt x="1751" y="195"/>
                    </a:lnTo>
                    <a:lnTo>
                      <a:pt x="1643" y="130"/>
                    </a:lnTo>
                    <a:lnTo>
                      <a:pt x="1535" y="65"/>
                    </a:lnTo>
                    <a:lnTo>
                      <a:pt x="1427" y="22"/>
                    </a:lnTo>
                    <a:lnTo>
                      <a:pt x="129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29"/>
              <p:cNvSpPr/>
              <p:nvPr/>
            </p:nvSpPr>
            <p:spPr>
              <a:xfrm>
                <a:off x="11587150" y="3786225"/>
                <a:ext cx="195025" cy="121575"/>
              </a:xfrm>
              <a:custGeom>
                <a:avLst/>
                <a:gdLst/>
                <a:ahLst/>
                <a:cxnLst/>
                <a:rect l="l" t="t" r="r" b="b"/>
                <a:pathLst>
                  <a:path w="7801" h="4863" extrusionOk="0">
                    <a:moveTo>
                      <a:pt x="3911" y="1"/>
                    </a:moveTo>
                    <a:lnTo>
                      <a:pt x="3501" y="44"/>
                    </a:lnTo>
                    <a:lnTo>
                      <a:pt x="3198" y="109"/>
                    </a:lnTo>
                    <a:lnTo>
                      <a:pt x="2874" y="174"/>
                    </a:lnTo>
                    <a:lnTo>
                      <a:pt x="2550" y="260"/>
                    </a:lnTo>
                    <a:lnTo>
                      <a:pt x="2226" y="368"/>
                    </a:lnTo>
                    <a:lnTo>
                      <a:pt x="1923" y="476"/>
                    </a:lnTo>
                    <a:lnTo>
                      <a:pt x="1621" y="606"/>
                    </a:lnTo>
                    <a:lnTo>
                      <a:pt x="1340" y="735"/>
                    </a:lnTo>
                    <a:lnTo>
                      <a:pt x="1081" y="865"/>
                    </a:lnTo>
                    <a:lnTo>
                      <a:pt x="843" y="1016"/>
                    </a:lnTo>
                    <a:lnTo>
                      <a:pt x="605" y="1189"/>
                    </a:lnTo>
                    <a:lnTo>
                      <a:pt x="411" y="1340"/>
                    </a:lnTo>
                    <a:lnTo>
                      <a:pt x="259" y="1492"/>
                    </a:lnTo>
                    <a:lnTo>
                      <a:pt x="130" y="1664"/>
                    </a:lnTo>
                    <a:lnTo>
                      <a:pt x="43" y="1816"/>
                    </a:lnTo>
                    <a:lnTo>
                      <a:pt x="0" y="1989"/>
                    </a:lnTo>
                    <a:lnTo>
                      <a:pt x="0" y="2140"/>
                    </a:lnTo>
                    <a:lnTo>
                      <a:pt x="22" y="2334"/>
                    </a:lnTo>
                    <a:lnTo>
                      <a:pt x="108" y="2529"/>
                    </a:lnTo>
                    <a:lnTo>
                      <a:pt x="195" y="2745"/>
                    </a:lnTo>
                    <a:lnTo>
                      <a:pt x="324" y="2961"/>
                    </a:lnTo>
                    <a:lnTo>
                      <a:pt x="476" y="3177"/>
                    </a:lnTo>
                    <a:lnTo>
                      <a:pt x="670" y="3415"/>
                    </a:lnTo>
                    <a:lnTo>
                      <a:pt x="886" y="3631"/>
                    </a:lnTo>
                    <a:lnTo>
                      <a:pt x="1124" y="3847"/>
                    </a:lnTo>
                    <a:lnTo>
                      <a:pt x="1383" y="4063"/>
                    </a:lnTo>
                    <a:lnTo>
                      <a:pt x="1664" y="4236"/>
                    </a:lnTo>
                    <a:lnTo>
                      <a:pt x="1966" y="4409"/>
                    </a:lnTo>
                    <a:lnTo>
                      <a:pt x="2312" y="4560"/>
                    </a:lnTo>
                    <a:lnTo>
                      <a:pt x="2658" y="4690"/>
                    </a:lnTo>
                    <a:lnTo>
                      <a:pt x="3025" y="4776"/>
                    </a:lnTo>
                    <a:lnTo>
                      <a:pt x="3414" y="4841"/>
                    </a:lnTo>
                    <a:lnTo>
                      <a:pt x="3825" y="4862"/>
                    </a:lnTo>
                    <a:lnTo>
                      <a:pt x="4019" y="4862"/>
                    </a:lnTo>
                    <a:lnTo>
                      <a:pt x="4451" y="4819"/>
                    </a:lnTo>
                    <a:lnTo>
                      <a:pt x="4883" y="4733"/>
                    </a:lnTo>
                    <a:lnTo>
                      <a:pt x="5272" y="4603"/>
                    </a:lnTo>
                    <a:lnTo>
                      <a:pt x="5618" y="4430"/>
                    </a:lnTo>
                    <a:lnTo>
                      <a:pt x="5964" y="4236"/>
                    </a:lnTo>
                    <a:lnTo>
                      <a:pt x="6266" y="4020"/>
                    </a:lnTo>
                    <a:lnTo>
                      <a:pt x="6547" y="3782"/>
                    </a:lnTo>
                    <a:lnTo>
                      <a:pt x="6807" y="3523"/>
                    </a:lnTo>
                    <a:lnTo>
                      <a:pt x="7023" y="3263"/>
                    </a:lnTo>
                    <a:lnTo>
                      <a:pt x="7239" y="3004"/>
                    </a:lnTo>
                    <a:lnTo>
                      <a:pt x="7390" y="2723"/>
                    </a:lnTo>
                    <a:lnTo>
                      <a:pt x="7541" y="2464"/>
                    </a:lnTo>
                    <a:lnTo>
                      <a:pt x="7649" y="2205"/>
                    </a:lnTo>
                    <a:lnTo>
                      <a:pt x="7736" y="1967"/>
                    </a:lnTo>
                    <a:lnTo>
                      <a:pt x="7779" y="1751"/>
                    </a:lnTo>
                    <a:lnTo>
                      <a:pt x="7800" y="1578"/>
                    </a:lnTo>
                    <a:lnTo>
                      <a:pt x="7800" y="1405"/>
                    </a:lnTo>
                    <a:lnTo>
                      <a:pt x="7757" y="1232"/>
                    </a:lnTo>
                    <a:lnTo>
                      <a:pt x="7671" y="1081"/>
                    </a:lnTo>
                    <a:lnTo>
                      <a:pt x="7541" y="930"/>
                    </a:lnTo>
                    <a:lnTo>
                      <a:pt x="7433" y="822"/>
                    </a:lnTo>
                    <a:lnTo>
                      <a:pt x="7303" y="735"/>
                    </a:lnTo>
                    <a:lnTo>
                      <a:pt x="7001" y="562"/>
                    </a:lnTo>
                    <a:lnTo>
                      <a:pt x="6655" y="390"/>
                    </a:lnTo>
                    <a:lnTo>
                      <a:pt x="6245" y="260"/>
                    </a:lnTo>
                    <a:lnTo>
                      <a:pt x="5813" y="152"/>
                    </a:lnTo>
                    <a:lnTo>
                      <a:pt x="5337" y="66"/>
                    </a:lnTo>
                    <a:lnTo>
                      <a:pt x="484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29"/>
              <p:cNvSpPr/>
              <p:nvPr/>
            </p:nvSpPr>
            <p:spPr>
              <a:xfrm>
                <a:off x="11589850" y="3894275"/>
                <a:ext cx="207450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8298" h="4711" extrusionOk="0">
                    <a:moveTo>
                      <a:pt x="3868" y="0"/>
                    </a:moveTo>
                    <a:lnTo>
                      <a:pt x="3803" y="43"/>
                    </a:lnTo>
                    <a:lnTo>
                      <a:pt x="3738" y="87"/>
                    </a:lnTo>
                    <a:lnTo>
                      <a:pt x="3673" y="130"/>
                    </a:lnTo>
                    <a:lnTo>
                      <a:pt x="3630" y="195"/>
                    </a:lnTo>
                    <a:lnTo>
                      <a:pt x="3609" y="259"/>
                    </a:lnTo>
                    <a:lnTo>
                      <a:pt x="3587" y="346"/>
                    </a:lnTo>
                    <a:lnTo>
                      <a:pt x="3587" y="432"/>
                    </a:lnTo>
                    <a:lnTo>
                      <a:pt x="3803" y="3868"/>
                    </a:lnTo>
                    <a:lnTo>
                      <a:pt x="3436" y="3846"/>
                    </a:lnTo>
                    <a:lnTo>
                      <a:pt x="3068" y="3782"/>
                    </a:lnTo>
                    <a:lnTo>
                      <a:pt x="2680" y="3695"/>
                    </a:lnTo>
                    <a:lnTo>
                      <a:pt x="2291" y="3587"/>
                    </a:lnTo>
                    <a:lnTo>
                      <a:pt x="1880" y="3436"/>
                    </a:lnTo>
                    <a:lnTo>
                      <a:pt x="1470" y="3263"/>
                    </a:lnTo>
                    <a:lnTo>
                      <a:pt x="1059" y="3047"/>
                    </a:lnTo>
                    <a:lnTo>
                      <a:pt x="627" y="2809"/>
                    </a:lnTo>
                    <a:lnTo>
                      <a:pt x="540" y="2766"/>
                    </a:lnTo>
                    <a:lnTo>
                      <a:pt x="476" y="2744"/>
                    </a:lnTo>
                    <a:lnTo>
                      <a:pt x="389" y="2744"/>
                    </a:lnTo>
                    <a:lnTo>
                      <a:pt x="303" y="2766"/>
                    </a:lnTo>
                    <a:lnTo>
                      <a:pt x="238" y="2788"/>
                    </a:lnTo>
                    <a:lnTo>
                      <a:pt x="173" y="2831"/>
                    </a:lnTo>
                    <a:lnTo>
                      <a:pt x="108" y="2874"/>
                    </a:lnTo>
                    <a:lnTo>
                      <a:pt x="65" y="2939"/>
                    </a:lnTo>
                    <a:lnTo>
                      <a:pt x="22" y="3025"/>
                    </a:lnTo>
                    <a:lnTo>
                      <a:pt x="0" y="3112"/>
                    </a:lnTo>
                    <a:lnTo>
                      <a:pt x="0" y="3177"/>
                    </a:lnTo>
                    <a:lnTo>
                      <a:pt x="22" y="3263"/>
                    </a:lnTo>
                    <a:lnTo>
                      <a:pt x="43" y="3328"/>
                    </a:lnTo>
                    <a:lnTo>
                      <a:pt x="87" y="3393"/>
                    </a:lnTo>
                    <a:lnTo>
                      <a:pt x="151" y="3457"/>
                    </a:lnTo>
                    <a:lnTo>
                      <a:pt x="216" y="3501"/>
                    </a:lnTo>
                    <a:lnTo>
                      <a:pt x="713" y="3782"/>
                    </a:lnTo>
                    <a:lnTo>
                      <a:pt x="1210" y="4041"/>
                    </a:lnTo>
                    <a:lnTo>
                      <a:pt x="1686" y="4235"/>
                    </a:lnTo>
                    <a:lnTo>
                      <a:pt x="2139" y="4408"/>
                    </a:lnTo>
                    <a:lnTo>
                      <a:pt x="2615" y="4538"/>
                    </a:lnTo>
                    <a:lnTo>
                      <a:pt x="3047" y="4624"/>
                    </a:lnTo>
                    <a:lnTo>
                      <a:pt x="3501" y="4689"/>
                    </a:lnTo>
                    <a:lnTo>
                      <a:pt x="3933" y="4711"/>
                    </a:lnTo>
                    <a:lnTo>
                      <a:pt x="4192" y="4689"/>
                    </a:lnTo>
                    <a:lnTo>
                      <a:pt x="4451" y="4667"/>
                    </a:lnTo>
                    <a:lnTo>
                      <a:pt x="4711" y="4646"/>
                    </a:lnTo>
                    <a:lnTo>
                      <a:pt x="4970" y="4603"/>
                    </a:lnTo>
                    <a:lnTo>
                      <a:pt x="5229" y="4538"/>
                    </a:lnTo>
                    <a:lnTo>
                      <a:pt x="5489" y="4473"/>
                    </a:lnTo>
                    <a:lnTo>
                      <a:pt x="6007" y="4278"/>
                    </a:lnTo>
                    <a:lnTo>
                      <a:pt x="6526" y="4041"/>
                    </a:lnTo>
                    <a:lnTo>
                      <a:pt x="7066" y="3738"/>
                    </a:lnTo>
                    <a:lnTo>
                      <a:pt x="7584" y="3393"/>
                    </a:lnTo>
                    <a:lnTo>
                      <a:pt x="8146" y="2982"/>
                    </a:lnTo>
                    <a:lnTo>
                      <a:pt x="8211" y="2917"/>
                    </a:lnTo>
                    <a:lnTo>
                      <a:pt x="8254" y="2852"/>
                    </a:lnTo>
                    <a:lnTo>
                      <a:pt x="8276" y="2788"/>
                    </a:lnTo>
                    <a:lnTo>
                      <a:pt x="8297" y="2701"/>
                    </a:lnTo>
                    <a:lnTo>
                      <a:pt x="8297" y="2636"/>
                    </a:lnTo>
                    <a:lnTo>
                      <a:pt x="8297" y="2550"/>
                    </a:lnTo>
                    <a:lnTo>
                      <a:pt x="8254" y="2485"/>
                    </a:lnTo>
                    <a:lnTo>
                      <a:pt x="8211" y="2399"/>
                    </a:lnTo>
                    <a:lnTo>
                      <a:pt x="8168" y="2334"/>
                    </a:lnTo>
                    <a:lnTo>
                      <a:pt x="8081" y="2291"/>
                    </a:lnTo>
                    <a:lnTo>
                      <a:pt x="8017" y="2269"/>
                    </a:lnTo>
                    <a:lnTo>
                      <a:pt x="7952" y="2247"/>
                    </a:lnTo>
                    <a:lnTo>
                      <a:pt x="7865" y="2247"/>
                    </a:lnTo>
                    <a:lnTo>
                      <a:pt x="7779" y="2269"/>
                    </a:lnTo>
                    <a:lnTo>
                      <a:pt x="7714" y="2291"/>
                    </a:lnTo>
                    <a:lnTo>
                      <a:pt x="7649" y="2334"/>
                    </a:lnTo>
                    <a:lnTo>
                      <a:pt x="7239" y="2636"/>
                    </a:lnTo>
                    <a:lnTo>
                      <a:pt x="6850" y="2896"/>
                    </a:lnTo>
                    <a:lnTo>
                      <a:pt x="6482" y="3133"/>
                    </a:lnTo>
                    <a:lnTo>
                      <a:pt x="6094" y="3328"/>
                    </a:lnTo>
                    <a:lnTo>
                      <a:pt x="5726" y="3501"/>
                    </a:lnTo>
                    <a:lnTo>
                      <a:pt x="5359" y="3630"/>
                    </a:lnTo>
                    <a:lnTo>
                      <a:pt x="4992" y="3738"/>
                    </a:lnTo>
                    <a:lnTo>
                      <a:pt x="4624" y="3825"/>
                    </a:lnTo>
                    <a:lnTo>
                      <a:pt x="4387" y="368"/>
                    </a:lnTo>
                    <a:lnTo>
                      <a:pt x="4387" y="303"/>
                    </a:lnTo>
                    <a:lnTo>
                      <a:pt x="4343" y="216"/>
                    </a:lnTo>
                    <a:lnTo>
                      <a:pt x="4300" y="151"/>
                    </a:lnTo>
                    <a:lnTo>
                      <a:pt x="4257" y="87"/>
                    </a:lnTo>
                    <a:lnTo>
                      <a:pt x="4192" y="43"/>
                    </a:lnTo>
                    <a:lnTo>
                      <a:pt x="4127" y="22"/>
                    </a:lnTo>
                    <a:lnTo>
                      <a:pt x="404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29"/>
              <p:cNvSpPr/>
              <p:nvPr/>
            </p:nvSpPr>
            <p:spPr>
              <a:xfrm>
                <a:off x="11613600" y="3813775"/>
                <a:ext cx="54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492" extrusionOk="0">
                    <a:moveTo>
                      <a:pt x="1773" y="1"/>
                    </a:moveTo>
                    <a:lnTo>
                      <a:pt x="1513" y="44"/>
                    </a:lnTo>
                    <a:lnTo>
                      <a:pt x="1276" y="87"/>
                    </a:lnTo>
                    <a:lnTo>
                      <a:pt x="1038" y="152"/>
                    </a:lnTo>
                    <a:lnTo>
                      <a:pt x="822" y="260"/>
                    </a:lnTo>
                    <a:lnTo>
                      <a:pt x="606" y="368"/>
                    </a:lnTo>
                    <a:lnTo>
                      <a:pt x="390" y="498"/>
                    </a:lnTo>
                    <a:lnTo>
                      <a:pt x="217" y="671"/>
                    </a:lnTo>
                    <a:lnTo>
                      <a:pt x="66" y="865"/>
                    </a:lnTo>
                    <a:lnTo>
                      <a:pt x="1" y="951"/>
                    </a:lnTo>
                    <a:lnTo>
                      <a:pt x="1" y="1059"/>
                    </a:lnTo>
                    <a:lnTo>
                      <a:pt x="1" y="1167"/>
                    </a:lnTo>
                    <a:lnTo>
                      <a:pt x="66" y="1276"/>
                    </a:lnTo>
                    <a:lnTo>
                      <a:pt x="131" y="1362"/>
                    </a:lnTo>
                    <a:lnTo>
                      <a:pt x="217" y="1427"/>
                    </a:lnTo>
                    <a:lnTo>
                      <a:pt x="303" y="1470"/>
                    </a:lnTo>
                    <a:lnTo>
                      <a:pt x="411" y="1492"/>
                    </a:lnTo>
                    <a:lnTo>
                      <a:pt x="628" y="1448"/>
                    </a:lnTo>
                    <a:lnTo>
                      <a:pt x="800" y="1405"/>
                    </a:lnTo>
                    <a:lnTo>
                      <a:pt x="995" y="1340"/>
                    </a:lnTo>
                    <a:lnTo>
                      <a:pt x="1168" y="1254"/>
                    </a:lnTo>
                    <a:lnTo>
                      <a:pt x="1492" y="1059"/>
                    </a:lnTo>
                    <a:lnTo>
                      <a:pt x="1838" y="865"/>
                    </a:lnTo>
                    <a:lnTo>
                      <a:pt x="1924" y="822"/>
                    </a:lnTo>
                    <a:lnTo>
                      <a:pt x="1967" y="757"/>
                    </a:lnTo>
                    <a:lnTo>
                      <a:pt x="2054" y="692"/>
                    </a:lnTo>
                    <a:lnTo>
                      <a:pt x="2118" y="627"/>
                    </a:lnTo>
                    <a:lnTo>
                      <a:pt x="2162" y="519"/>
                    </a:lnTo>
                    <a:lnTo>
                      <a:pt x="2183" y="411"/>
                    </a:lnTo>
                    <a:lnTo>
                      <a:pt x="2162" y="346"/>
                    </a:lnTo>
                    <a:lnTo>
                      <a:pt x="2140" y="260"/>
                    </a:lnTo>
                    <a:lnTo>
                      <a:pt x="2097" y="195"/>
                    </a:lnTo>
                    <a:lnTo>
                      <a:pt x="2054" y="130"/>
                    </a:lnTo>
                    <a:lnTo>
                      <a:pt x="1989" y="65"/>
                    </a:lnTo>
                    <a:lnTo>
                      <a:pt x="1924" y="22"/>
                    </a:lnTo>
                    <a:lnTo>
                      <a:pt x="183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75" name="Google Shape;6475;p29"/>
          <p:cNvGrpSpPr/>
          <p:nvPr/>
        </p:nvGrpSpPr>
        <p:grpSpPr>
          <a:xfrm>
            <a:off x="7337107" y="3675577"/>
            <a:ext cx="1342018" cy="1287084"/>
            <a:chOff x="11127038" y="4083763"/>
            <a:chExt cx="1128600" cy="1082402"/>
          </a:xfrm>
        </p:grpSpPr>
        <p:sp>
          <p:nvSpPr>
            <p:cNvPr id="6476" name="Google Shape;6476;p29"/>
            <p:cNvSpPr/>
            <p:nvPr/>
          </p:nvSpPr>
          <p:spPr>
            <a:xfrm>
              <a:off x="11127038" y="4901864"/>
              <a:ext cx="1128600" cy="264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extrusionOk="0">
                  <a:moveTo>
                    <a:pt x="140" y="0"/>
                  </a:moveTo>
                  <a:lnTo>
                    <a:pt x="0" y="281"/>
                  </a:lnTo>
                  <a:lnTo>
                    <a:pt x="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fill="none" extrusionOk="0">
                  <a:moveTo>
                    <a:pt x="140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301"/>
                  </a:lnTo>
                  <a:lnTo>
                    <a:pt x="20" y="301"/>
                  </a:lnTo>
                  <a:lnTo>
                    <a:pt x="20" y="301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60" y="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extrusionOk="0">
                  <a:moveTo>
                    <a:pt x="0" y="1"/>
                  </a:moveTo>
                  <a:lnTo>
                    <a:pt x="3028" y="25611"/>
                  </a:lnTo>
                  <a:lnTo>
                    <a:pt x="34534" y="25611"/>
                  </a:lnTo>
                  <a:lnTo>
                    <a:pt x="34734" y="21720"/>
                  </a:lnTo>
                  <a:lnTo>
                    <a:pt x="35697" y="3470"/>
                  </a:lnTo>
                  <a:lnTo>
                    <a:pt x="358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fill="none" extrusionOk="0">
                  <a:moveTo>
                    <a:pt x="35878" y="1"/>
                  </a:moveTo>
                  <a:lnTo>
                    <a:pt x="35697" y="3470"/>
                  </a:lnTo>
                  <a:lnTo>
                    <a:pt x="34734" y="21720"/>
                  </a:lnTo>
                  <a:lnTo>
                    <a:pt x="34534" y="25611"/>
                  </a:lnTo>
                  <a:lnTo>
                    <a:pt x="3028" y="25611"/>
                  </a:lnTo>
                  <a:lnTo>
                    <a:pt x="0" y="1"/>
                  </a:lnTo>
                  <a:lnTo>
                    <a:pt x="358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extrusionOk="0">
                  <a:moveTo>
                    <a:pt x="1" y="1"/>
                  </a:move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fill="none" extrusionOk="0">
                  <a:moveTo>
                    <a:pt x="1" y="1"/>
                  </a:moveTo>
                  <a:lnTo>
                    <a:pt x="1585" y="13337"/>
                  </a:ln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7428" y="19715"/>
                  </a:lnTo>
                  <a:lnTo>
                    <a:pt x="17428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extrusionOk="0">
                  <a:moveTo>
                    <a:pt x="19212" y="0"/>
                  </a:moveTo>
                  <a:lnTo>
                    <a:pt x="17889" y="20"/>
                  </a:lnTo>
                  <a:lnTo>
                    <a:pt x="16565" y="61"/>
                  </a:lnTo>
                  <a:lnTo>
                    <a:pt x="15262" y="141"/>
                  </a:lnTo>
                  <a:lnTo>
                    <a:pt x="13998" y="221"/>
                  </a:lnTo>
                  <a:lnTo>
                    <a:pt x="12775" y="321"/>
                  </a:lnTo>
                  <a:lnTo>
                    <a:pt x="11592" y="462"/>
                  </a:lnTo>
                  <a:lnTo>
                    <a:pt x="10469" y="602"/>
                  </a:lnTo>
                  <a:lnTo>
                    <a:pt x="9406" y="782"/>
                  </a:lnTo>
                  <a:lnTo>
                    <a:pt x="8423" y="983"/>
                  </a:lnTo>
                  <a:lnTo>
                    <a:pt x="7541" y="1204"/>
                  </a:lnTo>
                  <a:lnTo>
                    <a:pt x="7119" y="1324"/>
                  </a:lnTo>
                  <a:lnTo>
                    <a:pt x="6738" y="1444"/>
                  </a:lnTo>
                  <a:lnTo>
                    <a:pt x="5776" y="1785"/>
                  </a:lnTo>
                  <a:lnTo>
                    <a:pt x="4893" y="2126"/>
                  </a:lnTo>
                  <a:lnTo>
                    <a:pt x="4111" y="2467"/>
                  </a:lnTo>
                  <a:lnTo>
                    <a:pt x="3389" y="2828"/>
                  </a:lnTo>
                  <a:lnTo>
                    <a:pt x="2768" y="3169"/>
                  </a:lnTo>
                  <a:lnTo>
                    <a:pt x="2206" y="3510"/>
                  </a:lnTo>
                  <a:lnTo>
                    <a:pt x="1705" y="3851"/>
                  </a:lnTo>
                  <a:lnTo>
                    <a:pt x="1284" y="4172"/>
                  </a:lnTo>
                  <a:lnTo>
                    <a:pt x="943" y="4493"/>
                  </a:lnTo>
                  <a:lnTo>
                    <a:pt x="642" y="4793"/>
                  </a:lnTo>
                  <a:lnTo>
                    <a:pt x="401" y="5074"/>
                  </a:lnTo>
                  <a:lnTo>
                    <a:pt x="221" y="5355"/>
                  </a:lnTo>
                  <a:lnTo>
                    <a:pt x="100" y="5596"/>
                  </a:lnTo>
                  <a:lnTo>
                    <a:pt x="20" y="5816"/>
                  </a:lnTo>
                  <a:lnTo>
                    <a:pt x="0" y="603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891" y="16485"/>
                  </a:lnTo>
                  <a:lnTo>
                    <a:pt x="19814" y="16505"/>
                  </a:lnTo>
                  <a:lnTo>
                    <a:pt x="20736" y="16485"/>
                  </a:lnTo>
                  <a:lnTo>
                    <a:pt x="21639" y="16465"/>
                  </a:lnTo>
                  <a:lnTo>
                    <a:pt x="22561" y="16405"/>
                  </a:lnTo>
                  <a:lnTo>
                    <a:pt x="23464" y="16345"/>
                  </a:lnTo>
                  <a:lnTo>
                    <a:pt x="24366" y="16245"/>
                  </a:lnTo>
                  <a:lnTo>
                    <a:pt x="25249" y="16144"/>
                  </a:lnTo>
                  <a:lnTo>
                    <a:pt x="26131" y="16024"/>
                  </a:lnTo>
                  <a:lnTo>
                    <a:pt x="26993" y="15884"/>
                  </a:lnTo>
                  <a:lnTo>
                    <a:pt x="27836" y="15743"/>
                  </a:lnTo>
                  <a:lnTo>
                    <a:pt x="28678" y="15583"/>
                  </a:lnTo>
                  <a:lnTo>
                    <a:pt x="29480" y="15402"/>
                  </a:lnTo>
                  <a:lnTo>
                    <a:pt x="30282" y="15242"/>
                  </a:lnTo>
                  <a:lnTo>
                    <a:pt x="31786" y="14861"/>
                  </a:lnTo>
                  <a:lnTo>
                    <a:pt x="33190" y="14480"/>
                  </a:lnTo>
                  <a:lnTo>
                    <a:pt x="34474" y="14119"/>
                  </a:lnTo>
                  <a:lnTo>
                    <a:pt x="35637" y="13758"/>
                  </a:lnTo>
                  <a:lnTo>
                    <a:pt x="36640" y="13417"/>
                  </a:lnTo>
                  <a:lnTo>
                    <a:pt x="37482" y="13116"/>
                  </a:lnTo>
                  <a:lnTo>
                    <a:pt x="38164" y="1285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608" y="10990"/>
                  </a:lnTo>
                  <a:lnTo>
                    <a:pt x="39708" y="10549"/>
                  </a:lnTo>
                  <a:lnTo>
                    <a:pt x="39868" y="9627"/>
                  </a:lnTo>
                  <a:lnTo>
                    <a:pt x="40009" y="8644"/>
                  </a:lnTo>
                  <a:lnTo>
                    <a:pt x="40109" y="7681"/>
                  </a:lnTo>
                  <a:lnTo>
                    <a:pt x="40169" y="6799"/>
                  </a:lnTo>
                  <a:lnTo>
                    <a:pt x="40189" y="6037"/>
                  </a:lnTo>
                  <a:lnTo>
                    <a:pt x="40189" y="5736"/>
                  </a:lnTo>
                  <a:lnTo>
                    <a:pt x="40169" y="5495"/>
                  </a:lnTo>
                  <a:lnTo>
                    <a:pt x="40129" y="5315"/>
                  </a:lnTo>
                  <a:lnTo>
                    <a:pt x="40089" y="5194"/>
                  </a:lnTo>
                  <a:lnTo>
                    <a:pt x="40009" y="5094"/>
                  </a:lnTo>
                  <a:lnTo>
                    <a:pt x="39868" y="4934"/>
                  </a:lnTo>
                  <a:lnTo>
                    <a:pt x="39708" y="4753"/>
                  </a:lnTo>
                  <a:lnTo>
                    <a:pt x="39467" y="4533"/>
                  </a:lnTo>
                  <a:lnTo>
                    <a:pt x="39187" y="4312"/>
                  </a:lnTo>
                  <a:lnTo>
                    <a:pt x="38866" y="4031"/>
                  </a:lnTo>
                  <a:lnTo>
                    <a:pt x="38505" y="3771"/>
                  </a:lnTo>
                  <a:lnTo>
                    <a:pt x="38084" y="3470"/>
                  </a:lnTo>
                  <a:lnTo>
                    <a:pt x="37602" y="3169"/>
                  </a:lnTo>
                  <a:lnTo>
                    <a:pt x="37081" y="2868"/>
                  </a:lnTo>
                  <a:lnTo>
                    <a:pt x="36519" y="2567"/>
                  </a:lnTo>
                  <a:lnTo>
                    <a:pt x="35898" y="2267"/>
                  </a:lnTo>
                  <a:lnTo>
                    <a:pt x="35236" y="1966"/>
                  </a:lnTo>
                  <a:lnTo>
                    <a:pt x="34514" y="1705"/>
                  </a:lnTo>
                  <a:lnTo>
                    <a:pt x="33732" y="1424"/>
                  </a:lnTo>
                  <a:lnTo>
                    <a:pt x="32910" y="1184"/>
                  </a:lnTo>
                  <a:lnTo>
                    <a:pt x="32228" y="1023"/>
                  </a:lnTo>
                  <a:lnTo>
                    <a:pt x="31466" y="863"/>
                  </a:lnTo>
                  <a:lnTo>
                    <a:pt x="30623" y="722"/>
                  </a:lnTo>
                  <a:lnTo>
                    <a:pt x="29761" y="582"/>
                  </a:lnTo>
                  <a:lnTo>
                    <a:pt x="28818" y="462"/>
                  </a:lnTo>
                  <a:lnTo>
                    <a:pt x="27856" y="361"/>
                  </a:lnTo>
                  <a:lnTo>
                    <a:pt x="26833" y="261"/>
                  </a:lnTo>
                  <a:lnTo>
                    <a:pt x="25790" y="181"/>
                  </a:lnTo>
                  <a:lnTo>
                    <a:pt x="24527" y="101"/>
                  </a:lnTo>
                  <a:lnTo>
                    <a:pt x="23223" y="40"/>
                  </a:lnTo>
                  <a:lnTo>
                    <a:pt x="21900" y="20"/>
                  </a:lnTo>
                  <a:lnTo>
                    <a:pt x="205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fill="none" extrusionOk="0">
                  <a:moveTo>
                    <a:pt x="39507" y="11391"/>
                  </a:moveTo>
                  <a:lnTo>
                    <a:pt x="39507" y="11391"/>
                  </a:lnTo>
                  <a:lnTo>
                    <a:pt x="39367" y="11833"/>
                  </a:lnTo>
                  <a:lnTo>
                    <a:pt x="39227" y="12194"/>
                  </a:lnTo>
                  <a:lnTo>
                    <a:pt x="39146" y="12334"/>
                  </a:lnTo>
                  <a:lnTo>
                    <a:pt x="39066" y="12434"/>
                  </a:lnTo>
                  <a:lnTo>
                    <a:pt x="38986" y="12514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164" y="12855"/>
                  </a:lnTo>
                  <a:lnTo>
                    <a:pt x="37482" y="13116"/>
                  </a:lnTo>
                  <a:lnTo>
                    <a:pt x="36640" y="13417"/>
                  </a:lnTo>
                  <a:lnTo>
                    <a:pt x="35637" y="13758"/>
                  </a:lnTo>
                  <a:lnTo>
                    <a:pt x="34474" y="14119"/>
                  </a:lnTo>
                  <a:lnTo>
                    <a:pt x="33190" y="14480"/>
                  </a:lnTo>
                  <a:lnTo>
                    <a:pt x="31786" y="14861"/>
                  </a:lnTo>
                  <a:lnTo>
                    <a:pt x="30282" y="15242"/>
                  </a:lnTo>
                  <a:lnTo>
                    <a:pt x="29480" y="15402"/>
                  </a:lnTo>
                  <a:lnTo>
                    <a:pt x="28678" y="15583"/>
                  </a:lnTo>
                  <a:lnTo>
                    <a:pt x="27836" y="15743"/>
                  </a:lnTo>
                  <a:lnTo>
                    <a:pt x="26993" y="15884"/>
                  </a:lnTo>
                  <a:lnTo>
                    <a:pt x="26131" y="16024"/>
                  </a:lnTo>
                  <a:lnTo>
                    <a:pt x="25249" y="16144"/>
                  </a:lnTo>
                  <a:lnTo>
                    <a:pt x="24366" y="16245"/>
                  </a:lnTo>
                  <a:lnTo>
                    <a:pt x="23464" y="16345"/>
                  </a:lnTo>
                  <a:lnTo>
                    <a:pt x="22561" y="16405"/>
                  </a:lnTo>
                  <a:lnTo>
                    <a:pt x="21639" y="16465"/>
                  </a:lnTo>
                  <a:lnTo>
                    <a:pt x="20736" y="16485"/>
                  </a:lnTo>
                  <a:lnTo>
                    <a:pt x="19814" y="16505"/>
                  </a:lnTo>
                  <a:lnTo>
                    <a:pt x="18891" y="1648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6385" y="16305"/>
                  </a:lnTo>
                  <a:lnTo>
                    <a:pt x="14860" y="16144"/>
                  </a:lnTo>
                  <a:lnTo>
                    <a:pt x="13396" y="15944"/>
                  </a:lnTo>
                  <a:lnTo>
                    <a:pt x="11993" y="15723"/>
                  </a:lnTo>
                  <a:lnTo>
                    <a:pt x="10649" y="15462"/>
                  </a:lnTo>
                  <a:lnTo>
                    <a:pt x="9366" y="15202"/>
                  </a:lnTo>
                  <a:lnTo>
                    <a:pt x="8182" y="14921"/>
                  </a:lnTo>
                  <a:lnTo>
                    <a:pt x="7059" y="14640"/>
                  </a:lnTo>
                  <a:lnTo>
                    <a:pt x="6057" y="14359"/>
                  </a:lnTo>
                  <a:lnTo>
                    <a:pt x="5134" y="14079"/>
                  </a:lnTo>
                  <a:lnTo>
                    <a:pt x="4312" y="13818"/>
                  </a:lnTo>
                  <a:lnTo>
                    <a:pt x="3610" y="13557"/>
                  </a:lnTo>
                  <a:lnTo>
                    <a:pt x="3028" y="13337"/>
                  </a:lnTo>
                  <a:lnTo>
                    <a:pt x="2567" y="13156"/>
                  </a:lnTo>
                  <a:lnTo>
                    <a:pt x="2246" y="12996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1985" y="12815"/>
                  </a:lnTo>
                  <a:lnTo>
                    <a:pt x="1905" y="12735"/>
                  </a:lnTo>
                  <a:lnTo>
                    <a:pt x="1765" y="12494"/>
                  </a:lnTo>
                  <a:lnTo>
                    <a:pt x="1625" y="12153"/>
                  </a:lnTo>
                  <a:lnTo>
                    <a:pt x="1464" y="11752"/>
                  </a:lnTo>
                  <a:lnTo>
                    <a:pt x="1324" y="11291"/>
                  </a:lnTo>
                  <a:lnTo>
                    <a:pt x="1163" y="10790"/>
                  </a:lnTo>
                  <a:lnTo>
                    <a:pt x="862" y="9687"/>
                  </a:lnTo>
                  <a:lnTo>
                    <a:pt x="562" y="8584"/>
                  </a:lnTo>
                  <a:lnTo>
                    <a:pt x="321" y="7561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0" y="6037"/>
                  </a:lnTo>
                  <a:lnTo>
                    <a:pt x="20" y="5816"/>
                  </a:lnTo>
                  <a:lnTo>
                    <a:pt x="100" y="5596"/>
                  </a:lnTo>
                  <a:lnTo>
                    <a:pt x="221" y="5355"/>
                  </a:lnTo>
                  <a:lnTo>
                    <a:pt x="401" y="5074"/>
                  </a:lnTo>
                  <a:lnTo>
                    <a:pt x="642" y="4793"/>
                  </a:lnTo>
                  <a:lnTo>
                    <a:pt x="943" y="4493"/>
                  </a:lnTo>
                  <a:lnTo>
                    <a:pt x="1284" y="4172"/>
                  </a:lnTo>
                  <a:lnTo>
                    <a:pt x="1705" y="3851"/>
                  </a:lnTo>
                  <a:lnTo>
                    <a:pt x="2206" y="3510"/>
                  </a:lnTo>
                  <a:lnTo>
                    <a:pt x="2768" y="3169"/>
                  </a:lnTo>
                  <a:lnTo>
                    <a:pt x="3389" y="2828"/>
                  </a:lnTo>
                  <a:lnTo>
                    <a:pt x="4111" y="2467"/>
                  </a:lnTo>
                  <a:lnTo>
                    <a:pt x="4893" y="2126"/>
                  </a:lnTo>
                  <a:lnTo>
                    <a:pt x="5776" y="1785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7119" y="1324"/>
                  </a:lnTo>
                  <a:lnTo>
                    <a:pt x="7541" y="1204"/>
                  </a:lnTo>
                  <a:lnTo>
                    <a:pt x="8423" y="983"/>
                  </a:lnTo>
                  <a:lnTo>
                    <a:pt x="9406" y="782"/>
                  </a:lnTo>
                  <a:lnTo>
                    <a:pt x="10469" y="602"/>
                  </a:lnTo>
                  <a:lnTo>
                    <a:pt x="11592" y="462"/>
                  </a:lnTo>
                  <a:lnTo>
                    <a:pt x="12775" y="321"/>
                  </a:lnTo>
                  <a:lnTo>
                    <a:pt x="13998" y="221"/>
                  </a:lnTo>
                  <a:lnTo>
                    <a:pt x="15262" y="141"/>
                  </a:lnTo>
                  <a:lnTo>
                    <a:pt x="16565" y="61"/>
                  </a:lnTo>
                  <a:lnTo>
                    <a:pt x="17889" y="20"/>
                  </a:lnTo>
                  <a:lnTo>
                    <a:pt x="19212" y="0"/>
                  </a:lnTo>
                  <a:lnTo>
                    <a:pt x="20556" y="0"/>
                  </a:lnTo>
                  <a:lnTo>
                    <a:pt x="21900" y="20"/>
                  </a:lnTo>
                  <a:lnTo>
                    <a:pt x="23223" y="40"/>
                  </a:lnTo>
                  <a:lnTo>
                    <a:pt x="24527" y="10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6833" y="261"/>
                  </a:lnTo>
                  <a:lnTo>
                    <a:pt x="27856" y="361"/>
                  </a:lnTo>
                  <a:lnTo>
                    <a:pt x="28818" y="462"/>
                  </a:lnTo>
                  <a:lnTo>
                    <a:pt x="29761" y="582"/>
                  </a:lnTo>
                  <a:lnTo>
                    <a:pt x="30623" y="722"/>
                  </a:lnTo>
                  <a:lnTo>
                    <a:pt x="31466" y="863"/>
                  </a:lnTo>
                  <a:lnTo>
                    <a:pt x="32228" y="1023"/>
                  </a:lnTo>
                  <a:lnTo>
                    <a:pt x="32910" y="1184"/>
                  </a:lnTo>
                  <a:lnTo>
                    <a:pt x="32910" y="1184"/>
                  </a:lnTo>
                  <a:lnTo>
                    <a:pt x="33732" y="1424"/>
                  </a:lnTo>
                  <a:lnTo>
                    <a:pt x="34514" y="1705"/>
                  </a:lnTo>
                  <a:lnTo>
                    <a:pt x="35236" y="1966"/>
                  </a:lnTo>
                  <a:lnTo>
                    <a:pt x="35898" y="2267"/>
                  </a:lnTo>
                  <a:lnTo>
                    <a:pt x="36519" y="2567"/>
                  </a:lnTo>
                  <a:lnTo>
                    <a:pt x="37081" y="2868"/>
                  </a:lnTo>
                  <a:lnTo>
                    <a:pt x="37602" y="3169"/>
                  </a:lnTo>
                  <a:lnTo>
                    <a:pt x="38084" y="3470"/>
                  </a:lnTo>
                  <a:lnTo>
                    <a:pt x="38505" y="3771"/>
                  </a:lnTo>
                  <a:lnTo>
                    <a:pt x="38866" y="4031"/>
                  </a:lnTo>
                  <a:lnTo>
                    <a:pt x="39187" y="4312"/>
                  </a:lnTo>
                  <a:lnTo>
                    <a:pt x="39467" y="4533"/>
                  </a:lnTo>
                  <a:lnTo>
                    <a:pt x="39708" y="4753"/>
                  </a:lnTo>
                  <a:lnTo>
                    <a:pt x="39868" y="4934"/>
                  </a:lnTo>
                  <a:lnTo>
                    <a:pt x="40009" y="5094"/>
                  </a:lnTo>
                  <a:lnTo>
                    <a:pt x="40089" y="5194"/>
                  </a:lnTo>
                  <a:lnTo>
                    <a:pt x="40089" y="5194"/>
                  </a:lnTo>
                  <a:lnTo>
                    <a:pt x="40129" y="5315"/>
                  </a:lnTo>
                  <a:lnTo>
                    <a:pt x="40169" y="5495"/>
                  </a:lnTo>
                  <a:lnTo>
                    <a:pt x="40189" y="5736"/>
                  </a:lnTo>
                  <a:lnTo>
                    <a:pt x="40189" y="6037"/>
                  </a:lnTo>
                  <a:lnTo>
                    <a:pt x="40169" y="6799"/>
                  </a:lnTo>
                  <a:lnTo>
                    <a:pt x="40109" y="7681"/>
                  </a:lnTo>
                  <a:lnTo>
                    <a:pt x="40009" y="8644"/>
                  </a:lnTo>
                  <a:lnTo>
                    <a:pt x="39868" y="9627"/>
                  </a:lnTo>
                  <a:lnTo>
                    <a:pt x="39708" y="10549"/>
                  </a:lnTo>
                  <a:lnTo>
                    <a:pt x="39608" y="10990"/>
                  </a:lnTo>
                  <a:lnTo>
                    <a:pt x="39507" y="113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extrusionOk="0">
                  <a:moveTo>
                    <a:pt x="20115" y="0"/>
                  </a:move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fill="none" extrusionOk="0">
                  <a:moveTo>
                    <a:pt x="20115" y="0"/>
                  </a:moveTo>
                  <a:lnTo>
                    <a:pt x="20115" y="0"/>
                  </a:ln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lnTo>
                    <a:pt x="201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extrusionOk="0">
                  <a:moveTo>
                    <a:pt x="18771" y="1"/>
                  </a:moveTo>
                  <a:lnTo>
                    <a:pt x="17708" y="21"/>
                  </a:lnTo>
                  <a:lnTo>
                    <a:pt x="16665" y="41"/>
                  </a:lnTo>
                  <a:lnTo>
                    <a:pt x="15623" y="81"/>
                  </a:lnTo>
                  <a:lnTo>
                    <a:pt x="14600" y="121"/>
                  </a:lnTo>
                  <a:lnTo>
                    <a:pt x="13577" y="181"/>
                  </a:lnTo>
                  <a:lnTo>
                    <a:pt x="12594" y="262"/>
                  </a:lnTo>
                  <a:lnTo>
                    <a:pt x="11652" y="342"/>
                  </a:lnTo>
                  <a:lnTo>
                    <a:pt x="10729" y="422"/>
                  </a:lnTo>
                  <a:lnTo>
                    <a:pt x="9847" y="542"/>
                  </a:lnTo>
                  <a:lnTo>
                    <a:pt x="9005" y="643"/>
                  </a:lnTo>
                  <a:lnTo>
                    <a:pt x="8222" y="783"/>
                  </a:lnTo>
                  <a:lnTo>
                    <a:pt x="7480" y="903"/>
                  </a:lnTo>
                  <a:lnTo>
                    <a:pt x="6799" y="1064"/>
                  </a:lnTo>
                  <a:lnTo>
                    <a:pt x="6197" y="1224"/>
                  </a:lnTo>
                  <a:lnTo>
                    <a:pt x="5575" y="1405"/>
                  </a:lnTo>
                  <a:lnTo>
                    <a:pt x="4974" y="1605"/>
                  </a:lnTo>
                  <a:lnTo>
                    <a:pt x="4372" y="1826"/>
                  </a:lnTo>
                  <a:lnTo>
                    <a:pt x="3810" y="2046"/>
                  </a:lnTo>
                  <a:lnTo>
                    <a:pt x="3249" y="2307"/>
                  </a:lnTo>
                  <a:lnTo>
                    <a:pt x="2728" y="2568"/>
                  </a:lnTo>
                  <a:lnTo>
                    <a:pt x="2226" y="2828"/>
                  </a:lnTo>
                  <a:lnTo>
                    <a:pt x="1765" y="3109"/>
                  </a:lnTo>
                  <a:lnTo>
                    <a:pt x="1344" y="3410"/>
                  </a:lnTo>
                  <a:lnTo>
                    <a:pt x="983" y="3691"/>
                  </a:lnTo>
                  <a:lnTo>
                    <a:pt x="662" y="3972"/>
                  </a:lnTo>
                  <a:lnTo>
                    <a:pt x="401" y="4272"/>
                  </a:lnTo>
                  <a:lnTo>
                    <a:pt x="301" y="4413"/>
                  </a:lnTo>
                  <a:lnTo>
                    <a:pt x="201" y="4553"/>
                  </a:lnTo>
                  <a:lnTo>
                    <a:pt x="120" y="4694"/>
                  </a:lnTo>
                  <a:lnTo>
                    <a:pt x="80" y="4834"/>
                  </a:lnTo>
                  <a:lnTo>
                    <a:pt x="40" y="4954"/>
                  </a:lnTo>
                  <a:lnTo>
                    <a:pt x="20" y="5095"/>
                  </a:lnTo>
                  <a:lnTo>
                    <a:pt x="0" y="5195"/>
                  </a:lnTo>
                  <a:lnTo>
                    <a:pt x="20" y="5295"/>
                  </a:lnTo>
                  <a:lnTo>
                    <a:pt x="60" y="5416"/>
                  </a:lnTo>
                  <a:lnTo>
                    <a:pt x="100" y="5536"/>
                  </a:lnTo>
                  <a:lnTo>
                    <a:pt x="241" y="5777"/>
                  </a:lnTo>
                  <a:lnTo>
                    <a:pt x="441" y="6037"/>
                  </a:lnTo>
                  <a:lnTo>
                    <a:pt x="702" y="6318"/>
                  </a:lnTo>
                  <a:lnTo>
                    <a:pt x="1023" y="6599"/>
                  </a:lnTo>
                  <a:lnTo>
                    <a:pt x="1404" y="6900"/>
                  </a:lnTo>
                  <a:lnTo>
                    <a:pt x="1845" y="7220"/>
                  </a:lnTo>
                  <a:lnTo>
                    <a:pt x="2347" y="7521"/>
                  </a:lnTo>
                  <a:lnTo>
                    <a:pt x="2888" y="7822"/>
                  </a:lnTo>
                  <a:lnTo>
                    <a:pt x="3490" y="8143"/>
                  </a:lnTo>
                  <a:lnTo>
                    <a:pt x="4151" y="8444"/>
                  </a:lnTo>
                  <a:lnTo>
                    <a:pt x="4873" y="8725"/>
                  </a:lnTo>
                  <a:lnTo>
                    <a:pt x="5635" y="9005"/>
                  </a:lnTo>
                  <a:lnTo>
                    <a:pt x="6438" y="9286"/>
                  </a:lnTo>
                  <a:lnTo>
                    <a:pt x="7300" y="9527"/>
                  </a:lnTo>
                  <a:lnTo>
                    <a:pt x="7962" y="9707"/>
                  </a:lnTo>
                  <a:lnTo>
                    <a:pt x="8664" y="9868"/>
                  </a:lnTo>
                  <a:lnTo>
                    <a:pt x="9386" y="10008"/>
                  </a:lnTo>
                  <a:lnTo>
                    <a:pt x="10128" y="10148"/>
                  </a:lnTo>
                  <a:lnTo>
                    <a:pt x="10890" y="10269"/>
                  </a:lnTo>
                  <a:lnTo>
                    <a:pt x="11672" y="10369"/>
                  </a:lnTo>
                  <a:lnTo>
                    <a:pt x="12494" y="10469"/>
                  </a:lnTo>
                  <a:lnTo>
                    <a:pt x="13336" y="10529"/>
                  </a:lnTo>
                  <a:lnTo>
                    <a:pt x="14139" y="10590"/>
                  </a:lnTo>
                  <a:lnTo>
                    <a:pt x="14981" y="10610"/>
                  </a:lnTo>
                  <a:lnTo>
                    <a:pt x="16706" y="10610"/>
                  </a:lnTo>
                  <a:lnTo>
                    <a:pt x="17608" y="10590"/>
                  </a:lnTo>
                  <a:lnTo>
                    <a:pt x="18510" y="10549"/>
                  </a:lnTo>
                  <a:lnTo>
                    <a:pt x="19433" y="10489"/>
                  </a:lnTo>
                  <a:lnTo>
                    <a:pt x="20355" y="10409"/>
                  </a:lnTo>
                  <a:lnTo>
                    <a:pt x="21278" y="10329"/>
                  </a:lnTo>
                  <a:lnTo>
                    <a:pt x="22220" y="10229"/>
                  </a:lnTo>
                  <a:lnTo>
                    <a:pt x="24086" y="9988"/>
                  </a:lnTo>
                  <a:lnTo>
                    <a:pt x="25911" y="9727"/>
                  </a:lnTo>
                  <a:lnTo>
                    <a:pt x="27695" y="9426"/>
                  </a:lnTo>
                  <a:lnTo>
                    <a:pt x="29420" y="9086"/>
                  </a:lnTo>
                  <a:lnTo>
                    <a:pt x="31024" y="8725"/>
                  </a:lnTo>
                  <a:lnTo>
                    <a:pt x="32508" y="8364"/>
                  </a:lnTo>
                  <a:lnTo>
                    <a:pt x="33852" y="8003"/>
                  </a:lnTo>
                  <a:lnTo>
                    <a:pt x="34454" y="7802"/>
                  </a:lnTo>
                  <a:lnTo>
                    <a:pt x="35015" y="7622"/>
                  </a:lnTo>
                  <a:lnTo>
                    <a:pt x="35517" y="7441"/>
                  </a:lnTo>
                  <a:lnTo>
                    <a:pt x="35978" y="7261"/>
                  </a:lnTo>
                  <a:lnTo>
                    <a:pt x="36379" y="7080"/>
                  </a:lnTo>
                  <a:lnTo>
                    <a:pt x="36720" y="6900"/>
                  </a:lnTo>
                  <a:lnTo>
                    <a:pt x="37021" y="6739"/>
                  </a:lnTo>
                  <a:lnTo>
                    <a:pt x="37241" y="6579"/>
                  </a:lnTo>
                  <a:lnTo>
                    <a:pt x="37402" y="6418"/>
                  </a:lnTo>
                  <a:lnTo>
                    <a:pt x="37522" y="6238"/>
                  </a:lnTo>
                  <a:lnTo>
                    <a:pt x="37622" y="6057"/>
                  </a:lnTo>
                  <a:lnTo>
                    <a:pt x="37683" y="5877"/>
                  </a:lnTo>
                  <a:lnTo>
                    <a:pt x="37723" y="5696"/>
                  </a:lnTo>
                  <a:lnTo>
                    <a:pt x="37703" y="5496"/>
                  </a:lnTo>
                  <a:lnTo>
                    <a:pt x="37662" y="5295"/>
                  </a:lnTo>
                  <a:lnTo>
                    <a:pt x="37602" y="5095"/>
                  </a:lnTo>
                  <a:lnTo>
                    <a:pt x="37502" y="4894"/>
                  </a:lnTo>
                  <a:lnTo>
                    <a:pt x="37382" y="4694"/>
                  </a:lnTo>
                  <a:lnTo>
                    <a:pt x="37241" y="4473"/>
                  </a:lnTo>
                  <a:lnTo>
                    <a:pt x="37061" y="4272"/>
                  </a:lnTo>
                  <a:lnTo>
                    <a:pt x="36860" y="4072"/>
                  </a:lnTo>
                  <a:lnTo>
                    <a:pt x="36640" y="3851"/>
                  </a:lnTo>
                  <a:lnTo>
                    <a:pt x="36399" y="3651"/>
                  </a:lnTo>
                  <a:lnTo>
                    <a:pt x="36138" y="3430"/>
                  </a:lnTo>
                  <a:lnTo>
                    <a:pt x="35858" y="3230"/>
                  </a:lnTo>
                  <a:lnTo>
                    <a:pt x="35577" y="3029"/>
                  </a:lnTo>
                  <a:lnTo>
                    <a:pt x="34935" y="2628"/>
                  </a:lnTo>
                  <a:lnTo>
                    <a:pt x="34233" y="2267"/>
                  </a:lnTo>
                  <a:lnTo>
                    <a:pt x="33491" y="1906"/>
                  </a:lnTo>
                  <a:lnTo>
                    <a:pt x="32709" y="1585"/>
                  </a:lnTo>
                  <a:lnTo>
                    <a:pt x="31907" y="1304"/>
                  </a:lnTo>
                  <a:lnTo>
                    <a:pt x="31085" y="1064"/>
                  </a:lnTo>
                  <a:lnTo>
                    <a:pt x="30242" y="863"/>
                  </a:lnTo>
                  <a:lnTo>
                    <a:pt x="29400" y="703"/>
                  </a:lnTo>
                  <a:lnTo>
                    <a:pt x="28477" y="542"/>
                  </a:lnTo>
                  <a:lnTo>
                    <a:pt x="27495" y="422"/>
                  </a:lnTo>
                  <a:lnTo>
                    <a:pt x="26472" y="302"/>
                  </a:lnTo>
                  <a:lnTo>
                    <a:pt x="25389" y="221"/>
                  </a:lnTo>
                  <a:lnTo>
                    <a:pt x="24266" y="141"/>
                  </a:lnTo>
                  <a:lnTo>
                    <a:pt x="23103" y="81"/>
                  </a:lnTo>
                  <a:lnTo>
                    <a:pt x="21920" y="41"/>
                  </a:lnTo>
                  <a:lnTo>
                    <a:pt x="20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fill="none" extrusionOk="0">
                  <a:moveTo>
                    <a:pt x="37241" y="6579"/>
                  </a:moveTo>
                  <a:lnTo>
                    <a:pt x="37241" y="6579"/>
                  </a:lnTo>
                  <a:lnTo>
                    <a:pt x="37021" y="6739"/>
                  </a:lnTo>
                  <a:lnTo>
                    <a:pt x="36720" y="6900"/>
                  </a:lnTo>
                  <a:lnTo>
                    <a:pt x="36379" y="7080"/>
                  </a:lnTo>
                  <a:lnTo>
                    <a:pt x="35978" y="7261"/>
                  </a:lnTo>
                  <a:lnTo>
                    <a:pt x="35517" y="7441"/>
                  </a:lnTo>
                  <a:lnTo>
                    <a:pt x="35015" y="7622"/>
                  </a:lnTo>
                  <a:lnTo>
                    <a:pt x="34454" y="7802"/>
                  </a:lnTo>
                  <a:lnTo>
                    <a:pt x="33852" y="8003"/>
                  </a:lnTo>
                  <a:lnTo>
                    <a:pt x="32508" y="8364"/>
                  </a:lnTo>
                  <a:lnTo>
                    <a:pt x="31024" y="8725"/>
                  </a:lnTo>
                  <a:lnTo>
                    <a:pt x="29420" y="9086"/>
                  </a:lnTo>
                  <a:lnTo>
                    <a:pt x="27695" y="9426"/>
                  </a:lnTo>
                  <a:lnTo>
                    <a:pt x="25911" y="9727"/>
                  </a:lnTo>
                  <a:lnTo>
                    <a:pt x="24086" y="9988"/>
                  </a:lnTo>
                  <a:lnTo>
                    <a:pt x="22220" y="10229"/>
                  </a:lnTo>
                  <a:lnTo>
                    <a:pt x="21278" y="10329"/>
                  </a:lnTo>
                  <a:lnTo>
                    <a:pt x="20355" y="10409"/>
                  </a:lnTo>
                  <a:lnTo>
                    <a:pt x="19433" y="10489"/>
                  </a:lnTo>
                  <a:lnTo>
                    <a:pt x="18510" y="10549"/>
                  </a:lnTo>
                  <a:lnTo>
                    <a:pt x="17608" y="10590"/>
                  </a:lnTo>
                  <a:lnTo>
                    <a:pt x="16706" y="10610"/>
                  </a:lnTo>
                  <a:lnTo>
                    <a:pt x="15823" y="10610"/>
                  </a:lnTo>
                  <a:lnTo>
                    <a:pt x="14981" y="10610"/>
                  </a:lnTo>
                  <a:lnTo>
                    <a:pt x="14139" y="10590"/>
                  </a:lnTo>
                  <a:lnTo>
                    <a:pt x="13336" y="10529"/>
                  </a:lnTo>
                  <a:lnTo>
                    <a:pt x="13336" y="10529"/>
                  </a:lnTo>
                  <a:lnTo>
                    <a:pt x="12494" y="10469"/>
                  </a:lnTo>
                  <a:lnTo>
                    <a:pt x="11672" y="10369"/>
                  </a:lnTo>
                  <a:lnTo>
                    <a:pt x="10890" y="10269"/>
                  </a:lnTo>
                  <a:lnTo>
                    <a:pt x="10128" y="10148"/>
                  </a:lnTo>
                  <a:lnTo>
                    <a:pt x="9386" y="10008"/>
                  </a:lnTo>
                  <a:lnTo>
                    <a:pt x="8664" y="9868"/>
                  </a:lnTo>
                  <a:lnTo>
                    <a:pt x="7962" y="9707"/>
                  </a:lnTo>
                  <a:lnTo>
                    <a:pt x="7300" y="9527"/>
                  </a:lnTo>
                  <a:lnTo>
                    <a:pt x="7300" y="9527"/>
                  </a:lnTo>
                  <a:lnTo>
                    <a:pt x="6438" y="9286"/>
                  </a:lnTo>
                  <a:lnTo>
                    <a:pt x="5635" y="9005"/>
                  </a:lnTo>
                  <a:lnTo>
                    <a:pt x="4873" y="8725"/>
                  </a:lnTo>
                  <a:lnTo>
                    <a:pt x="4151" y="8444"/>
                  </a:lnTo>
                  <a:lnTo>
                    <a:pt x="3490" y="8143"/>
                  </a:lnTo>
                  <a:lnTo>
                    <a:pt x="2888" y="7822"/>
                  </a:lnTo>
                  <a:lnTo>
                    <a:pt x="2347" y="7521"/>
                  </a:lnTo>
                  <a:lnTo>
                    <a:pt x="1845" y="7220"/>
                  </a:lnTo>
                  <a:lnTo>
                    <a:pt x="1404" y="6900"/>
                  </a:lnTo>
                  <a:lnTo>
                    <a:pt x="1023" y="6599"/>
                  </a:lnTo>
                  <a:lnTo>
                    <a:pt x="702" y="6318"/>
                  </a:lnTo>
                  <a:lnTo>
                    <a:pt x="441" y="6037"/>
                  </a:lnTo>
                  <a:lnTo>
                    <a:pt x="241" y="5777"/>
                  </a:lnTo>
                  <a:lnTo>
                    <a:pt x="100" y="5536"/>
                  </a:lnTo>
                  <a:lnTo>
                    <a:pt x="60" y="5416"/>
                  </a:lnTo>
                  <a:lnTo>
                    <a:pt x="20" y="5295"/>
                  </a:lnTo>
                  <a:lnTo>
                    <a:pt x="0" y="5195"/>
                  </a:lnTo>
                  <a:lnTo>
                    <a:pt x="20" y="5095"/>
                  </a:lnTo>
                  <a:lnTo>
                    <a:pt x="20" y="5095"/>
                  </a:lnTo>
                  <a:lnTo>
                    <a:pt x="40" y="4954"/>
                  </a:lnTo>
                  <a:lnTo>
                    <a:pt x="80" y="4834"/>
                  </a:lnTo>
                  <a:lnTo>
                    <a:pt x="120" y="4694"/>
                  </a:lnTo>
                  <a:lnTo>
                    <a:pt x="201" y="4553"/>
                  </a:lnTo>
                  <a:lnTo>
                    <a:pt x="301" y="4413"/>
                  </a:lnTo>
                  <a:lnTo>
                    <a:pt x="401" y="4272"/>
                  </a:lnTo>
                  <a:lnTo>
                    <a:pt x="662" y="3972"/>
                  </a:lnTo>
                  <a:lnTo>
                    <a:pt x="983" y="3691"/>
                  </a:lnTo>
                  <a:lnTo>
                    <a:pt x="1344" y="3410"/>
                  </a:lnTo>
                  <a:lnTo>
                    <a:pt x="1765" y="3109"/>
                  </a:lnTo>
                  <a:lnTo>
                    <a:pt x="2226" y="2828"/>
                  </a:lnTo>
                  <a:lnTo>
                    <a:pt x="2728" y="2568"/>
                  </a:lnTo>
                  <a:lnTo>
                    <a:pt x="3249" y="2307"/>
                  </a:lnTo>
                  <a:lnTo>
                    <a:pt x="3810" y="2046"/>
                  </a:lnTo>
                  <a:lnTo>
                    <a:pt x="4372" y="1826"/>
                  </a:lnTo>
                  <a:lnTo>
                    <a:pt x="4974" y="1605"/>
                  </a:lnTo>
                  <a:lnTo>
                    <a:pt x="5575" y="1405"/>
                  </a:lnTo>
                  <a:lnTo>
                    <a:pt x="6197" y="1224"/>
                  </a:lnTo>
                  <a:lnTo>
                    <a:pt x="6799" y="1064"/>
                  </a:lnTo>
                  <a:lnTo>
                    <a:pt x="6799" y="1064"/>
                  </a:lnTo>
                  <a:lnTo>
                    <a:pt x="7480" y="903"/>
                  </a:lnTo>
                  <a:lnTo>
                    <a:pt x="8222" y="783"/>
                  </a:lnTo>
                  <a:lnTo>
                    <a:pt x="9005" y="643"/>
                  </a:lnTo>
                  <a:lnTo>
                    <a:pt x="9847" y="542"/>
                  </a:lnTo>
                  <a:lnTo>
                    <a:pt x="10729" y="422"/>
                  </a:lnTo>
                  <a:lnTo>
                    <a:pt x="11652" y="342"/>
                  </a:lnTo>
                  <a:lnTo>
                    <a:pt x="12594" y="262"/>
                  </a:lnTo>
                  <a:lnTo>
                    <a:pt x="13577" y="181"/>
                  </a:lnTo>
                  <a:lnTo>
                    <a:pt x="14600" y="121"/>
                  </a:lnTo>
                  <a:lnTo>
                    <a:pt x="15623" y="81"/>
                  </a:lnTo>
                  <a:lnTo>
                    <a:pt x="16665" y="41"/>
                  </a:lnTo>
                  <a:lnTo>
                    <a:pt x="17708" y="21"/>
                  </a:lnTo>
                  <a:lnTo>
                    <a:pt x="18771" y="1"/>
                  </a:lnTo>
                  <a:lnTo>
                    <a:pt x="19814" y="1"/>
                  </a:lnTo>
                  <a:lnTo>
                    <a:pt x="20877" y="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3103" y="81"/>
                  </a:lnTo>
                  <a:lnTo>
                    <a:pt x="24266" y="141"/>
                  </a:lnTo>
                  <a:lnTo>
                    <a:pt x="25389" y="221"/>
                  </a:lnTo>
                  <a:lnTo>
                    <a:pt x="26472" y="302"/>
                  </a:lnTo>
                  <a:lnTo>
                    <a:pt x="27495" y="422"/>
                  </a:lnTo>
                  <a:lnTo>
                    <a:pt x="28477" y="542"/>
                  </a:lnTo>
                  <a:lnTo>
                    <a:pt x="29400" y="703"/>
                  </a:lnTo>
                  <a:lnTo>
                    <a:pt x="30242" y="863"/>
                  </a:lnTo>
                  <a:lnTo>
                    <a:pt x="30242" y="863"/>
                  </a:lnTo>
                  <a:lnTo>
                    <a:pt x="31085" y="1064"/>
                  </a:lnTo>
                  <a:lnTo>
                    <a:pt x="31907" y="1304"/>
                  </a:lnTo>
                  <a:lnTo>
                    <a:pt x="32709" y="1585"/>
                  </a:lnTo>
                  <a:lnTo>
                    <a:pt x="33491" y="1906"/>
                  </a:lnTo>
                  <a:lnTo>
                    <a:pt x="34233" y="2267"/>
                  </a:lnTo>
                  <a:lnTo>
                    <a:pt x="34935" y="2628"/>
                  </a:lnTo>
                  <a:lnTo>
                    <a:pt x="35577" y="3029"/>
                  </a:lnTo>
                  <a:lnTo>
                    <a:pt x="35858" y="3230"/>
                  </a:lnTo>
                  <a:lnTo>
                    <a:pt x="36138" y="3430"/>
                  </a:lnTo>
                  <a:lnTo>
                    <a:pt x="36399" y="3651"/>
                  </a:lnTo>
                  <a:lnTo>
                    <a:pt x="36640" y="3851"/>
                  </a:lnTo>
                  <a:lnTo>
                    <a:pt x="36860" y="4072"/>
                  </a:lnTo>
                  <a:lnTo>
                    <a:pt x="37061" y="4272"/>
                  </a:lnTo>
                  <a:lnTo>
                    <a:pt x="37241" y="4473"/>
                  </a:lnTo>
                  <a:lnTo>
                    <a:pt x="37382" y="4694"/>
                  </a:lnTo>
                  <a:lnTo>
                    <a:pt x="37502" y="4894"/>
                  </a:lnTo>
                  <a:lnTo>
                    <a:pt x="37602" y="5095"/>
                  </a:lnTo>
                  <a:lnTo>
                    <a:pt x="37662" y="5295"/>
                  </a:lnTo>
                  <a:lnTo>
                    <a:pt x="37703" y="5496"/>
                  </a:lnTo>
                  <a:lnTo>
                    <a:pt x="37723" y="5696"/>
                  </a:lnTo>
                  <a:lnTo>
                    <a:pt x="37683" y="5877"/>
                  </a:lnTo>
                  <a:lnTo>
                    <a:pt x="37622" y="6057"/>
                  </a:lnTo>
                  <a:lnTo>
                    <a:pt x="37522" y="6238"/>
                  </a:lnTo>
                  <a:lnTo>
                    <a:pt x="37402" y="6418"/>
                  </a:lnTo>
                  <a:lnTo>
                    <a:pt x="37241" y="65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11405950" y="4171988"/>
              <a:ext cx="759600" cy="264250"/>
            </a:xfrm>
            <a:custGeom>
              <a:avLst/>
              <a:gdLst/>
              <a:ahLst/>
              <a:cxnLst/>
              <a:rect l="l" t="t" r="r" b="b"/>
              <a:pathLst>
                <a:path w="30384" h="10570" extrusionOk="0">
                  <a:moveTo>
                    <a:pt x="14621" y="1"/>
                  </a:moveTo>
                  <a:lnTo>
                    <a:pt x="15423" y="121"/>
                  </a:lnTo>
                  <a:lnTo>
                    <a:pt x="16225" y="282"/>
                  </a:lnTo>
                  <a:lnTo>
                    <a:pt x="17067" y="442"/>
                  </a:lnTo>
                  <a:lnTo>
                    <a:pt x="17569" y="242"/>
                  </a:lnTo>
                  <a:lnTo>
                    <a:pt x="17789" y="161"/>
                  </a:lnTo>
                  <a:lnTo>
                    <a:pt x="16245" y="61"/>
                  </a:lnTo>
                  <a:lnTo>
                    <a:pt x="14621" y="1"/>
                  </a:lnTo>
                  <a:close/>
                  <a:moveTo>
                    <a:pt x="20396" y="402"/>
                  </a:moveTo>
                  <a:lnTo>
                    <a:pt x="19033" y="923"/>
                  </a:lnTo>
                  <a:lnTo>
                    <a:pt x="19434" y="1044"/>
                  </a:lnTo>
                  <a:lnTo>
                    <a:pt x="19795" y="1184"/>
                  </a:lnTo>
                  <a:lnTo>
                    <a:pt x="20176" y="1345"/>
                  </a:lnTo>
                  <a:lnTo>
                    <a:pt x="20517" y="1545"/>
                  </a:lnTo>
                  <a:lnTo>
                    <a:pt x="20858" y="1746"/>
                  </a:lnTo>
                  <a:lnTo>
                    <a:pt x="21178" y="1966"/>
                  </a:lnTo>
                  <a:lnTo>
                    <a:pt x="21479" y="2227"/>
                  </a:lnTo>
                  <a:lnTo>
                    <a:pt x="21740" y="2508"/>
                  </a:lnTo>
                  <a:lnTo>
                    <a:pt x="21900" y="2668"/>
                  </a:lnTo>
                  <a:lnTo>
                    <a:pt x="22021" y="2849"/>
                  </a:lnTo>
                  <a:lnTo>
                    <a:pt x="22141" y="3049"/>
                  </a:lnTo>
                  <a:lnTo>
                    <a:pt x="22241" y="3230"/>
                  </a:lnTo>
                  <a:lnTo>
                    <a:pt x="22342" y="3430"/>
                  </a:lnTo>
                  <a:lnTo>
                    <a:pt x="22402" y="3631"/>
                  </a:lnTo>
                  <a:lnTo>
                    <a:pt x="22462" y="3851"/>
                  </a:lnTo>
                  <a:lnTo>
                    <a:pt x="22522" y="4052"/>
                  </a:lnTo>
                  <a:lnTo>
                    <a:pt x="22542" y="4273"/>
                  </a:lnTo>
                  <a:lnTo>
                    <a:pt x="22562" y="4473"/>
                  </a:lnTo>
                  <a:lnTo>
                    <a:pt x="22542" y="4694"/>
                  </a:lnTo>
                  <a:lnTo>
                    <a:pt x="22522" y="4914"/>
                  </a:lnTo>
                  <a:lnTo>
                    <a:pt x="22462" y="5115"/>
                  </a:lnTo>
                  <a:lnTo>
                    <a:pt x="22402" y="5335"/>
                  </a:lnTo>
                  <a:lnTo>
                    <a:pt x="22302" y="5536"/>
                  </a:lnTo>
                  <a:lnTo>
                    <a:pt x="22201" y="5737"/>
                  </a:lnTo>
                  <a:lnTo>
                    <a:pt x="22201" y="5737"/>
                  </a:lnTo>
                  <a:lnTo>
                    <a:pt x="22342" y="5716"/>
                  </a:lnTo>
                  <a:lnTo>
                    <a:pt x="24608" y="5576"/>
                  </a:lnTo>
                  <a:lnTo>
                    <a:pt x="26734" y="5436"/>
                  </a:lnTo>
                  <a:lnTo>
                    <a:pt x="28679" y="5335"/>
                  </a:lnTo>
                  <a:lnTo>
                    <a:pt x="30384" y="5275"/>
                  </a:lnTo>
                  <a:lnTo>
                    <a:pt x="30323" y="5115"/>
                  </a:lnTo>
                  <a:lnTo>
                    <a:pt x="30263" y="4954"/>
                  </a:lnTo>
                  <a:lnTo>
                    <a:pt x="30183" y="4794"/>
                  </a:lnTo>
                  <a:lnTo>
                    <a:pt x="30083" y="4634"/>
                  </a:lnTo>
                  <a:lnTo>
                    <a:pt x="29822" y="4313"/>
                  </a:lnTo>
                  <a:lnTo>
                    <a:pt x="29521" y="3972"/>
                  </a:lnTo>
                  <a:lnTo>
                    <a:pt x="29160" y="3651"/>
                  </a:lnTo>
                  <a:lnTo>
                    <a:pt x="28759" y="3330"/>
                  </a:lnTo>
                  <a:lnTo>
                    <a:pt x="28298" y="3009"/>
                  </a:lnTo>
                  <a:lnTo>
                    <a:pt x="27796" y="2688"/>
                  </a:lnTo>
                  <a:lnTo>
                    <a:pt x="27275" y="2407"/>
                  </a:lnTo>
                  <a:lnTo>
                    <a:pt x="26714" y="2107"/>
                  </a:lnTo>
                  <a:lnTo>
                    <a:pt x="26112" y="1846"/>
                  </a:lnTo>
                  <a:lnTo>
                    <a:pt x="25510" y="1585"/>
                  </a:lnTo>
                  <a:lnTo>
                    <a:pt x="24889" y="1365"/>
                  </a:lnTo>
                  <a:lnTo>
                    <a:pt x="24247" y="1164"/>
                  </a:lnTo>
                  <a:lnTo>
                    <a:pt x="23605" y="964"/>
                  </a:lnTo>
                  <a:lnTo>
                    <a:pt x="22943" y="823"/>
                  </a:lnTo>
                  <a:lnTo>
                    <a:pt x="22362" y="703"/>
                  </a:lnTo>
                  <a:lnTo>
                    <a:pt x="21740" y="603"/>
                  </a:lnTo>
                  <a:lnTo>
                    <a:pt x="21078" y="502"/>
                  </a:lnTo>
                  <a:lnTo>
                    <a:pt x="20396" y="402"/>
                  </a:lnTo>
                  <a:close/>
                  <a:moveTo>
                    <a:pt x="29962" y="6499"/>
                  </a:moveTo>
                  <a:lnTo>
                    <a:pt x="26373" y="6679"/>
                  </a:lnTo>
                  <a:lnTo>
                    <a:pt x="22502" y="6880"/>
                  </a:lnTo>
                  <a:lnTo>
                    <a:pt x="22302" y="6880"/>
                  </a:lnTo>
                  <a:lnTo>
                    <a:pt x="21860" y="6920"/>
                  </a:lnTo>
                  <a:lnTo>
                    <a:pt x="20878" y="6960"/>
                  </a:lnTo>
                  <a:lnTo>
                    <a:pt x="20838" y="6960"/>
                  </a:lnTo>
                  <a:lnTo>
                    <a:pt x="20497" y="7160"/>
                  </a:lnTo>
                  <a:lnTo>
                    <a:pt x="20136" y="7321"/>
                  </a:lnTo>
                  <a:lnTo>
                    <a:pt x="19775" y="7481"/>
                  </a:lnTo>
                  <a:lnTo>
                    <a:pt x="19434" y="7622"/>
                  </a:lnTo>
                  <a:lnTo>
                    <a:pt x="18692" y="7882"/>
                  </a:lnTo>
                  <a:lnTo>
                    <a:pt x="17950" y="8123"/>
                  </a:lnTo>
                  <a:lnTo>
                    <a:pt x="17188" y="8324"/>
                  </a:lnTo>
                  <a:lnTo>
                    <a:pt x="16426" y="8504"/>
                  </a:lnTo>
                  <a:lnTo>
                    <a:pt x="15664" y="8644"/>
                  </a:lnTo>
                  <a:lnTo>
                    <a:pt x="14901" y="8785"/>
                  </a:lnTo>
                  <a:lnTo>
                    <a:pt x="13357" y="9025"/>
                  </a:lnTo>
                  <a:lnTo>
                    <a:pt x="12375" y="9166"/>
                  </a:lnTo>
                  <a:lnTo>
                    <a:pt x="11392" y="9286"/>
                  </a:lnTo>
                  <a:lnTo>
                    <a:pt x="10409" y="9366"/>
                  </a:lnTo>
                  <a:lnTo>
                    <a:pt x="9427" y="9447"/>
                  </a:lnTo>
                  <a:lnTo>
                    <a:pt x="8444" y="9507"/>
                  </a:lnTo>
                  <a:lnTo>
                    <a:pt x="7461" y="9567"/>
                  </a:lnTo>
                  <a:lnTo>
                    <a:pt x="6479" y="9587"/>
                  </a:lnTo>
                  <a:lnTo>
                    <a:pt x="4172" y="9587"/>
                  </a:lnTo>
                  <a:lnTo>
                    <a:pt x="2869" y="9527"/>
                  </a:lnTo>
                  <a:lnTo>
                    <a:pt x="1545" y="9467"/>
                  </a:lnTo>
                  <a:lnTo>
                    <a:pt x="242" y="9346"/>
                  </a:lnTo>
                  <a:lnTo>
                    <a:pt x="222" y="9346"/>
                  </a:lnTo>
                  <a:lnTo>
                    <a:pt x="141" y="9366"/>
                  </a:lnTo>
                  <a:lnTo>
                    <a:pt x="81" y="9386"/>
                  </a:lnTo>
                  <a:lnTo>
                    <a:pt x="41" y="9427"/>
                  </a:lnTo>
                  <a:lnTo>
                    <a:pt x="1" y="9487"/>
                  </a:lnTo>
                  <a:lnTo>
                    <a:pt x="663" y="9667"/>
                  </a:lnTo>
                  <a:lnTo>
                    <a:pt x="1365" y="9828"/>
                  </a:lnTo>
                  <a:lnTo>
                    <a:pt x="2087" y="9968"/>
                  </a:lnTo>
                  <a:lnTo>
                    <a:pt x="2829" y="10108"/>
                  </a:lnTo>
                  <a:lnTo>
                    <a:pt x="3591" y="10229"/>
                  </a:lnTo>
                  <a:lnTo>
                    <a:pt x="4373" y="10329"/>
                  </a:lnTo>
                  <a:lnTo>
                    <a:pt x="5195" y="10429"/>
                  </a:lnTo>
                  <a:lnTo>
                    <a:pt x="6037" y="10489"/>
                  </a:lnTo>
                  <a:lnTo>
                    <a:pt x="7261" y="10550"/>
                  </a:lnTo>
                  <a:lnTo>
                    <a:pt x="8524" y="10570"/>
                  </a:lnTo>
                  <a:lnTo>
                    <a:pt x="9326" y="10570"/>
                  </a:lnTo>
                  <a:lnTo>
                    <a:pt x="10128" y="10550"/>
                  </a:lnTo>
                  <a:lnTo>
                    <a:pt x="10951" y="10509"/>
                  </a:lnTo>
                  <a:lnTo>
                    <a:pt x="11773" y="10469"/>
                  </a:lnTo>
                  <a:lnTo>
                    <a:pt x="13458" y="10329"/>
                  </a:lnTo>
                  <a:lnTo>
                    <a:pt x="15142" y="10169"/>
                  </a:lnTo>
                  <a:lnTo>
                    <a:pt x="16847" y="9948"/>
                  </a:lnTo>
                  <a:lnTo>
                    <a:pt x="18511" y="9707"/>
                  </a:lnTo>
                  <a:lnTo>
                    <a:pt x="20136" y="9427"/>
                  </a:lnTo>
                  <a:lnTo>
                    <a:pt x="21700" y="9126"/>
                  </a:lnTo>
                  <a:lnTo>
                    <a:pt x="23184" y="8825"/>
                  </a:lnTo>
                  <a:lnTo>
                    <a:pt x="24568" y="8484"/>
                  </a:lnTo>
                  <a:lnTo>
                    <a:pt x="25851" y="8163"/>
                  </a:lnTo>
                  <a:lnTo>
                    <a:pt x="26994" y="7822"/>
                  </a:lnTo>
                  <a:lnTo>
                    <a:pt x="27997" y="7481"/>
                  </a:lnTo>
                  <a:lnTo>
                    <a:pt x="28438" y="7321"/>
                  </a:lnTo>
                  <a:lnTo>
                    <a:pt x="28839" y="7140"/>
                  </a:lnTo>
                  <a:lnTo>
                    <a:pt x="29180" y="7000"/>
                  </a:lnTo>
                  <a:lnTo>
                    <a:pt x="29481" y="6840"/>
                  </a:lnTo>
                  <a:lnTo>
                    <a:pt x="29742" y="6679"/>
                  </a:lnTo>
                  <a:lnTo>
                    <a:pt x="29942" y="6539"/>
                  </a:lnTo>
                  <a:lnTo>
                    <a:pt x="29962" y="649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11405950" y="4334438"/>
              <a:ext cx="749075" cy="101800"/>
            </a:xfrm>
            <a:custGeom>
              <a:avLst/>
              <a:gdLst/>
              <a:ahLst/>
              <a:cxnLst/>
              <a:rect l="l" t="t" r="r" b="b"/>
              <a:pathLst>
                <a:path w="29963" h="4072" fill="none" extrusionOk="0">
                  <a:moveTo>
                    <a:pt x="29962" y="1"/>
                  </a:moveTo>
                  <a:lnTo>
                    <a:pt x="29962" y="1"/>
                  </a:lnTo>
                  <a:lnTo>
                    <a:pt x="26373" y="181"/>
                  </a:lnTo>
                  <a:lnTo>
                    <a:pt x="26373" y="181"/>
                  </a:lnTo>
                  <a:lnTo>
                    <a:pt x="22502" y="382"/>
                  </a:lnTo>
                  <a:lnTo>
                    <a:pt x="22502" y="382"/>
                  </a:lnTo>
                  <a:lnTo>
                    <a:pt x="22342" y="382"/>
                  </a:lnTo>
                  <a:lnTo>
                    <a:pt x="22342" y="382"/>
                  </a:lnTo>
                  <a:lnTo>
                    <a:pt x="22302" y="382"/>
                  </a:lnTo>
                  <a:lnTo>
                    <a:pt x="22302" y="382"/>
                  </a:lnTo>
                  <a:lnTo>
                    <a:pt x="21860" y="422"/>
                  </a:lnTo>
                  <a:lnTo>
                    <a:pt x="21860" y="422"/>
                  </a:lnTo>
                  <a:lnTo>
                    <a:pt x="20878" y="462"/>
                  </a:lnTo>
                  <a:lnTo>
                    <a:pt x="20878" y="462"/>
                  </a:lnTo>
                  <a:lnTo>
                    <a:pt x="20838" y="462"/>
                  </a:lnTo>
                  <a:lnTo>
                    <a:pt x="20838" y="462"/>
                  </a:lnTo>
                  <a:lnTo>
                    <a:pt x="20497" y="662"/>
                  </a:lnTo>
                  <a:lnTo>
                    <a:pt x="20136" y="823"/>
                  </a:lnTo>
                  <a:lnTo>
                    <a:pt x="19775" y="983"/>
                  </a:lnTo>
                  <a:lnTo>
                    <a:pt x="19434" y="1124"/>
                  </a:lnTo>
                  <a:lnTo>
                    <a:pt x="19434" y="1124"/>
                  </a:lnTo>
                  <a:lnTo>
                    <a:pt x="18692" y="1384"/>
                  </a:lnTo>
                  <a:lnTo>
                    <a:pt x="17950" y="1625"/>
                  </a:lnTo>
                  <a:lnTo>
                    <a:pt x="17188" y="1826"/>
                  </a:lnTo>
                  <a:lnTo>
                    <a:pt x="16426" y="2006"/>
                  </a:lnTo>
                  <a:lnTo>
                    <a:pt x="15664" y="2146"/>
                  </a:lnTo>
                  <a:lnTo>
                    <a:pt x="14901" y="2287"/>
                  </a:lnTo>
                  <a:lnTo>
                    <a:pt x="13357" y="2527"/>
                  </a:lnTo>
                  <a:lnTo>
                    <a:pt x="13357" y="2527"/>
                  </a:lnTo>
                  <a:lnTo>
                    <a:pt x="12375" y="2668"/>
                  </a:lnTo>
                  <a:lnTo>
                    <a:pt x="11392" y="2788"/>
                  </a:lnTo>
                  <a:lnTo>
                    <a:pt x="10409" y="2868"/>
                  </a:lnTo>
                  <a:lnTo>
                    <a:pt x="9427" y="2949"/>
                  </a:lnTo>
                  <a:lnTo>
                    <a:pt x="8444" y="3009"/>
                  </a:lnTo>
                  <a:lnTo>
                    <a:pt x="7461" y="3069"/>
                  </a:lnTo>
                  <a:lnTo>
                    <a:pt x="6479" y="3089"/>
                  </a:lnTo>
                  <a:lnTo>
                    <a:pt x="5496" y="3089"/>
                  </a:lnTo>
                  <a:lnTo>
                    <a:pt x="5496" y="3089"/>
                  </a:lnTo>
                  <a:lnTo>
                    <a:pt x="4172" y="3089"/>
                  </a:lnTo>
                  <a:lnTo>
                    <a:pt x="2869" y="3029"/>
                  </a:lnTo>
                  <a:lnTo>
                    <a:pt x="1545" y="2969"/>
                  </a:lnTo>
                  <a:lnTo>
                    <a:pt x="242" y="2848"/>
                  </a:lnTo>
                  <a:lnTo>
                    <a:pt x="242" y="2848"/>
                  </a:lnTo>
                  <a:lnTo>
                    <a:pt x="222" y="2848"/>
                  </a:lnTo>
                  <a:lnTo>
                    <a:pt x="222" y="2848"/>
                  </a:lnTo>
                  <a:lnTo>
                    <a:pt x="141" y="2868"/>
                  </a:lnTo>
                  <a:lnTo>
                    <a:pt x="81" y="2888"/>
                  </a:lnTo>
                  <a:lnTo>
                    <a:pt x="41" y="2929"/>
                  </a:lnTo>
                  <a:lnTo>
                    <a:pt x="1" y="2989"/>
                  </a:lnTo>
                  <a:lnTo>
                    <a:pt x="1" y="2989"/>
                  </a:lnTo>
                  <a:lnTo>
                    <a:pt x="663" y="3169"/>
                  </a:lnTo>
                  <a:lnTo>
                    <a:pt x="1365" y="3330"/>
                  </a:lnTo>
                  <a:lnTo>
                    <a:pt x="2087" y="3470"/>
                  </a:lnTo>
                  <a:lnTo>
                    <a:pt x="2829" y="3610"/>
                  </a:lnTo>
                  <a:lnTo>
                    <a:pt x="3591" y="3731"/>
                  </a:lnTo>
                  <a:lnTo>
                    <a:pt x="4373" y="3831"/>
                  </a:lnTo>
                  <a:lnTo>
                    <a:pt x="5195" y="3931"/>
                  </a:lnTo>
                  <a:lnTo>
                    <a:pt x="6037" y="3991"/>
                  </a:lnTo>
                  <a:lnTo>
                    <a:pt x="6037" y="3991"/>
                  </a:lnTo>
                  <a:lnTo>
                    <a:pt x="7261" y="4052"/>
                  </a:lnTo>
                  <a:lnTo>
                    <a:pt x="8524" y="4072"/>
                  </a:lnTo>
                  <a:lnTo>
                    <a:pt x="8524" y="4072"/>
                  </a:lnTo>
                  <a:lnTo>
                    <a:pt x="9326" y="4072"/>
                  </a:lnTo>
                  <a:lnTo>
                    <a:pt x="10128" y="4052"/>
                  </a:lnTo>
                  <a:lnTo>
                    <a:pt x="10951" y="4011"/>
                  </a:lnTo>
                  <a:lnTo>
                    <a:pt x="11773" y="3971"/>
                  </a:lnTo>
                  <a:lnTo>
                    <a:pt x="13458" y="3831"/>
                  </a:lnTo>
                  <a:lnTo>
                    <a:pt x="15142" y="3671"/>
                  </a:lnTo>
                  <a:lnTo>
                    <a:pt x="16847" y="3450"/>
                  </a:lnTo>
                  <a:lnTo>
                    <a:pt x="18511" y="3209"/>
                  </a:lnTo>
                  <a:lnTo>
                    <a:pt x="20136" y="2929"/>
                  </a:lnTo>
                  <a:lnTo>
                    <a:pt x="21700" y="2628"/>
                  </a:lnTo>
                  <a:lnTo>
                    <a:pt x="23184" y="2327"/>
                  </a:lnTo>
                  <a:lnTo>
                    <a:pt x="24568" y="1986"/>
                  </a:lnTo>
                  <a:lnTo>
                    <a:pt x="25851" y="1665"/>
                  </a:lnTo>
                  <a:lnTo>
                    <a:pt x="26994" y="1324"/>
                  </a:lnTo>
                  <a:lnTo>
                    <a:pt x="27997" y="983"/>
                  </a:lnTo>
                  <a:lnTo>
                    <a:pt x="28438" y="823"/>
                  </a:lnTo>
                  <a:lnTo>
                    <a:pt x="28839" y="642"/>
                  </a:lnTo>
                  <a:lnTo>
                    <a:pt x="29180" y="502"/>
                  </a:lnTo>
                  <a:lnTo>
                    <a:pt x="29481" y="342"/>
                  </a:lnTo>
                  <a:lnTo>
                    <a:pt x="29742" y="181"/>
                  </a:lnTo>
                  <a:lnTo>
                    <a:pt x="29942" y="41"/>
                  </a:lnTo>
                  <a:lnTo>
                    <a:pt x="29942" y="41"/>
                  </a:lnTo>
                  <a:lnTo>
                    <a:pt x="299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11881750" y="4182013"/>
              <a:ext cx="283800" cy="133400"/>
            </a:xfrm>
            <a:custGeom>
              <a:avLst/>
              <a:gdLst/>
              <a:ahLst/>
              <a:cxnLst/>
              <a:rect l="l" t="t" r="r" b="b"/>
              <a:pathLst>
                <a:path w="11352" h="5336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" y="522"/>
                  </a:lnTo>
                  <a:lnTo>
                    <a:pt x="1" y="522"/>
                  </a:lnTo>
                  <a:lnTo>
                    <a:pt x="402" y="643"/>
                  </a:lnTo>
                  <a:lnTo>
                    <a:pt x="763" y="783"/>
                  </a:lnTo>
                  <a:lnTo>
                    <a:pt x="1144" y="944"/>
                  </a:lnTo>
                  <a:lnTo>
                    <a:pt x="1485" y="1144"/>
                  </a:lnTo>
                  <a:lnTo>
                    <a:pt x="1826" y="1345"/>
                  </a:lnTo>
                  <a:lnTo>
                    <a:pt x="2146" y="1565"/>
                  </a:lnTo>
                  <a:lnTo>
                    <a:pt x="2447" y="1826"/>
                  </a:lnTo>
                  <a:lnTo>
                    <a:pt x="2708" y="2107"/>
                  </a:lnTo>
                  <a:lnTo>
                    <a:pt x="2708" y="2107"/>
                  </a:lnTo>
                  <a:lnTo>
                    <a:pt x="2868" y="2267"/>
                  </a:lnTo>
                  <a:lnTo>
                    <a:pt x="2989" y="2448"/>
                  </a:lnTo>
                  <a:lnTo>
                    <a:pt x="3109" y="2648"/>
                  </a:lnTo>
                  <a:lnTo>
                    <a:pt x="3209" y="2829"/>
                  </a:lnTo>
                  <a:lnTo>
                    <a:pt x="3310" y="3029"/>
                  </a:lnTo>
                  <a:lnTo>
                    <a:pt x="3370" y="3230"/>
                  </a:lnTo>
                  <a:lnTo>
                    <a:pt x="3430" y="3450"/>
                  </a:lnTo>
                  <a:lnTo>
                    <a:pt x="3490" y="3651"/>
                  </a:lnTo>
                  <a:lnTo>
                    <a:pt x="3510" y="3872"/>
                  </a:lnTo>
                  <a:lnTo>
                    <a:pt x="3530" y="4072"/>
                  </a:lnTo>
                  <a:lnTo>
                    <a:pt x="3510" y="4293"/>
                  </a:lnTo>
                  <a:lnTo>
                    <a:pt x="3490" y="4513"/>
                  </a:lnTo>
                  <a:lnTo>
                    <a:pt x="3430" y="4714"/>
                  </a:lnTo>
                  <a:lnTo>
                    <a:pt x="3370" y="4934"/>
                  </a:lnTo>
                  <a:lnTo>
                    <a:pt x="3270" y="5135"/>
                  </a:lnTo>
                  <a:lnTo>
                    <a:pt x="3169" y="5336"/>
                  </a:lnTo>
                  <a:lnTo>
                    <a:pt x="3169" y="5336"/>
                  </a:lnTo>
                  <a:lnTo>
                    <a:pt x="3310" y="5315"/>
                  </a:lnTo>
                  <a:lnTo>
                    <a:pt x="3310" y="5315"/>
                  </a:lnTo>
                  <a:lnTo>
                    <a:pt x="5576" y="5175"/>
                  </a:lnTo>
                  <a:lnTo>
                    <a:pt x="7702" y="5035"/>
                  </a:lnTo>
                  <a:lnTo>
                    <a:pt x="9647" y="4934"/>
                  </a:lnTo>
                  <a:lnTo>
                    <a:pt x="11352" y="4874"/>
                  </a:lnTo>
                  <a:lnTo>
                    <a:pt x="11352" y="4874"/>
                  </a:lnTo>
                  <a:lnTo>
                    <a:pt x="11291" y="4714"/>
                  </a:lnTo>
                  <a:lnTo>
                    <a:pt x="11231" y="4553"/>
                  </a:lnTo>
                  <a:lnTo>
                    <a:pt x="11151" y="4393"/>
                  </a:lnTo>
                  <a:lnTo>
                    <a:pt x="11051" y="4233"/>
                  </a:lnTo>
                  <a:lnTo>
                    <a:pt x="10790" y="3912"/>
                  </a:lnTo>
                  <a:lnTo>
                    <a:pt x="10489" y="3571"/>
                  </a:lnTo>
                  <a:lnTo>
                    <a:pt x="10128" y="3250"/>
                  </a:lnTo>
                  <a:lnTo>
                    <a:pt x="9727" y="2929"/>
                  </a:lnTo>
                  <a:lnTo>
                    <a:pt x="9266" y="2608"/>
                  </a:lnTo>
                  <a:lnTo>
                    <a:pt x="8764" y="2287"/>
                  </a:lnTo>
                  <a:lnTo>
                    <a:pt x="8243" y="2006"/>
                  </a:lnTo>
                  <a:lnTo>
                    <a:pt x="7682" y="1706"/>
                  </a:lnTo>
                  <a:lnTo>
                    <a:pt x="7080" y="1445"/>
                  </a:lnTo>
                  <a:lnTo>
                    <a:pt x="6478" y="1184"/>
                  </a:lnTo>
                  <a:lnTo>
                    <a:pt x="5857" y="964"/>
                  </a:lnTo>
                  <a:lnTo>
                    <a:pt x="5215" y="763"/>
                  </a:lnTo>
                  <a:lnTo>
                    <a:pt x="4573" y="563"/>
                  </a:lnTo>
                  <a:lnTo>
                    <a:pt x="3911" y="422"/>
                  </a:lnTo>
                  <a:lnTo>
                    <a:pt x="3911" y="422"/>
                  </a:lnTo>
                  <a:lnTo>
                    <a:pt x="3330" y="302"/>
                  </a:lnTo>
                  <a:lnTo>
                    <a:pt x="2708" y="202"/>
                  </a:lnTo>
                  <a:lnTo>
                    <a:pt x="2046" y="10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11771450" y="4171988"/>
              <a:ext cx="79250" cy="11075"/>
            </a:xfrm>
            <a:custGeom>
              <a:avLst/>
              <a:gdLst/>
              <a:ahLst/>
              <a:cxnLst/>
              <a:rect l="l" t="t" r="r" b="b"/>
              <a:pathLst>
                <a:path w="3170" h="44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803" y="121"/>
                  </a:lnTo>
                  <a:lnTo>
                    <a:pt x="1605" y="282"/>
                  </a:lnTo>
                  <a:lnTo>
                    <a:pt x="1605" y="282"/>
                  </a:lnTo>
                  <a:lnTo>
                    <a:pt x="2447" y="442"/>
                  </a:lnTo>
                  <a:lnTo>
                    <a:pt x="2447" y="442"/>
                  </a:lnTo>
                  <a:lnTo>
                    <a:pt x="2949" y="242"/>
                  </a:lnTo>
                  <a:lnTo>
                    <a:pt x="2949" y="242"/>
                  </a:lnTo>
                  <a:lnTo>
                    <a:pt x="3169" y="161"/>
                  </a:lnTo>
                  <a:lnTo>
                    <a:pt x="3169" y="161"/>
                  </a:lnTo>
                  <a:lnTo>
                    <a:pt x="1625" y="6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extrusionOk="0">
                  <a:moveTo>
                    <a:pt x="2467" y="0"/>
                  </a:moveTo>
                  <a:lnTo>
                    <a:pt x="1886" y="381"/>
                  </a:lnTo>
                  <a:lnTo>
                    <a:pt x="1384" y="742"/>
                  </a:lnTo>
                  <a:lnTo>
                    <a:pt x="963" y="1103"/>
                  </a:lnTo>
                  <a:lnTo>
                    <a:pt x="602" y="1444"/>
                  </a:lnTo>
                  <a:lnTo>
                    <a:pt x="321" y="1745"/>
                  </a:lnTo>
                  <a:lnTo>
                    <a:pt x="201" y="1885"/>
                  </a:lnTo>
                  <a:lnTo>
                    <a:pt x="121" y="2026"/>
                  </a:lnTo>
                  <a:lnTo>
                    <a:pt x="61" y="2146"/>
                  </a:lnTo>
                  <a:lnTo>
                    <a:pt x="21" y="2266"/>
                  </a:lnTo>
                  <a:lnTo>
                    <a:pt x="1" y="23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308" y="11872"/>
                  </a:lnTo>
                  <a:lnTo>
                    <a:pt x="18150" y="11893"/>
                  </a:lnTo>
                  <a:lnTo>
                    <a:pt x="18992" y="11893"/>
                  </a:lnTo>
                  <a:lnTo>
                    <a:pt x="19834" y="11872"/>
                  </a:lnTo>
                  <a:lnTo>
                    <a:pt x="20677" y="11812"/>
                  </a:lnTo>
                  <a:lnTo>
                    <a:pt x="21499" y="11752"/>
                  </a:lnTo>
                  <a:lnTo>
                    <a:pt x="22321" y="11672"/>
                  </a:lnTo>
                  <a:lnTo>
                    <a:pt x="23143" y="11572"/>
                  </a:lnTo>
                  <a:lnTo>
                    <a:pt x="23946" y="11451"/>
                  </a:lnTo>
                  <a:lnTo>
                    <a:pt x="24728" y="11331"/>
                  </a:lnTo>
                  <a:lnTo>
                    <a:pt x="25510" y="11191"/>
                  </a:lnTo>
                  <a:lnTo>
                    <a:pt x="26272" y="11050"/>
                  </a:lnTo>
                  <a:lnTo>
                    <a:pt x="27736" y="10749"/>
                  </a:lnTo>
                  <a:lnTo>
                    <a:pt x="29120" y="10408"/>
                  </a:lnTo>
                  <a:lnTo>
                    <a:pt x="30403" y="10047"/>
                  </a:lnTo>
                  <a:lnTo>
                    <a:pt x="31586" y="9707"/>
                  </a:lnTo>
                  <a:lnTo>
                    <a:pt x="32649" y="9386"/>
                  </a:lnTo>
                  <a:lnTo>
                    <a:pt x="33572" y="9065"/>
                  </a:lnTo>
                  <a:lnTo>
                    <a:pt x="34334" y="8784"/>
                  </a:lnTo>
                  <a:lnTo>
                    <a:pt x="34956" y="856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420" y="6137"/>
                  </a:lnTo>
                  <a:lnTo>
                    <a:pt x="36560" y="5315"/>
                  </a:lnTo>
                  <a:lnTo>
                    <a:pt x="36680" y="4472"/>
                  </a:lnTo>
                  <a:lnTo>
                    <a:pt x="36760" y="3630"/>
                  </a:lnTo>
                  <a:lnTo>
                    <a:pt x="36801" y="2888"/>
                  </a:lnTo>
                  <a:lnTo>
                    <a:pt x="36821" y="2246"/>
                  </a:lnTo>
                  <a:lnTo>
                    <a:pt x="36801" y="1785"/>
                  </a:lnTo>
                  <a:lnTo>
                    <a:pt x="36760" y="1645"/>
                  </a:lnTo>
                  <a:lnTo>
                    <a:pt x="36740" y="1544"/>
                  </a:lnTo>
                  <a:lnTo>
                    <a:pt x="36660" y="1464"/>
                  </a:lnTo>
                  <a:lnTo>
                    <a:pt x="36540" y="1344"/>
                  </a:lnTo>
                  <a:lnTo>
                    <a:pt x="36179" y="1023"/>
                  </a:lnTo>
                  <a:lnTo>
                    <a:pt x="35678" y="622"/>
                  </a:lnTo>
                  <a:lnTo>
                    <a:pt x="35036" y="161"/>
                  </a:lnTo>
                  <a:lnTo>
                    <a:pt x="34895" y="1183"/>
                  </a:lnTo>
                  <a:lnTo>
                    <a:pt x="34815" y="1665"/>
                  </a:lnTo>
                  <a:lnTo>
                    <a:pt x="34735" y="2086"/>
                  </a:lnTo>
                  <a:lnTo>
                    <a:pt x="34635" y="2467"/>
                  </a:lnTo>
                  <a:lnTo>
                    <a:pt x="34534" y="2748"/>
                  </a:lnTo>
                  <a:lnTo>
                    <a:pt x="34474" y="2868"/>
                  </a:lnTo>
                  <a:lnTo>
                    <a:pt x="34414" y="2968"/>
                  </a:lnTo>
                  <a:lnTo>
                    <a:pt x="34354" y="3028"/>
                  </a:lnTo>
                  <a:lnTo>
                    <a:pt x="34294" y="3069"/>
                  </a:lnTo>
                  <a:lnTo>
                    <a:pt x="33752" y="3269"/>
                  </a:lnTo>
                  <a:lnTo>
                    <a:pt x="32729" y="3650"/>
                  </a:lnTo>
                  <a:lnTo>
                    <a:pt x="32028" y="3891"/>
                  </a:lnTo>
                  <a:lnTo>
                    <a:pt x="31245" y="4151"/>
                  </a:lnTo>
                  <a:lnTo>
                    <a:pt x="30363" y="4432"/>
                  </a:lnTo>
                  <a:lnTo>
                    <a:pt x="29380" y="4713"/>
                  </a:lnTo>
                  <a:lnTo>
                    <a:pt x="28338" y="4994"/>
                  </a:lnTo>
                  <a:lnTo>
                    <a:pt x="27215" y="5275"/>
                  </a:lnTo>
                  <a:lnTo>
                    <a:pt x="26031" y="5535"/>
                  </a:lnTo>
                  <a:lnTo>
                    <a:pt x="24808" y="5776"/>
                  </a:lnTo>
                  <a:lnTo>
                    <a:pt x="23524" y="5976"/>
                  </a:lnTo>
                  <a:lnTo>
                    <a:pt x="22221" y="6157"/>
                  </a:lnTo>
                  <a:lnTo>
                    <a:pt x="21539" y="6217"/>
                  </a:lnTo>
                  <a:lnTo>
                    <a:pt x="20877" y="6277"/>
                  </a:lnTo>
                  <a:lnTo>
                    <a:pt x="20195" y="6337"/>
                  </a:lnTo>
                  <a:lnTo>
                    <a:pt x="19514" y="6357"/>
                  </a:lnTo>
                  <a:lnTo>
                    <a:pt x="18792" y="6378"/>
                  </a:lnTo>
                  <a:lnTo>
                    <a:pt x="18070" y="6378"/>
                  </a:lnTo>
                  <a:lnTo>
                    <a:pt x="17328" y="635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4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fill="none" extrusionOk="0">
                  <a:moveTo>
                    <a:pt x="36259" y="6899"/>
                  </a:moveTo>
                  <a:lnTo>
                    <a:pt x="36259" y="6899"/>
                  </a:lnTo>
                  <a:lnTo>
                    <a:pt x="36139" y="7420"/>
                  </a:lnTo>
                  <a:lnTo>
                    <a:pt x="36059" y="7661"/>
                  </a:lnTo>
                  <a:lnTo>
                    <a:pt x="35978" y="7841"/>
                  </a:lnTo>
                  <a:lnTo>
                    <a:pt x="35898" y="8022"/>
                  </a:lnTo>
                  <a:lnTo>
                    <a:pt x="35818" y="8142"/>
                  </a:lnTo>
                  <a:lnTo>
                    <a:pt x="35738" y="82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4956" y="8563"/>
                  </a:lnTo>
                  <a:lnTo>
                    <a:pt x="34334" y="8784"/>
                  </a:lnTo>
                  <a:lnTo>
                    <a:pt x="33572" y="9065"/>
                  </a:lnTo>
                  <a:lnTo>
                    <a:pt x="32649" y="9386"/>
                  </a:lnTo>
                  <a:lnTo>
                    <a:pt x="31586" y="9707"/>
                  </a:lnTo>
                  <a:lnTo>
                    <a:pt x="30403" y="10047"/>
                  </a:lnTo>
                  <a:lnTo>
                    <a:pt x="29120" y="10408"/>
                  </a:lnTo>
                  <a:lnTo>
                    <a:pt x="27736" y="10749"/>
                  </a:lnTo>
                  <a:lnTo>
                    <a:pt x="26272" y="11050"/>
                  </a:lnTo>
                  <a:lnTo>
                    <a:pt x="25510" y="11191"/>
                  </a:lnTo>
                  <a:lnTo>
                    <a:pt x="24728" y="11331"/>
                  </a:lnTo>
                  <a:lnTo>
                    <a:pt x="23946" y="11451"/>
                  </a:lnTo>
                  <a:lnTo>
                    <a:pt x="23143" y="11572"/>
                  </a:lnTo>
                  <a:lnTo>
                    <a:pt x="22321" y="11672"/>
                  </a:lnTo>
                  <a:lnTo>
                    <a:pt x="21499" y="11752"/>
                  </a:lnTo>
                  <a:lnTo>
                    <a:pt x="20677" y="11812"/>
                  </a:lnTo>
                  <a:lnTo>
                    <a:pt x="19834" y="11872"/>
                  </a:lnTo>
                  <a:lnTo>
                    <a:pt x="18992" y="11893"/>
                  </a:lnTo>
                  <a:lnTo>
                    <a:pt x="18150" y="11893"/>
                  </a:lnTo>
                  <a:lnTo>
                    <a:pt x="17308" y="1187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5021" y="11732"/>
                  </a:lnTo>
                  <a:lnTo>
                    <a:pt x="13618" y="11572"/>
                  </a:lnTo>
                  <a:lnTo>
                    <a:pt x="12274" y="11391"/>
                  </a:lnTo>
                  <a:lnTo>
                    <a:pt x="10970" y="11191"/>
                  </a:lnTo>
                  <a:lnTo>
                    <a:pt x="9747" y="10950"/>
                  </a:lnTo>
                  <a:lnTo>
                    <a:pt x="8584" y="10709"/>
                  </a:lnTo>
                  <a:lnTo>
                    <a:pt x="7481" y="10449"/>
                  </a:lnTo>
                  <a:lnTo>
                    <a:pt x="6478" y="10188"/>
                  </a:lnTo>
                  <a:lnTo>
                    <a:pt x="5536" y="9927"/>
                  </a:lnTo>
                  <a:lnTo>
                    <a:pt x="4693" y="9666"/>
                  </a:lnTo>
                  <a:lnTo>
                    <a:pt x="3951" y="9426"/>
                  </a:lnTo>
                  <a:lnTo>
                    <a:pt x="3310" y="9205"/>
                  </a:lnTo>
                  <a:lnTo>
                    <a:pt x="2768" y="9005"/>
                  </a:lnTo>
                  <a:lnTo>
                    <a:pt x="2347" y="8824"/>
                  </a:lnTo>
                  <a:lnTo>
                    <a:pt x="2046" y="8684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1805" y="8523"/>
                  </a:lnTo>
                  <a:lnTo>
                    <a:pt x="1745" y="8443"/>
                  </a:lnTo>
                  <a:lnTo>
                    <a:pt x="1625" y="8223"/>
                  </a:lnTo>
                  <a:lnTo>
                    <a:pt x="1485" y="7922"/>
                  </a:lnTo>
                  <a:lnTo>
                    <a:pt x="1344" y="7541"/>
                  </a:lnTo>
                  <a:lnTo>
                    <a:pt x="1204" y="7120"/>
                  </a:lnTo>
                  <a:lnTo>
                    <a:pt x="1063" y="6658"/>
                  </a:lnTo>
                  <a:lnTo>
                    <a:pt x="783" y="5656"/>
                  </a:lnTo>
                  <a:lnTo>
                    <a:pt x="522" y="4633"/>
                  </a:lnTo>
                  <a:lnTo>
                    <a:pt x="301" y="3710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1" y="2367"/>
                  </a:lnTo>
                  <a:lnTo>
                    <a:pt x="21" y="2266"/>
                  </a:lnTo>
                  <a:lnTo>
                    <a:pt x="61" y="2146"/>
                  </a:lnTo>
                  <a:lnTo>
                    <a:pt x="121" y="2026"/>
                  </a:lnTo>
                  <a:lnTo>
                    <a:pt x="201" y="1885"/>
                  </a:lnTo>
                  <a:lnTo>
                    <a:pt x="321" y="1745"/>
                  </a:lnTo>
                  <a:lnTo>
                    <a:pt x="602" y="1444"/>
                  </a:lnTo>
                  <a:lnTo>
                    <a:pt x="963" y="1103"/>
                  </a:lnTo>
                  <a:lnTo>
                    <a:pt x="1384" y="742"/>
                  </a:lnTo>
                  <a:lnTo>
                    <a:pt x="1886" y="381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588" y="542"/>
                  </a:lnTo>
                  <a:lnTo>
                    <a:pt x="2688" y="1103"/>
                  </a:lnTo>
                  <a:lnTo>
                    <a:pt x="2828" y="2126"/>
                  </a:lnTo>
                  <a:lnTo>
                    <a:pt x="2908" y="2547"/>
                  </a:lnTo>
                  <a:lnTo>
                    <a:pt x="2989" y="2908"/>
                  </a:lnTo>
                  <a:lnTo>
                    <a:pt x="3029" y="3048"/>
                  </a:lnTo>
                  <a:lnTo>
                    <a:pt x="3069" y="3169"/>
                  </a:lnTo>
                  <a:lnTo>
                    <a:pt x="3109" y="326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350" y="3429"/>
                  </a:lnTo>
                  <a:lnTo>
                    <a:pt x="3610" y="3550"/>
                  </a:lnTo>
                  <a:lnTo>
                    <a:pt x="4011" y="3730"/>
                  </a:lnTo>
                  <a:lnTo>
                    <a:pt x="4513" y="3911"/>
                  </a:lnTo>
                  <a:lnTo>
                    <a:pt x="5094" y="4111"/>
                  </a:lnTo>
                  <a:lnTo>
                    <a:pt x="5776" y="4332"/>
                  </a:lnTo>
                  <a:lnTo>
                    <a:pt x="6558" y="4573"/>
                  </a:lnTo>
                  <a:lnTo>
                    <a:pt x="7421" y="4813"/>
                  </a:lnTo>
                  <a:lnTo>
                    <a:pt x="8343" y="5054"/>
                  </a:lnTo>
                  <a:lnTo>
                    <a:pt x="9346" y="5295"/>
                  </a:lnTo>
                  <a:lnTo>
                    <a:pt x="10429" y="5515"/>
                  </a:lnTo>
                  <a:lnTo>
                    <a:pt x="11572" y="5736"/>
                  </a:lnTo>
                  <a:lnTo>
                    <a:pt x="12755" y="5916"/>
                  </a:lnTo>
                  <a:lnTo>
                    <a:pt x="13999" y="6097"/>
                  </a:lnTo>
                  <a:lnTo>
                    <a:pt x="15282" y="6217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7328" y="6357"/>
                  </a:lnTo>
                  <a:lnTo>
                    <a:pt x="18070" y="6378"/>
                  </a:lnTo>
                  <a:lnTo>
                    <a:pt x="18792" y="63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20195" y="6337"/>
                  </a:lnTo>
                  <a:lnTo>
                    <a:pt x="20877" y="6277"/>
                  </a:lnTo>
                  <a:lnTo>
                    <a:pt x="21539" y="6217"/>
                  </a:lnTo>
                  <a:lnTo>
                    <a:pt x="22221" y="6157"/>
                  </a:lnTo>
                  <a:lnTo>
                    <a:pt x="23524" y="5976"/>
                  </a:lnTo>
                  <a:lnTo>
                    <a:pt x="24808" y="5776"/>
                  </a:lnTo>
                  <a:lnTo>
                    <a:pt x="26031" y="5535"/>
                  </a:lnTo>
                  <a:lnTo>
                    <a:pt x="27215" y="5275"/>
                  </a:lnTo>
                  <a:lnTo>
                    <a:pt x="28338" y="4994"/>
                  </a:lnTo>
                  <a:lnTo>
                    <a:pt x="29380" y="4713"/>
                  </a:lnTo>
                  <a:lnTo>
                    <a:pt x="30363" y="4432"/>
                  </a:lnTo>
                  <a:lnTo>
                    <a:pt x="31245" y="4151"/>
                  </a:lnTo>
                  <a:lnTo>
                    <a:pt x="32028" y="3891"/>
                  </a:lnTo>
                  <a:lnTo>
                    <a:pt x="32729" y="3650"/>
                  </a:lnTo>
                  <a:lnTo>
                    <a:pt x="33752" y="3269"/>
                  </a:lnTo>
                  <a:lnTo>
                    <a:pt x="34294" y="3069"/>
                  </a:lnTo>
                  <a:lnTo>
                    <a:pt x="34294" y="3069"/>
                  </a:lnTo>
                  <a:lnTo>
                    <a:pt x="34354" y="3028"/>
                  </a:lnTo>
                  <a:lnTo>
                    <a:pt x="34414" y="2968"/>
                  </a:lnTo>
                  <a:lnTo>
                    <a:pt x="34474" y="2868"/>
                  </a:lnTo>
                  <a:lnTo>
                    <a:pt x="34534" y="2748"/>
                  </a:lnTo>
                  <a:lnTo>
                    <a:pt x="34635" y="2467"/>
                  </a:lnTo>
                  <a:lnTo>
                    <a:pt x="34735" y="2086"/>
                  </a:lnTo>
                  <a:lnTo>
                    <a:pt x="34815" y="1665"/>
                  </a:lnTo>
                  <a:lnTo>
                    <a:pt x="34895" y="1183"/>
                  </a:lnTo>
                  <a:lnTo>
                    <a:pt x="35036" y="161"/>
                  </a:lnTo>
                  <a:lnTo>
                    <a:pt x="35036" y="161"/>
                  </a:lnTo>
                  <a:lnTo>
                    <a:pt x="35678" y="622"/>
                  </a:lnTo>
                  <a:lnTo>
                    <a:pt x="36179" y="1023"/>
                  </a:lnTo>
                  <a:lnTo>
                    <a:pt x="36540" y="1344"/>
                  </a:lnTo>
                  <a:lnTo>
                    <a:pt x="36660" y="1464"/>
                  </a:lnTo>
                  <a:lnTo>
                    <a:pt x="36740" y="1544"/>
                  </a:lnTo>
                  <a:lnTo>
                    <a:pt x="36740" y="1544"/>
                  </a:lnTo>
                  <a:lnTo>
                    <a:pt x="36760" y="1645"/>
                  </a:lnTo>
                  <a:lnTo>
                    <a:pt x="36801" y="1785"/>
                  </a:lnTo>
                  <a:lnTo>
                    <a:pt x="36821" y="2246"/>
                  </a:lnTo>
                  <a:lnTo>
                    <a:pt x="36801" y="2888"/>
                  </a:lnTo>
                  <a:lnTo>
                    <a:pt x="36760" y="3630"/>
                  </a:lnTo>
                  <a:lnTo>
                    <a:pt x="36680" y="4472"/>
                  </a:lnTo>
                  <a:lnTo>
                    <a:pt x="36560" y="5315"/>
                  </a:lnTo>
                  <a:lnTo>
                    <a:pt x="36420" y="6137"/>
                  </a:lnTo>
                  <a:lnTo>
                    <a:pt x="36259" y="6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extrusionOk="0">
                  <a:moveTo>
                    <a:pt x="2467" y="0"/>
                  </a:move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8310" y="6378"/>
                  </a:lnTo>
                  <a:lnTo>
                    <a:pt x="18310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11258050" y="4416663"/>
              <a:ext cx="873900" cy="619200"/>
            </a:xfrm>
            <a:custGeom>
              <a:avLst/>
              <a:gdLst/>
              <a:ahLst/>
              <a:cxnLst/>
              <a:rect l="l" t="t" r="r" b="b"/>
              <a:pathLst>
                <a:path w="34956" h="24768" extrusionOk="0">
                  <a:moveTo>
                    <a:pt x="61" y="1"/>
                  </a:moveTo>
                  <a:lnTo>
                    <a:pt x="21" y="41"/>
                  </a:lnTo>
                  <a:lnTo>
                    <a:pt x="1" y="6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82" y="823"/>
                  </a:lnTo>
                  <a:lnTo>
                    <a:pt x="542" y="1505"/>
                  </a:lnTo>
                  <a:lnTo>
                    <a:pt x="783" y="2186"/>
                  </a:lnTo>
                  <a:lnTo>
                    <a:pt x="1024" y="2888"/>
                  </a:lnTo>
                  <a:lnTo>
                    <a:pt x="1224" y="3590"/>
                  </a:lnTo>
                  <a:lnTo>
                    <a:pt x="1425" y="4292"/>
                  </a:lnTo>
                  <a:lnTo>
                    <a:pt x="1806" y="5696"/>
                  </a:lnTo>
                  <a:lnTo>
                    <a:pt x="2528" y="8524"/>
                  </a:lnTo>
                  <a:lnTo>
                    <a:pt x="2909" y="9948"/>
                  </a:lnTo>
                  <a:lnTo>
                    <a:pt x="3310" y="11351"/>
                  </a:lnTo>
                  <a:lnTo>
                    <a:pt x="3831" y="12936"/>
                  </a:lnTo>
                  <a:lnTo>
                    <a:pt x="4453" y="14741"/>
                  </a:lnTo>
                  <a:lnTo>
                    <a:pt x="5135" y="16646"/>
                  </a:lnTo>
                  <a:lnTo>
                    <a:pt x="5817" y="18491"/>
                  </a:lnTo>
                  <a:lnTo>
                    <a:pt x="6960" y="21539"/>
                  </a:lnTo>
                  <a:lnTo>
                    <a:pt x="7441" y="22823"/>
                  </a:lnTo>
                  <a:lnTo>
                    <a:pt x="7461" y="22903"/>
                  </a:lnTo>
                  <a:lnTo>
                    <a:pt x="7501" y="22983"/>
                  </a:lnTo>
                  <a:lnTo>
                    <a:pt x="7561" y="23023"/>
                  </a:lnTo>
                  <a:lnTo>
                    <a:pt x="7722" y="23023"/>
                  </a:lnTo>
                  <a:lnTo>
                    <a:pt x="7802" y="22983"/>
                  </a:lnTo>
                  <a:lnTo>
                    <a:pt x="7862" y="22923"/>
                  </a:lnTo>
                  <a:lnTo>
                    <a:pt x="7882" y="22823"/>
                  </a:lnTo>
                  <a:lnTo>
                    <a:pt x="8584" y="17929"/>
                  </a:lnTo>
                  <a:lnTo>
                    <a:pt x="9286" y="13036"/>
                  </a:lnTo>
                  <a:lnTo>
                    <a:pt x="10028" y="8143"/>
                  </a:lnTo>
                  <a:lnTo>
                    <a:pt x="10409" y="5696"/>
                  </a:lnTo>
                  <a:lnTo>
                    <a:pt x="10810" y="3249"/>
                  </a:lnTo>
                  <a:lnTo>
                    <a:pt x="10951" y="3891"/>
                  </a:lnTo>
                  <a:lnTo>
                    <a:pt x="11131" y="4513"/>
                  </a:lnTo>
                  <a:lnTo>
                    <a:pt x="11332" y="5134"/>
                  </a:lnTo>
                  <a:lnTo>
                    <a:pt x="11532" y="5776"/>
                  </a:lnTo>
                  <a:lnTo>
                    <a:pt x="11973" y="7020"/>
                  </a:lnTo>
                  <a:lnTo>
                    <a:pt x="12395" y="8243"/>
                  </a:lnTo>
                  <a:lnTo>
                    <a:pt x="13337" y="11031"/>
                  </a:lnTo>
                  <a:lnTo>
                    <a:pt x="14280" y="13818"/>
                  </a:lnTo>
                  <a:lnTo>
                    <a:pt x="15202" y="16485"/>
                  </a:lnTo>
                  <a:lnTo>
                    <a:pt x="16125" y="19133"/>
                  </a:lnTo>
                  <a:lnTo>
                    <a:pt x="17107" y="21780"/>
                  </a:lnTo>
                  <a:lnTo>
                    <a:pt x="18110" y="24427"/>
                  </a:lnTo>
                  <a:lnTo>
                    <a:pt x="18190" y="24527"/>
                  </a:lnTo>
                  <a:lnTo>
                    <a:pt x="18331" y="24688"/>
                  </a:lnTo>
                  <a:lnTo>
                    <a:pt x="18411" y="24748"/>
                  </a:lnTo>
                  <a:lnTo>
                    <a:pt x="18491" y="24768"/>
                  </a:lnTo>
                  <a:lnTo>
                    <a:pt x="18551" y="24768"/>
                  </a:lnTo>
                  <a:lnTo>
                    <a:pt x="18571" y="24748"/>
                  </a:lnTo>
                  <a:lnTo>
                    <a:pt x="18591" y="24728"/>
                  </a:lnTo>
                  <a:lnTo>
                    <a:pt x="19875" y="19173"/>
                  </a:lnTo>
                  <a:lnTo>
                    <a:pt x="20497" y="16405"/>
                  </a:lnTo>
                  <a:lnTo>
                    <a:pt x="21098" y="13618"/>
                  </a:lnTo>
                  <a:lnTo>
                    <a:pt x="21640" y="11111"/>
                  </a:lnTo>
                  <a:lnTo>
                    <a:pt x="22161" y="8604"/>
                  </a:lnTo>
                  <a:lnTo>
                    <a:pt x="22402" y="7340"/>
                  </a:lnTo>
                  <a:lnTo>
                    <a:pt x="22622" y="6077"/>
                  </a:lnTo>
                  <a:lnTo>
                    <a:pt x="22843" y="4814"/>
                  </a:lnTo>
                  <a:lnTo>
                    <a:pt x="23023" y="3530"/>
                  </a:lnTo>
                  <a:lnTo>
                    <a:pt x="23344" y="4774"/>
                  </a:lnTo>
                  <a:lnTo>
                    <a:pt x="23705" y="5997"/>
                  </a:lnTo>
                  <a:lnTo>
                    <a:pt x="24066" y="7240"/>
                  </a:lnTo>
                  <a:lnTo>
                    <a:pt x="24447" y="8464"/>
                  </a:lnTo>
                  <a:lnTo>
                    <a:pt x="25249" y="10890"/>
                  </a:lnTo>
                  <a:lnTo>
                    <a:pt x="26052" y="13317"/>
                  </a:lnTo>
                  <a:lnTo>
                    <a:pt x="26914" y="15924"/>
                  </a:lnTo>
                  <a:lnTo>
                    <a:pt x="27796" y="18491"/>
                  </a:lnTo>
                  <a:lnTo>
                    <a:pt x="28719" y="21078"/>
                  </a:lnTo>
                  <a:lnTo>
                    <a:pt x="29661" y="23645"/>
                  </a:lnTo>
                  <a:lnTo>
                    <a:pt x="29702" y="23685"/>
                  </a:lnTo>
                  <a:lnTo>
                    <a:pt x="29762" y="23745"/>
                  </a:lnTo>
                  <a:lnTo>
                    <a:pt x="29942" y="23885"/>
                  </a:lnTo>
                  <a:lnTo>
                    <a:pt x="30043" y="23926"/>
                  </a:lnTo>
                  <a:lnTo>
                    <a:pt x="30123" y="23946"/>
                  </a:lnTo>
                  <a:lnTo>
                    <a:pt x="30203" y="23926"/>
                  </a:lnTo>
                  <a:lnTo>
                    <a:pt x="30223" y="23906"/>
                  </a:lnTo>
                  <a:lnTo>
                    <a:pt x="30243" y="23865"/>
                  </a:lnTo>
                  <a:lnTo>
                    <a:pt x="30604" y="22401"/>
                  </a:lnTo>
                  <a:lnTo>
                    <a:pt x="30945" y="20917"/>
                  </a:lnTo>
                  <a:lnTo>
                    <a:pt x="31286" y="19433"/>
                  </a:lnTo>
                  <a:lnTo>
                    <a:pt x="31607" y="17949"/>
                  </a:lnTo>
                  <a:lnTo>
                    <a:pt x="32228" y="14981"/>
                  </a:lnTo>
                  <a:lnTo>
                    <a:pt x="32830" y="11993"/>
                  </a:lnTo>
                  <a:lnTo>
                    <a:pt x="33432" y="9125"/>
                  </a:lnTo>
                  <a:lnTo>
                    <a:pt x="34013" y="6217"/>
                  </a:lnTo>
                  <a:lnTo>
                    <a:pt x="34274" y="4774"/>
                  </a:lnTo>
                  <a:lnTo>
                    <a:pt x="34535" y="3330"/>
                  </a:lnTo>
                  <a:lnTo>
                    <a:pt x="34755" y="1866"/>
                  </a:lnTo>
                  <a:lnTo>
                    <a:pt x="34956" y="422"/>
                  </a:lnTo>
                  <a:lnTo>
                    <a:pt x="34956" y="382"/>
                  </a:lnTo>
                  <a:lnTo>
                    <a:pt x="34936" y="362"/>
                  </a:lnTo>
                  <a:lnTo>
                    <a:pt x="34896" y="341"/>
                  </a:lnTo>
                  <a:lnTo>
                    <a:pt x="34836" y="341"/>
                  </a:lnTo>
                  <a:lnTo>
                    <a:pt x="34815" y="362"/>
                  </a:lnTo>
                  <a:lnTo>
                    <a:pt x="34815" y="382"/>
                  </a:lnTo>
                  <a:lnTo>
                    <a:pt x="34475" y="1846"/>
                  </a:lnTo>
                  <a:lnTo>
                    <a:pt x="34174" y="3310"/>
                  </a:lnTo>
                  <a:lnTo>
                    <a:pt x="33893" y="4774"/>
                  </a:lnTo>
                  <a:lnTo>
                    <a:pt x="33612" y="6237"/>
                  </a:lnTo>
                  <a:lnTo>
                    <a:pt x="33051" y="9165"/>
                  </a:lnTo>
                  <a:lnTo>
                    <a:pt x="32770" y="10649"/>
                  </a:lnTo>
                  <a:lnTo>
                    <a:pt x="32489" y="12093"/>
                  </a:lnTo>
                  <a:lnTo>
                    <a:pt x="31867" y="14921"/>
                  </a:lnTo>
                  <a:lnTo>
                    <a:pt x="31246" y="17749"/>
                  </a:lnTo>
                  <a:lnTo>
                    <a:pt x="30624" y="20576"/>
                  </a:lnTo>
                  <a:lnTo>
                    <a:pt x="30002" y="23404"/>
                  </a:lnTo>
                  <a:lnTo>
                    <a:pt x="29080" y="20877"/>
                  </a:lnTo>
                  <a:lnTo>
                    <a:pt x="28177" y="18330"/>
                  </a:lnTo>
                  <a:lnTo>
                    <a:pt x="27295" y="15783"/>
                  </a:lnTo>
                  <a:lnTo>
                    <a:pt x="26433" y="13237"/>
                  </a:lnTo>
                  <a:lnTo>
                    <a:pt x="25410" y="10148"/>
                  </a:lnTo>
                  <a:lnTo>
                    <a:pt x="24327" y="6739"/>
                  </a:lnTo>
                  <a:lnTo>
                    <a:pt x="23124" y="2808"/>
                  </a:lnTo>
                  <a:lnTo>
                    <a:pt x="23104" y="2768"/>
                  </a:lnTo>
                  <a:lnTo>
                    <a:pt x="22983" y="2768"/>
                  </a:lnTo>
                  <a:lnTo>
                    <a:pt x="22883" y="2808"/>
                  </a:lnTo>
                  <a:lnTo>
                    <a:pt x="22863" y="2848"/>
                  </a:lnTo>
                  <a:lnTo>
                    <a:pt x="22843" y="2868"/>
                  </a:lnTo>
                  <a:lnTo>
                    <a:pt x="22622" y="4092"/>
                  </a:lnTo>
                  <a:lnTo>
                    <a:pt x="22041" y="6980"/>
                  </a:lnTo>
                  <a:lnTo>
                    <a:pt x="21319" y="10509"/>
                  </a:lnTo>
                  <a:lnTo>
                    <a:pt x="20637" y="13698"/>
                  </a:lnTo>
                  <a:lnTo>
                    <a:pt x="19554" y="18852"/>
                  </a:lnTo>
                  <a:lnTo>
                    <a:pt x="18992" y="21439"/>
                  </a:lnTo>
                  <a:lnTo>
                    <a:pt x="18411" y="24006"/>
                  </a:lnTo>
                  <a:lnTo>
                    <a:pt x="17428" y="21339"/>
                  </a:lnTo>
                  <a:lnTo>
                    <a:pt x="16446" y="18671"/>
                  </a:lnTo>
                  <a:lnTo>
                    <a:pt x="15503" y="16004"/>
                  </a:lnTo>
                  <a:lnTo>
                    <a:pt x="14580" y="13317"/>
                  </a:lnTo>
                  <a:lnTo>
                    <a:pt x="12756" y="7942"/>
                  </a:lnTo>
                  <a:lnTo>
                    <a:pt x="12334" y="6659"/>
                  </a:lnTo>
                  <a:lnTo>
                    <a:pt x="11893" y="5375"/>
                  </a:lnTo>
                  <a:lnTo>
                    <a:pt x="11673" y="4713"/>
                  </a:lnTo>
                  <a:lnTo>
                    <a:pt x="11432" y="4092"/>
                  </a:lnTo>
                  <a:lnTo>
                    <a:pt x="11171" y="3450"/>
                  </a:lnTo>
                  <a:lnTo>
                    <a:pt x="10890" y="2848"/>
                  </a:lnTo>
                  <a:lnTo>
                    <a:pt x="10850" y="2828"/>
                  </a:lnTo>
                  <a:lnTo>
                    <a:pt x="10770" y="2808"/>
                  </a:lnTo>
                  <a:lnTo>
                    <a:pt x="10690" y="2788"/>
                  </a:lnTo>
                  <a:lnTo>
                    <a:pt x="10670" y="2808"/>
                  </a:lnTo>
                  <a:lnTo>
                    <a:pt x="10650" y="2848"/>
                  </a:lnTo>
                  <a:lnTo>
                    <a:pt x="9808" y="7561"/>
                  </a:lnTo>
                  <a:lnTo>
                    <a:pt x="9386" y="9928"/>
                  </a:lnTo>
                  <a:lnTo>
                    <a:pt x="9005" y="12294"/>
                  </a:lnTo>
                  <a:lnTo>
                    <a:pt x="8624" y="14660"/>
                  </a:lnTo>
                  <a:lnTo>
                    <a:pt x="8263" y="17027"/>
                  </a:lnTo>
                  <a:lnTo>
                    <a:pt x="7902" y="19393"/>
                  </a:lnTo>
                  <a:lnTo>
                    <a:pt x="7581" y="21780"/>
                  </a:lnTo>
                  <a:lnTo>
                    <a:pt x="7100" y="20416"/>
                  </a:lnTo>
                  <a:lnTo>
                    <a:pt x="6599" y="19052"/>
                  </a:lnTo>
                  <a:lnTo>
                    <a:pt x="5596" y="16345"/>
                  </a:lnTo>
                  <a:lnTo>
                    <a:pt x="5095" y="14981"/>
                  </a:lnTo>
                  <a:lnTo>
                    <a:pt x="4613" y="13618"/>
                  </a:lnTo>
                  <a:lnTo>
                    <a:pt x="4152" y="12234"/>
                  </a:lnTo>
                  <a:lnTo>
                    <a:pt x="3711" y="10850"/>
                  </a:lnTo>
                  <a:lnTo>
                    <a:pt x="3310" y="9486"/>
                  </a:lnTo>
                  <a:lnTo>
                    <a:pt x="2929" y="8123"/>
                  </a:lnTo>
                  <a:lnTo>
                    <a:pt x="2528" y="6759"/>
                  </a:lnTo>
                  <a:lnTo>
                    <a:pt x="2127" y="5395"/>
                  </a:lnTo>
                  <a:lnTo>
                    <a:pt x="1706" y="4052"/>
                  </a:lnTo>
                  <a:lnTo>
                    <a:pt x="1244" y="2708"/>
                  </a:lnTo>
                  <a:lnTo>
                    <a:pt x="1004" y="2026"/>
                  </a:lnTo>
                  <a:lnTo>
                    <a:pt x="743" y="1364"/>
                  </a:lnTo>
                  <a:lnTo>
                    <a:pt x="482" y="702"/>
                  </a:lnTo>
                  <a:lnTo>
                    <a:pt x="201" y="61"/>
                  </a:lnTo>
                  <a:lnTo>
                    <a:pt x="161" y="2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11241025" y="4391588"/>
              <a:ext cx="49150" cy="49175"/>
            </a:xfrm>
            <a:custGeom>
              <a:avLst/>
              <a:gdLst/>
              <a:ahLst/>
              <a:cxnLst/>
              <a:rect l="l" t="t" r="r" b="b"/>
              <a:pathLst>
                <a:path w="1966" h="1967" extrusionOk="0">
                  <a:moveTo>
                    <a:pt x="822" y="1"/>
                  </a:moveTo>
                  <a:lnTo>
                    <a:pt x="722" y="21"/>
                  </a:lnTo>
                  <a:lnTo>
                    <a:pt x="622" y="61"/>
                  </a:lnTo>
                  <a:lnTo>
                    <a:pt x="521" y="101"/>
                  </a:lnTo>
                  <a:lnTo>
                    <a:pt x="421" y="161"/>
                  </a:lnTo>
                  <a:lnTo>
                    <a:pt x="261" y="302"/>
                  </a:lnTo>
                  <a:lnTo>
                    <a:pt x="140" y="482"/>
                  </a:lnTo>
                  <a:lnTo>
                    <a:pt x="40" y="683"/>
                  </a:lnTo>
                  <a:lnTo>
                    <a:pt x="0" y="883"/>
                  </a:lnTo>
                  <a:lnTo>
                    <a:pt x="0" y="1004"/>
                  </a:lnTo>
                  <a:lnTo>
                    <a:pt x="0" y="1124"/>
                  </a:lnTo>
                  <a:lnTo>
                    <a:pt x="40" y="1284"/>
                  </a:lnTo>
                  <a:lnTo>
                    <a:pt x="100" y="1445"/>
                  </a:lnTo>
                  <a:lnTo>
                    <a:pt x="201" y="1605"/>
                  </a:lnTo>
                  <a:lnTo>
                    <a:pt x="341" y="1725"/>
                  </a:lnTo>
                  <a:lnTo>
                    <a:pt x="501" y="1846"/>
                  </a:lnTo>
                  <a:lnTo>
                    <a:pt x="682" y="1926"/>
                  </a:lnTo>
                  <a:lnTo>
                    <a:pt x="882" y="1966"/>
                  </a:lnTo>
                  <a:lnTo>
                    <a:pt x="1103" y="1966"/>
                  </a:lnTo>
                  <a:lnTo>
                    <a:pt x="1243" y="1946"/>
                  </a:lnTo>
                  <a:lnTo>
                    <a:pt x="1384" y="1906"/>
                  </a:lnTo>
                  <a:lnTo>
                    <a:pt x="1504" y="1846"/>
                  </a:lnTo>
                  <a:lnTo>
                    <a:pt x="1604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5" y="1445"/>
                  </a:lnTo>
                  <a:lnTo>
                    <a:pt x="1905" y="1304"/>
                  </a:lnTo>
                  <a:lnTo>
                    <a:pt x="1945" y="1204"/>
                  </a:lnTo>
                  <a:lnTo>
                    <a:pt x="1965" y="1084"/>
                  </a:lnTo>
                  <a:lnTo>
                    <a:pt x="1965" y="963"/>
                  </a:lnTo>
                  <a:lnTo>
                    <a:pt x="1965" y="863"/>
                  </a:lnTo>
                  <a:lnTo>
                    <a:pt x="1945" y="743"/>
                  </a:lnTo>
                  <a:lnTo>
                    <a:pt x="1905" y="643"/>
                  </a:lnTo>
                  <a:lnTo>
                    <a:pt x="1865" y="542"/>
                  </a:lnTo>
                  <a:lnTo>
                    <a:pt x="1805" y="442"/>
                  </a:lnTo>
                  <a:lnTo>
                    <a:pt x="1745" y="362"/>
                  </a:lnTo>
                  <a:lnTo>
                    <a:pt x="1665" y="282"/>
                  </a:lnTo>
                  <a:lnTo>
                    <a:pt x="1584" y="201"/>
                  </a:lnTo>
                  <a:lnTo>
                    <a:pt x="1504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3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11700750" y="5008263"/>
              <a:ext cx="49175" cy="49175"/>
            </a:xfrm>
            <a:custGeom>
              <a:avLst/>
              <a:gdLst/>
              <a:ahLst/>
              <a:cxnLst/>
              <a:rect l="l" t="t" r="r" b="b"/>
              <a:pathLst>
                <a:path w="1967" h="1967" extrusionOk="0">
                  <a:moveTo>
                    <a:pt x="823" y="1"/>
                  </a:moveTo>
                  <a:lnTo>
                    <a:pt x="723" y="21"/>
                  </a:lnTo>
                  <a:lnTo>
                    <a:pt x="623" y="61"/>
                  </a:lnTo>
                  <a:lnTo>
                    <a:pt x="522" y="121"/>
                  </a:lnTo>
                  <a:lnTo>
                    <a:pt x="442" y="161"/>
                  </a:lnTo>
                  <a:lnTo>
                    <a:pt x="282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903"/>
                  </a:lnTo>
                  <a:lnTo>
                    <a:pt x="1" y="1004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01" y="1445"/>
                  </a:lnTo>
                  <a:lnTo>
                    <a:pt x="222" y="1605"/>
                  </a:lnTo>
                  <a:lnTo>
                    <a:pt x="342" y="1746"/>
                  </a:lnTo>
                  <a:lnTo>
                    <a:pt x="502" y="1846"/>
                  </a:lnTo>
                  <a:lnTo>
                    <a:pt x="683" y="1926"/>
                  </a:lnTo>
                  <a:lnTo>
                    <a:pt x="883" y="1966"/>
                  </a:lnTo>
                  <a:lnTo>
                    <a:pt x="1124" y="1966"/>
                  </a:lnTo>
                  <a:lnTo>
                    <a:pt x="1244" y="1946"/>
                  </a:lnTo>
                  <a:lnTo>
                    <a:pt x="1385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6" y="1665"/>
                  </a:lnTo>
                  <a:lnTo>
                    <a:pt x="1786" y="1565"/>
                  </a:lnTo>
                  <a:lnTo>
                    <a:pt x="1866" y="1445"/>
                  </a:lnTo>
                  <a:lnTo>
                    <a:pt x="190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66" y="964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06" y="442"/>
                  </a:lnTo>
                  <a:lnTo>
                    <a:pt x="1746" y="362"/>
                  </a:lnTo>
                  <a:lnTo>
                    <a:pt x="1666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5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11503725" y="4464788"/>
              <a:ext cx="49650" cy="49175"/>
            </a:xfrm>
            <a:custGeom>
              <a:avLst/>
              <a:gdLst/>
              <a:ahLst/>
              <a:cxnLst/>
              <a:rect l="l" t="t" r="r" b="b"/>
              <a:pathLst>
                <a:path w="1986" h="1967" extrusionOk="0">
                  <a:moveTo>
                    <a:pt x="843" y="1"/>
                  </a:moveTo>
                  <a:lnTo>
                    <a:pt x="723" y="21"/>
                  </a:lnTo>
                  <a:lnTo>
                    <a:pt x="622" y="61"/>
                  </a:lnTo>
                  <a:lnTo>
                    <a:pt x="522" y="101"/>
                  </a:lnTo>
                  <a:lnTo>
                    <a:pt x="442" y="161"/>
                  </a:lnTo>
                  <a:lnTo>
                    <a:pt x="281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883"/>
                  </a:lnTo>
                  <a:lnTo>
                    <a:pt x="1" y="1003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21" y="1445"/>
                  </a:lnTo>
                  <a:lnTo>
                    <a:pt x="221" y="1605"/>
                  </a:lnTo>
                  <a:lnTo>
                    <a:pt x="342" y="1725"/>
                  </a:lnTo>
                  <a:lnTo>
                    <a:pt x="502" y="1846"/>
                  </a:lnTo>
                  <a:lnTo>
                    <a:pt x="682" y="1926"/>
                  </a:lnTo>
                  <a:lnTo>
                    <a:pt x="903" y="1966"/>
                  </a:lnTo>
                  <a:lnTo>
                    <a:pt x="1124" y="1966"/>
                  </a:lnTo>
                  <a:lnTo>
                    <a:pt x="1264" y="1946"/>
                  </a:lnTo>
                  <a:lnTo>
                    <a:pt x="1384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6" y="1445"/>
                  </a:lnTo>
                  <a:lnTo>
                    <a:pt x="192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86" y="963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26" y="442"/>
                  </a:lnTo>
                  <a:lnTo>
                    <a:pt x="1745" y="362"/>
                  </a:lnTo>
                  <a:lnTo>
                    <a:pt x="1685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11419000" y="4969163"/>
              <a:ext cx="49150" cy="49675"/>
            </a:xfrm>
            <a:custGeom>
              <a:avLst/>
              <a:gdLst/>
              <a:ahLst/>
              <a:cxnLst/>
              <a:rect l="l" t="t" r="r" b="b"/>
              <a:pathLst>
                <a:path w="1966" h="1987" extrusionOk="0">
                  <a:moveTo>
                    <a:pt x="943" y="1"/>
                  </a:moveTo>
                  <a:lnTo>
                    <a:pt x="823" y="21"/>
                  </a:lnTo>
                  <a:lnTo>
                    <a:pt x="722" y="41"/>
                  </a:lnTo>
                  <a:lnTo>
                    <a:pt x="622" y="81"/>
                  </a:lnTo>
                  <a:lnTo>
                    <a:pt x="522" y="121"/>
                  </a:lnTo>
                  <a:lnTo>
                    <a:pt x="422" y="181"/>
                  </a:lnTo>
                  <a:lnTo>
                    <a:pt x="261" y="322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4"/>
                  </a:lnTo>
                  <a:lnTo>
                    <a:pt x="40" y="1304"/>
                  </a:lnTo>
                  <a:lnTo>
                    <a:pt x="101" y="1465"/>
                  </a:lnTo>
                  <a:lnTo>
                    <a:pt x="201" y="1625"/>
                  </a:lnTo>
                  <a:lnTo>
                    <a:pt x="341" y="1745"/>
                  </a:lnTo>
                  <a:lnTo>
                    <a:pt x="502" y="1866"/>
                  </a:lnTo>
                  <a:lnTo>
                    <a:pt x="682" y="1946"/>
                  </a:lnTo>
                  <a:lnTo>
                    <a:pt x="883" y="1986"/>
                  </a:lnTo>
                  <a:lnTo>
                    <a:pt x="1123" y="1986"/>
                  </a:lnTo>
                  <a:lnTo>
                    <a:pt x="1244" y="1966"/>
                  </a:lnTo>
                  <a:lnTo>
                    <a:pt x="1384" y="1926"/>
                  </a:lnTo>
                  <a:lnTo>
                    <a:pt x="1504" y="1846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5"/>
                  </a:lnTo>
                  <a:lnTo>
                    <a:pt x="1865" y="1465"/>
                  </a:lnTo>
                  <a:lnTo>
                    <a:pt x="1906" y="1324"/>
                  </a:lnTo>
                  <a:lnTo>
                    <a:pt x="1946" y="1224"/>
                  </a:lnTo>
                  <a:lnTo>
                    <a:pt x="1966" y="1104"/>
                  </a:lnTo>
                  <a:lnTo>
                    <a:pt x="1966" y="983"/>
                  </a:lnTo>
                  <a:lnTo>
                    <a:pt x="1966" y="863"/>
                  </a:lnTo>
                  <a:lnTo>
                    <a:pt x="1946" y="763"/>
                  </a:lnTo>
                  <a:lnTo>
                    <a:pt x="1906" y="662"/>
                  </a:lnTo>
                  <a:lnTo>
                    <a:pt x="1865" y="562"/>
                  </a:lnTo>
                  <a:lnTo>
                    <a:pt x="1805" y="462"/>
                  </a:lnTo>
                  <a:lnTo>
                    <a:pt x="1745" y="382"/>
                  </a:lnTo>
                  <a:lnTo>
                    <a:pt x="1665" y="281"/>
                  </a:lnTo>
                  <a:lnTo>
                    <a:pt x="1585" y="221"/>
                  </a:lnTo>
                  <a:lnTo>
                    <a:pt x="1504" y="161"/>
                  </a:lnTo>
                  <a:lnTo>
                    <a:pt x="1404" y="101"/>
                  </a:lnTo>
                  <a:lnTo>
                    <a:pt x="1284" y="61"/>
                  </a:lnTo>
                  <a:lnTo>
                    <a:pt x="1184" y="21"/>
                  </a:lnTo>
                  <a:lnTo>
                    <a:pt x="1063" y="2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12105350" y="4403638"/>
              <a:ext cx="49675" cy="49650"/>
            </a:xfrm>
            <a:custGeom>
              <a:avLst/>
              <a:gdLst/>
              <a:ahLst/>
              <a:cxnLst/>
              <a:rect l="l" t="t" r="r" b="b"/>
              <a:pathLst>
                <a:path w="1987" h="1986" extrusionOk="0">
                  <a:moveTo>
                    <a:pt x="944" y="0"/>
                  </a:moveTo>
                  <a:lnTo>
                    <a:pt x="843" y="20"/>
                  </a:lnTo>
                  <a:lnTo>
                    <a:pt x="743" y="40"/>
                  </a:lnTo>
                  <a:lnTo>
                    <a:pt x="623" y="80"/>
                  </a:lnTo>
                  <a:lnTo>
                    <a:pt x="542" y="120"/>
                  </a:lnTo>
                  <a:lnTo>
                    <a:pt x="442" y="181"/>
                  </a:lnTo>
                  <a:lnTo>
                    <a:pt x="282" y="321"/>
                  </a:lnTo>
                  <a:lnTo>
                    <a:pt x="161" y="481"/>
                  </a:lnTo>
                  <a:lnTo>
                    <a:pt x="61" y="682"/>
                  </a:lnTo>
                  <a:lnTo>
                    <a:pt x="21" y="903"/>
                  </a:lnTo>
                  <a:lnTo>
                    <a:pt x="1" y="1023"/>
                  </a:lnTo>
                  <a:lnTo>
                    <a:pt x="2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2" y="1604"/>
                  </a:lnTo>
                  <a:lnTo>
                    <a:pt x="362" y="1745"/>
                  </a:lnTo>
                  <a:lnTo>
                    <a:pt x="522" y="1865"/>
                  </a:lnTo>
                  <a:lnTo>
                    <a:pt x="703" y="192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5"/>
                  </a:lnTo>
                  <a:lnTo>
                    <a:pt x="1385" y="1905"/>
                  </a:lnTo>
                  <a:lnTo>
                    <a:pt x="1505" y="1845"/>
                  </a:lnTo>
                  <a:lnTo>
                    <a:pt x="1625" y="1765"/>
                  </a:lnTo>
                  <a:lnTo>
                    <a:pt x="1706" y="1685"/>
                  </a:lnTo>
                  <a:lnTo>
                    <a:pt x="1806" y="1564"/>
                  </a:lnTo>
                  <a:lnTo>
                    <a:pt x="1866" y="1444"/>
                  </a:lnTo>
                  <a:lnTo>
                    <a:pt x="1926" y="1324"/>
                  </a:lnTo>
                  <a:lnTo>
                    <a:pt x="1966" y="1203"/>
                  </a:lnTo>
                  <a:lnTo>
                    <a:pt x="1986" y="1103"/>
                  </a:lnTo>
                  <a:lnTo>
                    <a:pt x="1986" y="983"/>
                  </a:lnTo>
                  <a:lnTo>
                    <a:pt x="1986" y="862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86" y="542"/>
                  </a:lnTo>
                  <a:lnTo>
                    <a:pt x="1826" y="461"/>
                  </a:lnTo>
                  <a:lnTo>
                    <a:pt x="1766" y="361"/>
                  </a:lnTo>
                  <a:lnTo>
                    <a:pt x="1686" y="281"/>
                  </a:lnTo>
                  <a:lnTo>
                    <a:pt x="1605" y="221"/>
                  </a:lnTo>
                  <a:lnTo>
                    <a:pt x="1505" y="161"/>
                  </a:lnTo>
                  <a:lnTo>
                    <a:pt x="1405" y="100"/>
                  </a:lnTo>
                  <a:lnTo>
                    <a:pt x="1305" y="60"/>
                  </a:lnTo>
                  <a:lnTo>
                    <a:pt x="1184" y="20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11812575" y="4458288"/>
              <a:ext cx="49150" cy="49650"/>
            </a:xfrm>
            <a:custGeom>
              <a:avLst/>
              <a:gdLst/>
              <a:ahLst/>
              <a:cxnLst/>
              <a:rect l="l" t="t" r="r" b="b"/>
              <a:pathLst>
                <a:path w="1966" h="1986" extrusionOk="0">
                  <a:moveTo>
                    <a:pt x="943" y="0"/>
                  </a:moveTo>
                  <a:lnTo>
                    <a:pt x="822" y="20"/>
                  </a:lnTo>
                  <a:lnTo>
                    <a:pt x="722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1" y="181"/>
                  </a:lnTo>
                  <a:lnTo>
                    <a:pt x="281" y="321"/>
                  </a:lnTo>
                  <a:lnTo>
                    <a:pt x="141" y="481"/>
                  </a:lnTo>
                  <a:lnTo>
                    <a:pt x="60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3"/>
                  </a:lnTo>
                  <a:lnTo>
                    <a:pt x="40" y="1304"/>
                  </a:lnTo>
                  <a:lnTo>
                    <a:pt x="100" y="1464"/>
                  </a:lnTo>
                  <a:lnTo>
                    <a:pt x="221" y="1604"/>
                  </a:lnTo>
                  <a:lnTo>
                    <a:pt x="341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883" y="1985"/>
                  </a:lnTo>
                  <a:lnTo>
                    <a:pt x="1123" y="1985"/>
                  </a:lnTo>
                  <a:lnTo>
                    <a:pt x="1244" y="1965"/>
                  </a:lnTo>
                  <a:lnTo>
                    <a:pt x="1384" y="1905"/>
                  </a:lnTo>
                  <a:lnTo>
                    <a:pt x="1504" y="1845"/>
                  </a:lnTo>
                  <a:lnTo>
                    <a:pt x="1605" y="1765"/>
                  </a:lnTo>
                  <a:lnTo>
                    <a:pt x="1705" y="1685"/>
                  </a:lnTo>
                  <a:lnTo>
                    <a:pt x="1785" y="1564"/>
                  </a:lnTo>
                  <a:lnTo>
                    <a:pt x="1865" y="1444"/>
                  </a:lnTo>
                  <a:lnTo>
                    <a:pt x="1905" y="1324"/>
                  </a:lnTo>
                  <a:lnTo>
                    <a:pt x="1945" y="1203"/>
                  </a:lnTo>
                  <a:lnTo>
                    <a:pt x="1965" y="1103"/>
                  </a:lnTo>
                  <a:lnTo>
                    <a:pt x="1965" y="983"/>
                  </a:lnTo>
                  <a:lnTo>
                    <a:pt x="1965" y="862"/>
                  </a:lnTo>
                  <a:lnTo>
                    <a:pt x="1945" y="762"/>
                  </a:lnTo>
                  <a:lnTo>
                    <a:pt x="1905" y="662"/>
                  </a:lnTo>
                  <a:lnTo>
                    <a:pt x="1865" y="542"/>
                  </a:lnTo>
                  <a:lnTo>
                    <a:pt x="1805" y="461"/>
                  </a:lnTo>
                  <a:lnTo>
                    <a:pt x="1745" y="361"/>
                  </a:lnTo>
                  <a:lnTo>
                    <a:pt x="1665" y="281"/>
                  </a:lnTo>
                  <a:lnTo>
                    <a:pt x="1584" y="221"/>
                  </a:lnTo>
                  <a:lnTo>
                    <a:pt x="1504" y="160"/>
                  </a:lnTo>
                  <a:lnTo>
                    <a:pt x="1404" y="100"/>
                  </a:lnTo>
                  <a:lnTo>
                    <a:pt x="1284" y="60"/>
                  </a:lnTo>
                  <a:lnTo>
                    <a:pt x="1183" y="20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11982525" y="4983213"/>
              <a:ext cx="49650" cy="49650"/>
            </a:xfrm>
            <a:custGeom>
              <a:avLst/>
              <a:gdLst/>
              <a:ahLst/>
              <a:cxnLst/>
              <a:rect l="l" t="t" r="r" b="b"/>
              <a:pathLst>
                <a:path w="1986" h="1986" extrusionOk="0">
                  <a:moveTo>
                    <a:pt x="943" y="0"/>
                  </a:moveTo>
                  <a:lnTo>
                    <a:pt x="843" y="20"/>
                  </a:lnTo>
                  <a:lnTo>
                    <a:pt x="723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2" y="181"/>
                  </a:lnTo>
                  <a:lnTo>
                    <a:pt x="281" y="321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1" y="903"/>
                  </a:lnTo>
                  <a:lnTo>
                    <a:pt x="1" y="1023"/>
                  </a:lnTo>
                  <a:lnTo>
                    <a:pt x="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1" y="1625"/>
                  </a:lnTo>
                  <a:lnTo>
                    <a:pt x="342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6"/>
                  </a:lnTo>
                  <a:lnTo>
                    <a:pt x="1384" y="1925"/>
                  </a:lnTo>
                  <a:lnTo>
                    <a:pt x="1505" y="1845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4"/>
                  </a:lnTo>
                  <a:lnTo>
                    <a:pt x="1866" y="1464"/>
                  </a:lnTo>
                  <a:lnTo>
                    <a:pt x="1926" y="1324"/>
                  </a:lnTo>
                  <a:lnTo>
                    <a:pt x="1946" y="1223"/>
                  </a:lnTo>
                  <a:lnTo>
                    <a:pt x="1966" y="1103"/>
                  </a:lnTo>
                  <a:lnTo>
                    <a:pt x="1986" y="983"/>
                  </a:lnTo>
                  <a:lnTo>
                    <a:pt x="1966" y="863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66" y="562"/>
                  </a:lnTo>
                  <a:lnTo>
                    <a:pt x="1826" y="461"/>
                  </a:lnTo>
                  <a:lnTo>
                    <a:pt x="1745" y="381"/>
                  </a:lnTo>
                  <a:lnTo>
                    <a:pt x="1685" y="281"/>
                  </a:lnTo>
                  <a:lnTo>
                    <a:pt x="1585" y="221"/>
                  </a:lnTo>
                  <a:lnTo>
                    <a:pt x="1505" y="161"/>
                  </a:lnTo>
                  <a:lnTo>
                    <a:pt x="1404" y="100"/>
                  </a:lnTo>
                  <a:lnTo>
                    <a:pt x="1304" y="60"/>
                  </a:lnTo>
                  <a:lnTo>
                    <a:pt x="1184" y="20"/>
                  </a:lnTo>
                  <a:lnTo>
                    <a:pt x="1064" y="2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extrusionOk="0">
                  <a:moveTo>
                    <a:pt x="28699" y="0"/>
                  </a:moveTo>
                  <a:lnTo>
                    <a:pt x="28518" y="20"/>
                  </a:lnTo>
                  <a:lnTo>
                    <a:pt x="28258" y="81"/>
                  </a:lnTo>
                  <a:lnTo>
                    <a:pt x="27897" y="181"/>
                  </a:lnTo>
                  <a:lnTo>
                    <a:pt x="27476" y="301"/>
                  </a:lnTo>
                  <a:lnTo>
                    <a:pt x="26433" y="662"/>
                  </a:lnTo>
                  <a:lnTo>
                    <a:pt x="25149" y="1123"/>
                  </a:lnTo>
                  <a:lnTo>
                    <a:pt x="23645" y="1685"/>
                  </a:lnTo>
                  <a:lnTo>
                    <a:pt x="21981" y="2327"/>
                  </a:lnTo>
                  <a:lnTo>
                    <a:pt x="18331" y="3771"/>
                  </a:lnTo>
                  <a:lnTo>
                    <a:pt x="17749" y="3991"/>
                  </a:lnTo>
                  <a:lnTo>
                    <a:pt x="16786" y="4392"/>
                  </a:lnTo>
                  <a:lnTo>
                    <a:pt x="12876" y="5957"/>
                  </a:lnTo>
                  <a:lnTo>
                    <a:pt x="6418" y="8564"/>
                  </a:lnTo>
                  <a:lnTo>
                    <a:pt x="6077" y="8644"/>
                  </a:lnTo>
                  <a:lnTo>
                    <a:pt x="5757" y="8724"/>
                  </a:lnTo>
                  <a:lnTo>
                    <a:pt x="5095" y="8844"/>
                  </a:lnTo>
                  <a:lnTo>
                    <a:pt x="4473" y="8925"/>
                  </a:lnTo>
                  <a:lnTo>
                    <a:pt x="3871" y="9005"/>
                  </a:lnTo>
                  <a:lnTo>
                    <a:pt x="3270" y="9085"/>
                  </a:lnTo>
                  <a:lnTo>
                    <a:pt x="2688" y="9185"/>
                  </a:lnTo>
                  <a:lnTo>
                    <a:pt x="2407" y="9266"/>
                  </a:lnTo>
                  <a:lnTo>
                    <a:pt x="2107" y="9346"/>
                  </a:lnTo>
                  <a:lnTo>
                    <a:pt x="1826" y="9466"/>
                  </a:lnTo>
                  <a:lnTo>
                    <a:pt x="1525" y="9586"/>
                  </a:lnTo>
                  <a:lnTo>
                    <a:pt x="1324" y="9687"/>
                  </a:lnTo>
                  <a:lnTo>
                    <a:pt x="984" y="9907"/>
                  </a:lnTo>
                  <a:lnTo>
                    <a:pt x="643" y="10148"/>
                  </a:lnTo>
                  <a:lnTo>
                    <a:pt x="482" y="10288"/>
                  </a:lnTo>
                  <a:lnTo>
                    <a:pt x="342" y="10429"/>
                  </a:lnTo>
                  <a:lnTo>
                    <a:pt x="221" y="10569"/>
                  </a:lnTo>
                  <a:lnTo>
                    <a:pt x="141" y="10729"/>
                  </a:lnTo>
                  <a:lnTo>
                    <a:pt x="61" y="10890"/>
                  </a:lnTo>
                  <a:lnTo>
                    <a:pt x="21" y="11050"/>
                  </a:lnTo>
                  <a:lnTo>
                    <a:pt x="1" y="11231"/>
                  </a:lnTo>
                  <a:lnTo>
                    <a:pt x="1" y="11391"/>
                  </a:lnTo>
                  <a:lnTo>
                    <a:pt x="41" y="11552"/>
                  </a:lnTo>
                  <a:lnTo>
                    <a:pt x="81" y="11712"/>
                  </a:lnTo>
                  <a:lnTo>
                    <a:pt x="141" y="11853"/>
                  </a:lnTo>
                  <a:lnTo>
                    <a:pt x="221" y="12013"/>
                  </a:lnTo>
                  <a:lnTo>
                    <a:pt x="322" y="12153"/>
                  </a:lnTo>
                  <a:lnTo>
                    <a:pt x="422" y="12274"/>
                  </a:lnTo>
                  <a:lnTo>
                    <a:pt x="562" y="12394"/>
                  </a:lnTo>
                  <a:lnTo>
                    <a:pt x="683" y="12494"/>
                  </a:lnTo>
                  <a:lnTo>
                    <a:pt x="823" y="12575"/>
                  </a:lnTo>
                  <a:lnTo>
                    <a:pt x="984" y="12655"/>
                  </a:lnTo>
                  <a:lnTo>
                    <a:pt x="1144" y="12715"/>
                  </a:lnTo>
                  <a:lnTo>
                    <a:pt x="1304" y="12755"/>
                  </a:lnTo>
                  <a:lnTo>
                    <a:pt x="1485" y="12795"/>
                  </a:lnTo>
                  <a:lnTo>
                    <a:pt x="1645" y="12815"/>
                  </a:lnTo>
                  <a:lnTo>
                    <a:pt x="1826" y="12815"/>
                  </a:lnTo>
                  <a:lnTo>
                    <a:pt x="1986" y="12795"/>
                  </a:lnTo>
                  <a:lnTo>
                    <a:pt x="2327" y="12735"/>
                  </a:lnTo>
                  <a:lnTo>
                    <a:pt x="2648" y="12655"/>
                  </a:lnTo>
                  <a:lnTo>
                    <a:pt x="2969" y="12514"/>
                  </a:lnTo>
                  <a:lnTo>
                    <a:pt x="3310" y="12354"/>
                  </a:lnTo>
                  <a:lnTo>
                    <a:pt x="3611" y="12153"/>
                  </a:lnTo>
                  <a:lnTo>
                    <a:pt x="3932" y="11933"/>
                  </a:lnTo>
                  <a:lnTo>
                    <a:pt x="4533" y="11472"/>
                  </a:lnTo>
                  <a:lnTo>
                    <a:pt x="5135" y="11010"/>
                  </a:lnTo>
                  <a:lnTo>
                    <a:pt x="5696" y="10569"/>
                  </a:lnTo>
                  <a:lnTo>
                    <a:pt x="5957" y="10369"/>
                  </a:lnTo>
                  <a:lnTo>
                    <a:pt x="6218" y="10208"/>
                  </a:lnTo>
                  <a:lnTo>
                    <a:pt x="6779" y="9887"/>
                  </a:lnTo>
                  <a:lnTo>
                    <a:pt x="7461" y="9526"/>
                  </a:lnTo>
                  <a:lnTo>
                    <a:pt x="8263" y="9145"/>
                  </a:lnTo>
                  <a:lnTo>
                    <a:pt x="9166" y="8724"/>
                  </a:lnTo>
                  <a:lnTo>
                    <a:pt x="10169" y="8283"/>
                  </a:lnTo>
                  <a:lnTo>
                    <a:pt x="11231" y="7842"/>
                  </a:lnTo>
                  <a:lnTo>
                    <a:pt x="13538" y="6879"/>
                  </a:lnTo>
                  <a:lnTo>
                    <a:pt x="15423" y="6137"/>
                  </a:lnTo>
                  <a:lnTo>
                    <a:pt x="17328" y="5395"/>
                  </a:lnTo>
                  <a:lnTo>
                    <a:pt x="17348" y="5395"/>
                  </a:lnTo>
                  <a:lnTo>
                    <a:pt x="18230" y="5054"/>
                  </a:lnTo>
                  <a:lnTo>
                    <a:pt x="18832" y="4813"/>
                  </a:lnTo>
                  <a:lnTo>
                    <a:pt x="22322" y="3490"/>
                  </a:lnTo>
                  <a:lnTo>
                    <a:pt x="25310" y="2367"/>
                  </a:lnTo>
                  <a:lnTo>
                    <a:pt x="27455" y="1565"/>
                  </a:lnTo>
                  <a:lnTo>
                    <a:pt x="28117" y="1284"/>
                  </a:lnTo>
                  <a:lnTo>
                    <a:pt x="28458" y="1143"/>
                  </a:lnTo>
                  <a:lnTo>
                    <a:pt x="28558" y="1083"/>
                  </a:lnTo>
                  <a:lnTo>
                    <a:pt x="28659" y="1003"/>
                  </a:lnTo>
                  <a:lnTo>
                    <a:pt x="28819" y="843"/>
                  </a:lnTo>
                  <a:lnTo>
                    <a:pt x="28940" y="642"/>
                  </a:lnTo>
                  <a:lnTo>
                    <a:pt x="29020" y="462"/>
                  </a:lnTo>
                  <a:lnTo>
                    <a:pt x="29040" y="361"/>
                  </a:lnTo>
                  <a:lnTo>
                    <a:pt x="29040" y="281"/>
                  </a:lnTo>
                  <a:lnTo>
                    <a:pt x="29040" y="201"/>
                  </a:lnTo>
                  <a:lnTo>
                    <a:pt x="29000" y="141"/>
                  </a:lnTo>
                  <a:lnTo>
                    <a:pt x="28960" y="81"/>
                  </a:lnTo>
                  <a:lnTo>
                    <a:pt x="28899" y="40"/>
                  </a:lnTo>
                  <a:lnTo>
                    <a:pt x="28799" y="20"/>
                  </a:lnTo>
                  <a:lnTo>
                    <a:pt x="28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fill="none" extrusionOk="0">
                  <a:moveTo>
                    <a:pt x="28458" y="1143"/>
                  </a:moveTo>
                  <a:lnTo>
                    <a:pt x="28458" y="1143"/>
                  </a:lnTo>
                  <a:lnTo>
                    <a:pt x="28117" y="1284"/>
                  </a:lnTo>
                  <a:lnTo>
                    <a:pt x="27455" y="1565"/>
                  </a:lnTo>
                  <a:lnTo>
                    <a:pt x="25310" y="2367"/>
                  </a:lnTo>
                  <a:lnTo>
                    <a:pt x="22322" y="3490"/>
                  </a:lnTo>
                  <a:lnTo>
                    <a:pt x="18832" y="4813"/>
                  </a:lnTo>
                  <a:lnTo>
                    <a:pt x="18832" y="4813"/>
                  </a:lnTo>
                  <a:lnTo>
                    <a:pt x="18230" y="5054"/>
                  </a:lnTo>
                  <a:lnTo>
                    <a:pt x="18230" y="5054"/>
                  </a:lnTo>
                  <a:lnTo>
                    <a:pt x="17348" y="5395"/>
                  </a:lnTo>
                  <a:lnTo>
                    <a:pt x="17348" y="5395"/>
                  </a:lnTo>
                  <a:lnTo>
                    <a:pt x="17328" y="5395"/>
                  </a:lnTo>
                  <a:lnTo>
                    <a:pt x="17328" y="5395"/>
                  </a:lnTo>
                  <a:lnTo>
                    <a:pt x="15423" y="6137"/>
                  </a:lnTo>
                  <a:lnTo>
                    <a:pt x="13538" y="6879"/>
                  </a:lnTo>
                  <a:lnTo>
                    <a:pt x="13538" y="6879"/>
                  </a:lnTo>
                  <a:lnTo>
                    <a:pt x="11231" y="7842"/>
                  </a:lnTo>
                  <a:lnTo>
                    <a:pt x="10169" y="8283"/>
                  </a:lnTo>
                  <a:lnTo>
                    <a:pt x="9166" y="8724"/>
                  </a:lnTo>
                  <a:lnTo>
                    <a:pt x="8263" y="9145"/>
                  </a:lnTo>
                  <a:lnTo>
                    <a:pt x="7461" y="9526"/>
                  </a:lnTo>
                  <a:lnTo>
                    <a:pt x="6779" y="9887"/>
                  </a:lnTo>
                  <a:lnTo>
                    <a:pt x="6218" y="10208"/>
                  </a:lnTo>
                  <a:lnTo>
                    <a:pt x="6218" y="10208"/>
                  </a:lnTo>
                  <a:lnTo>
                    <a:pt x="5957" y="10369"/>
                  </a:lnTo>
                  <a:lnTo>
                    <a:pt x="5696" y="10569"/>
                  </a:lnTo>
                  <a:lnTo>
                    <a:pt x="5135" y="11010"/>
                  </a:lnTo>
                  <a:lnTo>
                    <a:pt x="4533" y="11472"/>
                  </a:lnTo>
                  <a:lnTo>
                    <a:pt x="3932" y="11933"/>
                  </a:lnTo>
                  <a:lnTo>
                    <a:pt x="3611" y="12153"/>
                  </a:lnTo>
                  <a:lnTo>
                    <a:pt x="3310" y="12354"/>
                  </a:lnTo>
                  <a:lnTo>
                    <a:pt x="2969" y="12514"/>
                  </a:lnTo>
                  <a:lnTo>
                    <a:pt x="2648" y="12655"/>
                  </a:lnTo>
                  <a:lnTo>
                    <a:pt x="2327" y="12735"/>
                  </a:lnTo>
                  <a:lnTo>
                    <a:pt x="1986" y="12795"/>
                  </a:lnTo>
                  <a:lnTo>
                    <a:pt x="1826" y="12815"/>
                  </a:lnTo>
                  <a:lnTo>
                    <a:pt x="1645" y="12815"/>
                  </a:lnTo>
                  <a:lnTo>
                    <a:pt x="1485" y="12795"/>
                  </a:lnTo>
                  <a:lnTo>
                    <a:pt x="1304" y="12755"/>
                  </a:lnTo>
                  <a:lnTo>
                    <a:pt x="1304" y="12755"/>
                  </a:lnTo>
                  <a:lnTo>
                    <a:pt x="1144" y="12715"/>
                  </a:lnTo>
                  <a:lnTo>
                    <a:pt x="984" y="12655"/>
                  </a:lnTo>
                  <a:lnTo>
                    <a:pt x="823" y="12575"/>
                  </a:lnTo>
                  <a:lnTo>
                    <a:pt x="683" y="12494"/>
                  </a:lnTo>
                  <a:lnTo>
                    <a:pt x="562" y="12394"/>
                  </a:lnTo>
                  <a:lnTo>
                    <a:pt x="422" y="12274"/>
                  </a:lnTo>
                  <a:lnTo>
                    <a:pt x="322" y="12153"/>
                  </a:lnTo>
                  <a:lnTo>
                    <a:pt x="221" y="12013"/>
                  </a:lnTo>
                  <a:lnTo>
                    <a:pt x="141" y="11853"/>
                  </a:lnTo>
                  <a:lnTo>
                    <a:pt x="81" y="11712"/>
                  </a:lnTo>
                  <a:lnTo>
                    <a:pt x="41" y="11552"/>
                  </a:lnTo>
                  <a:lnTo>
                    <a:pt x="1" y="11391"/>
                  </a:lnTo>
                  <a:lnTo>
                    <a:pt x="1" y="11231"/>
                  </a:lnTo>
                  <a:lnTo>
                    <a:pt x="21" y="11050"/>
                  </a:lnTo>
                  <a:lnTo>
                    <a:pt x="61" y="10890"/>
                  </a:lnTo>
                  <a:lnTo>
                    <a:pt x="141" y="10729"/>
                  </a:lnTo>
                  <a:lnTo>
                    <a:pt x="141" y="10729"/>
                  </a:lnTo>
                  <a:lnTo>
                    <a:pt x="221" y="10569"/>
                  </a:lnTo>
                  <a:lnTo>
                    <a:pt x="342" y="10429"/>
                  </a:lnTo>
                  <a:lnTo>
                    <a:pt x="482" y="10288"/>
                  </a:lnTo>
                  <a:lnTo>
                    <a:pt x="643" y="10148"/>
                  </a:lnTo>
                  <a:lnTo>
                    <a:pt x="984" y="9907"/>
                  </a:lnTo>
                  <a:lnTo>
                    <a:pt x="1324" y="9687"/>
                  </a:lnTo>
                  <a:lnTo>
                    <a:pt x="1324" y="9687"/>
                  </a:lnTo>
                  <a:lnTo>
                    <a:pt x="1525" y="9586"/>
                  </a:lnTo>
                  <a:lnTo>
                    <a:pt x="1525" y="9586"/>
                  </a:lnTo>
                  <a:lnTo>
                    <a:pt x="1826" y="9466"/>
                  </a:lnTo>
                  <a:lnTo>
                    <a:pt x="2107" y="9346"/>
                  </a:lnTo>
                  <a:lnTo>
                    <a:pt x="2407" y="9266"/>
                  </a:lnTo>
                  <a:lnTo>
                    <a:pt x="2688" y="9185"/>
                  </a:lnTo>
                  <a:lnTo>
                    <a:pt x="3270" y="9085"/>
                  </a:lnTo>
                  <a:lnTo>
                    <a:pt x="3871" y="9005"/>
                  </a:lnTo>
                  <a:lnTo>
                    <a:pt x="4473" y="8925"/>
                  </a:lnTo>
                  <a:lnTo>
                    <a:pt x="5095" y="8844"/>
                  </a:lnTo>
                  <a:lnTo>
                    <a:pt x="5757" y="8724"/>
                  </a:lnTo>
                  <a:lnTo>
                    <a:pt x="6077" y="8644"/>
                  </a:lnTo>
                  <a:lnTo>
                    <a:pt x="6418" y="8564"/>
                  </a:lnTo>
                  <a:lnTo>
                    <a:pt x="6418" y="8564"/>
                  </a:lnTo>
                  <a:lnTo>
                    <a:pt x="12876" y="5957"/>
                  </a:lnTo>
                  <a:lnTo>
                    <a:pt x="12876" y="5957"/>
                  </a:lnTo>
                  <a:lnTo>
                    <a:pt x="16786" y="4392"/>
                  </a:lnTo>
                  <a:lnTo>
                    <a:pt x="16786" y="4392"/>
                  </a:lnTo>
                  <a:lnTo>
                    <a:pt x="17749" y="3991"/>
                  </a:lnTo>
                  <a:lnTo>
                    <a:pt x="17749" y="3991"/>
                  </a:lnTo>
                  <a:lnTo>
                    <a:pt x="18331" y="3771"/>
                  </a:lnTo>
                  <a:lnTo>
                    <a:pt x="18331" y="3771"/>
                  </a:lnTo>
                  <a:lnTo>
                    <a:pt x="21981" y="2327"/>
                  </a:lnTo>
                  <a:lnTo>
                    <a:pt x="23645" y="1685"/>
                  </a:lnTo>
                  <a:lnTo>
                    <a:pt x="25149" y="1123"/>
                  </a:lnTo>
                  <a:lnTo>
                    <a:pt x="26433" y="662"/>
                  </a:lnTo>
                  <a:lnTo>
                    <a:pt x="27476" y="301"/>
                  </a:lnTo>
                  <a:lnTo>
                    <a:pt x="27897" y="181"/>
                  </a:lnTo>
                  <a:lnTo>
                    <a:pt x="28258" y="81"/>
                  </a:lnTo>
                  <a:lnTo>
                    <a:pt x="28518" y="20"/>
                  </a:lnTo>
                  <a:lnTo>
                    <a:pt x="28699" y="0"/>
                  </a:lnTo>
                  <a:lnTo>
                    <a:pt x="28699" y="0"/>
                  </a:lnTo>
                  <a:lnTo>
                    <a:pt x="28799" y="20"/>
                  </a:lnTo>
                  <a:lnTo>
                    <a:pt x="28899" y="40"/>
                  </a:lnTo>
                  <a:lnTo>
                    <a:pt x="28960" y="81"/>
                  </a:lnTo>
                  <a:lnTo>
                    <a:pt x="29000" y="141"/>
                  </a:lnTo>
                  <a:lnTo>
                    <a:pt x="29040" y="201"/>
                  </a:lnTo>
                  <a:lnTo>
                    <a:pt x="29040" y="281"/>
                  </a:lnTo>
                  <a:lnTo>
                    <a:pt x="29040" y="361"/>
                  </a:lnTo>
                  <a:lnTo>
                    <a:pt x="29020" y="462"/>
                  </a:lnTo>
                  <a:lnTo>
                    <a:pt x="28940" y="642"/>
                  </a:lnTo>
                  <a:lnTo>
                    <a:pt x="28819" y="843"/>
                  </a:lnTo>
                  <a:lnTo>
                    <a:pt x="28659" y="1003"/>
                  </a:lnTo>
                  <a:lnTo>
                    <a:pt x="28558" y="1083"/>
                  </a:lnTo>
                  <a:lnTo>
                    <a:pt x="28458" y="11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extrusionOk="0">
                  <a:moveTo>
                    <a:pt x="3911" y="0"/>
                  </a:moveTo>
                  <a:lnTo>
                    <a:pt x="1" y="1565"/>
                  </a:lnTo>
                  <a:lnTo>
                    <a:pt x="161" y="1705"/>
                  </a:lnTo>
                  <a:lnTo>
                    <a:pt x="302" y="1845"/>
                  </a:lnTo>
                  <a:lnTo>
                    <a:pt x="442" y="2026"/>
                  </a:lnTo>
                  <a:lnTo>
                    <a:pt x="542" y="2206"/>
                  </a:lnTo>
                  <a:lnTo>
                    <a:pt x="623" y="2347"/>
                  </a:lnTo>
                  <a:lnTo>
                    <a:pt x="663" y="2487"/>
                  </a:lnTo>
                  <a:lnTo>
                    <a:pt x="2548" y="1745"/>
                  </a:lnTo>
                  <a:lnTo>
                    <a:pt x="4453" y="1003"/>
                  </a:lnTo>
                  <a:lnTo>
                    <a:pt x="4353" y="722"/>
                  </a:lnTo>
                  <a:lnTo>
                    <a:pt x="4232" y="462"/>
                  </a:lnTo>
                  <a:lnTo>
                    <a:pt x="4072" y="2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fill="none" extrusionOk="0">
                  <a:moveTo>
                    <a:pt x="4453" y="1003"/>
                  </a:moveTo>
                  <a:lnTo>
                    <a:pt x="4453" y="1003"/>
                  </a:lnTo>
                  <a:lnTo>
                    <a:pt x="2548" y="1745"/>
                  </a:lnTo>
                  <a:lnTo>
                    <a:pt x="663" y="2487"/>
                  </a:lnTo>
                  <a:lnTo>
                    <a:pt x="663" y="2487"/>
                  </a:lnTo>
                  <a:lnTo>
                    <a:pt x="623" y="2347"/>
                  </a:lnTo>
                  <a:lnTo>
                    <a:pt x="542" y="2206"/>
                  </a:lnTo>
                  <a:lnTo>
                    <a:pt x="542" y="2206"/>
                  </a:lnTo>
                  <a:lnTo>
                    <a:pt x="442" y="2026"/>
                  </a:lnTo>
                  <a:lnTo>
                    <a:pt x="302" y="1845"/>
                  </a:lnTo>
                  <a:lnTo>
                    <a:pt x="161" y="1705"/>
                  </a:lnTo>
                  <a:lnTo>
                    <a:pt x="1" y="1565"/>
                  </a:lnTo>
                  <a:lnTo>
                    <a:pt x="1" y="1565"/>
                  </a:lnTo>
                  <a:lnTo>
                    <a:pt x="3911" y="0"/>
                  </a:lnTo>
                  <a:lnTo>
                    <a:pt x="3911" y="0"/>
                  </a:lnTo>
                  <a:lnTo>
                    <a:pt x="4072" y="221"/>
                  </a:lnTo>
                  <a:lnTo>
                    <a:pt x="4232" y="462"/>
                  </a:lnTo>
                  <a:lnTo>
                    <a:pt x="4353" y="722"/>
                  </a:lnTo>
                  <a:lnTo>
                    <a:pt x="4453" y="10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11830625" y="4178013"/>
              <a:ext cx="27100" cy="32125"/>
            </a:xfrm>
            <a:custGeom>
              <a:avLst/>
              <a:gdLst/>
              <a:ahLst/>
              <a:cxnLst/>
              <a:rect l="l" t="t" r="r" b="b"/>
              <a:pathLst>
                <a:path w="1084" h="1285" extrusionOk="0">
                  <a:moveTo>
                    <a:pt x="582" y="1"/>
                  </a:moveTo>
                  <a:lnTo>
                    <a:pt x="0" y="221"/>
                  </a:lnTo>
                  <a:lnTo>
                    <a:pt x="161" y="462"/>
                  </a:lnTo>
                  <a:lnTo>
                    <a:pt x="281" y="723"/>
                  </a:lnTo>
                  <a:lnTo>
                    <a:pt x="401" y="983"/>
                  </a:lnTo>
                  <a:lnTo>
                    <a:pt x="481" y="1284"/>
                  </a:lnTo>
                  <a:lnTo>
                    <a:pt x="1083" y="1043"/>
                  </a:lnTo>
                  <a:lnTo>
                    <a:pt x="1003" y="763"/>
                  </a:lnTo>
                  <a:lnTo>
                    <a:pt x="883" y="502"/>
                  </a:lnTo>
                  <a:lnTo>
                    <a:pt x="742" y="2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11386900" y="4250713"/>
              <a:ext cx="338450" cy="153450"/>
            </a:xfrm>
            <a:custGeom>
              <a:avLst/>
              <a:gdLst/>
              <a:ahLst/>
              <a:cxnLst/>
              <a:rect l="l" t="t" r="r" b="b"/>
              <a:pathLst>
                <a:path w="13538" h="6138" extrusionOk="0">
                  <a:moveTo>
                    <a:pt x="13457" y="0"/>
                  </a:moveTo>
                  <a:lnTo>
                    <a:pt x="11853" y="542"/>
                  </a:lnTo>
                  <a:lnTo>
                    <a:pt x="10529" y="1003"/>
                  </a:lnTo>
                  <a:lnTo>
                    <a:pt x="9206" y="1485"/>
                  </a:lnTo>
                  <a:lnTo>
                    <a:pt x="8544" y="1745"/>
                  </a:lnTo>
                  <a:lnTo>
                    <a:pt x="7902" y="2006"/>
                  </a:lnTo>
                  <a:lnTo>
                    <a:pt x="7261" y="2287"/>
                  </a:lnTo>
                  <a:lnTo>
                    <a:pt x="6619" y="2588"/>
                  </a:lnTo>
                  <a:lnTo>
                    <a:pt x="5977" y="2928"/>
                  </a:lnTo>
                  <a:lnTo>
                    <a:pt x="6278" y="2928"/>
                  </a:lnTo>
                  <a:lnTo>
                    <a:pt x="6579" y="2948"/>
                  </a:lnTo>
                  <a:lnTo>
                    <a:pt x="7120" y="3009"/>
                  </a:lnTo>
                  <a:lnTo>
                    <a:pt x="7722" y="2728"/>
                  </a:lnTo>
                  <a:lnTo>
                    <a:pt x="8404" y="2407"/>
                  </a:lnTo>
                  <a:lnTo>
                    <a:pt x="9928" y="1725"/>
                  </a:lnTo>
                  <a:lnTo>
                    <a:pt x="11653" y="983"/>
                  </a:lnTo>
                  <a:lnTo>
                    <a:pt x="13538" y="201"/>
                  </a:lnTo>
                  <a:lnTo>
                    <a:pt x="13457" y="0"/>
                  </a:lnTo>
                  <a:close/>
                  <a:moveTo>
                    <a:pt x="1324" y="3009"/>
                  </a:moveTo>
                  <a:lnTo>
                    <a:pt x="984" y="3229"/>
                  </a:lnTo>
                  <a:lnTo>
                    <a:pt x="643" y="3470"/>
                  </a:lnTo>
                  <a:lnTo>
                    <a:pt x="482" y="3610"/>
                  </a:lnTo>
                  <a:lnTo>
                    <a:pt x="342" y="3751"/>
                  </a:lnTo>
                  <a:lnTo>
                    <a:pt x="221" y="3891"/>
                  </a:lnTo>
                  <a:lnTo>
                    <a:pt x="141" y="4051"/>
                  </a:lnTo>
                  <a:lnTo>
                    <a:pt x="81" y="4192"/>
                  </a:lnTo>
                  <a:lnTo>
                    <a:pt x="41" y="4332"/>
                  </a:lnTo>
                  <a:lnTo>
                    <a:pt x="21" y="4473"/>
                  </a:lnTo>
                  <a:lnTo>
                    <a:pt x="1" y="4613"/>
                  </a:lnTo>
                  <a:lnTo>
                    <a:pt x="21" y="4733"/>
                  </a:lnTo>
                  <a:lnTo>
                    <a:pt x="41" y="4854"/>
                  </a:lnTo>
                  <a:lnTo>
                    <a:pt x="61" y="4994"/>
                  </a:lnTo>
                  <a:lnTo>
                    <a:pt x="101" y="5114"/>
                  </a:lnTo>
                  <a:lnTo>
                    <a:pt x="242" y="5335"/>
                  </a:lnTo>
                  <a:lnTo>
                    <a:pt x="402" y="5556"/>
                  </a:lnTo>
                  <a:lnTo>
                    <a:pt x="582" y="5736"/>
                  </a:lnTo>
                  <a:lnTo>
                    <a:pt x="803" y="5897"/>
                  </a:lnTo>
                  <a:lnTo>
                    <a:pt x="1044" y="6017"/>
                  </a:lnTo>
                  <a:lnTo>
                    <a:pt x="1304" y="6077"/>
                  </a:lnTo>
                  <a:lnTo>
                    <a:pt x="1525" y="6117"/>
                  </a:lnTo>
                  <a:lnTo>
                    <a:pt x="1766" y="6137"/>
                  </a:lnTo>
                  <a:lnTo>
                    <a:pt x="2006" y="6117"/>
                  </a:lnTo>
                  <a:lnTo>
                    <a:pt x="2247" y="6077"/>
                  </a:lnTo>
                  <a:lnTo>
                    <a:pt x="2468" y="6017"/>
                  </a:lnTo>
                  <a:lnTo>
                    <a:pt x="2708" y="5937"/>
                  </a:lnTo>
                  <a:lnTo>
                    <a:pt x="2949" y="5856"/>
                  </a:lnTo>
                  <a:lnTo>
                    <a:pt x="3169" y="5736"/>
                  </a:lnTo>
                  <a:lnTo>
                    <a:pt x="3410" y="5616"/>
                  </a:lnTo>
                  <a:lnTo>
                    <a:pt x="3631" y="5475"/>
                  </a:lnTo>
                  <a:lnTo>
                    <a:pt x="3490" y="5255"/>
                  </a:lnTo>
                  <a:lnTo>
                    <a:pt x="3390" y="5014"/>
                  </a:lnTo>
                  <a:lnTo>
                    <a:pt x="3310" y="4753"/>
                  </a:lnTo>
                  <a:lnTo>
                    <a:pt x="3290" y="4513"/>
                  </a:lnTo>
                  <a:lnTo>
                    <a:pt x="3290" y="4433"/>
                  </a:lnTo>
                  <a:lnTo>
                    <a:pt x="2989" y="4553"/>
                  </a:lnTo>
                  <a:lnTo>
                    <a:pt x="2648" y="4653"/>
                  </a:lnTo>
                  <a:lnTo>
                    <a:pt x="2327" y="4733"/>
                  </a:lnTo>
                  <a:lnTo>
                    <a:pt x="2167" y="4753"/>
                  </a:lnTo>
                  <a:lnTo>
                    <a:pt x="1866" y="4753"/>
                  </a:lnTo>
                  <a:lnTo>
                    <a:pt x="1746" y="4733"/>
                  </a:lnTo>
                  <a:lnTo>
                    <a:pt x="1625" y="4693"/>
                  </a:lnTo>
                  <a:lnTo>
                    <a:pt x="1505" y="4653"/>
                  </a:lnTo>
                  <a:lnTo>
                    <a:pt x="1405" y="4593"/>
                  </a:lnTo>
                  <a:lnTo>
                    <a:pt x="1304" y="4513"/>
                  </a:lnTo>
                  <a:lnTo>
                    <a:pt x="1204" y="4433"/>
                  </a:lnTo>
                  <a:lnTo>
                    <a:pt x="1124" y="4312"/>
                  </a:lnTo>
                  <a:lnTo>
                    <a:pt x="1044" y="4112"/>
                  </a:lnTo>
                  <a:lnTo>
                    <a:pt x="984" y="3931"/>
                  </a:lnTo>
                  <a:lnTo>
                    <a:pt x="984" y="3771"/>
                  </a:lnTo>
                  <a:lnTo>
                    <a:pt x="1004" y="3610"/>
                  </a:lnTo>
                  <a:lnTo>
                    <a:pt x="1044" y="3470"/>
                  </a:lnTo>
                  <a:lnTo>
                    <a:pt x="1124" y="3309"/>
                  </a:lnTo>
                  <a:lnTo>
                    <a:pt x="1324" y="300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11386900" y="4325913"/>
              <a:ext cx="90775" cy="78250"/>
            </a:xfrm>
            <a:custGeom>
              <a:avLst/>
              <a:gdLst/>
              <a:ahLst/>
              <a:cxnLst/>
              <a:rect l="l" t="t" r="r" b="b"/>
              <a:pathLst>
                <a:path w="3631" h="3130" fill="none" extrusionOk="0">
                  <a:moveTo>
                    <a:pt x="1324" y="1"/>
                  </a:moveTo>
                  <a:lnTo>
                    <a:pt x="1324" y="1"/>
                  </a:lnTo>
                  <a:lnTo>
                    <a:pt x="984" y="221"/>
                  </a:lnTo>
                  <a:lnTo>
                    <a:pt x="643" y="462"/>
                  </a:lnTo>
                  <a:lnTo>
                    <a:pt x="482" y="602"/>
                  </a:lnTo>
                  <a:lnTo>
                    <a:pt x="342" y="743"/>
                  </a:lnTo>
                  <a:lnTo>
                    <a:pt x="221" y="883"/>
                  </a:lnTo>
                  <a:lnTo>
                    <a:pt x="141" y="1043"/>
                  </a:lnTo>
                  <a:lnTo>
                    <a:pt x="141" y="1043"/>
                  </a:lnTo>
                  <a:lnTo>
                    <a:pt x="81" y="1184"/>
                  </a:lnTo>
                  <a:lnTo>
                    <a:pt x="41" y="1324"/>
                  </a:lnTo>
                  <a:lnTo>
                    <a:pt x="21" y="1465"/>
                  </a:lnTo>
                  <a:lnTo>
                    <a:pt x="1" y="1605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41" y="1846"/>
                  </a:lnTo>
                  <a:lnTo>
                    <a:pt x="61" y="1986"/>
                  </a:lnTo>
                  <a:lnTo>
                    <a:pt x="101" y="2106"/>
                  </a:lnTo>
                  <a:lnTo>
                    <a:pt x="242" y="2327"/>
                  </a:lnTo>
                  <a:lnTo>
                    <a:pt x="402" y="2548"/>
                  </a:lnTo>
                  <a:lnTo>
                    <a:pt x="582" y="2728"/>
                  </a:lnTo>
                  <a:lnTo>
                    <a:pt x="803" y="2889"/>
                  </a:lnTo>
                  <a:lnTo>
                    <a:pt x="1044" y="3009"/>
                  </a:lnTo>
                  <a:lnTo>
                    <a:pt x="1304" y="3069"/>
                  </a:lnTo>
                  <a:lnTo>
                    <a:pt x="1304" y="3069"/>
                  </a:lnTo>
                  <a:lnTo>
                    <a:pt x="1525" y="3109"/>
                  </a:lnTo>
                  <a:lnTo>
                    <a:pt x="1766" y="3129"/>
                  </a:lnTo>
                  <a:lnTo>
                    <a:pt x="1766" y="3129"/>
                  </a:lnTo>
                  <a:lnTo>
                    <a:pt x="2006" y="3109"/>
                  </a:lnTo>
                  <a:lnTo>
                    <a:pt x="2247" y="3069"/>
                  </a:lnTo>
                  <a:lnTo>
                    <a:pt x="2468" y="3009"/>
                  </a:lnTo>
                  <a:lnTo>
                    <a:pt x="2708" y="2929"/>
                  </a:lnTo>
                  <a:lnTo>
                    <a:pt x="2949" y="2848"/>
                  </a:lnTo>
                  <a:lnTo>
                    <a:pt x="3169" y="2728"/>
                  </a:lnTo>
                  <a:lnTo>
                    <a:pt x="3410" y="2608"/>
                  </a:lnTo>
                  <a:lnTo>
                    <a:pt x="3631" y="2467"/>
                  </a:lnTo>
                  <a:lnTo>
                    <a:pt x="3631" y="2467"/>
                  </a:lnTo>
                  <a:lnTo>
                    <a:pt x="3490" y="2247"/>
                  </a:lnTo>
                  <a:lnTo>
                    <a:pt x="3390" y="2006"/>
                  </a:lnTo>
                  <a:lnTo>
                    <a:pt x="3310" y="1745"/>
                  </a:lnTo>
                  <a:lnTo>
                    <a:pt x="3290" y="1505"/>
                  </a:lnTo>
                  <a:lnTo>
                    <a:pt x="3290" y="1505"/>
                  </a:lnTo>
                  <a:lnTo>
                    <a:pt x="3290" y="1425"/>
                  </a:lnTo>
                  <a:lnTo>
                    <a:pt x="3290" y="1425"/>
                  </a:lnTo>
                  <a:lnTo>
                    <a:pt x="2989" y="1545"/>
                  </a:lnTo>
                  <a:lnTo>
                    <a:pt x="2648" y="1645"/>
                  </a:lnTo>
                  <a:lnTo>
                    <a:pt x="2327" y="1725"/>
                  </a:lnTo>
                  <a:lnTo>
                    <a:pt x="2167" y="1745"/>
                  </a:lnTo>
                  <a:lnTo>
                    <a:pt x="2006" y="1745"/>
                  </a:lnTo>
                  <a:lnTo>
                    <a:pt x="2006" y="1745"/>
                  </a:lnTo>
                  <a:lnTo>
                    <a:pt x="1866" y="1745"/>
                  </a:lnTo>
                  <a:lnTo>
                    <a:pt x="1746" y="1725"/>
                  </a:lnTo>
                  <a:lnTo>
                    <a:pt x="1625" y="1685"/>
                  </a:lnTo>
                  <a:lnTo>
                    <a:pt x="1505" y="1645"/>
                  </a:lnTo>
                  <a:lnTo>
                    <a:pt x="1405" y="1585"/>
                  </a:lnTo>
                  <a:lnTo>
                    <a:pt x="1304" y="1505"/>
                  </a:lnTo>
                  <a:lnTo>
                    <a:pt x="1204" y="1425"/>
                  </a:lnTo>
                  <a:lnTo>
                    <a:pt x="1124" y="1304"/>
                  </a:lnTo>
                  <a:lnTo>
                    <a:pt x="1124" y="1304"/>
                  </a:lnTo>
                  <a:lnTo>
                    <a:pt x="1044" y="1104"/>
                  </a:lnTo>
                  <a:lnTo>
                    <a:pt x="984" y="923"/>
                  </a:lnTo>
                  <a:lnTo>
                    <a:pt x="984" y="763"/>
                  </a:lnTo>
                  <a:lnTo>
                    <a:pt x="1004" y="602"/>
                  </a:lnTo>
                  <a:lnTo>
                    <a:pt x="1044" y="462"/>
                  </a:lnTo>
                  <a:lnTo>
                    <a:pt x="1124" y="301"/>
                  </a:lnTo>
                  <a:lnTo>
                    <a:pt x="13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11723325" y="4218613"/>
              <a:ext cx="96775" cy="37150"/>
            </a:xfrm>
            <a:custGeom>
              <a:avLst/>
              <a:gdLst/>
              <a:ahLst/>
              <a:cxnLst/>
              <a:rect l="l" t="t" r="r" b="b"/>
              <a:pathLst>
                <a:path w="3871" h="1486" extrusionOk="0">
                  <a:moveTo>
                    <a:pt x="3871" y="1"/>
                  </a:moveTo>
                  <a:lnTo>
                    <a:pt x="1926" y="643"/>
                  </a:lnTo>
                  <a:lnTo>
                    <a:pt x="0" y="1284"/>
                  </a:lnTo>
                  <a:lnTo>
                    <a:pt x="81" y="1485"/>
                  </a:lnTo>
                  <a:lnTo>
                    <a:pt x="1966" y="743"/>
                  </a:lnTo>
                  <a:lnTo>
                    <a:pt x="38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extrusionOk="0">
                  <a:moveTo>
                    <a:pt x="623" y="0"/>
                  </a:moveTo>
                  <a:lnTo>
                    <a:pt x="1" y="61"/>
                  </a:lnTo>
                  <a:lnTo>
                    <a:pt x="81" y="321"/>
                  </a:lnTo>
                  <a:lnTo>
                    <a:pt x="121" y="602"/>
                  </a:lnTo>
                  <a:lnTo>
                    <a:pt x="141" y="903"/>
                  </a:lnTo>
                  <a:lnTo>
                    <a:pt x="141" y="1204"/>
                  </a:lnTo>
                  <a:lnTo>
                    <a:pt x="783" y="1164"/>
                  </a:lnTo>
                  <a:lnTo>
                    <a:pt x="783" y="863"/>
                  </a:lnTo>
                  <a:lnTo>
                    <a:pt x="743" y="562"/>
                  </a:lnTo>
                  <a:lnTo>
                    <a:pt x="703" y="281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CC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fill="none" extrusionOk="0">
                  <a:moveTo>
                    <a:pt x="783" y="1164"/>
                  </a:moveTo>
                  <a:lnTo>
                    <a:pt x="783" y="1164"/>
                  </a:lnTo>
                  <a:lnTo>
                    <a:pt x="141" y="1204"/>
                  </a:lnTo>
                  <a:lnTo>
                    <a:pt x="141" y="1204"/>
                  </a:lnTo>
                  <a:lnTo>
                    <a:pt x="141" y="903"/>
                  </a:lnTo>
                  <a:lnTo>
                    <a:pt x="121" y="602"/>
                  </a:lnTo>
                  <a:lnTo>
                    <a:pt x="81" y="32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623" y="0"/>
                  </a:lnTo>
                  <a:lnTo>
                    <a:pt x="623" y="0"/>
                  </a:lnTo>
                  <a:lnTo>
                    <a:pt x="703" y="281"/>
                  </a:lnTo>
                  <a:lnTo>
                    <a:pt x="743" y="562"/>
                  </a:lnTo>
                  <a:lnTo>
                    <a:pt x="783" y="863"/>
                  </a:lnTo>
                  <a:lnTo>
                    <a:pt x="783" y="11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extrusionOk="0">
                  <a:moveTo>
                    <a:pt x="29581" y="0"/>
                  </a:moveTo>
                  <a:lnTo>
                    <a:pt x="28478" y="20"/>
                  </a:lnTo>
                  <a:lnTo>
                    <a:pt x="27094" y="60"/>
                  </a:lnTo>
                  <a:lnTo>
                    <a:pt x="25510" y="141"/>
                  </a:lnTo>
                  <a:lnTo>
                    <a:pt x="23725" y="241"/>
                  </a:lnTo>
                  <a:lnTo>
                    <a:pt x="19815" y="481"/>
                  </a:lnTo>
                  <a:lnTo>
                    <a:pt x="19193" y="542"/>
                  </a:lnTo>
                  <a:lnTo>
                    <a:pt x="18150" y="602"/>
                  </a:lnTo>
                  <a:lnTo>
                    <a:pt x="13939" y="903"/>
                  </a:lnTo>
                  <a:lnTo>
                    <a:pt x="7000" y="1404"/>
                  </a:lnTo>
                  <a:lnTo>
                    <a:pt x="6659" y="1384"/>
                  </a:lnTo>
                  <a:lnTo>
                    <a:pt x="6318" y="1344"/>
                  </a:lnTo>
                  <a:lnTo>
                    <a:pt x="5676" y="1264"/>
                  </a:lnTo>
                  <a:lnTo>
                    <a:pt x="5055" y="1143"/>
                  </a:lnTo>
                  <a:lnTo>
                    <a:pt x="4453" y="1043"/>
                  </a:lnTo>
                  <a:lnTo>
                    <a:pt x="3851" y="943"/>
                  </a:lnTo>
                  <a:lnTo>
                    <a:pt x="3270" y="862"/>
                  </a:lnTo>
                  <a:lnTo>
                    <a:pt x="2969" y="842"/>
                  </a:lnTo>
                  <a:lnTo>
                    <a:pt x="2367" y="842"/>
                  </a:lnTo>
                  <a:lnTo>
                    <a:pt x="2046" y="883"/>
                  </a:lnTo>
                  <a:lnTo>
                    <a:pt x="1625" y="963"/>
                  </a:lnTo>
                  <a:lnTo>
                    <a:pt x="1405" y="1023"/>
                  </a:lnTo>
                  <a:lnTo>
                    <a:pt x="1164" y="1103"/>
                  </a:lnTo>
                  <a:lnTo>
                    <a:pt x="923" y="1183"/>
                  </a:lnTo>
                  <a:lnTo>
                    <a:pt x="703" y="1284"/>
                  </a:lnTo>
                  <a:lnTo>
                    <a:pt x="522" y="1404"/>
                  </a:lnTo>
                  <a:lnTo>
                    <a:pt x="362" y="1544"/>
                  </a:lnTo>
                  <a:lnTo>
                    <a:pt x="241" y="1665"/>
                  </a:lnTo>
                  <a:lnTo>
                    <a:pt x="161" y="1825"/>
                  </a:lnTo>
                  <a:lnTo>
                    <a:pt x="81" y="1965"/>
                  </a:lnTo>
                  <a:lnTo>
                    <a:pt x="41" y="2126"/>
                  </a:lnTo>
                  <a:lnTo>
                    <a:pt x="21" y="2286"/>
                  </a:lnTo>
                  <a:lnTo>
                    <a:pt x="1" y="2467"/>
                  </a:lnTo>
                  <a:lnTo>
                    <a:pt x="21" y="2627"/>
                  </a:lnTo>
                  <a:lnTo>
                    <a:pt x="61" y="2788"/>
                  </a:lnTo>
                  <a:lnTo>
                    <a:pt x="101" y="2948"/>
                  </a:lnTo>
                  <a:lnTo>
                    <a:pt x="161" y="3109"/>
                  </a:lnTo>
                  <a:lnTo>
                    <a:pt x="241" y="3249"/>
                  </a:lnTo>
                  <a:lnTo>
                    <a:pt x="342" y="3389"/>
                  </a:lnTo>
                  <a:lnTo>
                    <a:pt x="462" y="3530"/>
                  </a:lnTo>
                  <a:lnTo>
                    <a:pt x="582" y="3630"/>
                  </a:lnTo>
                  <a:lnTo>
                    <a:pt x="703" y="3750"/>
                  </a:lnTo>
                  <a:lnTo>
                    <a:pt x="843" y="3831"/>
                  </a:lnTo>
                  <a:lnTo>
                    <a:pt x="1004" y="3911"/>
                  </a:lnTo>
                  <a:lnTo>
                    <a:pt x="1164" y="3991"/>
                  </a:lnTo>
                  <a:lnTo>
                    <a:pt x="1324" y="4031"/>
                  </a:lnTo>
                  <a:lnTo>
                    <a:pt x="1485" y="4071"/>
                  </a:lnTo>
                  <a:lnTo>
                    <a:pt x="1826" y="4131"/>
                  </a:lnTo>
                  <a:lnTo>
                    <a:pt x="2167" y="4131"/>
                  </a:lnTo>
                  <a:lnTo>
                    <a:pt x="2528" y="4111"/>
                  </a:lnTo>
                  <a:lnTo>
                    <a:pt x="2869" y="4051"/>
                  </a:lnTo>
                  <a:lnTo>
                    <a:pt x="3230" y="3971"/>
                  </a:lnTo>
                  <a:lnTo>
                    <a:pt x="3591" y="3851"/>
                  </a:lnTo>
                  <a:lnTo>
                    <a:pt x="4313" y="3610"/>
                  </a:lnTo>
                  <a:lnTo>
                    <a:pt x="5034" y="3329"/>
                  </a:lnTo>
                  <a:lnTo>
                    <a:pt x="5696" y="3089"/>
                  </a:lnTo>
                  <a:lnTo>
                    <a:pt x="6017" y="2988"/>
                  </a:lnTo>
                  <a:lnTo>
                    <a:pt x="6318" y="2908"/>
                  </a:lnTo>
                  <a:lnTo>
                    <a:pt x="6940" y="2768"/>
                  </a:lnTo>
                  <a:lnTo>
                    <a:pt x="7702" y="2647"/>
                  </a:lnTo>
                  <a:lnTo>
                    <a:pt x="8584" y="2527"/>
                  </a:lnTo>
                  <a:lnTo>
                    <a:pt x="9567" y="2407"/>
                  </a:lnTo>
                  <a:lnTo>
                    <a:pt x="10650" y="2286"/>
                  </a:lnTo>
                  <a:lnTo>
                    <a:pt x="11813" y="2186"/>
                  </a:lnTo>
                  <a:lnTo>
                    <a:pt x="14300" y="1986"/>
                  </a:lnTo>
                  <a:lnTo>
                    <a:pt x="16305" y="1845"/>
                  </a:lnTo>
                  <a:lnTo>
                    <a:pt x="18351" y="1725"/>
                  </a:lnTo>
                  <a:lnTo>
                    <a:pt x="19333" y="1685"/>
                  </a:lnTo>
                  <a:lnTo>
                    <a:pt x="19975" y="1645"/>
                  </a:lnTo>
                  <a:lnTo>
                    <a:pt x="23846" y="1444"/>
                  </a:lnTo>
                  <a:lnTo>
                    <a:pt x="28217" y="1223"/>
                  </a:lnTo>
                  <a:lnTo>
                    <a:pt x="29581" y="1163"/>
                  </a:lnTo>
                  <a:lnTo>
                    <a:pt x="30022" y="1123"/>
                  </a:lnTo>
                  <a:lnTo>
                    <a:pt x="30263" y="1103"/>
                  </a:lnTo>
                  <a:lnTo>
                    <a:pt x="30363" y="1063"/>
                  </a:lnTo>
                  <a:lnTo>
                    <a:pt x="30484" y="1023"/>
                  </a:lnTo>
                  <a:lnTo>
                    <a:pt x="30684" y="903"/>
                  </a:lnTo>
                  <a:lnTo>
                    <a:pt x="30865" y="762"/>
                  </a:lnTo>
                  <a:lnTo>
                    <a:pt x="31005" y="622"/>
                  </a:lnTo>
                  <a:lnTo>
                    <a:pt x="31045" y="542"/>
                  </a:lnTo>
                  <a:lnTo>
                    <a:pt x="31085" y="461"/>
                  </a:lnTo>
                  <a:lnTo>
                    <a:pt x="31085" y="381"/>
                  </a:lnTo>
                  <a:lnTo>
                    <a:pt x="31085" y="301"/>
                  </a:lnTo>
                  <a:lnTo>
                    <a:pt x="31065" y="241"/>
                  </a:lnTo>
                  <a:lnTo>
                    <a:pt x="31005" y="181"/>
                  </a:lnTo>
                  <a:lnTo>
                    <a:pt x="30925" y="120"/>
                  </a:lnTo>
                  <a:lnTo>
                    <a:pt x="30825" y="80"/>
                  </a:lnTo>
                  <a:lnTo>
                    <a:pt x="30644" y="40"/>
                  </a:lnTo>
                  <a:lnTo>
                    <a:pt x="30383" y="20"/>
                  </a:lnTo>
                  <a:lnTo>
                    <a:pt x="295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fill="none" extrusionOk="0">
                  <a:moveTo>
                    <a:pt x="30263" y="1103"/>
                  </a:moveTo>
                  <a:lnTo>
                    <a:pt x="30263" y="1103"/>
                  </a:lnTo>
                  <a:lnTo>
                    <a:pt x="30022" y="1123"/>
                  </a:lnTo>
                  <a:lnTo>
                    <a:pt x="29581" y="1163"/>
                  </a:lnTo>
                  <a:lnTo>
                    <a:pt x="28217" y="1223"/>
                  </a:lnTo>
                  <a:lnTo>
                    <a:pt x="23846" y="1444"/>
                  </a:lnTo>
                  <a:lnTo>
                    <a:pt x="23846" y="1444"/>
                  </a:lnTo>
                  <a:lnTo>
                    <a:pt x="19975" y="1645"/>
                  </a:lnTo>
                  <a:lnTo>
                    <a:pt x="19975" y="1645"/>
                  </a:lnTo>
                  <a:lnTo>
                    <a:pt x="19333" y="1685"/>
                  </a:lnTo>
                  <a:lnTo>
                    <a:pt x="19333" y="1685"/>
                  </a:lnTo>
                  <a:lnTo>
                    <a:pt x="18351" y="1725"/>
                  </a:lnTo>
                  <a:lnTo>
                    <a:pt x="18351" y="1725"/>
                  </a:lnTo>
                  <a:lnTo>
                    <a:pt x="16305" y="1845"/>
                  </a:lnTo>
                  <a:lnTo>
                    <a:pt x="14300" y="1986"/>
                  </a:lnTo>
                  <a:lnTo>
                    <a:pt x="14300" y="1986"/>
                  </a:lnTo>
                  <a:lnTo>
                    <a:pt x="11813" y="2186"/>
                  </a:lnTo>
                  <a:lnTo>
                    <a:pt x="10650" y="2286"/>
                  </a:lnTo>
                  <a:lnTo>
                    <a:pt x="9567" y="2407"/>
                  </a:lnTo>
                  <a:lnTo>
                    <a:pt x="8584" y="2527"/>
                  </a:lnTo>
                  <a:lnTo>
                    <a:pt x="7702" y="2647"/>
                  </a:lnTo>
                  <a:lnTo>
                    <a:pt x="6940" y="2768"/>
                  </a:lnTo>
                  <a:lnTo>
                    <a:pt x="6318" y="2908"/>
                  </a:lnTo>
                  <a:lnTo>
                    <a:pt x="6318" y="2908"/>
                  </a:lnTo>
                  <a:lnTo>
                    <a:pt x="6017" y="2988"/>
                  </a:lnTo>
                  <a:lnTo>
                    <a:pt x="5696" y="3089"/>
                  </a:lnTo>
                  <a:lnTo>
                    <a:pt x="5034" y="3329"/>
                  </a:lnTo>
                  <a:lnTo>
                    <a:pt x="4313" y="3610"/>
                  </a:lnTo>
                  <a:lnTo>
                    <a:pt x="3591" y="3851"/>
                  </a:lnTo>
                  <a:lnTo>
                    <a:pt x="3230" y="3971"/>
                  </a:lnTo>
                  <a:lnTo>
                    <a:pt x="2869" y="4051"/>
                  </a:lnTo>
                  <a:lnTo>
                    <a:pt x="2528" y="4111"/>
                  </a:lnTo>
                  <a:lnTo>
                    <a:pt x="2167" y="4131"/>
                  </a:lnTo>
                  <a:lnTo>
                    <a:pt x="1826" y="4131"/>
                  </a:lnTo>
                  <a:lnTo>
                    <a:pt x="1485" y="4071"/>
                  </a:lnTo>
                  <a:lnTo>
                    <a:pt x="1324" y="4031"/>
                  </a:lnTo>
                  <a:lnTo>
                    <a:pt x="1164" y="3991"/>
                  </a:lnTo>
                  <a:lnTo>
                    <a:pt x="1004" y="3911"/>
                  </a:lnTo>
                  <a:lnTo>
                    <a:pt x="843" y="3831"/>
                  </a:lnTo>
                  <a:lnTo>
                    <a:pt x="843" y="3831"/>
                  </a:lnTo>
                  <a:lnTo>
                    <a:pt x="703" y="3750"/>
                  </a:lnTo>
                  <a:lnTo>
                    <a:pt x="582" y="3630"/>
                  </a:lnTo>
                  <a:lnTo>
                    <a:pt x="462" y="3530"/>
                  </a:lnTo>
                  <a:lnTo>
                    <a:pt x="342" y="3389"/>
                  </a:lnTo>
                  <a:lnTo>
                    <a:pt x="241" y="3249"/>
                  </a:lnTo>
                  <a:lnTo>
                    <a:pt x="161" y="3109"/>
                  </a:lnTo>
                  <a:lnTo>
                    <a:pt x="101" y="2948"/>
                  </a:lnTo>
                  <a:lnTo>
                    <a:pt x="61" y="2788"/>
                  </a:lnTo>
                  <a:lnTo>
                    <a:pt x="21" y="2627"/>
                  </a:lnTo>
                  <a:lnTo>
                    <a:pt x="1" y="2467"/>
                  </a:lnTo>
                  <a:lnTo>
                    <a:pt x="21" y="2286"/>
                  </a:lnTo>
                  <a:lnTo>
                    <a:pt x="41" y="2126"/>
                  </a:lnTo>
                  <a:lnTo>
                    <a:pt x="81" y="1965"/>
                  </a:lnTo>
                  <a:lnTo>
                    <a:pt x="161" y="1825"/>
                  </a:lnTo>
                  <a:lnTo>
                    <a:pt x="241" y="1665"/>
                  </a:lnTo>
                  <a:lnTo>
                    <a:pt x="362" y="1544"/>
                  </a:lnTo>
                  <a:lnTo>
                    <a:pt x="362" y="1544"/>
                  </a:lnTo>
                  <a:lnTo>
                    <a:pt x="522" y="1404"/>
                  </a:lnTo>
                  <a:lnTo>
                    <a:pt x="703" y="1284"/>
                  </a:lnTo>
                  <a:lnTo>
                    <a:pt x="923" y="1183"/>
                  </a:lnTo>
                  <a:lnTo>
                    <a:pt x="1164" y="1103"/>
                  </a:lnTo>
                  <a:lnTo>
                    <a:pt x="1405" y="1023"/>
                  </a:lnTo>
                  <a:lnTo>
                    <a:pt x="1625" y="96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367" y="842"/>
                  </a:lnTo>
                  <a:lnTo>
                    <a:pt x="2668" y="842"/>
                  </a:lnTo>
                  <a:lnTo>
                    <a:pt x="2969" y="842"/>
                  </a:lnTo>
                  <a:lnTo>
                    <a:pt x="3270" y="862"/>
                  </a:lnTo>
                  <a:lnTo>
                    <a:pt x="3851" y="943"/>
                  </a:lnTo>
                  <a:lnTo>
                    <a:pt x="4453" y="1043"/>
                  </a:lnTo>
                  <a:lnTo>
                    <a:pt x="5055" y="1143"/>
                  </a:lnTo>
                  <a:lnTo>
                    <a:pt x="5676" y="1264"/>
                  </a:lnTo>
                  <a:lnTo>
                    <a:pt x="6318" y="1344"/>
                  </a:lnTo>
                  <a:lnTo>
                    <a:pt x="6659" y="1384"/>
                  </a:lnTo>
                  <a:lnTo>
                    <a:pt x="7000" y="1404"/>
                  </a:lnTo>
                  <a:lnTo>
                    <a:pt x="7000" y="1404"/>
                  </a:lnTo>
                  <a:lnTo>
                    <a:pt x="13939" y="903"/>
                  </a:lnTo>
                  <a:lnTo>
                    <a:pt x="13939" y="903"/>
                  </a:lnTo>
                  <a:lnTo>
                    <a:pt x="18150" y="602"/>
                  </a:lnTo>
                  <a:lnTo>
                    <a:pt x="18150" y="602"/>
                  </a:lnTo>
                  <a:lnTo>
                    <a:pt x="19193" y="542"/>
                  </a:lnTo>
                  <a:lnTo>
                    <a:pt x="19193" y="542"/>
                  </a:lnTo>
                  <a:lnTo>
                    <a:pt x="19815" y="481"/>
                  </a:lnTo>
                  <a:lnTo>
                    <a:pt x="19815" y="481"/>
                  </a:lnTo>
                  <a:lnTo>
                    <a:pt x="23725" y="241"/>
                  </a:lnTo>
                  <a:lnTo>
                    <a:pt x="25510" y="141"/>
                  </a:lnTo>
                  <a:lnTo>
                    <a:pt x="27094" y="60"/>
                  </a:lnTo>
                  <a:lnTo>
                    <a:pt x="28478" y="20"/>
                  </a:lnTo>
                  <a:lnTo>
                    <a:pt x="29581" y="0"/>
                  </a:lnTo>
                  <a:lnTo>
                    <a:pt x="30383" y="20"/>
                  </a:lnTo>
                  <a:lnTo>
                    <a:pt x="30644" y="40"/>
                  </a:lnTo>
                  <a:lnTo>
                    <a:pt x="30825" y="80"/>
                  </a:lnTo>
                  <a:lnTo>
                    <a:pt x="30825" y="80"/>
                  </a:lnTo>
                  <a:lnTo>
                    <a:pt x="30925" y="120"/>
                  </a:lnTo>
                  <a:lnTo>
                    <a:pt x="31005" y="181"/>
                  </a:lnTo>
                  <a:lnTo>
                    <a:pt x="31065" y="241"/>
                  </a:lnTo>
                  <a:lnTo>
                    <a:pt x="31085" y="301"/>
                  </a:lnTo>
                  <a:lnTo>
                    <a:pt x="31085" y="381"/>
                  </a:lnTo>
                  <a:lnTo>
                    <a:pt x="31085" y="461"/>
                  </a:lnTo>
                  <a:lnTo>
                    <a:pt x="31045" y="542"/>
                  </a:lnTo>
                  <a:lnTo>
                    <a:pt x="31005" y="622"/>
                  </a:lnTo>
                  <a:lnTo>
                    <a:pt x="30865" y="762"/>
                  </a:lnTo>
                  <a:lnTo>
                    <a:pt x="30684" y="903"/>
                  </a:lnTo>
                  <a:lnTo>
                    <a:pt x="30484" y="1023"/>
                  </a:lnTo>
                  <a:lnTo>
                    <a:pt x="30363" y="1063"/>
                  </a:lnTo>
                  <a:lnTo>
                    <a:pt x="30263" y="1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extrusionOk="0">
                  <a:moveTo>
                    <a:pt x="4212" y="1"/>
                  </a:moveTo>
                  <a:lnTo>
                    <a:pt x="1" y="302"/>
                  </a:lnTo>
                  <a:lnTo>
                    <a:pt x="121" y="482"/>
                  </a:lnTo>
                  <a:lnTo>
                    <a:pt x="201" y="663"/>
                  </a:lnTo>
                  <a:lnTo>
                    <a:pt x="281" y="863"/>
                  </a:lnTo>
                  <a:lnTo>
                    <a:pt x="342" y="1084"/>
                  </a:lnTo>
                  <a:lnTo>
                    <a:pt x="362" y="1224"/>
                  </a:lnTo>
                  <a:lnTo>
                    <a:pt x="362" y="1385"/>
                  </a:lnTo>
                  <a:lnTo>
                    <a:pt x="2367" y="1244"/>
                  </a:lnTo>
                  <a:lnTo>
                    <a:pt x="4413" y="1124"/>
                  </a:lnTo>
                  <a:lnTo>
                    <a:pt x="4413" y="843"/>
                  </a:lnTo>
                  <a:lnTo>
                    <a:pt x="4373" y="542"/>
                  </a:lnTo>
                  <a:lnTo>
                    <a:pt x="4292" y="261"/>
                  </a:lnTo>
                  <a:lnTo>
                    <a:pt x="4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fill="none" extrusionOk="0">
                  <a:moveTo>
                    <a:pt x="4413" y="1124"/>
                  </a:moveTo>
                  <a:lnTo>
                    <a:pt x="4413" y="1124"/>
                  </a:lnTo>
                  <a:lnTo>
                    <a:pt x="2367" y="1244"/>
                  </a:lnTo>
                  <a:lnTo>
                    <a:pt x="362" y="1385"/>
                  </a:lnTo>
                  <a:lnTo>
                    <a:pt x="362" y="1385"/>
                  </a:lnTo>
                  <a:lnTo>
                    <a:pt x="362" y="1224"/>
                  </a:lnTo>
                  <a:lnTo>
                    <a:pt x="342" y="1084"/>
                  </a:lnTo>
                  <a:lnTo>
                    <a:pt x="342" y="1084"/>
                  </a:lnTo>
                  <a:lnTo>
                    <a:pt x="281" y="863"/>
                  </a:lnTo>
                  <a:lnTo>
                    <a:pt x="201" y="663"/>
                  </a:lnTo>
                  <a:lnTo>
                    <a:pt x="121" y="482"/>
                  </a:lnTo>
                  <a:lnTo>
                    <a:pt x="1" y="302"/>
                  </a:lnTo>
                  <a:lnTo>
                    <a:pt x="1" y="302"/>
                  </a:lnTo>
                  <a:lnTo>
                    <a:pt x="4212" y="1"/>
                  </a:lnTo>
                  <a:lnTo>
                    <a:pt x="4212" y="1"/>
                  </a:lnTo>
                  <a:lnTo>
                    <a:pt x="4292" y="261"/>
                  </a:lnTo>
                  <a:lnTo>
                    <a:pt x="4373" y="542"/>
                  </a:lnTo>
                  <a:lnTo>
                    <a:pt x="4413" y="843"/>
                  </a:lnTo>
                  <a:lnTo>
                    <a:pt x="4413" y="11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11469125" y="4324913"/>
              <a:ext cx="596150" cy="81250"/>
            </a:xfrm>
            <a:custGeom>
              <a:avLst/>
              <a:gdLst/>
              <a:ahLst/>
              <a:cxnLst/>
              <a:rect l="l" t="t" r="r" b="b"/>
              <a:pathLst>
                <a:path w="23846" h="3250" extrusionOk="0">
                  <a:moveTo>
                    <a:pt x="2026" y="1"/>
                  </a:moveTo>
                  <a:lnTo>
                    <a:pt x="2018" y="6"/>
                  </a:lnTo>
                  <a:lnTo>
                    <a:pt x="2018" y="6"/>
                  </a:lnTo>
                  <a:lnTo>
                    <a:pt x="2046" y="1"/>
                  </a:lnTo>
                  <a:close/>
                  <a:moveTo>
                    <a:pt x="21259" y="482"/>
                  </a:moveTo>
                  <a:lnTo>
                    <a:pt x="19795" y="502"/>
                  </a:lnTo>
                  <a:lnTo>
                    <a:pt x="18351" y="542"/>
                  </a:lnTo>
                  <a:lnTo>
                    <a:pt x="18351" y="843"/>
                  </a:lnTo>
                  <a:lnTo>
                    <a:pt x="19333" y="803"/>
                  </a:lnTo>
                  <a:lnTo>
                    <a:pt x="19975" y="763"/>
                  </a:lnTo>
                  <a:lnTo>
                    <a:pt x="23846" y="562"/>
                  </a:lnTo>
                  <a:lnTo>
                    <a:pt x="23204" y="522"/>
                  </a:lnTo>
                  <a:lnTo>
                    <a:pt x="22562" y="502"/>
                  </a:lnTo>
                  <a:lnTo>
                    <a:pt x="21259" y="482"/>
                  </a:lnTo>
                  <a:close/>
                  <a:moveTo>
                    <a:pt x="2018" y="6"/>
                  </a:moveTo>
                  <a:lnTo>
                    <a:pt x="1625" y="81"/>
                  </a:lnTo>
                  <a:lnTo>
                    <a:pt x="1405" y="141"/>
                  </a:lnTo>
                  <a:lnTo>
                    <a:pt x="1164" y="221"/>
                  </a:lnTo>
                  <a:lnTo>
                    <a:pt x="923" y="301"/>
                  </a:lnTo>
                  <a:lnTo>
                    <a:pt x="703" y="402"/>
                  </a:lnTo>
                  <a:lnTo>
                    <a:pt x="522" y="522"/>
                  </a:lnTo>
                  <a:lnTo>
                    <a:pt x="362" y="662"/>
                  </a:lnTo>
                  <a:lnTo>
                    <a:pt x="282" y="743"/>
                  </a:lnTo>
                  <a:lnTo>
                    <a:pt x="201" y="863"/>
                  </a:lnTo>
                  <a:lnTo>
                    <a:pt x="141" y="963"/>
                  </a:lnTo>
                  <a:lnTo>
                    <a:pt x="101" y="1063"/>
                  </a:lnTo>
                  <a:lnTo>
                    <a:pt x="21" y="1304"/>
                  </a:lnTo>
                  <a:lnTo>
                    <a:pt x="1" y="1545"/>
                  </a:lnTo>
                  <a:lnTo>
                    <a:pt x="21" y="1745"/>
                  </a:lnTo>
                  <a:lnTo>
                    <a:pt x="61" y="1946"/>
                  </a:lnTo>
                  <a:lnTo>
                    <a:pt x="141" y="2146"/>
                  </a:lnTo>
                  <a:lnTo>
                    <a:pt x="241" y="2347"/>
                  </a:lnTo>
                  <a:lnTo>
                    <a:pt x="362" y="2527"/>
                  </a:lnTo>
                  <a:lnTo>
                    <a:pt x="502" y="2688"/>
                  </a:lnTo>
                  <a:lnTo>
                    <a:pt x="663" y="2828"/>
                  </a:lnTo>
                  <a:lnTo>
                    <a:pt x="843" y="2949"/>
                  </a:lnTo>
                  <a:lnTo>
                    <a:pt x="1144" y="3089"/>
                  </a:lnTo>
                  <a:lnTo>
                    <a:pt x="1445" y="3189"/>
                  </a:lnTo>
                  <a:lnTo>
                    <a:pt x="1746" y="3229"/>
                  </a:lnTo>
                  <a:lnTo>
                    <a:pt x="2066" y="3249"/>
                  </a:lnTo>
                  <a:lnTo>
                    <a:pt x="2327" y="3249"/>
                  </a:lnTo>
                  <a:lnTo>
                    <a:pt x="2608" y="3209"/>
                  </a:lnTo>
                  <a:lnTo>
                    <a:pt x="2869" y="3169"/>
                  </a:lnTo>
                  <a:lnTo>
                    <a:pt x="3149" y="3109"/>
                  </a:lnTo>
                  <a:lnTo>
                    <a:pt x="3711" y="2949"/>
                  </a:lnTo>
                  <a:lnTo>
                    <a:pt x="4272" y="2748"/>
                  </a:lnTo>
                  <a:lnTo>
                    <a:pt x="5335" y="2327"/>
                  </a:lnTo>
                  <a:lnTo>
                    <a:pt x="5837" y="2146"/>
                  </a:lnTo>
                  <a:lnTo>
                    <a:pt x="6318" y="2026"/>
                  </a:lnTo>
                  <a:lnTo>
                    <a:pt x="6940" y="1886"/>
                  </a:lnTo>
                  <a:lnTo>
                    <a:pt x="7702" y="1765"/>
                  </a:lnTo>
                  <a:lnTo>
                    <a:pt x="8584" y="1645"/>
                  </a:lnTo>
                  <a:lnTo>
                    <a:pt x="9567" y="1525"/>
                  </a:lnTo>
                  <a:lnTo>
                    <a:pt x="10650" y="1404"/>
                  </a:lnTo>
                  <a:lnTo>
                    <a:pt x="11813" y="1304"/>
                  </a:lnTo>
                  <a:lnTo>
                    <a:pt x="14300" y="1104"/>
                  </a:lnTo>
                  <a:lnTo>
                    <a:pt x="14300" y="943"/>
                  </a:lnTo>
                  <a:lnTo>
                    <a:pt x="14280" y="803"/>
                  </a:lnTo>
                  <a:lnTo>
                    <a:pt x="14260" y="763"/>
                  </a:lnTo>
                  <a:lnTo>
                    <a:pt x="12876" y="823"/>
                  </a:lnTo>
                  <a:lnTo>
                    <a:pt x="11472" y="863"/>
                  </a:lnTo>
                  <a:lnTo>
                    <a:pt x="10068" y="923"/>
                  </a:lnTo>
                  <a:lnTo>
                    <a:pt x="9366" y="983"/>
                  </a:lnTo>
                  <a:lnTo>
                    <a:pt x="8664" y="1043"/>
                  </a:lnTo>
                  <a:lnTo>
                    <a:pt x="7962" y="1124"/>
                  </a:lnTo>
                  <a:lnTo>
                    <a:pt x="7261" y="1224"/>
                  </a:lnTo>
                  <a:lnTo>
                    <a:pt x="6519" y="1364"/>
                  </a:lnTo>
                  <a:lnTo>
                    <a:pt x="5777" y="1505"/>
                  </a:lnTo>
                  <a:lnTo>
                    <a:pt x="5034" y="1665"/>
                  </a:lnTo>
                  <a:lnTo>
                    <a:pt x="4292" y="1805"/>
                  </a:lnTo>
                  <a:lnTo>
                    <a:pt x="3591" y="1926"/>
                  </a:lnTo>
                  <a:lnTo>
                    <a:pt x="3210" y="1986"/>
                  </a:lnTo>
                  <a:lnTo>
                    <a:pt x="2849" y="2006"/>
                  </a:lnTo>
                  <a:lnTo>
                    <a:pt x="2668" y="1986"/>
                  </a:lnTo>
                  <a:lnTo>
                    <a:pt x="2508" y="1966"/>
                  </a:lnTo>
                  <a:lnTo>
                    <a:pt x="2267" y="1926"/>
                  </a:lnTo>
                  <a:lnTo>
                    <a:pt x="2066" y="1846"/>
                  </a:lnTo>
                  <a:lnTo>
                    <a:pt x="1886" y="1765"/>
                  </a:lnTo>
                  <a:lnTo>
                    <a:pt x="1726" y="1665"/>
                  </a:lnTo>
                  <a:lnTo>
                    <a:pt x="1605" y="1545"/>
                  </a:lnTo>
                  <a:lnTo>
                    <a:pt x="1505" y="1404"/>
                  </a:lnTo>
                  <a:lnTo>
                    <a:pt x="1445" y="1284"/>
                  </a:lnTo>
                  <a:lnTo>
                    <a:pt x="1385" y="1124"/>
                  </a:lnTo>
                  <a:lnTo>
                    <a:pt x="1365" y="983"/>
                  </a:lnTo>
                  <a:lnTo>
                    <a:pt x="1385" y="823"/>
                  </a:lnTo>
                  <a:lnTo>
                    <a:pt x="1425" y="682"/>
                  </a:lnTo>
                  <a:lnTo>
                    <a:pt x="1485" y="542"/>
                  </a:lnTo>
                  <a:lnTo>
                    <a:pt x="1585" y="382"/>
                  </a:lnTo>
                  <a:lnTo>
                    <a:pt x="1705" y="261"/>
                  </a:lnTo>
                  <a:lnTo>
                    <a:pt x="1846" y="121"/>
                  </a:lnTo>
                  <a:lnTo>
                    <a:pt x="2018" y="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11825600" y="4338463"/>
              <a:ext cx="102300" cy="14050"/>
            </a:xfrm>
            <a:custGeom>
              <a:avLst/>
              <a:gdLst/>
              <a:ahLst/>
              <a:cxnLst/>
              <a:rect l="l" t="t" r="r" b="b"/>
              <a:pathLst>
                <a:path w="4092" h="562" extrusionOk="0">
                  <a:moveTo>
                    <a:pt x="4092" y="0"/>
                  </a:moveTo>
                  <a:lnTo>
                    <a:pt x="2046" y="100"/>
                  </a:lnTo>
                  <a:lnTo>
                    <a:pt x="1" y="221"/>
                  </a:lnTo>
                  <a:lnTo>
                    <a:pt x="21" y="261"/>
                  </a:lnTo>
                  <a:lnTo>
                    <a:pt x="41" y="401"/>
                  </a:lnTo>
                  <a:lnTo>
                    <a:pt x="41" y="562"/>
                  </a:lnTo>
                  <a:lnTo>
                    <a:pt x="3209" y="361"/>
                  </a:lnTo>
                  <a:lnTo>
                    <a:pt x="4092" y="301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FD64E03-C850-8388-CF77-9EA113BF2640}"/>
              </a:ext>
            </a:extLst>
          </p:cNvPr>
          <p:cNvGrpSpPr/>
          <p:nvPr/>
        </p:nvGrpSpPr>
        <p:grpSpPr>
          <a:xfrm>
            <a:off x="3017271" y="4204"/>
            <a:ext cx="6117615" cy="5143499"/>
            <a:chOff x="3017271" y="4204"/>
            <a:chExt cx="6117615" cy="5143499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B4FD8698-CEE3-7333-5FAA-F5FF37A1D7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17271" y="4204"/>
              <a:ext cx="6117615" cy="5143499"/>
            </a:xfrm>
            <a:prstGeom prst="rect">
              <a:avLst/>
            </a:prstGeom>
            <a:ln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BDA1395C-186D-0A56-8B2E-892818C744C5}"/>
                </a:ext>
              </a:extLst>
            </p:cNvPr>
            <p:cNvSpPr/>
            <p:nvPr/>
          </p:nvSpPr>
          <p:spPr>
            <a:xfrm>
              <a:off x="3280812" y="353813"/>
              <a:ext cx="1429037" cy="408953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298FD967-EE51-9DFF-CF58-66CF03804292}"/>
                </a:ext>
              </a:extLst>
            </p:cNvPr>
            <p:cNvSpPr/>
            <p:nvPr/>
          </p:nvSpPr>
          <p:spPr>
            <a:xfrm>
              <a:off x="6622588" y="147039"/>
              <a:ext cx="1691825" cy="204338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: Rounded Corners 95">
              <a:extLst>
                <a:ext uri="{FF2B5EF4-FFF2-40B4-BE49-F238E27FC236}">
                  <a16:creationId xmlns:a16="http://schemas.microsoft.com/office/drawing/2014/main" id="{5A509BFC-F1F5-3676-E886-981E89EC8081}"/>
                </a:ext>
              </a:extLst>
            </p:cNvPr>
            <p:cNvSpPr/>
            <p:nvPr/>
          </p:nvSpPr>
          <p:spPr>
            <a:xfrm>
              <a:off x="4228811" y="4819231"/>
              <a:ext cx="1227308" cy="212266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: Rounded Corners 97">
              <a:extLst>
                <a:ext uri="{FF2B5EF4-FFF2-40B4-BE49-F238E27FC236}">
                  <a16:creationId xmlns:a16="http://schemas.microsoft.com/office/drawing/2014/main" id="{6EC15FB0-4229-CCBD-76F8-B2136E30730F}"/>
                </a:ext>
              </a:extLst>
            </p:cNvPr>
            <p:cNvSpPr/>
            <p:nvPr/>
          </p:nvSpPr>
          <p:spPr>
            <a:xfrm>
              <a:off x="6714090" y="2612516"/>
              <a:ext cx="1857911" cy="408953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: Rounded Corners 98">
              <a:extLst>
                <a:ext uri="{FF2B5EF4-FFF2-40B4-BE49-F238E27FC236}">
                  <a16:creationId xmlns:a16="http://schemas.microsoft.com/office/drawing/2014/main" id="{4AA2CBC5-8BF5-B25E-0C4D-2B398DC85EEA}"/>
                </a:ext>
              </a:extLst>
            </p:cNvPr>
            <p:cNvSpPr/>
            <p:nvPr/>
          </p:nvSpPr>
          <p:spPr>
            <a:xfrm>
              <a:off x="6274563" y="4465921"/>
              <a:ext cx="907383" cy="145520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12" name="3D Model 11" descr="Red Straight arrow">
                <a:extLst>
                  <a:ext uri="{FF2B5EF4-FFF2-40B4-BE49-F238E27FC236}">
                    <a16:creationId xmlns:a16="http://schemas.microsoft.com/office/drawing/2014/main" id="{F912DF47-5ED9-0BF6-48C5-1FA4B89868C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49810102"/>
                  </p:ext>
                </p:extLst>
              </p:nvPr>
            </p:nvGraphicFramePr>
            <p:xfrm rot="21085331">
              <a:off x="1331343" y="1780151"/>
              <a:ext cx="1629522" cy="532567"/>
            </p:xfrm>
            <a:graphic>
              <a:graphicData uri="http://schemas.microsoft.com/office/drawing/2017/model3d">
                <am3d:model3d r:embed="rId4">
                  <am3d:spPr>
                    <a:xfrm rot="21085331">
                      <a:off x="0" y="0"/>
                      <a:ext cx="1629522" cy="532567"/>
                    </a:xfrm>
                    <a:prstGeom prst="rect">
                      <a:avLst/>
                    </a:prstGeom>
                  </am3d:spPr>
                  <am3d:camera>
                    <am3d:pos x="0" y="0" z="49265132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106943" d="1000000"/>
                    <am3d:preTrans dx="0" dy="-9860495" dz="-1482"/>
                    <am3d:scale>
                      <am3d:sx n="1000000" d="1000000"/>
                      <am3d:sy n="1000000" d="1000000"/>
                      <am3d:sz n="1000000" d="1000000"/>
                    </am3d:scale>
                    <am3d:rot ax="717422" ay="-449111" az="-94817"/>
                    <am3d:postTrans dx="0" dy="0" dz="0"/>
                  </am3d:trans>
                  <am3d:raster rName="Office3DRenderer" rVer="16.0.8326">
                    <am3d:blip r:embed="rId5"/>
                  </am3d:raster>
                  <am3d:objViewport viewportSz="171224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12" name="3D Model 11" descr="Red Straight arrow">
                <a:extLst>
                  <a:ext uri="{FF2B5EF4-FFF2-40B4-BE49-F238E27FC236}">
                    <a16:creationId xmlns:a16="http://schemas.microsoft.com/office/drawing/2014/main" id="{F912DF47-5ED9-0BF6-48C5-1FA4B89868C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 rot="21085331">
                <a:off x="1331343" y="1780151"/>
                <a:ext cx="1629522" cy="532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102" name="3D Model 101" descr="Red Straight arrow">
                <a:extLst>
                  <a:ext uri="{FF2B5EF4-FFF2-40B4-BE49-F238E27FC236}">
                    <a16:creationId xmlns:a16="http://schemas.microsoft.com/office/drawing/2014/main" id="{0A6A10B7-CE1D-123B-2AA7-8288A91685B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01332181"/>
                  </p:ext>
                </p:extLst>
              </p:nvPr>
            </p:nvGraphicFramePr>
            <p:xfrm rot="7756600">
              <a:off x="7177452" y="3484595"/>
              <a:ext cx="1655174" cy="518199"/>
            </p:xfrm>
            <a:graphic>
              <a:graphicData uri="http://schemas.microsoft.com/office/drawing/2017/model3d">
                <am3d:model3d r:embed="rId4">
                  <am3d:spPr>
                    <a:xfrm rot="7756600">
                      <a:off x="0" y="0"/>
                      <a:ext cx="1655174" cy="518199"/>
                    </a:xfrm>
                    <a:prstGeom prst="rect">
                      <a:avLst/>
                    </a:prstGeom>
                  </am3d:spPr>
                  <am3d:camera>
                    <am3d:pos x="0" y="0" z="49265132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106943" d="1000000"/>
                    <am3d:preTrans dx="0" dy="-9860495" dz="-1482"/>
                    <am3d:scale>
                      <am3d:sx n="1000000" d="1000000"/>
                      <am3d:sy n="1000000" d="1000000"/>
                      <am3d:sz n="1000000" d="1000000"/>
                    </am3d:scale>
                    <am3d:rot ax="1691098" ay="-328129" az="-175425"/>
                    <am3d:postTrans dx="0" dy="0" dz="0"/>
                  </am3d:trans>
                  <am3d:raster rName="Office3DRenderer" rVer="16.0.8326">
                    <am3d:blip r:embed="rId6"/>
                  </am3d:raster>
                  <am3d:objViewport viewportSz="1712249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102" name="3D Model 101" descr="Red Straight arrow">
                <a:extLst>
                  <a:ext uri="{FF2B5EF4-FFF2-40B4-BE49-F238E27FC236}">
                    <a16:creationId xmlns:a16="http://schemas.microsoft.com/office/drawing/2014/main" id="{0A6A10B7-CE1D-123B-2AA7-8288A91685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 rot="7756600">
                <a:off x="7177452" y="3484595"/>
                <a:ext cx="1655174" cy="518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103" name="3D Model 102" descr="Red Straight arrow">
                <a:extLst>
                  <a:ext uri="{FF2B5EF4-FFF2-40B4-BE49-F238E27FC236}">
                    <a16:creationId xmlns:a16="http://schemas.microsoft.com/office/drawing/2014/main" id="{BDEC4282-53D7-D58D-FAD2-27DB6E4E087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45108475"/>
                  </p:ext>
                </p:extLst>
              </p:nvPr>
            </p:nvGraphicFramePr>
            <p:xfrm rot="1731287">
              <a:off x="4009217" y="2548666"/>
              <a:ext cx="1494622" cy="646849"/>
            </p:xfrm>
            <a:graphic>
              <a:graphicData uri="http://schemas.microsoft.com/office/drawing/2017/model3d">
                <am3d:model3d r:embed="rId4">
                  <am3d:spPr>
                    <a:xfrm rot="1731287">
                      <a:off x="0" y="0"/>
                      <a:ext cx="1494622" cy="646849"/>
                    </a:xfrm>
                    <a:prstGeom prst="rect">
                      <a:avLst/>
                    </a:prstGeom>
                  </am3d:spPr>
                  <am3d:camera>
                    <am3d:pos x="0" y="0" z="49265132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106943" d="1000000"/>
                    <am3d:preTrans dx="0" dy="-9860495" dz="-1482"/>
                    <am3d:scale>
                      <am3d:sx n="1000000" d="1000000"/>
                      <am3d:sy n="1000000" d="1000000"/>
                      <am3d:sz n="1000000" d="1000000"/>
                    </am3d:scale>
                    <am3d:rot ax="-10234184" ay="-2720031" az="10395774"/>
                    <am3d:postTrans dx="0" dy="0" dz="0"/>
                  </am3d:trans>
                  <am3d:raster rName="Office3DRenderer" rVer="16.0.8326">
                    <am3d:blip r:embed="rId7"/>
                  </am3d:raster>
                  <am3d:objViewport viewportSz="171224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103" name="3D Model 102" descr="Red Straight arrow">
                <a:extLst>
                  <a:ext uri="{FF2B5EF4-FFF2-40B4-BE49-F238E27FC236}">
                    <a16:creationId xmlns:a16="http://schemas.microsoft.com/office/drawing/2014/main" id="{BDEC4282-53D7-D58D-FAD2-27DB6E4E087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1731287">
                <a:off x="4009217" y="2548666"/>
                <a:ext cx="1494622" cy="646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104" name="3D Model 103" descr="Red Straight arrow">
                <a:extLst>
                  <a:ext uri="{FF2B5EF4-FFF2-40B4-BE49-F238E27FC236}">
                    <a16:creationId xmlns:a16="http://schemas.microsoft.com/office/drawing/2014/main" id="{3960D7AF-7818-CA7C-98D6-22CBF561CA98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81152388"/>
                  </p:ext>
                </p:extLst>
              </p:nvPr>
            </p:nvGraphicFramePr>
            <p:xfrm rot="1731287">
              <a:off x="1509653" y="390703"/>
              <a:ext cx="1681604" cy="570749"/>
            </p:xfrm>
            <a:graphic>
              <a:graphicData uri="http://schemas.microsoft.com/office/drawing/2017/model3d">
                <am3d:model3d r:embed="rId4">
                  <am3d:spPr>
                    <a:xfrm rot="1731287">
                      <a:off x="0" y="0"/>
                      <a:ext cx="1681604" cy="570749"/>
                    </a:xfrm>
                    <a:prstGeom prst="rect">
                      <a:avLst/>
                    </a:prstGeom>
                  </am3d:spPr>
                  <am3d:camera>
                    <am3d:pos x="0" y="0" z="49265132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106943" d="1000000"/>
                    <am3d:preTrans dx="0" dy="-9860495" dz="-1482"/>
                    <am3d:scale>
                      <am3d:sx n="1000000" d="1000000"/>
                      <am3d:sy n="1000000" d="1000000"/>
                      <am3d:sz n="1000000" d="1000000"/>
                    </am3d:scale>
                    <am3d:rot ax="1445757" ay="-668267" az="-296266"/>
                    <am3d:postTrans dx="0" dy="0" dz="0"/>
                  </am3d:trans>
                  <am3d:raster rName="Office3DRenderer" rVer="16.0.8326">
                    <am3d:blip r:embed="rId8"/>
                  </am3d:raster>
                  <am3d:objViewport viewportSz="171224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104" name="3D Model 103" descr="Red Straight arrow">
                <a:extLst>
                  <a:ext uri="{FF2B5EF4-FFF2-40B4-BE49-F238E27FC236}">
                    <a16:creationId xmlns:a16="http://schemas.microsoft.com/office/drawing/2014/main" id="{3960D7AF-7818-CA7C-98D6-22CBF561CA9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731287">
                <a:off x="1509653" y="390703"/>
                <a:ext cx="1681604" cy="57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105" name="3D Model 104" descr="Red Straight arrow">
                <a:extLst>
                  <a:ext uri="{FF2B5EF4-FFF2-40B4-BE49-F238E27FC236}">
                    <a16:creationId xmlns:a16="http://schemas.microsoft.com/office/drawing/2014/main" id="{A1042F2A-B7B0-F3AB-FB21-57C7A4DCA2D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65936619"/>
                  </p:ext>
                </p:extLst>
              </p:nvPr>
            </p:nvGraphicFramePr>
            <p:xfrm rot="4787535">
              <a:off x="3726410" y="301591"/>
              <a:ext cx="1691177" cy="589774"/>
            </p:xfrm>
            <a:graphic>
              <a:graphicData uri="http://schemas.microsoft.com/office/drawing/2017/model3d">
                <am3d:model3d r:embed="rId4">
                  <am3d:spPr>
                    <a:xfrm rot="4787535">
                      <a:off x="0" y="0"/>
                      <a:ext cx="1691177" cy="589774"/>
                    </a:xfrm>
                    <a:prstGeom prst="rect">
                      <a:avLst/>
                    </a:prstGeom>
                  </am3d:spPr>
                  <am3d:camera>
                    <am3d:pos x="0" y="0" z="49265132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106943" d="1000000"/>
                    <am3d:preTrans dx="0" dy="-9860495" dz="-1482"/>
                    <am3d:scale>
                      <am3d:sx n="1000000" d="1000000"/>
                      <am3d:sy n="1000000" d="1000000"/>
                      <am3d:sz n="1000000" d="1000000"/>
                    </am3d:scale>
                    <am3d:rot ax="1502221" ay="-1019984" az="-466588"/>
                    <am3d:postTrans dx="0" dy="0" dz="0"/>
                  </am3d:trans>
                  <am3d:raster rName="Office3DRenderer" rVer="16.0.8326">
                    <am3d:blip r:embed="rId9"/>
                  </am3d:raster>
                  <am3d:objViewport viewportSz="171224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105" name="3D Model 104" descr="Red Straight arrow">
                <a:extLst>
                  <a:ext uri="{FF2B5EF4-FFF2-40B4-BE49-F238E27FC236}">
                    <a16:creationId xmlns:a16="http://schemas.microsoft.com/office/drawing/2014/main" id="{A1042F2A-B7B0-F3AB-FB21-57C7A4DCA2D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4787535">
                <a:off x="3726410" y="301591"/>
                <a:ext cx="1691177" cy="589774"/>
              </a:xfrm>
              <a:prstGeom prst="rect">
                <a:avLst/>
              </a:prstGeom>
            </p:spPr>
          </p:pic>
        </mc:Fallback>
      </mc:AlternateContent>
      <p:sp>
        <p:nvSpPr>
          <p:cNvPr id="13" name="Oval 12">
            <a:extLst>
              <a:ext uri="{FF2B5EF4-FFF2-40B4-BE49-F238E27FC236}">
                <a16:creationId xmlns:a16="http://schemas.microsoft.com/office/drawing/2014/main" id="{7AC263FB-2740-8882-EB23-63E36457F886}"/>
              </a:ext>
            </a:extLst>
          </p:cNvPr>
          <p:cNvSpPr/>
          <p:nvPr/>
        </p:nvSpPr>
        <p:spPr>
          <a:xfrm>
            <a:off x="2880158" y="1464005"/>
            <a:ext cx="956893" cy="70022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569C5BF9-E74B-1D7C-6003-B1931169FA16}"/>
              </a:ext>
            </a:extLst>
          </p:cNvPr>
          <p:cNvSpPr/>
          <p:nvPr/>
        </p:nvSpPr>
        <p:spPr>
          <a:xfrm>
            <a:off x="3358604" y="1946337"/>
            <a:ext cx="956893" cy="70022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6000D86C-7963-C13C-A42B-44EDB7A82601}"/>
              </a:ext>
            </a:extLst>
          </p:cNvPr>
          <p:cNvSpPr/>
          <p:nvPr/>
        </p:nvSpPr>
        <p:spPr>
          <a:xfrm>
            <a:off x="7122072" y="4165071"/>
            <a:ext cx="607542" cy="58777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509A1D2F-966B-5498-D742-E0F2E6037C6C}"/>
              </a:ext>
            </a:extLst>
          </p:cNvPr>
          <p:cNvSpPr/>
          <p:nvPr/>
        </p:nvSpPr>
        <p:spPr>
          <a:xfrm>
            <a:off x="2802365" y="945311"/>
            <a:ext cx="956893" cy="70022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2DACAD21-9502-1F44-F03E-161CA3B9378C}"/>
              </a:ext>
            </a:extLst>
          </p:cNvPr>
          <p:cNvSpPr/>
          <p:nvPr/>
        </p:nvSpPr>
        <p:spPr>
          <a:xfrm>
            <a:off x="4250841" y="1286276"/>
            <a:ext cx="956893" cy="70022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7" grpId="0" animBg="1"/>
      <p:bldP spid="108" grpId="0" animBg="1"/>
      <p:bldP spid="109" grpId="0" animBg="1"/>
      <p:bldP spid="1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5" name="Google Shape;7145;p33"/>
          <p:cNvGrpSpPr/>
          <p:nvPr/>
        </p:nvGrpSpPr>
        <p:grpSpPr>
          <a:xfrm>
            <a:off x="233406" y="3877928"/>
            <a:ext cx="1445336" cy="1115411"/>
            <a:chOff x="12761825" y="3127225"/>
            <a:chExt cx="2554500" cy="1971388"/>
          </a:xfrm>
        </p:grpSpPr>
        <p:sp>
          <p:nvSpPr>
            <p:cNvPr id="7146" name="Google Shape;7146;p33"/>
            <p:cNvSpPr/>
            <p:nvPr/>
          </p:nvSpPr>
          <p:spPr>
            <a:xfrm>
              <a:off x="12761825" y="4921613"/>
              <a:ext cx="2554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3"/>
            <p:cNvSpPr/>
            <p:nvPr/>
          </p:nvSpPr>
          <p:spPr>
            <a:xfrm>
              <a:off x="13559425" y="3153675"/>
              <a:ext cx="384100" cy="241500"/>
            </a:xfrm>
            <a:custGeom>
              <a:avLst/>
              <a:gdLst/>
              <a:ahLst/>
              <a:cxnLst/>
              <a:rect l="l" t="t" r="r" b="b"/>
              <a:pathLst>
                <a:path w="15364" h="9660" extrusionOk="0">
                  <a:moveTo>
                    <a:pt x="3544" y="1"/>
                  </a:moveTo>
                  <a:lnTo>
                    <a:pt x="2701" y="23"/>
                  </a:lnTo>
                  <a:lnTo>
                    <a:pt x="1837" y="87"/>
                  </a:lnTo>
                  <a:lnTo>
                    <a:pt x="929" y="174"/>
                  </a:lnTo>
                  <a:lnTo>
                    <a:pt x="0" y="325"/>
                  </a:lnTo>
                  <a:lnTo>
                    <a:pt x="454" y="2940"/>
                  </a:lnTo>
                  <a:lnTo>
                    <a:pt x="1275" y="2832"/>
                  </a:lnTo>
                  <a:lnTo>
                    <a:pt x="2075" y="2745"/>
                  </a:lnTo>
                  <a:lnTo>
                    <a:pt x="2831" y="2680"/>
                  </a:lnTo>
                  <a:lnTo>
                    <a:pt x="3544" y="2659"/>
                  </a:lnTo>
                  <a:lnTo>
                    <a:pt x="4322" y="2680"/>
                  </a:lnTo>
                  <a:lnTo>
                    <a:pt x="5056" y="2745"/>
                  </a:lnTo>
                  <a:lnTo>
                    <a:pt x="5726" y="2853"/>
                  </a:lnTo>
                  <a:lnTo>
                    <a:pt x="6374" y="2983"/>
                  </a:lnTo>
                  <a:lnTo>
                    <a:pt x="6893" y="3112"/>
                  </a:lnTo>
                  <a:lnTo>
                    <a:pt x="7390" y="3285"/>
                  </a:lnTo>
                  <a:lnTo>
                    <a:pt x="7844" y="3458"/>
                  </a:lnTo>
                  <a:lnTo>
                    <a:pt x="8276" y="3653"/>
                  </a:lnTo>
                  <a:lnTo>
                    <a:pt x="8622" y="3847"/>
                  </a:lnTo>
                  <a:lnTo>
                    <a:pt x="8967" y="4042"/>
                  </a:lnTo>
                  <a:lnTo>
                    <a:pt x="9270" y="4258"/>
                  </a:lnTo>
                  <a:lnTo>
                    <a:pt x="9572" y="4474"/>
                  </a:lnTo>
                  <a:lnTo>
                    <a:pt x="9853" y="4690"/>
                  </a:lnTo>
                  <a:lnTo>
                    <a:pt x="10113" y="4928"/>
                  </a:lnTo>
                  <a:lnTo>
                    <a:pt x="10372" y="5165"/>
                  </a:lnTo>
                  <a:lnTo>
                    <a:pt x="10588" y="5403"/>
                  </a:lnTo>
                  <a:lnTo>
                    <a:pt x="10912" y="5770"/>
                  </a:lnTo>
                  <a:lnTo>
                    <a:pt x="11193" y="6138"/>
                  </a:lnTo>
                  <a:lnTo>
                    <a:pt x="11452" y="6526"/>
                  </a:lnTo>
                  <a:lnTo>
                    <a:pt x="11690" y="6894"/>
                  </a:lnTo>
                  <a:lnTo>
                    <a:pt x="11971" y="7456"/>
                  </a:lnTo>
                  <a:lnTo>
                    <a:pt x="12208" y="7974"/>
                  </a:lnTo>
                  <a:lnTo>
                    <a:pt x="12381" y="8450"/>
                  </a:lnTo>
                  <a:lnTo>
                    <a:pt x="12533" y="8882"/>
                  </a:lnTo>
                  <a:lnTo>
                    <a:pt x="12619" y="9206"/>
                  </a:lnTo>
                  <a:lnTo>
                    <a:pt x="12684" y="9465"/>
                  </a:lnTo>
                  <a:lnTo>
                    <a:pt x="12705" y="9616"/>
                  </a:lnTo>
                  <a:lnTo>
                    <a:pt x="12705" y="9638"/>
                  </a:lnTo>
                  <a:lnTo>
                    <a:pt x="15363" y="9292"/>
                  </a:lnTo>
                  <a:lnTo>
                    <a:pt x="15277" y="8838"/>
                  </a:lnTo>
                  <a:lnTo>
                    <a:pt x="15147" y="8363"/>
                  </a:lnTo>
                  <a:lnTo>
                    <a:pt x="14974" y="7780"/>
                  </a:lnTo>
                  <a:lnTo>
                    <a:pt x="14801" y="7261"/>
                  </a:lnTo>
                  <a:lnTo>
                    <a:pt x="14564" y="6699"/>
                  </a:lnTo>
                  <a:lnTo>
                    <a:pt x="14283" y="6116"/>
                  </a:lnTo>
                  <a:lnTo>
                    <a:pt x="13937" y="5489"/>
                  </a:lnTo>
                  <a:lnTo>
                    <a:pt x="13656" y="4992"/>
                  </a:lnTo>
                  <a:lnTo>
                    <a:pt x="13310" y="4517"/>
                  </a:lnTo>
                  <a:lnTo>
                    <a:pt x="12943" y="4020"/>
                  </a:lnTo>
                  <a:lnTo>
                    <a:pt x="12511" y="3545"/>
                  </a:lnTo>
                  <a:lnTo>
                    <a:pt x="12165" y="3199"/>
                  </a:lnTo>
                  <a:lnTo>
                    <a:pt x="11798" y="2853"/>
                  </a:lnTo>
                  <a:lnTo>
                    <a:pt x="11387" y="2507"/>
                  </a:lnTo>
                  <a:lnTo>
                    <a:pt x="10977" y="2183"/>
                  </a:lnTo>
                  <a:lnTo>
                    <a:pt x="10523" y="1859"/>
                  </a:lnTo>
                  <a:lnTo>
                    <a:pt x="10026" y="1578"/>
                  </a:lnTo>
                  <a:lnTo>
                    <a:pt x="9508" y="1297"/>
                  </a:lnTo>
                  <a:lnTo>
                    <a:pt x="8967" y="1038"/>
                  </a:lnTo>
                  <a:lnTo>
                    <a:pt x="8406" y="822"/>
                  </a:lnTo>
                  <a:lnTo>
                    <a:pt x="7801" y="606"/>
                  </a:lnTo>
                  <a:lnTo>
                    <a:pt x="7152" y="433"/>
                  </a:lnTo>
                  <a:lnTo>
                    <a:pt x="6504" y="282"/>
                  </a:lnTo>
                  <a:lnTo>
                    <a:pt x="5813" y="152"/>
                  </a:lnTo>
                  <a:lnTo>
                    <a:pt x="5078" y="66"/>
                  </a:lnTo>
                  <a:lnTo>
                    <a:pt x="4322" y="23"/>
                  </a:lnTo>
                  <a:lnTo>
                    <a:pt x="3544" y="1"/>
                  </a:lnTo>
                  <a:close/>
                  <a:moveTo>
                    <a:pt x="13894" y="9487"/>
                  </a:moveTo>
                  <a:lnTo>
                    <a:pt x="12705" y="9638"/>
                  </a:lnTo>
                  <a:lnTo>
                    <a:pt x="12705" y="9660"/>
                  </a:lnTo>
                  <a:lnTo>
                    <a:pt x="13894" y="9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3"/>
            <p:cNvSpPr/>
            <p:nvPr/>
          </p:nvSpPr>
          <p:spPr>
            <a:xfrm>
              <a:off x="12808025" y="4457700"/>
              <a:ext cx="221500" cy="227450"/>
            </a:xfrm>
            <a:custGeom>
              <a:avLst/>
              <a:gdLst/>
              <a:ahLst/>
              <a:cxnLst/>
              <a:rect l="l" t="t" r="r" b="b"/>
              <a:pathLst>
                <a:path w="8860" h="9098" extrusionOk="0">
                  <a:moveTo>
                    <a:pt x="4775" y="1"/>
                  </a:moveTo>
                  <a:lnTo>
                    <a:pt x="4343" y="130"/>
                  </a:lnTo>
                  <a:lnTo>
                    <a:pt x="3868" y="260"/>
                  </a:lnTo>
                  <a:lnTo>
                    <a:pt x="3306" y="476"/>
                  </a:lnTo>
                  <a:lnTo>
                    <a:pt x="2658" y="735"/>
                  </a:lnTo>
                  <a:lnTo>
                    <a:pt x="2334" y="908"/>
                  </a:lnTo>
                  <a:lnTo>
                    <a:pt x="1988" y="1081"/>
                  </a:lnTo>
                  <a:lnTo>
                    <a:pt x="1664" y="1254"/>
                  </a:lnTo>
                  <a:lnTo>
                    <a:pt x="1361" y="1470"/>
                  </a:lnTo>
                  <a:lnTo>
                    <a:pt x="1059" y="1686"/>
                  </a:lnTo>
                  <a:lnTo>
                    <a:pt x="800" y="1924"/>
                  </a:lnTo>
                  <a:lnTo>
                    <a:pt x="562" y="2161"/>
                  </a:lnTo>
                  <a:lnTo>
                    <a:pt x="346" y="2421"/>
                  </a:lnTo>
                  <a:lnTo>
                    <a:pt x="195" y="2702"/>
                  </a:lnTo>
                  <a:lnTo>
                    <a:pt x="130" y="2853"/>
                  </a:lnTo>
                  <a:lnTo>
                    <a:pt x="65" y="3004"/>
                  </a:lnTo>
                  <a:lnTo>
                    <a:pt x="22" y="3155"/>
                  </a:lnTo>
                  <a:lnTo>
                    <a:pt x="0" y="3328"/>
                  </a:lnTo>
                  <a:lnTo>
                    <a:pt x="0" y="3479"/>
                  </a:lnTo>
                  <a:lnTo>
                    <a:pt x="0" y="3652"/>
                  </a:lnTo>
                  <a:lnTo>
                    <a:pt x="22" y="3825"/>
                  </a:lnTo>
                  <a:lnTo>
                    <a:pt x="43" y="3998"/>
                  </a:lnTo>
                  <a:lnTo>
                    <a:pt x="108" y="4171"/>
                  </a:lnTo>
                  <a:lnTo>
                    <a:pt x="173" y="4365"/>
                  </a:lnTo>
                  <a:lnTo>
                    <a:pt x="259" y="4538"/>
                  </a:lnTo>
                  <a:lnTo>
                    <a:pt x="368" y="4733"/>
                  </a:lnTo>
                  <a:lnTo>
                    <a:pt x="497" y="4927"/>
                  </a:lnTo>
                  <a:lnTo>
                    <a:pt x="648" y="5122"/>
                  </a:lnTo>
                  <a:lnTo>
                    <a:pt x="821" y="5338"/>
                  </a:lnTo>
                  <a:lnTo>
                    <a:pt x="1016" y="5532"/>
                  </a:lnTo>
                  <a:lnTo>
                    <a:pt x="1232" y="5748"/>
                  </a:lnTo>
                  <a:lnTo>
                    <a:pt x="1470" y="5964"/>
                  </a:lnTo>
                  <a:lnTo>
                    <a:pt x="2010" y="6396"/>
                  </a:lnTo>
                  <a:lnTo>
                    <a:pt x="2658" y="6872"/>
                  </a:lnTo>
                  <a:lnTo>
                    <a:pt x="3436" y="7347"/>
                  </a:lnTo>
                  <a:lnTo>
                    <a:pt x="4300" y="7823"/>
                  </a:lnTo>
                  <a:lnTo>
                    <a:pt x="5186" y="8276"/>
                  </a:lnTo>
                  <a:lnTo>
                    <a:pt x="5942" y="8622"/>
                  </a:lnTo>
                  <a:lnTo>
                    <a:pt x="6288" y="8752"/>
                  </a:lnTo>
                  <a:lnTo>
                    <a:pt x="6612" y="8860"/>
                  </a:lnTo>
                  <a:lnTo>
                    <a:pt x="6915" y="8968"/>
                  </a:lnTo>
                  <a:lnTo>
                    <a:pt x="7174" y="9033"/>
                  </a:lnTo>
                  <a:lnTo>
                    <a:pt x="7433" y="9076"/>
                  </a:lnTo>
                  <a:lnTo>
                    <a:pt x="7649" y="9097"/>
                  </a:lnTo>
                  <a:lnTo>
                    <a:pt x="8038" y="9097"/>
                  </a:lnTo>
                  <a:lnTo>
                    <a:pt x="8211" y="9054"/>
                  </a:lnTo>
                  <a:lnTo>
                    <a:pt x="8341" y="9011"/>
                  </a:lnTo>
                  <a:lnTo>
                    <a:pt x="8470" y="8946"/>
                  </a:lnTo>
                  <a:lnTo>
                    <a:pt x="8578" y="8860"/>
                  </a:lnTo>
                  <a:lnTo>
                    <a:pt x="8665" y="8752"/>
                  </a:lnTo>
                  <a:lnTo>
                    <a:pt x="8730" y="8644"/>
                  </a:lnTo>
                  <a:lnTo>
                    <a:pt x="8794" y="8514"/>
                  </a:lnTo>
                  <a:lnTo>
                    <a:pt x="8816" y="8384"/>
                  </a:lnTo>
                  <a:lnTo>
                    <a:pt x="8838" y="8233"/>
                  </a:lnTo>
                  <a:lnTo>
                    <a:pt x="8859" y="8060"/>
                  </a:lnTo>
                  <a:lnTo>
                    <a:pt x="8838" y="7693"/>
                  </a:lnTo>
                  <a:lnTo>
                    <a:pt x="8751" y="7304"/>
                  </a:lnTo>
                  <a:lnTo>
                    <a:pt x="8622" y="6872"/>
                  </a:lnTo>
                  <a:lnTo>
                    <a:pt x="8470" y="6396"/>
                  </a:lnTo>
                  <a:lnTo>
                    <a:pt x="8276" y="5921"/>
                  </a:lnTo>
                  <a:lnTo>
                    <a:pt x="8038" y="5424"/>
                  </a:lnTo>
                  <a:lnTo>
                    <a:pt x="7801" y="4906"/>
                  </a:lnTo>
                  <a:lnTo>
                    <a:pt x="7520" y="4409"/>
                  </a:lnTo>
                  <a:lnTo>
                    <a:pt x="7239" y="3890"/>
                  </a:lnTo>
                  <a:lnTo>
                    <a:pt x="6677" y="2896"/>
                  </a:lnTo>
                  <a:lnTo>
                    <a:pt x="6094" y="1967"/>
                  </a:lnTo>
                  <a:lnTo>
                    <a:pt x="5575" y="1189"/>
                  </a:lnTo>
                  <a:lnTo>
                    <a:pt x="5164" y="562"/>
                  </a:lnTo>
                  <a:lnTo>
                    <a:pt x="4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extrusionOk="0">
                  <a:moveTo>
                    <a:pt x="40385" y="1"/>
                  </a:move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fill="none" extrusionOk="0">
                  <a:moveTo>
                    <a:pt x="67826" y="32153"/>
                  </a:move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lnTo>
                    <a:pt x="40385" y="1"/>
                  </a:ln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3"/>
            <p:cNvSpPr/>
            <p:nvPr/>
          </p:nvSpPr>
          <p:spPr>
            <a:xfrm>
              <a:off x="13137000" y="4377750"/>
              <a:ext cx="667150" cy="667150"/>
            </a:xfrm>
            <a:custGeom>
              <a:avLst/>
              <a:gdLst/>
              <a:ahLst/>
              <a:cxnLst/>
              <a:rect l="l" t="t" r="r" b="b"/>
              <a:pathLst>
                <a:path w="26686" h="26686" extrusionOk="0">
                  <a:moveTo>
                    <a:pt x="13354" y="1"/>
                  </a:moveTo>
                  <a:lnTo>
                    <a:pt x="12662" y="22"/>
                  </a:lnTo>
                  <a:lnTo>
                    <a:pt x="11992" y="66"/>
                  </a:lnTo>
                  <a:lnTo>
                    <a:pt x="11322" y="152"/>
                  </a:lnTo>
                  <a:lnTo>
                    <a:pt x="10653" y="260"/>
                  </a:lnTo>
                  <a:lnTo>
                    <a:pt x="10004" y="411"/>
                  </a:lnTo>
                  <a:lnTo>
                    <a:pt x="9378" y="606"/>
                  </a:lnTo>
                  <a:lnTo>
                    <a:pt x="8751" y="800"/>
                  </a:lnTo>
                  <a:lnTo>
                    <a:pt x="8146" y="1038"/>
                  </a:lnTo>
                  <a:lnTo>
                    <a:pt x="7563" y="1319"/>
                  </a:lnTo>
                  <a:lnTo>
                    <a:pt x="6979" y="1600"/>
                  </a:lnTo>
                  <a:lnTo>
                    <a:pt x="6418" y="1924"/>
                  </a:lnTo>
                  <a:lnTo>
                    <a:pt x="5877" y="2269"/>
                  </a:lnTo>
                  <a:lnTo>
                    <a:pt x="5359" y="2658"/>
                  </a:lnTo>
                  <a:lnTo>
                    <a:pt x="4862" y="3047"/>
                  </a:lnTo>
                  <a:lnTo>
                    <a:pt x="4365" y="3458"/>
                  </a:lnTo>
                  <a:lnTo>
                    <a:pt x="3911" y="3912"/>
                  </a:lnTo>
                  <a:lnTo>
                    <a:pt x="3479" y="4365"/>
                  </a:lnTo>
                  <a:lnTo>
                    <a:pt x="3047" y="4862"/>
                  </a:lnTo>
                  <a:lnTo>
                    <a:pt x="2658" y="5359"/>
                  </a:lnTo>
                  <a:lnTo>
                    <a:pt x="2291" y="5878"/>
                  </a:lnTo>
                  <a:lnTo>
                    <a:pt x="1945" y="6418"/>
                  </a:lnTo>
                  <a:lnTo>
                    <a:pt x="1621" y="6980"/>
                  </a:lnTo>
                  <a:lnTo>
                    <a:pt x="1318" y="7563"/>
                  </a:lnTo>
                  <a:lnTo>
                    <a:pt x="1059" y="8147"/>
                  </a:lnTo>
                  <a:lnTo>
                    <a:pt x="821" y="8752"/>
                  </a:lnTo>
                  <a:lnTo>
                    <a:pt x="605" y="9378"/>
                  </a:lnTo>
                  <a:lnTo>
                    <a:pt x="432" y="10005"/>
                  </a:lnTo>
                  <a:lnTo>
                    <a:pt x="281" y="10653"/>
                  </a:lnTo>
                  <a:lnTo>
                    <a:pt x="151" y="11301"/>
                  </a:lnTo>
                  <a:lnTo>
                    <a:pt x="65" y="11971"/>
                  </a:lnTo>
                  <a:lnTo>
                    <a:pt x="22" y="12663"/>
                  </a:lnTo>
                  <a:lnTo>
                    <a:pt x="0" y="13333"/>
                  </a:lnTo>
                  <a:lnTo>
                    <a:pt x="22" y="14024"/>
                  </a:lnTo>
                  <a:lnTo>
                    <a:pt x="65" y="14715"/>
                  </a:lnTo>
                  <a:lnTo>
                    <a:pt x="151" y="15364"/>
                  </a:lnTo>
                  <a:lnTo>
                    <a:pt x="281" y="16033"/>
                  </a:lnTo>
                  <a:lnTo>
                    <a:pt x="432" y="16682"/>
                  </a:lnTo>
                  <a:lnTo>
                    <a:pt x="605" y="17308"/>
                  </a:lnTo>
                  <a:lnTo>
                    <a:pt x="821" y="17935"/>
                  </a:lnTo>
                  <a:lnTo>
                    <a:pt x="1059" y="18540"/>
                  </a:lnTo>
                  <a:lnTo>
                    <a:pt x="1318" y="19123"/>
                  </a:lnTo>
                  <a:lnTo>
                    <a:pt x="1621" y="19707"/>
                  </a:lnTo>
                  <a:lnTo>
                    <a:pt x="1945" y="20269"/>
                  </a:lnTo>
                  <a:lnTo>
                    <a:pt x="2291" y="20809"/>
                  </a:lnTo>
                  <a:lnTo>
                    <a:pt x="2658" y="21327"/>
                  </a:lnTo>
                  <a:lnTo>
                    <a:pt x="3047" y="21824"/>
                  </a:lnTo>
                  <a:lnTo>
                    <a:pt x="3479" y="22321"/>
                  </a:lnTo>
                  <a:lnTo>
                    <a:pt x="3911" y="22775"/>
                  </a:lnTo>
                  <a:lnTo>
                    <a:pt x="4365" y="23229"/>
                  </a:lnTo>
                  <a:lnTo>
                    <a:pt x="4862" y="23639"/>
                  </a:lnTo>
                  <a:lnTo>
                    <a:pt x="5359" y="24028"/>
                  </a:lnTo>
                  <a:lnTo>
                    <a:pt x="5877" y="24417"/>
                  </a:lnTo>
                  <a:lnTo>
                    <a:pt x="6418" y="24763"/>
                  </a:lnTo>
                  <a:lnTo>
                    <a:pt x="6979" y="25065"/>
                  </a:lnTo>
                  <a:lnTo>
                    <a:pt x="7563" y="25368"/>
                  </a:lnTo>
                  <a:lnTo>
                    <a:pt x="8146" y="25627"/>
                  </a:lnTo>
                  <a:lnTo>
                    <a:pt x="8751" y="25887"/>
                  </a:lnTo>
                  <a:lnTo>
                    <a:pt x="9378" y="26081"/>
                  </a:lnTo>
                  <a:lnTo>
                    <a:pt x="10004" y="26275"/>
                  </a:lnTo>
                  <a:lnTo>
                    <a:pt x="10653" y="26405"/>
                  </a:lnTo>
                  <a:lnTo>
                    <a:pt x="11322" y="26535"/>
                  </a:lnTo>
                  <a:lnTo>
                    <a:pt x="11992" y="26621"/>
                  </a:lnTo>
                  <a:lnTo>
                    <a:pt x="12662" y="26664"/>
                  </a:lnTo>
                  <a:lnTo>
                    <a:pt x="13354" y="26686"/>
                  </a:lnTo>
                  <a:lnTo>
                    <a:pt x="14023" y="26664"/>
                  </a:lnTo>
                  <a:lnTo>
                    <a:pt x="14715" y="26621"/>
                  </a:lnTo>
                  <a:lnTo>
                    <a:pt x="15385" y="26535"/>
                  </a:lnTo>
                  <a:lnTo>
                    <a:pt x="16033" y="26405"/>
                  </a:lnTo>
                  <a:lnTo>
                    <a:pt x="16681" y="26275"/>
                  </a:lnTo>
                  <a:lnTo>
                    <a:pt x="17308" y="26081"/>
                  </a:lnTo>
                  <a:lnTo>
                    <a:pt x="17934" y="25887"/>
                  </a:lnTo>
                  <a:lnTo>
                    <a:pt x="18539" y="25627"/>
                  </a:lnTo>
                  <a:lnTo>
                    <a:pt x="19123" y="25368"/>
                  </a:lnTo>
                  <a:lnTo>
                    <a:pt x="19706" y="25065"/>
                  </a:lnTo>
                  <a:lnTo>
                    <a:pt x="20268" y="24763"/>
                  </a:lnTo>
                  <a:lnTo>
                    <a:pt x="20808" y="24417"/>
                  </a:lnTo>
                  <a:lnTo>
                    <a:pt x="21327" y="24028"/>
                  </a:lnTo>
                  <a:lnTo>
                    <a:pt x="21845" y="23639"/>
                  </a:lnTo>
                  <a:lnTo>
                    <a:pt x="22321" y="23229"/>
                  </a:lnTo>
                  <a:lnTo>
                    <a:pt x="22774" y="22775"/>
                  </a:lnTo>
                  <a:lnTo>
                    <a:pt x="23228" y="22321"/>
                  </a:lnTo>
                  <a:lnTo>
                    <a:pt x="23639" y="21824"/>
                  </a:lnTo>
                  <a:lnTo>
                    <a:pt x="24049" y="21327"/>
                  </a:lnTo>
                  <a:lnTo>
                    <a:pt x="24417" y="20809"/>
                  </a:lnTo>
                  <a:lnTo>
                    <a:pt x="24762" y="20269"/>
                  </a:lnTo>
                  <a:lnTo>
                    <a:pt x="25086" y="19707"/>
                  </a:lnTo>
                  <a:lnTo>
                    <a:pt x="25367" y="19123"/>
                  </a:lnTo>
                  <a:lnTo>
                    <a:pt x="25648" y="18540"/>
                  </a:lnTo>
                  <a:lnTo>
                    <a:pt x="25886" y="17935"/>
                  </a:lnTo>
                  <a:lnTo>
                    <a:pt x="26080" y="17308"/>
                  </a:lnTo>
                  <a:lnTo>
                    <a:pt x="26275" y="16682"/>
                  </a:lnTo>
                  <a:lnTo>
                    <a:pt x="26426" y="16033"/>
                  </a:lnTo>
                  <a:lnTo>
                    <a:pt x="26534" y="15364"/>
                  </a:lnTo>
                  <a:lnTo>
                    <a:pt x="26621" y="14715"/>
                  </a:lnTo>
                  <a:lnTo>
                    <a:pt x="26664" y="14024"/>
                  </a:lnTo>
                  <a:lnTo>
                    <a:pt x="26685" y="13333"/>
                  </a:lnTo>
                  <a:lnTo>
                    <a:pt x="26664" y="12663"/>
                  </a:lnTo>
                  <a:lnTo>
                    <a:pt x="26621" y="11971"/>
                  </a:lnTo>
                  <a:lnTo>
                    <a:pt x="26534" y="11301"/>
                  </a:lnTo>
                  <a:lnTo>
                    <a:pt x="26426" y="10653"/>
                  </a:lnTo>
                  <a:lnTo>
                    <a:pt x="26275" y="10005"/>
                  </a:lnTo>
                  <a:lnTo>
                    <a:pt x="26080" y="9378"/>
                  </a:lnTo>
                  <a:lnTo>
                    <a:pt x="25886" y="8752"/>
                  </a:lnTo>
                  <a:lnTo>
                    <a:pt x="25648" y="8147"/>
                  </a:lnTo>
                  <a:lnTo>
                    <a:pt x="25367" y="7563"/>
                  </a:lnTo>
                  <a:lnTo>
                    <a:pt x="25086" y="6980"/>
                  </a:lnTo>
                  <a:lnTo>
                    <a:pt x="24762" y="6418"/>
                  </a:lnTo>
                  <a:lnTo>
                    <a:pt x="24417" y="5878"/>
                  </a:lnTo>
                  <a:lnTo>
                    <a:pt x="24049" y="5359"/>
                  </a:lnTo>
                  <a:lnTo>
                    <a:pt x="23639" y="4862"/>
                  </a:lnTo>
                  <a:lnTo>
                    <a:pt x="23228" y="4365"/>
                  </a:lnTo>
                  <a:lnTo>
                    <a:pt x="22774" y="3912"/>
                  </a:lnTo>
                  <a:lnTo>
                    <a:pt x="22321" y="3458"/>
                  </a:lnTo>
                  <a:lnTo>
                    <a:pt x="21845" y="3047"/>
                  </a:lnTo>
                  <a:lnTo>
                    <a:pt x="21327" y="2658"/>
                  </a:lnTo>
                  <a:lnTo>
                    <a:pt x="20808" y="2269"/>
                  </a:lnTo>
                  <a:lnTo>
                    <a:pt x="20268" y="1924"/>
                  </a:lnTo>
                  <a:lnTo>
                    <a:pt x="19706" y="1600"/>
                  </a:lnTo>
                  <a:lnTo>
                    <a:pt x="19123" y="1319"/>
                  </a:lnTo>
                  <a:lnTo>
                    <a:pt x="18539" y="1038"/>
                  </a:lnTo>
                  <a:lnTo>
                    <a:pt x="17934" y="800"/>
                  </a:lnTo>
                  <a:lnTo>
                    <a:pt x="17308" y="606"/>
                  </a:lnTo>
                  <a:lnTo>
                    <a:pt x="16681" y="411"/>
                  </a:lnTo>
                  <a:lnTo>
                    <a:pt x="16033" y="260"/>
                  </a:lnTo>
                  <a:lnTo>
                    <a:pt x="15385" y="152"/>
                  </a:lnTo>
                  <a:lnTo>
                    <a:pt x="14715" y="66"/>
                  </a:lnTo>
                  <a:lnTo>
                    <a:pt x="14023" y="22"/>
                  </a:lnTo>
                  <a:lnTo>
                    <a:pt x="133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3"/>
            <p:cNvSpPr/>
            <p:nvPr/>
          </p:nvSpPr>
          <p:spPr>
            <a:xfrm>
              <a:off x="1329742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69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32" y="152"/>
                  </a:lnTo>
                  <a:lnTo>
                    <a:pt x="5186" y="217"/>
                  </a:lnTo>
                  <a:lnTo>
                    <a:pt x="4862" y="325"/>
                  </a:lnTo>
                  <a:lnTo>
                    <a:pt x="4538" y="433"/>
                  </a:lnTo>
                  <a:lnTo>
                    <a:pt x="4236" y="562"/>
                  </a:lnTo>
                  <a:lnTo>
                    <a:pt x="3912" y="692"/>
                  </a:lnTo>
                  <a:lnTo>
                    <a:pt x="3631" y="843"/>
                  </a:lnTo>
                  <a:lnTo>
                    <a:pt x="3328" y="1016"/>
                  </a:lnTo>
                  <a:lnTo>
                    <a:pt x="3047" y="1189"/>
                  </a:lnTo>
                  <a:lnTo>
                    <a:pt x="2788" y="1383"/>
                  </a:lnTo>
                  <a:lnTo>
                    <a:pt x="2507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794" y="2291"/>
                  </a:lnTo>
                  <a:lnTo>
                    <a:pt x="1578" y="2529"/>
                  </a:lnTo>
                  <a:lnTo>
                    <a:pt x="1362" y="2788"/>
                  </a:lnTo>
                  <a:lnTo>
                    <a:pt x="1167" y="3069"/>
                  </a:lnTo>
                  <a:lnTo>
                    <a:pt x="995" y="3350"/>
                  </a:lnTo>
                  <a:lnTo>
                    <a:pt x="822" y="3631"/>
                  </a:lnTo>
                  <a:lnTo>
                    <a:pt x="670" y="3933"/>
                  </a:lnTo>
                  <a:lnTo>
                    <a:pt x="541" y="4236"/>
                  </a:lnTo>
                  <a:lnTo>
                    <a:pt x="411" y="4560"/>
                  </a:lnTo>
                  <a:lnTo>
                    <a:pt x="303" y="4884"/>
                  </a:lnTo>
                  <a:lnTo>
                    <a:pt x="217" y="5208"/>
                  </a:lnTo>
                  <a:lnTo>
                    <a:pt x="130" y="5554"/>
                  </a:lnTo>
                  <a:lnTo>
                    <a:pt x="65" y="5899"/>
                  </a:lnTo>
                  <a:lnTo>
                    <a:pt x="22" y="6245"/>
                  </a:lnTo>
                  <a:lnTo>
                    <a:pt x="1" y="6591"/>
                  </a:lnTo>
                  <a:lnTo>
                    <a:pt x="1" y="6937"/>
                  </a:lnTo>
                  <a:lnTo>
                    <a:pt x="1" y="7304"/>
                  </a:lnTo>
                  <a:lnTo>
                    <a:pt x="22" y="7650"/>
                  </a:lnTo>
                  <a:lnTo>
                    <a:pt x="65" y="7995"/>
                  </a:lnTo>
                  <a:lnTo>
                    <a:pt x="130" y="8341"/>
                  </a:lnTo>
                  <a:lnTo>
                    <a:pt x="217" y="8687"/>
                  </a:lnTo>
                  <a:lnTo>
                    <a:pt x="303" y="9011"/>
                  </a:lnTo>
                  <a:lnTo>
                    <a:pt x="411" y="9335"/>
                  </a:lnTo>
                  <a:lnTo>
                    <a:pt x="541" y="9637"/>
                  </a:lnTo>
                  <a:lnTo>
                    <a:pt x="670" y="9962"/>
                  </a:lnTo>
                  <a:lnTo>
                    <a:pt x="822" y="10264"/>
                  </a:lnTo>
                  <a:lnTo>
                    <a:pt x="995" y="10545"/>
                  </a:lnTo>
                  <a:lnTo>
                    <a:pt x="1167" y="10826"/>
                  </a:lnTo>
                  <a:lnTo>
                    <a:pt x="1362" y="11107"/>
                  </a:lnTo>
                  <a:lnTo>
                    <a:pt x="1578" y="11366"/>
                  </a:lnTo>
                  <a:lnTo>
                    <a:pt x="1794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07" y="12295"/>
                  </a:lnTo>
                  <a:lnTo>
                    <a:pt x="2788" y="12511"/>
                  </a:lnTo>
                  <a:lnTo>
                    <a:pt x="3047" y="12706"/>
                  </a:lnTo>
                  <a:lnTo>
                    <a:pt x="3328" y="12879"/>
                  </a:lnTo>
                  <a:lnTo>
                    <a:pt x="3631" y="13051"/>
                  </a:lnTo>
                  <a:lnTo>
                    <a:pt x="3912" y="13203"/>
                  </a:lnTo>
                  <a:lnTo>
                    <a:pt x="4236" y="13332"/>
                  </a:lnTo>
                  <a:lnTo>
                    <a:pt x="4538" y="13462"/>
                  </a:lnTo>
                  <a:lnTo>
                    <a:pt x="4862" y="13570"/>
                  </a:lnTo>
                  <a:lnTo>
                    <a:pt x="5186" y="13656"/>
                  </a:lnTo>
                  <a:lnTo>
                    <a:pt x="5532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69" y="13873"/>
                  </a:lnTo>
                  <a:lnTo>
                    <a:pt x="6937" y="13894"/>
                  </a:lnTo>
                  <a:lnTo>
                    <a:pt x="7282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19" y="13743"/>
                  </a:lnTo>
                  <a:lnTo>
                    <a:pt x="8665" y="13656"/>
                  </a:lnTo>
                  <a:lnTo>
                    <a:pt x="8989" y="13570"/>
                  </a:lnTo>
                  <a:lnTo>
                    <a:pt x="9313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23" y="12879"/>
                  </a:lnTo>
                  <a:lnTo>
                    <a:pt x="10804" y="12706"/>
                  </a:lnTo>
                  <a:lnTo>
                    <a:pt x="11085" y="12511"/>
                  </a:lnTo>
                  <a:lnTo>
                    <a:pt x="11345" y="12295"/>
                  </a:lnTo>
                  <a:lnTo>
                    <a:pt x="11604" y="12079"/>
                  </a:lnTo>
                  <a:lnTo>
                    <a:pt x="11841" y="11863"/>
                  </a:lnTo>
                  <a:lnTo>
                    <a:pt x="12058" y="11604"/>
                  </a:lnTo>
                  <a:lnTo>
                    <a:pt x="12295" y="11366"/>
                  </a:lnTo>
                  <a:lnTo>
                    <a:pt x="12490" y="11107"/>
                  </a:lnTo>
                  <a:lnTo>
                    <a:pt x="12684" y="10826"/>
                  </a:lnTo>
                  <a:lnTo>
                    <a:pt x="12857" y="10545"/>
                  </a:lnTo>
                  <a:lnTo>
                    <a:pt x="13030" y="10264"/>
                  </a:lnTo>
                  <a:lnTo>
                    <a:pt x="13181" y="9962"/>
                  </a:lnTo>
                  <a:lnTo>
                    <a:pt x="13332" y="9637"/>
                  </a:lnTo>
                  <a:lnTo>
                    <a:pt x="13440" y="9335"/>
                  </a:lnTo>
                  <a:lnTo>
                    <a:pt x="13548" y="9011"/>
                  </a:lnTo>
                  <a:lnTo>
                    <a:pt x="13657" y="8687"/>
                  </a:lnTo>
                  <a:lnTo>
                    <a:pt x="13721" y="8341"/>
                  </a:lnTo>
                  <a:lnTo>
                    <a:pt x="13786" y="7995"/>
                  </a:lnTo>
                  <a:lnTo>
                    <a:pt x="13829" y="7650"/>
                  </a:lnTo>
                  <a:lnTo>
                    <a:pt x="13851" y="7304"/>
                  </a:lnTo>
                  <a:lnTo>
                    <a:pt x="13873" y="6937"/>
                  </a:lnTo>
                  <a:lnTo>
                    <a:pt x="13851" y="6591"/>
                  </a:lnTo>
                  <a:lnTo>
                    <a:pt x="13829" y="6245"/>
                  </a:lnTo>
                  <a:lnTo>
                    <a:pt x="13786" y="5899"/>
                  </a:lnTo>
                  <a:lnTo>
                    <a:pt x="13721" y="5554"/>
                  </a:lnTo>
                  <a:lnTo>
                    <a:pt x="13657" y="5208"/>
                  </a:lnTo>
                  <a:lnTo>
                    <a:pt x="13548" y="4884"/>
                  </a:lnTo>
                  <a:lnTo>
                    <a:pt x="13440" y="4560"/>
                  </a:lnTo>
                  <a:lnTo>
                    <a:pt x="13332" y="4236"/>
                  </a:lnTo>
                  <a:lnTo>
                    <a:pt x="13181" y="3933"/>
                  </a:lnTo>
                  <a:lnTo>
                    <a:pt x="13030" y="3631"/>
                  </a:lnTo>
                  <a:lnTo>
                    <a:pt x="12857" y="3350"/>
                  </a:lnTo>
                  <a:lnTo>
                    <a:pt x="12684" y="3069"/>
                  </a:lnTo>
                  <a:lnTo>
                    <a:pt x="12490" y="2788"/>
                  </a:lnTo>
                  <a:lnTo>
                    <a:pt x="12295" y="2529"/>
                  </a:lnTo>
                  <a:lnTo>
                    <a:pt x="12058" y="2291"/>
                  </a:lnTo>
                  <a:lnTo>
                    <a:pt x="11841" y="2032"/>
                  </a:lnTo>
                  <a:lnTo>
                    <a:pt x="11604" y="1816"/>
                  </a:lnTo>
                  <a:lnTo>
                    <a:pt x="11345" y="1599"/>
                  </a:lnTo>
                  <a:lnTo>
                    <a:pt x="11085" y="1383"/>
                  </a:lnTo>
                  <a:lnTo>
                    <a:pt x="10804" y="1189"/>
                  </a:lnTo>
                  <a:lnTo>
                    <a:pt x="10523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13" y="433"/>
                  </a:lnTo>
                  <a:lnTo>
                    <a:pt x="8989" y="325"/>
                  </a:lnTo>
                  <a:lnTo>
                    <a:pt x="8665" y="217"/>
                  </a:lnTo>
                  <a:lnTo>
                    <a:pt x="8319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282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3"/>
            <p:cNvSpPr/>
            <p:nvPr/>
          </p:nvSpPr>
          <p:spPr>
            <a:xfrm>
              <a:off x="14097975" y="4377750"/>
              <a:ext cx="667175" cy="667150"/>
            </a:xfrm>
            <a:custGeom>
              <a:avLst/>
              <a:gdLst/>
              <a:ahLst/>
              <a:cxnLst/>
              <a:rect l="l" t="t" r="r" b="b"/>
              <a:pathLst>
                <a:path w="26687" h="26686" extrusionOk="0">
                  <a:moveTo>
                    <a:pt x="13333" y="1"/>
                  </a:moveTo>
                  <a:lnTo>
                    <a:pt x="12641" y="22"/>
                  </a:lnTo>
                  <a:lnTo>
                    <a:pt x="11971" y="66"/>
                  </a:lnTo>
                  <a:lnTo>
                    <a:pt x="11302" y="152"/>
                  </a:lnTo>
                  <a:lnTo>
                    <a:pt x="10653" y="260"/>
                  </a:lnTo>
                  <a:lnTo>
                    <a:pt x="10005" y="411"/>
                  </a:lnTo>
                  <a:lnTo>
                    <a:pt x="9379" y="606"/>
                  </a:lnTo>
                  <a:lnTo>
                    <a:pt x="8752" y="800"/>
                  </a:lnTo>
                  <a:lnTo>
                    <a:pt x="8147" y="1038"/>
                  </a:lnTo>
                  <a:lnTo>
                    <a:pt x="7564" y="1319"/>
                  </a:lnTo>
                  <a:lnTo>
                    <a:pt x="6980" y="1600"/>
                  </a:lnTo>
                  <a:lnTo>
                    <a:pt x="6418" y="1924"/>
                  </a:lnTo>
                  <a:lnTo>
                    <a:pt x="5878" y="2269"/>
                  </a:lnTo>
                  <a:lnTo>
                    <a:pt x="5360" y="2658"/>
                  </a:lnTo>
                  <a:lnTo>
                    <a:pt x="4841" y="3047"/>
                  </a:lnTo>
                  <a:lnTo>
                    <a:pt x="4366" y="3458"/>
                  </a:lnTo>
                  <a:lnTo>
                    <a:pt x="3912" y="3912"/>
                  </a:lnTo>
                  <a:lnTo>
                    <a:pt x="3458" y="4365"/>
                  </a:lnTo>
                  <a:lnTo>
                    <a:pt x="3048" y="4862"/>
                  </a:lnTo>
                  <a:lnTo>
                    <a:pt x="2637" y="5359"/>
                  </a:lnTo>
                  <a:lnTo>
                    <a:pt x="2270" y="5878"/>
                  </a:lnTo>
                  <a:lnTo>
                    <a:pt x="1924" y="6418"/>
                  </a:lnTo>
                  <a:lnTo>
                    <a:pt x="1600" y="6980"/>
                  </a:lnTo>
                  <a:lnTo>
                    <a:pt x="1319" y="7563"/>
                  </a:lnTo>
                  <a:lnTo>
                    <a:pt x="1038" y="8147"/>
                  </a:lnTo>
                  <a:lnTo>
                    <a:pt x="800" y="8752"/>
                  </a:lnTo>
                  <a:lnTo>
                    <a:pt x="584" y="9378"/>
                  </a:lnTo>
                  <a:lnTo>
                    <a:pt x="411" y="10005"/>
                  </a:lnTo>
                  <a:lnTo>
                    <a:pt x="260" y="10653"/>
                  </a:lnTo>
                  <a:lnTo>
                    <a:pt x="152" y="11301"/>
                  </a:lnTo>
                  <a:lnTo>
                    <a:pt x="66" y="11971"/>
                  </a:lnTo>
                  <a:lnTo>
                    <a:pt x="22" y="12663"/>
                  </a:lnTo>
                  <a:lnTo>
                    <a:pt x="1" y="13333"/>
                  </a:lnTo>
                  <a:lnTo>
                    <a:pt x="22" y="14024"/>
                  </a:lnTo>
                  <a:lnTo>
                    <a:pt x="66" y="14715"/>
                  </a:lnTo>
                  <a:lnTo>
                    <a:pt x="152" y="15364"/>
                  </a:lnTo>
                  <a:lnTo>
                    <a:pt x="260" y="16033"/>
                  </a:lnTo>
                  <a:lnTo>
                    <a:pt x="411" y="16682"/>
                  </a:lnTo>
                  <a:lnTo>
                    <a:pt x="584" y="17308"/>
                  </a:lnTo>
                  <a:lnTo>
                    <a:pt x="800" y="17935"/>
                  </a:lnTo>
                  <a:lnTo>
                    <a:pt x="1038" y="18540"/>
                  </a:lnTo>
                  <a:lnTo>
                    <a:pt x="1319" y="19123"/>
                  </a:lnTo>
                  <a:lnTo>
                    <a:pt x="1600" y="19707"/>
                  </a:lnTo>
                  <a:lnTo>
                    <a:pt x="1924" y="20269"/>
                  </a:lnTo>
                  <a:lnTo>
                    <a:pt x="2270" y="20809"/>
                  </a:lnTo>
                  <a:lnTo>
                    <a:pt x="2637" y="21327"/>
                  </a:lnTo>
                  <a:lnTo>
                    <a:pt x="3048" y="21824"/>
                  </a:lnTo>
                  <a:lnTo>
                    <a:pt x="3458" y="22321"/>
                  </a:lnTo>
                  <a:lnTo>
                    <a:pt x="3912" y="22775"/>
                  </a:lnTo>
                  <a:lnTo>
                    <a:pt x="4366" y="23229"/>
                  </a:lnTo>
                  <a:lnTo>
                    <a:pt x="4841" y="23639"/>
                  </a:lnTo>
                  <a:lnTo>
                    <a:pt x="5360" y="24028"/>
                  </a:lnTo>
                  <a:lnTo>
                    <a:pt x="5878" y="24417"/>
                  </a:lnTo>
                  <a:lnTo>
                    <a:pt x="6418" y="24763"/>
                  </a:lnTo>
                  <a:lnTo>
                    <a:pt x="6980" y="25065"/>
                  </a:lnTo>
                  <a:lnTo>
                    <a:pt x="7564" y="25368"/>
                  </a:lnTo>
                  <a:lnTo>
                    <a:pt x="8147" y="25627"/>
                  </a:lnTo>
                  <a:lnTo>
                    <a:pt x="8752" y="25887"/>
                  </a:lnTo>
                  <a:lnTo>
                    <a:pt x="9379" y="26081"/>
                  </a:lnTo>
                  <a:lnTo>
                    <a:pt x="10005" y="26275"/>
                  </a:lnTo>
                  <a:lnTo>
                    <a:pt x="10653" y="26405"/>
                  </a:lnTo>
                  <a:lnTo>
                    <a:pt x="11302" y="26535"/>
                  </a:lnTo>
                  <a:lnTo>
                    <a:pt x="11971" y="26621"/>
                  </a:lnTo>
                  <a:lnTo>
                    <a:pt x="12641" y="26664"/>
                  </a:lnTo>
                  <a:lnTo>
                    <a:pt x="13333" y="26686"/>
                  </a:lnTo>
                  <a:lnTo>
                    <a:pt x="14024" y="26664"/>
                  </a:lnTo>
                  <a:lnTo>
                    <a:pt x="14694" y="26621"/>
                  </a:lnTo>
                  <a:lnTo>
                    <a:pt x="15364" y="26535"/>
                  </a:lnTo>
                  <a:lnTo>
                    <a:pt x="16034" y="26405"/>
                  </a:lnTo>
                  <a:lnTo>
                    <a:pt x="16682" y="26275"/>
                  </a:lnTo>
                  <a:lnTo>
                    <a:pt x="17308" y="26081"/>
                  </a:lnTo>
                  <a:lnTo>
                    <a:pt x="17935" y="25887"/>
                  </a:lnTo>
                  <a:lnTo>
                    <a:pt x="18540" y="25627"/>
                  </a:lnTo>
                  <a:lnTo>
                    <a:pt x="19124" y="25368"/>
                  </a:lnTo>
                  <a:lnTo>
                    <a:pt x="19707" y="25065"/>
                  </a:lnTo>
                  <a:lnTo>
                    <a:pt x="20269" y="24763"/>
                  </a:lnTo>
                  <a:lnTo>
                    <a:pt x="20809" y="24417"/>
                  </a:lnTo>
                  <a:lnTo>
                    <a:pt x="21327" y="24028"/>
                  </a:lnTo>
                  <a:lnTo>
                    <a:pt x="21824" y="23639"/>
                  </a:lnTo>
                  <a:lnTo>
                    <a:pt x="22321" y="23229"/>
                  </a:lnTo>
                  <a:lnTo>
                    <a:pt x="22775" y="22775"/>
                  </a:lnTo>
                  <a:lnTo>
                    <a:pt x="23207" y="22321"/>
                  </a:lnTo>
                  <a:lnTo>
                    <a:pt x="23639" y="21824"/>
                  </a:lnTo>
                  <a:lnTo>
                    <a:pt x="24028" y="21327"/>
                  </a:lnTo>
                  <a:lnTo>
                    <a:pt x="24396" y="20809"/>
                  </a:lnTo>
                  <a:lnTo>
                    <a:pt x="24741" y="20269"/>
                  </a:lnTo>
                  <a:lnTo>
                    <a:pt x="25066" y="19707"/>
                  </a:lnTo>
                  <a:lnTo>
                    <a:pt x="25368" y="19123"/>
                  </a:lnTo>
                  <a:lnTo>
                    <a:pt x="25627" y="18540"/>
                  </a:lnTo>
                  <a:lnTo>
                    <a:pt x="25865" y="17935"/>
                  </a:lnTo>
                  <a:lnTo>
                    <a:pt x="26081" y="17308"/>
                  </a:lnTo>
                  <a:lnTo>
                    <a:pt x="26254" y="16682"/>
                  </a:lnTo>
                  <a:lnTo>
                    <a:pt x="26405" y="16033"/>
                  </a:lnTo>
                  <a:lnTo>
                    <a:pt x="26535" y="15364"/>
                  </a:lnTo>
                  <a:lnTo>
                    <a:pt x="26621" y="14715"/>
                  </a:lnTo>
                  <a:lnTo>
                    <a:pt x="26665" y="14024"/>
                  </a:lnTo>
                  <a:lnTo>
                    <a:pt x="26686" y="13333"/>
                  </a:lnTo>
                  <a:lnTo>
                    <a:pt x="26665" y="12663"/>
                  </a:lnTo>
                  <a:lnTo>
                    <a:pt x="26621" y="11971"/>
                  </a:lnTo>
                  <a:lnTo>
                    <a:pt x="26535" y="11301"/>
                  </a:lnTo>
                  <a:lnTo>
                    <a:pt x="26405" y="10653"/>
                  </a:lnTo>
                  <a:lnTo>
                    <a:pt x="26254" y="10005"/>
                  </a:lnTo>
                  <a:lnTo>
                    <a:pt x="26081" y="9378"/>
                  </a:lnTo>
                  <a:lnTo>
                    <a:pt x="25865" y="8752"/>
                  </a:lnTo>
                  <a:lnTo>
                    <a:pt x="25627" y="8147"/>
                  </a:lnTo>
                  <a:lnTo>
                    <a:pt x="25368" y="7563"/>
                  </a:lnTo>
                  <a:lnTo>
                    <a:pt x="25066" y="6980"/>
                  </a:lnTo>
                  <a:lnTo>
                    <a:pt x="24741" y="6418"/>
                  </a:lnTo>
                  <a:lnTo>
                    <a:pt x="24396" y="5878"/>
                  </a:lnTo>
                  <a:lnTo>
                    <a:pt x="24028" y="5359"/>
                  </a:lnTo>
                  <a:lnTo>
                    <a:pt x="23639" y="4862"/>
                  </a:lnTo>
                  <a:lnTo>
                    <a:pt x="23207" y="4365"/>
                  </a:lnTo>
                  <a:lnTo>
                    <a:pt x="22775" y="3912"/>
                  </a:lnTo>
                  <a:lnTo>
                    <a:pt x="22321" y="3458"/>
                  </a:lnTo>
                  <a:lnTo>
                    <a:pt x="21824" y="3047"/>
                  </a:lnTo>
                  <a:lnTo>
                    <a:pt x="21327" y="2658"/>
                  </a:lnTo>
                  <a:lnTo>
                    <a:pt x="20809" y="2269"/>
                  </a:lnTo>
                  <a:lnTo>
                    <a:pt x="20269" y="1924"/>
                  </a:lnTo>
                  <a:lnTo>
                    <a:pt x="19707" y="1600"/>
                  </a:lnTo>
                  <a:lnTo>
                    <a:pt x="19124" y="1319"/>
                  </a:lnTo>
                  <a:lnTo>
                    <a:pt x="18540" y="1038"/>
                  </a:lnTo>
                  <a:lnTo>
                    <a:pt x="17935" y="800"/>
                  </a:lnTo>
                  <a:lnTo>
                    <a:pt x="17308" y="606"/>
                  </a:lnTo>
                  <a:lnTo>
                    <a:pt x="16682" y="411"/>
                  </a:lnTo>
                  <a:lnTo>
                    <a:pt x="16034" y="260"/>
                  </a:lnTo>
                  <a:lnTo>
                    <a:pt x="15364" y="152"/>
                  </a:lnTo>
                  <a:lnTo>
                    <a:pt x="14694" y="66"/>
                  </a:lnTo>
                  <a:lnTo>
                    <a:pt x="14024" y="22"/>
                  </a:lnTo>
                  <a:lnTo>
                    <a:pt x="133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3"/>
            <p:cNvSpPr/>
            <p:nvPr/>
          </p:nvSpPr>
          <p:spPr>
            <a:xfrm>
              <a:off x="1425787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91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54" y="152"/>
                  </a:lnTo>
                  <a:lnTo>
                    <a:pt x="5208" y="217"/>
                  </a:lnTo>
                  <a:lnTo>
                    <a:pt x="4884" y="325"/>
                  </a:lnTo>
                  <a:lnTo>
                    <a:pt x="4560" y="433"/>
                  </a:lnTo>
                  <a:lnTo>
                    <a:pt x="4236" y="562"/>
                  </a:lnTo>
                  <a:lnTo>
                    <a:pt x="3933" y="692"/>
                  </a:lnTo>
                  <a:lnTo>
                    <a:pt x="3631" y="843"/>
                  </a:lnTo>
                  <a:lnTo>
                    <a:pt x="3350" y="1016"/>
                  </a:lnTo>
                  <a:lnTo>
                    <a:pt x="3069" y="1189"/>
                  </a:lnTo>
                  <a:lnTo>
                    <a:pt x="2788" y="1383"/>
                  </a:lnTo>
                  <a:lnTo>
                    <a:pt x="2529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816" y="2291"/>
                  </a:lnTo>
                  <a:lnTo>
                    <a:pt x="1578" y="2529"/>
                  </a:lnTo>
                  <a:lnTo>
                    <a:pt x="1384" y="2788"/>
                  </a:lnTo>
                  <a:lnTo>
                    <a:pt x="1189" y="3069"/>
                  </a:lnTo>
                  <a:lnTo>
                    <a:pt x="1016" y="3350"/>
                  </a:lnTo>
                  <a:lnTo>
                    <a:pt x="843" y="3631"/>
                  </a:lnTo>
                  <a:lnTo>
                    <a:pt x="692" y="3933"/>
                  </a:lnTo>
                  <a:lnTo>
                    <a:pt x="541" y="4236"/>
                  </a:lnTo>
                  <a:lnTo>
                    <a:pt x="433" y="4560"/>
                  </a:lnTo>
                  <a:lnTo>
                    <a:pt x="325" y="4884"/>
                  </a:lnTo>
                  <a:lnTo>
                    <a:pt x="217" y="5208"/>
                  </a:lnTo>
                  <a:lnTo>
                    <a:pt x="152" y="5554"/>
                  </a:lnTo>
                  <a:lnTo>
                    <a:pt x="87" y="5899"/>
                  </a:lnTo>
                  <a:lnTo>
                    <a:pt x="44" y="6245"/>
                  </a:lnTo>
                  <a:lnTo>
                    <a:pt x="22" y="6591"/>
                  </a:lnTo>
                  <a:lnTo>
                    <a:pt x="1" y="6937"/>
                  </a:lnTo>
                  <a:lnTo>
                    <a:pt x="22" y="7304"/>
                  </a:lnTo>
                  <a:lnTo>
                    <a:pt x="44" y="7650"/>
                  </a:lnTo>
                  <a:lnTo>
                    <a:pt x="87" y="7995"/>
                  </a:lnTo>
                  <a:lnTo>
                    <a:pt x="152" y="8341"/>
                  </a:lnTo>
                  <a:lnTo>
                    <a:pt x="217" y="8687"/>
                  </a:lnTo>
                  <a:lnTo>
                    <a:pt x="325" y="9011"/>
                  </a:lnTo>
                  <a:lnTo>
                    <a:pt x="433" y="9335"/>
                  </a:lnTo>
                  <a:lnTo>
                    <a:pt x="541" y="9637"/>
                  </a:lnTo>
                  <a:lnTo>
                    <a:pt x="692" y="9962"/>
                  </a:lnTo>
                  <a:lnTo>
                    <a:pt x="843" y="10264"/>
                  </a:lnTo>
                  <a:lnTo>
                    <a:pt x="1016" y="10545"/>
                  </a:lnTo>
                  <a:lnTo>
                    <a:pt x="1189" y="10826"/>
                  </a:lnTo>
                  <a:lnTo>
                    <a:pt x="1384" y="11107"/>
                  </a:lnTo>
                  <a:lnTo>
                    <a:pt x="1578" y="11366"/>
                  </a:lnTo>
                  <a:lnTo>
                    <a:pt x="1816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29" y="12295"/>
                  </a:lnTo>
                  <a:lnTo>
                    <a:pt x="2788" y="12511"/>
                  </a:lnTo>
                  <a:lnTo>
                    <a:pt x="3069" y="12706"/>
                  </a:lnTo>
                  <a:lnTo>
                    <a:pt x="3350" y="12879"/>
                  </a:lnTo>
                  <a:lnTo>
                    <a:pt x="3631" y="13051"/>
                  </a:lnTo>
                  <a:lnTo>
                    <a:pt x="3933" y="13203"/>
                  </a:lnTo>
                  <a:lnTo>
                    <a:pt x="4236" y="13332"/>
                  </a:lnTo>
                  <a:lnTo>
                    <a:pt x="4560" y="13462"/>
                  </a:lnTo>
                  <a:lnTo>
                    <a:pt x="4884" y="13570"/>
                  </a:lnTo>
                  <a:lnTo>
                    <a:pt x="5208" y="13656"/>
                  </a:lnTo>
                  <a:lnTo>
                    <a:pt x="5554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91" y="13873"/>
                  </a:lnTo>
                  <a:lnTo>
                    <a:pt x="6937" y="13894"/>
                  </a:lnTo>
                  <a:lnTo>
                    <a:pt x="7304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41" y="13743"/>
                  </a:lnTo>
                  <a:lnTo>
                    <a:pt x="8687" y="13656"/>
                  </a:lnTo>
                  <a:lnTo>
                    <a:pt x="9011" y="13570"/>
                  </a:lnTo>
                  <a:lnTo>
                    <a:pt x="9335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45" y="12879"/>
                  </a:lnTo>
                  <a:lnTo>
                    <a:pt x="10826" y="12706"/>
                  </a:lnTo>
                  <a:lnTo>
                    <a:pt x="11085" y="12511"/>
                  </a:lnTo>
                  <a:lnTo>
                    <a:pt x="11366" y="12295"/>
                  </a:lnTo>
                  <a:lnTo>
                    <a:pt x="11604" y="12079"/>
                  </a:lnTo>
                  <a:lnTo>
                    <a:pt x="11842" y="11863"/>
                  </a:lnTo>
                  <a:lnTo>
                    <a:pt x="12079" y="11604"/>
                  </a:lnTo>
                  <a:lnTo>
                    <a:pt x="12295" y="11366"/>
                  </a:lnTo>
                  <a:lnTo>
                    <a:pt x="12511" y="11107"/>
                  </a:lnTo>
                  <a:lnTo>
                    <a:pt x="12706" y="10826"/>
                  </a:lnTo>
                  <a:lnTo>
                    <a:pt x="12879" y="10545"/>
                  </a:lnTo>
                  <a:lnTo>
                    <a:pt x="13052" y="10264"/>
                  </a:lnTo>
                  <a:lnTo>
                    <a:pt x="13203" y="9962"/>
                  </a:lnTo>
                  <a:lnTo>
                    <a:pt x="13333" y="9637"/>
                  </a:lnTo>
                  <a:lnTo>
                    <a:pt x="13462" y="9335"/>
                  </a:lnTo>
                  <a:lnTo>
                    <a:pt x="13570" y="9011"/>
                  </a:lnTo>
                  <a:lnTo>
                    <a:pt x="13657" y="8687"/>
                  </a:lnTo>
                  <a:lnTo>
                    <a:pt x="13743" y="8341"/>
                  </a:lnTo>
                  <a:lnTo>
                    <a:pt x="13808" y="7995"/>
                  </a:lnTo>
                  <a:lnTo>
                    <a:pt x="13851" y="7650"/>
                  </a:lnTo>
                  <a:lnTo>
                    <a:pt x="13873" y="7304"/>
                  </a:lnTo>
                  <a:lnTo>
                    <a:pt x="13873" y="6937"/>
                  </a:lnTo>
                  <a:lnTo>
                    <a:pt x="13873" y="6591"/>
                  </a:lnTo>
                  <a:lnTo>
                    <a:pt x="13851" y="6245"/>
                  </a:lnTo>
                  <a:lnTo>
                    <a:pt x="13808" y="5899"/>
                  </a:lnTo>
                  <a:lnTo>
                    <a:pt x="13743" y="5554"/>
                  </a:lnTo>
                  <a:lnTo>
                    <a:pt x="13657" y="5208"/>
                  </a:lnTo>
                  <a:lnTo>
                    <a:pt x="13570" y="4884"/>
                  </a:lnTo>
                  <a:lnTo>
                    <a:pt x="13462" y="4560"/>
                  </a:lnTo>
                  <a:lnTo>
                    <a:pt x="13333" y="4236"/>
                  </a:lnTo>
                  <a:lnTo>
                    <a:pt x="13203" y="3933"/>
                  </a:lnTo>
                  <a:lnTo>
                    <a:pt x="13052" y="3631"/>
                  </a:lnTo>
                  <a:lnTo>
                    <a:pt x="12879" y="3350"/>
                  </a:lnTo>
                  <a:lnTo>
                    <a:pt x="12706" y="3069"/>
                  </a:lnTo>
                  <a:lnTo>
                    <a:pt x="12511" y="2788"/>
                  </a:lnTo>
                  <a:lnTo>
                    <a:pt x="12295" y="2529"/>
                  </a:lnTo>
                  <a:lnTo>
                    <a:pt x="12079" y="2291"/>
                  </a:lnTo>
                  <a:lnTo>
                    <a:pt x="11842" y="2032"/>
                  </a:lnTo>
                  <a:lnTo>
                    <a:pt x="11604" y="1816"/>
                  </a:lnTo>
                  <a:lnTo>
                    <a:pt x="11366" y="1599"/>
                  </a:lnTo>
                  <a:lnTo>
                    <a:pt x="11085" y="1383"/>
                  </a:lnTo>
                  <a:lnTo>
                    <a:pt x="10826" y="1189"/>
                  </a:lnTo>
                  <a:lnTo>
                    <a:pt x="10545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35" y="433"/>
                  </a:lnTo>
                  <a:lnTo>
                    <a:pt x="9011" y="325"/>
                  </a:lnTo>
                  <a:lnTo>
                    <a:pt x="8687" y="217"/>
                  </a:lnTo>
                  <a:lnTo>
                    <a:pt x="8341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304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extrusionOk="0">
                  <a:moveTo>
                    <a:pt x="17438" y="0"/>
                  </a:moveTo>
                  <a:lnTo>
                    <a:pt x="16423" y="195"/>
                  </a:lnTo>
                  <a:lnTo>
                    <a:pt x="15429" y="454"/>
                  </a:lnTo>
                  <a:lnTo>
                    <a:pt x="14478" y="713"/>
                  </a:lnTo>
                  <a:lnTo>
                    <a:pt x="13570" y="1016"/>
                  </a:lnTo>
                  <a:lnTo>
                    <a:pt x="12684" y="1318"/>
                  </a:lnTo>
                  <a:lnTo>
                    <a:pt x="11842" y="1664"/>
                  </a:lnTo>
                  <a:lnTo>
                    <a:pt x="11042" y="2031"/>
                  </a:lnTo>
                  <a:lnTo>
                    <a:pt x="10286" y="2399"/>
                  </a:lnTo>
                  <a:lnTo>
                    <a:pt x="9551" y="2809"/>
                  </a:lnTo>
                  <a:lnTo>
                    <a:pt x="8860" y="3242"/>
                  </a:lnTo>
                  <a:lnTo>
                    <a:pt x="8190" y="3674"/>
                  </a:lnTo>
                  <a:lnTo>
                    <a:pt x="7563" y="4127"/>
                  </a:lnTo>
                  <a:lnTo>
                    <a:pt x="6958" y="4603"/>
                  </a:lnTo>
                  <a:lnTo>
                    <a:pt x="6397" y="5100"/>
                  </a:lnTo>
                  <a:lnTo>
                    <a:pt x="5856" y="5618"/>
                  </a:lnTo>
                  <a:lnTo>
                    <a:pt x="5360" y="6137"/>
                  </a:lnTo>
                  <a:lnTo>
                    <a:pt x="4884" y="6656"/>
                  </a:lnTo>
                  <a:lnTo>
                    <a:pt x="4430" y="7196"/>
                  </a:lnTo>
                  <a:lnTo>
                    <a:pt x="3998" y="7757"/>
                  </a:lnTo>
                  <a:lnTo>
                    <a:pt x="3609" y="8319"/>
                  </a:lnTo>
                  <a:lnTo>
                    <a:pt x="3242" y="8881"/>
                  </a:lnTo>
                  <a:lnTo>
                    <a:pt x="2896" y="9464"/>
                  </a:lnTo>
                  <a:lnTo>
                    <a:pt x="2572" y="10048"/>
                  </a:lnTo>
                  <a:lnTo>
                    <a:pt x="2270" y="10653"/>
                  </a:lnTo>
                  <a:lnTo>
                    <a:pt x="1989" y="11236"/>
                  </a:lnTo>
                  <a:lnTo>
                    <a:pt x="1729" y="11841"/>
                  </a:lnTo>
                  <a:lnTo>
                    <a:pt x="1513" y="12446"/>
                  </a:lnTo>
                  <a:lnTo>
                    <a:pt x="1297" y="13051"/>
                  </a:lnTo>
                  <a:lnTo>
                    <a:pt x="1103" y="13656"/>
                  </a:lnTo>
                  <a:lnTo>
                    <a:pt x="930" y="14261"/>
                  </a:lnTo>
                  <a:lnTo>
                    <a:pt x="757" y="14866"/>
                  </a:lnTo>
                  <a:lnTo>
                    <a:pt x="627" y="15471"/>
                  </a:lnTo>
                  <a:lnTo>
                    <a:pt x="498" y="16076"/>
                  </a:lnTo>
                  <a:lnTo>
                    <a:pt x="390" y="16660"/>
                  </a:lnTo>
                  <a:lnTo>
                    <a:pt x="303" y="17243"/>
                  </a:lnTo>
                  <a:lnTo>
                    <a:pt x="217" y="17827"/>
                  </a:lnTo>
                  <a:lnTo>
                    <a:pt x="109" y="18972"/>
                  </a:lnTo>
                  <a:lnTo>
                    <a:pt x="44" y="20095"/>
                  </a:lnTo>
                  <a:lnTo>
                    <a:pt x="1" y="21154"/>
                  </a:lnTo>
                  <a:lnTo>
                    <a:pt x="1" y="22170"/>
                  </a:lnTo>
                  <a:lnTo>
                    <a:pt x="44" y="23120"/>
                  </a:lnTo>
                  <a:lnTo>
                    <a:pt x="109" y="24006"/>
                  </a:lnTo>
                  <a:lnTo>
                    <a:pt x="174" y="24827"/>
                  </a:lnTo>
                  <a:lnTo>
                    <a:pt x="260" y="25541"/>
                  </a:lnTo>
                  <a:lnTo>
                    <a:pt x="347" y="26189"/>
                  </a:lnTo>
                  <a:lnTo>
                    <a:pt x="433" y="26729"/>
                  </a:lnTo>
                  <a:lnTo>
                    <a:pt x="563" y="27485"/>
                  </a:lnTo>
                  <a:lnTo>
                    <a:pt x="627" y="27744"/>
                  </a:lnTo>
                  <a:lnTo>
                    <a:pt x="17438" y="27744"/>
                  </a:lnTo>
                  <a:lnTo>
                    <a:pt x="174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fill="none" extrusionOk="0">
                  <a:moveTo>
                    <a:pt x="627" y="27744"/>
                  </a:moveTo>
                  <a:lnTo>
                    <a:pt x="627" y="27744"/>
                  </a:lnTo>
                  <a:lnTo>
                    <a:pt x="563" y="27485"/>
                  </a:lnTo>
                  <a:lnTo>
                    <a:pt x="433" y="26729"/>
                  </a:lnTo>
                  <a:lnTo>
                    <a:pt x="347" y="26189"/>
                  </a:lnTo>
                  <a:lnTo>
                    <a:pt x="260" y="25541"/>
                  </a:lnTo>
                  <a:lnTo>
                    <a:pt x="174" y="24827"/>
                  </a:lnTo>
                  <a:lnTo>
                    <a:pt x="109" y="24006"/>
                  </a:lnTo>
                  <a:lnTo>
                    <a:pt x="44" y="23120"/>
                  </a:lnTo>
                  <a:lnTo>
                    <a:pt x="1" y="22170"/>
                  </a:lnTo>
                  <a:lnTo>
                    <a:pt x="1" y="21154"/>
                  </a:lnTo>
                  <a:lnTo>
                    <a:pt x="44" y="20095"/>
                  </a:lnTo>
                  <a:lnTo>
                    <a:pt x="109" y="18972"/>
                  </a:lnTo>
                  <a:lnTo>
                    <a:pt x="217" y="17827"/>
                  </a:lnTo>
                  <a:lnTo>
                    <a:pt x="303" y="17243"/>
                  </a:lnTo>
                  <a:lnTo>
                    <a:pt x="390" y="16660"/>
                  </a:lnTo>
                  <a:lnTo>
                    <a:pt x="498" y="16076"/>
                  </a:lnTo>
                  <a:lnTo>
                    <a:pt x="627" y="15471"/>
                  </a:lnTo>
                  <a:lnTo>
                    <a:pt x="757" y="14866"/>
                  </a:lnTo>
                  <a:lnTo>
                    <a:pt x="930" y="14261"/>
                  </a:lnTo>
                  <a:lnTo>
                    <a:pt x="1103" y="13656"/>
                  </a:lnTo>
                  <a:lnTo>
                    <a:pt x="1297" y="13051"/>
                  </a:lnTo>
                  <a:lnTo>
                    <a:pt x="1513" y="12446"/>
                  </a:lnTo>
                  <a:lnTo>
                    <a:pt x="1729" y="11841"/>
                  </a:lnTo>
                  <a:lnTo>
                    <a:pt x="1989" y="11236"/>
                  </a:lnTo>
                  <a:lnTo>
                    <a:pt x="2270" y="10653"/>
                  </a:lnTo>
                  <a:lnTo>
                    <a:pt x="2572" y="10048"/>
                  </a:lnTo>
                  <a:lnTo>
                    <a:pt x="2896" y="9464"/>
                  </a:lnTo>
                  <a:lnTo>
                    <a:pt x="3242" y="8881"/>
                  </a:lnTo>
                  <a:lnTo>
                    <a:pt x="3609" y="8319"/>
                  </a:lnTo>
                  <a:lnTo>
                    <a:pt x="3998" y="7757"/>
                  </a:lnTo>
                  <a:lnTo>
                    <a:pt x="4430" y="7196"/>
                  </a:lnTo>
                  <a:lnTo>
                    <a:pt x="4884" y="6656"/>
                  </a:lnTo>
                  <a:lnTo>
                    <a:pt x="5360" y="6137"/>
                  </a:lnTo>
                  <a:lnTo>
                    <a:pt x="5856" y="5618"/>
                  </a:lnTo>
                  <a:lnTo>
                    <a:pt x="6397" y="5100"/>
                  </a:lnTo>
                  <a:lnTo>
                    <a:pt x="6958" y="4603"/>
                  </a:lnTo>
                  <a:lnTo>
                    <a:pt x="7563" y="4127"/>
                  </a:lnTo>
                  <a:lnTo>
                    <a:pt x="8190" y="3674"/>
                  </a:lnTo>
                  <a:lnTo>
                    <a:pt x="8860" y="3242"/>
                  </a:lnTo>
                  <a:lnTo>
                    <a:pt x="9551" y="2809"/>
                  </a:lnTo>
                  <a:lnTo>
                    <a:pt x="10286" y="2399"/>
                  </a:lnTo>
                  <a:lnTo>
                    <a:pt x="11042" y="2031"/>
                  </a:lnTo>
                  <a:lnTo>
                    <a:pt x="11842" y="1664"/>
                  </a:lnTo>
                  <a:lnTo>
                    <a:pt x="12684" y="1318"/>
                  </a:lnTo>
                  <a:lnTo>
                    <a:pt x="13570" y="1016"/>
                  </a:lnTo>
                  <a:lnTo>
                    <a:pt x="14478" y="713"/>
                  </a:lnTo>
                  <a:lnTo>
                    <a:pt x="15429" y="454"/>
                  </a:lnTo>
                  <a:lnTo>
                    <a:pt x="16423" y="195"/>
                  </a:lnTo>
                  <a:lnTo>
                    <a:pt x="17438" y="0"/>
                  </a:lnTo>
                  <a:lnTo>
                    <a:pt x="17438" y="27744"/>
                  </a:lnTo>
                  <a:lnTo>
                    <a:pt x="627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extrusionOk="0">
                  <a:moveTo>
                    <a:pt x="16897" y="0"/>
                  </a:move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fill="none" extrusionOk="0">
                  <a:moveTo>
                    <a:pt x="16897" y="0"/>
                  </a:moveTo>
                  <a:lnTo>
                    <a:pt x="16897" y="0"/>
                  </a:ln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fill="none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extrusionOk="0">
                  <a:moveTo>
                    <a:pt x="17373" y="1"/>
                  </a:moveTo>
                  <a:lnTo>
                    <a:pt x="16444" y="195"/>
                  </a:lnTo>
                  <a:lnTo>
                    <a:pt x="15558" y="411"/>
                  </a:lnTo>
                  <a:lnTo>
                    <a:pt x="15072" y="557"/>
                  </a:lnTo>
                  <a:lnTo>
                    <a:pt x="15072" y="557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close/>
                  <a:moveTo>
                    <a:pt x="15072" y="557"/>
                  </a:moveTo>
                  <a:lnTo>
                    <a:pt x="14975" y="584"/>
                  </a:lnTo>
                  <a:lnTo>
                    <a:pt x="14823" y="632"/>
                  </a:lnTo>
                  <a:lnTo>
                    <a:pt x="14823" y="632"/>
                  </a:lnTo>
                  <a:lnTo>
                    <a:pt x="15072" y="557"/>
                  </a:lnTo>
                  <a:close/>
                  <a:moveTo>
                    <a:pt x="14823" y="632"/>
                  </a:move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823" y="63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fill="none" extrusionOk="0">
                  <a:moveTo>
                    <a:pt x="17373" y="1"/>
                  </a:moveTo>
                  <a:lnTo>
                    <a:pt x="17373" y="1"/>
                  </a:lnTo>
                  <a:lnTo>
                    <a:pt x="16444" y="195"/>
                  </a:lnTo>
                  <a:lnTo>
                    <a:pt x="15558" y="411"/>
                  </a:ln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218" y="822"/>
                  </a:lnTo>
                  <a:lnTo>
                    <a:pt x="14975" y="584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lnTo>
                    <a:pt x="1737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extrusionOk="0">
                  <a:moveTo>
                    <a:pt x="3155" y="1"/>
                  </a:move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fill="none" extrusionOk="0">
                  <a:moveTo>
                    <a:pt x="3155" y="1"/>
                  </a:moveTo>
                  <a:lnTo>
                    <a:pt x="3155" y="1"/>
                  </a:ln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extrusionOk="0">
                  <a:moveTo>
                    <a:pt x="1" y="0"/>
                  </a:moveTo>
                  <a:lnTo>
                    <a:pt x="1" y="27744"/>
                  </a:ln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fill="none" extrusionOk="0">
                  <a:moveTo>
                    <a:pt x="17503" y="27744"/>
                  </a:move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lnTo>
                    <a:pt x="1" y="27744"/>
                  </a:lnTo>
                  <a:lnTo>
                    <a:pt x="17503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fill="none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3"/>
            <p:cNvSpPr/>
            <p:nvPr/>
          </p:nvSpPr>
          <p:spPr>
            <a:xfrm>
              <a:off x="13996425" y="3580975"/>
              <a:ext cx="428950" cy="609900"/>
            </a:xfrm>
            <a:custGeom>
              <a:avLst/>
              <a:gdLst/>
              <a:ahLst/>
              <a:cxnLst/>
              <a:rect l="l" t="t" r="r" b="b"/>
              <a:pathLst>
                <a:path w="17158" h="24396" extrusionOk="0">
                  <a:moveTo>
                    <a:pt x="1" y="1"/>
                  </a:moveTo>
                  <a:lnTo>
                    <a:pt x="1" y="24395"/>
                  </a:lnTo>
                  <a:lnTo>
                    <a:pt x="17071" y="24395"/>
                  </a:lnTo>
                  <a:lnTo>
                    <a:pt x="17157" y="24028"/>
                  </a:lnTo>
                  <a:lnTo>
                    <a:pt x="16358" y="23747"/>
                  </a:lnTo>
                  <a:lnTo>
                    <a:pt x="15580" y="23445"/>
                  </a:lnTo>
                  <a:lnTo>
                    <a:pt x="14823" y="23099"/>
                  </a:lnTo>
                  <a:lnTo>
                    <a:pt x="14089" y="22732"/>
                  </a:lnTo>
                  <a:lnTo>
                    <a:pt x="13354" y="22321"/>
                  </a:lnTo>
                  <a:lnTo>
                    <a:pt x="12641" y="21911"/>
                  </a:lnTo>
                  <a:lnTo>
                    <a:pt x="11950" y="21457"/>
                  </a:lnTo>
                  <a:lnTo>
                    <a:pt x="11280" y="20981"/>
                  </a:lnTo>
                  <a:lnTo>
                    <a:pt x="10632" y="20463"/>
                  </a:lnTo>
                  <a:lnTo>
                    <a:pt x="9983" y="19944"/>
                  </a:lnTo>
                  <a:lnTo>
                    <a:pt x="9378" y="19404"/>
                  </a:lnTo>
                  <a:lnTo>
                    <a:pt x="8773" y="18821"/>
                  </a:lnTo>
                  <a:lnTo>
                    <a:pt x="8212" y="18237"/>
                  </a:lnTo>
                  <a:lnTo>
                    <a:pt x="7650" y="17611"/>
                  </a:lnTo>
                  <a:lnTo>
                    <a:pt x="7131" y="16984"/>
                  </a:lnTo>
                  <a:lnTo>
                    <a:pt x="6634" y="16314"/>
                  </a:lnTo>
                  <a:lnTo>
                    <a:pt x="6159" y="15644"/>
                  </a:lnTo>
                  <a:lnTo>
                    <a:pt x="5705" y="14953"/>
                  </a:lnTo>
                  <a:lnTo>
                    <a:pt x="5273" y="14240"/>
                  </a:lnTo>
                  <a:lnTo>
                    <a:pt x="4862" y="13527"/>
                  </a:lnTo>
                  <a:lnTo>
                    <a:pt x="4495" y="12771"/>
                  </a:lnTo>
                  <a:lnTo>
                    <a:pt x="4149" y="12014"/>
                  </a:lnTo>
                  <a:lnTo>
                    <a:pt x="3847" y="11236"/>
                  </a:lnTo>
                  <a:lnTo>
                    <a:pt x="3566" y="10459"/>
                  </a:lnTo>
                  <a:lnTo>
                    <a:pt x="3307" y="9659"/>
                  </a:lnTo>
                  <a:lnTo>
                    <a:pt x="3091" y="8838"/>
                  </a:lnTo>
                  <a:lnTo>
                    <a:pt x="2896" y="8017"/>
                  </a:lnTo>
                  <a:lnTo>
                    <a:pt x="2745" y="7196"/>
                  </a:lnTo>
                  <a:lnTo>
                    <a:pt x="2615" y="6353"/>
                  </a:lnTo>
                  <a:lnTo>
                    <a:pt x="2529" y="5489"/>
                  </a:lnTo>
                  <a:lnTo>
                    <a:pt x="2464" y="4625"/>
                  </a:lnTo>
                  <a:lnTo>
                    <a:pt x="2464" y="3760"/>
                  </a:lnTo>
                  <a:lnTo>
                    <a:pt x="2464" y="3004"/>
                  </a:lnTo>
                  <a:lnTo>
                    <a:pt x="2507" y="2226"/>
                  </a:lnTo>
                  <a:lnTo>
                    <a:pt x="2572" y="1491"/>
                  </a:lnTo>
                  <a:lnTo>
                    <a:pt x="2680" y="735"/>
                  </a:lnTo>
                  <a:lnTo>
                    <a:pt x="2010" y="519"/>
                  </a:lnTo>
                  <a:lnTo>
                    <a:pt x="1362" y="325"/>
                  </a:lnTo>
                  <a:lnTo>
                    <a:pt x="671" y="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3"/>
            <p:cNvSpPr/>
            <p:nvPr/>
          </p:nvSpPr>
          <p:spPr>
            <a:xfrm>
              <a:off x="13996425" y="3499400"/>
              <a:ext cx="428950" cy="691475"/>
            </a:xfrm>
            <a:custGeom>
              <a:avLst/>
              <a:gdLst/>
              <a:ahLst/>
              <a:cxnLst/>
              <a:rect l="l" t="t" r="r" b="b"/>
              <a:pathLst>
                <a:path w="17158" h="27659" fill="none" extrusionOk="0">
                  <a:moveTo>
                    <a:pt x="1" y="1"/>
                  </a:moveTo>
                  <a:lnTo>
                    <a:pt x="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157" y="27291"/>
                  </a:lnTo>
                  <a:lnTo>
                    <a:pt x="17157" y="27291"/>
                  </a:lnTo>
                  <a:lnTo>
                    <a:pt x="16358" y="27010"/>
                  </a:lnTo>
                  <a:lnTo>
                    <a:pt x="15580" y="26708"/>
                  </a:lnTo>
                  <a:lnTo>
                    <a:pt x="14823" y="26362"/>
                  </a:lnTo>
                  <a:lnTo>
                    <a:pt x="14089" y="25995"/>
                  </a:lnTo>
                  <a:lnTo>
                    <a:pt x="13354" y="25584"/>
                  </a:lnTo>
                  <a:lnTo>
                    <a:pt x="12641" y="25174"/>
                  </a:lnTo>
                  <a:lnTo>
                    <a:pt x="11950" y="24720"/>
                  </a:lnTo>
                  <a:lnTo>
                    <a:pt x="11280" y="24244"/>
                  </a:lnTo>
                  <a:lnTo>
                    <a:pt x="10632" y="23726"/>
                  </a:lnTo>
                  <a:lnTo>
                    <a:pt x="9983" y="23207"/>
                  </a:lnTo>
                  <a:lnTo>
                    <a:pt x="9378" y="22667"/>
                  </a:lnTo>
                  <a:lnTo>
                    <a:pt x="8773" y="22084"/>
                  </a:lnTo>
                  <a:lnTo>
                    <a:pt x="8212" y="21500"/>
                  </a:lnTo>
                  <a:lnTo>
                    <a:pt x="7650" y="20874"/>
                  </a:lnTo>
                  <a:lnTo>
                    <a:pt x="7131" y="20247"/>
                  </a:lnTo>
                  <a:lnTo>
                    <a:pt x="6634" y="19577"/>
                  </a:lnTo>
                  <a:lnTo>
                    <a:pt x="6159" y="18907"/>
                  </a:lnTo>
                  <a:lnTo>
                    <a:pt x="5705" y="18216"/>
                  </a:lnTo>
                  <a:lnTo>
                    <a:pt x="5273" y="17503"/>
                  </a:lnTo>
                  <a:lnTo>
                    <a:pt x="4862" y="16790"/>
                  </a:lnTo>
                  <a:lnTo>
                    <a:pt x="4495" y="16034"/>
                  </a:lnTo>
                  <a:lnTo>
                    <a:pt x="4149" y="15277"/>
                  </a:lnTo>
                  <a:lnTo>
                    <a:pt x="3847" y="14499"/>
                  </a:lnTo>
                  <a:lnTo>
                    <a:pt x="3566" y="13722"/>
                  </a:lnTo>
                  <a:lnTo>
                    <a:pt x="3307" y="12922"/>
                  </a:lnTo>
                  <a:lnTo>
                    <a:pt x="3091" y="12101"/>
                  </a:lnTo>
                  <a:lnTo>
                    <a:pt x="2896" y="11280"/>
                  </a:lnTo>
                  <a:lnTo>
                    <a:pt x="2745" y="10459"/>
                  </a:lnTo>
                  <a:lnTo>
                    <a:pt x="2615" y="9616"/>
                  </a:lnTo>
                  <a:lnTo>
                    <a:pt x="2529" y="8752"/>
                  </a:lnTo>
                  <a:lnTo>
                    <a:pt x="2464" y="7888"/>
                  </a:lnTo>
                  <a:lnTo>
                    <a:pt x="2464" y="7023"/>
                  </a:lnTo>
                  <a:lnTo>
                    <a:pt x="2464" y="7023"/>
                  </a:lnTo>
                  <a:lnTo>
                    <a:pt x="2464" y="6267"/>
                  </a:lnTo>
                  <a:lnTo>
                    <a:pt x="2507" y="5489"/>
                  </a:lnTo>
                  <a:lnTo>
                    <a:pt x="2572" y="4754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010" y="3782"/>
                  </a:lnTo>
                  <a:lnTo>
                    <a:pt x="1362" y="3588"/>
                  </a:lnTo>
                  <a:lnTo>
                    <a:pt x="671" y="3415"/>
                  </a:lnTo>
                  <a:lnTo>
                    <a:pt x="1" y="3264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extrusionOk="0">
                  <a:moveTo>
                    <a:pt x="691" y="1"/>
                  </a:move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fill="none" extrusionOk="0">
                  <a:moveTo>
                    <a:pt x="691" y="1"/>
                  </a:moveTo>
                  <a:lnTo>
                    <a:pt x="691" y="1"/>
                  </a:ln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extrusionOk="0">
                  <a:moveTo>
                    <a:pt x="1" y="1"/>
                  </a:move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fill="none" extrusionOk="0">
                  <a:moveTo>
                    <a:pt x="1" y="1"/>
                  </a:moveTo>
                  <a:lnTo>
                    <a:pt x="1" y="3264"/>
                  </a:ln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extrusionOk="0">
                  <a:moveTo>
                    <a:pt x="1254" y="1"/>
                  </a:move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fill="none" extrusionOk="0">
                  <a:moveTo>
                    <a:pt x="8362" y="1"/>
                  </a:moveTo>
                  <a:lnTo>
                    <a:pt x="1254" y="1"/>
                  </a:lnTo>
                  <a:lnTo>
                    <a:pt x="1254" y="1"/>
                  </a:ln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3"/>
            <p:cNvSpPr/>
            <p:nvPr/>
          </p:nvSpPr>
          <p:spPr>
            <a:xfrm>
              <a:off x="13488650" y="3127225"/>
              <a:ext cx="129675" cy="129675"/>
            </a:xfrm>
            <a:custGeom>
              <a:avLst/>
              <a:gdLst/>
              <a:ahLst/>
              <a:cxnLst/>
              <a:rect l="l" t="t" r="r" b="b"/>
              <a:pathLst>
                <a:path w="5187" h="5187" extrusionOk="0">
                  <a:moveTo>
                    <a:pt x="2313" y="0"/>
                  </a:moveTo>
                  <a:lnTo>
                    <a:pt x="2053" y="43"/>
                  </a:lnTo>
                  <a:lnTo>
                    <a:pt x="1816" y="108"/>
                  </a:lnTo>
                  <a:lnTo>
                    <a:pt x="1578" y="195"/>
                  </a:lnTo>
                  <a:lnTo>
                    <a:pt x="1340" y="303"/>
                  </a:lnTo>
                  <a:lnTo>
                    <a:pt x="1146" y="432"/>
                  </a:lnTo>
                  <a:lnTo>
                    <a:pt x="930" y="584"/>
                  </a:lnTo>
                  <a:lnTo>
                    <a:pt x="757" y="756"/>
                  </a:lnTo>
                  <a:lnTo>
                    <a:pt x="584" y="929"/>
                  </a:lnTo>
                  <a:lnTo>
                    <a:pt x="433" y="1145"/>
                  </a:lnTo>
                  <a:lnTo>
                    <a:pt x="303" y="1361"/>
                  </a:lnTo>
                  <a:lnTo>
                    <a:pt x="195" y="1578"/>
                  </a:lnTo>
                  <a:lnTo>
                    <a:pt x="109" y="1815"/>
                  </a:lnTo>
                  <a:lnTo>
                    <a:pt x="44" y="2075"/>
                  </a:lnTo>
                  <a:lnTo>
                    <a:pt x="1" y="2334"/>
                  </a:lnTo>
                  <a:lnTo>
                    <a:pt x="1" y="2593"/>
                  </a:lnTo>
                  <a:lnTo>
                    <a:pt x="1" y="2852"/>
                  </a:lnTo>
                  <a:lnTo>
                    <a:pt x="44" y="3112"/>
                  </a:lnTo>
                  <a:lnTo>
                    <a:pt x="109" y="3371"/>
                  </a:lnTo>
                  <a:lnTo>
                    <a:pt x="195" y="3609"/>
                  </a:lnTo>
                  <a:lnTo>
                    <a:pt x="303" y="3825"/>
                  </a:lnTo>
                  <a:lnTo>
                    <a:pt x="433" y="4041"/>
                  </a:lnTo>
                  <a:lnTo>
                    <a:pt x="584" y="4235"/>
                  </a:lnTo>
                  <a:lnTo>
                    <a:pt x="757" y="4430"/>
                  </a:lnTo>
                  <a:lnTo>
                    <a:pt x="930" y="4581"/>
                  </a:lnTo>
                  <a:lnTo>
                    <a:pt x="1146" y="4732"/>
                  </a:lnTo>
                  <a:lnTo>
                    <a:pt x="1340" y="4862"/>
                  </a:lnTo>
                  <a:lnTo>
                    <a:pt x="1578" y="4970"/>
                  </a:lnTo>
                  <a:lnTo>
                    <a:pt x="1816" y="5056"/>
                  </a:lnTo>
                  <a:lnTo>
                    <a:pt x="2053" y="5121"/>
                  </a:lnTo>
                  <a:lnTo>
                    <a:pt x="2313" y="5164"/>
                  </a:lnTo>
                  <a:lnTo>
                    <a:pt x="2594" y="5186"/>
                  </a:lnTo>
                  <a:lnTo>
                    <a:pt x="2853" y="5164"/>
                  </a:lnTo>
                  <a:lnTo>
                    <a:pt x="3112" y="5121"/>
                  </a:lnTo>
                  <a:lnTo>
                    <a:pt x="3350" y="5056"/>
                  </a:lnTo>
                  <a:lnTo>
                    <a:pt x="3587" y="4970"/>
                  </a:lnTo>
                  <a:lnTo>
                    <a:pt x="3825" y="4862"/>
                  </a:lnTo>
                  <a:lnTo>
                    <a:pt x="4041" y="4732"/>
                  </a:lnTo>
                  <a:lnTo>
                    <a:pt x="4236" y="4581"/>
                  </a:lnTo>
                  <a:lnTo>
                    <a:pt x="4430" y="4430"/>
                  </a:lnTo>
                  <a:lnTo>
                    <a:pt x="4581" y="4235"/>
                  </a:lnTo>
                  <a:lnTo>
                    <a:pt x="4733" y="4041"/>
                  </a:lnTo>
                  <a:lnTo>
                    <a:pt x="4862" y="3825"/>
                  </a:lnTo>
                  <a:lnTo>
                    <a:pt x="4970" y="3609"/>
                  </a:lnTo>
                  <a:lnTo>
                    <a:pt x="5057" y="3371"/>
                  </a:lnTo>
                  <a:lnTo>
                    <a:pt x="5122" y="3112"/>
                  </a:lnTo>
                  <a:lnTo>
                    <a:pt x="5165" y="2852"/>
                  </a:lnTo>
                  <a:lnTo>
                    <a:pt x="5186" y="2593"/>
                  </a:lnTo>
                  <a:lnTo>
                    <a:pt x="5165" y="2334"/>
                  </a:lnTo>
                  <a:lnTo>
                    <a:pt x="5122" y="2075"/>
                  </a:lnTo>
                  <a:lnTo>
                    <a:pt x="5057" y="1815"/>
                  </a:lnTo>
                  <a:lnTo>
                    <a:pt x="4970" y="1578"/>
                  </a:lnTo>
                  <a:lnTo>
                    <a:pt x="4862" y="1361"/>
                  </a:lnTo>
                  <a:lnTo>
                    <a:pt x="4733" y="1145"/>
                  </a:lnTo>
                  <a:lnTo>
                    <a:pt x="4581" y="929"/>
                  </a:lnTo>
                  <a:lnTo>
                    <a:pt x="4430" y="756"/>
                  </a:lnTo>
                  <a:lnTo>
                    <a:pt x="4236" y="584"/>
                  </a:lnTo>
                  <a:lnTo>
                    <a:pt x="4041" y="432"/>
                  </a:lnTo>
                  <a:lnTo>
                    <a:pt x="3825" y="303"/>
                  </a:lnTo>
                  <a:lnTo>
                    <a:pt x="3587" y="195"/>
                  </a:lnTo>
                  <a:lnTo>
                    <a:pt x="3350" y="108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356"/>
                  </a:lnTo>
                  <a:lnTo>
                    <a:pt x="7088" y="9032"/>
                  </a:lnTo>
                  <a:lnTo>
                    <a:pt x="7044" y="8600"/>
                  </a:lnTo>
                  <a:lnTo>
                    <a:pt x="6980" y="8081"/>
                  </a:lnTo>
                  <a:lnTo>
                    <a:pt x="6893" y="7476"/>
                  </a:lnTo>
                  <a:lnTo>
                    <a:pt x="6742" y="6806"/>
                  </a:lnTo>
                  <a:lnTo>
                    <a:pt x="6547" y="6072"/>
                  </a:lnTo>
                  <a:lnTo>
                    <a:pt x="6310" y="5316"/>
                  </a:lnTo>
                  <a:lnTo>
                    <a:pt x="6159" y="4927"/>
                  </a:lnTo>
                  <a:lnTo>
                    <a:pt x="5986" y="4516"/>
                  </a:lnTo>
                  <a:lnTo>
                    <a:pt x="5813" y="4127"/>
                  </a:lnTo>
                  <a:lnTo>
                    <a:pt x="5618" y="3717"/>
                  </a:lnTo>
                  <a:lnTo>
                    <a:pt x="5381" y="3328"/>
                  </a:lnTo>
                  <a:lnTo>
                    <a:pt x="5143" y="2917"/>
                  </a:lnTo>
                  <a:lnTo>
                    <a:pt x="4884" y="2528"/>
                  </a:lnTo>
                  <a:lnTo>
                    <a:pt x="4603" y="2139"/>
                  </a:lnTo>
                  <a:lnTo>
                    <a:pt x="4279" y="1750"/>
                  </a:lnTo>
                  <a:lnTo>
                    <a:pt x="3955" y="1383"/>
                  </a:lnTo>
                  <a:lnTo>
                    <a:pt x="3587" y="1016"/>
                  </a:lnTo>
                  <a:lnTo>
                    <a:pt x="3198" y="670"/>
                  </a:lnTo>
                  <a:lnTo>
                    <a:pt x="2788" y="324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fill="none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lnTo>
                    <a:pt x="23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AE412AEF-FC21-09D8-115B-717B381C177F}"/>
              </a:ext>
            </a:extLst>
          </p:cNvPr>
          <p:cNvGrpSpPr/>
          <p:nvPr/>
        </p:nvGrpSpPr>
        <p:grpSpPr>
          <a:xfrm>
            <a:off x="3026385" y="1"/>
            <a:ext cx="6117615" cy="5143499"/>
            <a:chOff x="3017271" y="4204"/>
            <a:chExt cx="6117615" cy="5143499"/>
          </a:xfrm>
        </p:grpSpPr>
        <p:pic>
          <p:nvPicPr>
            <p:cNvPr id="165" name="Picture 164">
              <a:extLst>
                <a:ext uri="{FF2B5EF4-FFF2-40B4-BE49-F238E27FC236}">
                  <a16:creationId xmlns:a16="http://schemas.microsoft.com/office/drawing/2014/main" id="{362BADEA-C2E8-41E0-F9C2-B119D2F37F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17271" y="4204"/>
              <a:ext cx="6117615" cy="5143499"/>
            </a:xfrm>
            <a:prstGeom prst="rect">
              <a:avLst/>
            </a:prstGeom>
            <a:ln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166" name="Rectangle: Rounded Corners 165">
              <a:extLst>
                <a:ext uri="{FF2B5EF4-FFF2-40B4-BE49-F238E27FC236}">
                  <a16:creationId xmlns:a16="http://schemas.microsoft.com/office/drawing/2014/main" id="{F6410170-2B9A-D28E-9F82-929192CF20B8}"/>
                </a:ext>
              </a:extLst>
            </p:cNvPr>
            <p:cNvSpPr/>
            <p:nvPr/>
          </p:nvSpPr>
          <p:spPr>
            <a:xfrm>
              <a:off x="3280812" y="353813"/>
              <a:ext cx="1429037" cy="408953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Rectangle: Rounded Corners 166">
              <a:extLst>
                <a:ext uri="{FF2B5EF4-FFF2-40B4-BE49-F238E27FC236}">
                  <a16:creationId xmlns:a16="http://schemas.microsoft.com/office/drawing/2014/main" id="{963B5A6F-BFF4-8A3E-0C24-1776866B63AF}"/>
                </a:ext>
              </a:extLst>
            </p:cNvPr>
            <p:cNvSpPr/>
            <p:nvPr/>
          </p:nvSpPr>
          <p:spPr>
            <a:xfrm>
              <a:off x="6622588" y="147039"/>
              <a:ext cx="1691825" cy="204338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: Rounded Corners 167">
              <a:extLst>
                <a:ext uri="{FF2B5EF4-FFF2-40B4-BE49-F238E27FC236}">
                  <a16:creationId xmlns:a16="http://schemas.microsoft.com/office/drawing/2014/main" id="{42F34A00-1FE3-6989-040A-1C76CED07FE5}"/>
                </a:ext>
              </a:extLst>
            </p:cNvPr>
            <p:cNvSpPr/>
            <p:nvPr/>
          </p:nvSpPr>
          <p:spPr>
            <a:xfrm>
              <a:off x="4253260" y="4841335"/>
              <a:ext cx="1227308" cy="212266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Rectangle: Rounded Corners 168">
              <a:extLst>
                <a:ext uri="{FF2B5EF4-FFF2-40B4-BE49-F238E27FC236}">
                  <a16:creationId xmlns:a16="http://schemas.microsoft.com/office/drawing/2014/main" id="{87638428-2AA1-0BCE-206E-F6078F00DB01}"/>
                </a:ext>
              </a:extLst>
            </p:cNvPr>
            <p:cNvSpPr/>
            <p:nvPr/>
          </p:nvSpPr>
          <p:spPr>
            <a:xfrm>
              <a:off x="6728253" y="2575953"/>
              <a:ext cx="1857911" cy="408953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: Rounded Corners 169">
              <a:extLst>
                <a:ext uri="{FF2B5EF4-FFF2-40B4-BE49-F238E27FC236}">
                  <a16:creationId xmlns:a16="http://schemas.microsoft.com/office/drawing/2014/main" id="{7966BF1C-4CB3-2754-EC3B-BD4EE96AFDA7}"/>
                </a:ext>
              </a:extLst>
            </p:cNvPr>
            <p:cNvSpPr/>
            <p:nvPr/>
          </p:nvSpPr>
          <p:spPr>
            <a:xfrm>
              <a:off x="6274561" y="4434112"/>
              <a:ext cx="907383" cy="145520"/>
            </a:xfrm>
            <a:prstGeom prst="round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B9AC0-A3D5-7CEE-7EC4-6A27E39B1B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4860" y="295966"/>
            <a:ext cx="7704000" cy="457200"/>
          </a:xfrm>
        </p:spPr>
        <p:txBody>
          <a:bodyPr/>
          <a:lstStyle/>
          <a:p>
            <a:r>
              <a:rPr lang="en-US" dirty="0"/>
              <a:t>What’s happening?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97A4A93-746F-ACEE-C1E5-457F2F8EF3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8623" y="969325"/>
            <a:ext cx="4796298" cy="3964523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88B3880-CAED-0B09-75C5-0A0F8950C3F9}"/>
              </a:ext>
            </a:extLst>
          </p:cNvPr>
          <p:cNvSpPr/>
          <p:nvPr/>
        </p:nvSpPr>
        <p:spPr>
          <a:xfrm>
            <a:off x="2512442" y="1528061"/>
            <a:ext cx="2186694" cy="677257"/>
          </a:xfrm>
          <a:prstGeom prst="round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685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B9AC0-A3D5-7CEE-7EC4-6A27E39B1B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4860" y="295966"/>
            <a:ext cx="7704000" cy="457200"/>
          </a:xfrm>
        </p:spPr>
        <p:txBody>
          <a:bodyPr/>
          <a:lstStyle/>
          <a:p>
            <a:r>
              <a:rPr lang="en-US" dirty="0"/>
              <a:t>What’s happening?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70FE163-E2AD-03D7-C9BA-E28899C670E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6376" y="877060"/>
            <a:ext cx="4948518" cy="4090346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88B3880-CAED-0B09-75C5-0A0F8950C3F9}"/>
              </a:ext>
            </a:extLst>
          </p:cNvPr>
          <p:cNvSpPr/>
          <p:nvPr/>
        </p:nvSpPr>
        <p:spPr>
          <a:xfrm>
            <a:off x="2737374" y="1146654"/>
            <a:ext cx="2685458" cy="290960"/>
          </a:xfrm>
          <a:prstGeom prst="round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2033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B9AC0-A3D5-7CEE-7EC4-6A27E39B1B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4860" y="295966"/>
            <a:ext cx="7704000" cy="457200"/>
          </a:xfrm>
        </p:spPr>
        <p:txBody>
          <a:bodyPr/>
          <a:lstStyle/>
          <a:p>
            <a:r>
              <a:rPr lang="en-US" dirty="0"/>
              <a:t>What’s happening?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C3D01ED-79AD-2278-D14A-A922EC3836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75495" y="916789"/>
            <a:ext cx="4866574" cy="4100185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88B3880-CAED-0B09-75C5-0A0F8950C3F9}"/>
              </a:ext>
            </a:extLst>
          </p:cNvPr>
          <p:cNvSpPr/>
          <p:nvPr/>
        </p:nvSpPr>
        <p:spPr>
          <a:xfrm>
            <a:off x="3925605" y="4491305"/>
            <a:ext cx="1922643" cy="290960"/>
          </a:xfrm>
          <a:prstGeom prst="round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7390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B9AC0-A3D5-7CEE-7EC4-6A27E39B1B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4860" y="295966"/>
            <a:ext cx="7704000" cy="457200"/>
          </a:xfrm>
        </p:spPr>
        <p:txBody>
          <a:bodyPr/>
          <a:lstStyle/>
          <a:p>
            <a:r>
              <a:rPr lang="en-US" dirty="0"/>
              <a:t>What’s happening?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C783479-87CC-B739-D8C0-29E26FE8C2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2631" y="925712"/>
            <a:ext cx="4664907" cy="412491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88B3880-CAED-0B09-75C5-0A0F8950C3F9}"/>
              </a:ext>
            </a:extLst>
          </p:cNvPr>
          <p:cNvSpPr/>
          <p:nvPr/>
        </p:nvSpPr>
        <p:spPr>
          <a:xfrm>
            <a:off x="3060103" y="1061096"/>
            <a:ext cx="2807704" cy="645458"/>
          </a:xfrm>
          <a:prstGeom prst="round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FB277E1C-3049-CFDA-7326-8C421C5944A0}"/>
              </a:ext>
            </a:extLst>
          </p:cNvPr>
          <p:cNvSpPr/>
          <p:nvPr/>
        </p:nvSpPr>
        <p:spPr>
          <a:xfrm>
            <a:off x="2302993" y="3895059"/>
            <a:ext cx="1467073" cy="322729"/>
          </a:xfrm>
          <a:prstGeom prst="round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1701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Listen and point_track 14">
            <a:hlinkClick r:id="" action="ppaction://media"/>
            <a:extLst>
              <a:ext uri="{FF2B5EF4-FFF2-40B4-BE49-F238E27FC236}">
                <a16:creationId xmlns:a16="http://schemas.microsoft.com/office/drawing/2014/main" id="{7B83E395-F7E0-03B2-01FB-CEC67AE0B0D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992023" y="2571750"/>
            <a:ext cx="562323" cy="562323"/>
          </a:xfrm>
          <a:prstGeom prst="rect">
            <a:avLst/>
          </a:prstGeom>
        </p:spPr>
      </p:pic>
      <p:grpSp>
        <p:nvGrpSpPr>
          <p:cNvPr id="7145" name="Google Shape;7145;p33"/>
          <p:cNvGrpSpPr/>
          <p:nvPr/>
        </p:nvGrpSpPr>
        <p:grpSpPr>
          <a:xfrm>
            <a:off x="233406" y="3877928"/>
            <a:ext cx="1445336" cy="1115411"/>
            <a:chOff x="12761825" y="3127225"/>
            <a:chExt cx="2554500" cy="1971388"/>
          </a:xfrm>
        </p:grpSpPr>
        <p:sp>
          <p:nvSpPr>
            <p:cNvPr id="7146" name="Google Shape;7146;p33"/>
            <p:cNvSpPr/>
            <p:nvPr/>
          </p:nvSpPr>
          <p:spPr>
            <a:xfrm>
              <a:off x="12761825" y="4921613"/>
              <a:ext cx="2554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3"/>
            <p:cNvSpPr/>
            <p:nvPr/>
          </p:nvSpPr>
          <p:spPr>
            <a:xfrm>
              <a:off x="13559425" y="3153675"/>
              <a:ext cx="384100" cy="241500"/>
            </a:xfrm>
            <a:custGeom>
              <a:avLst/>
              <a:gdLst/>
              <a:ahLst/>
              <a:cxnLst/>
              <a:rect l="l" t="t" r="r" b="b"/>
              <a:pathLst>
                <a:path w="15364" h="9660" extrusionOk="0">
                  <a:moveTo>
                    <a:pt x="3544" y="1"/>
                  </a:moveTo>
                  <a:lnTo>
                    <a:pt x="2701" y="23"/>
                  </a:lnTo>
                  <a:lnTo>
                    <a:pt x="1837" y="87"/>
                  </a:lnTo>
                  <a:lnTo>
                    <a:pt x="929" y="174"/>
                  </a:lnTo>
                  <a:lnTo>
                    <a:pt x="0" y="325"/>
                  </a:lnTo>
                  <a:lnTo>
                    <a:pt x="454" y="2940"/>
                  </a:lnTo>
                  <a:lnTo>
                    <a:pt x="1275" y="2832"/>
                  </a:lnTo>
                  <a:lnTo>
                    <a:pt x="2075" y="2745"/>
                  </a:lnTo>
                  <a:lnTo>
                    <a:pt x="2831" y="2680"/>
                  </a:lnTo>
                  <a:lnTo>
                    <a:pt x="3544" y="2659"/>
                  </a:lnTo>
                  <a:lnTo>
                    <a:pt x="4322" y="2680"/>
                  </a:lnTo>
                  <a:lnTo>
                    <a:pt x="5056" y="2745"/>
                  </a:lnTo>
                  <a:lnTo>
                    <a:pt x="5726" y="2853"/>
                  </a:lnTo>
                  <a:lnTo>
                    <a:pt x="6374" y="2983"/>
                  </a:lnTo>
                  <a:lnTo>
                    <a:pt x="6893" y="3112"/>
                  </a:lnTo>
                  <a:lnTo>
                    <a:pt x="7390" y="3285"/>
                  </a:lnTo>
                  <a:lnTo>
                    <a:pt x="7844" y="3458"/>
                  </a:lnTo>
                  <a:lnTo>
                    <a:pt x="8276" y="3653"/>
                  </a:lnTo>
                  <a:lnTo>
                    <a:pt x="8622" y="3847"/>
                  </a:lnTo>
                  <a:lnTo>
                    <a:pt x="8967" y="4042"/>
                  </a:lnTo>
                  <a:lnTo>
                    <a:pt x="9270" y="4258"/>
                  </a:lnTo>
                  <a:lnTo>
                    <a:pt x="9572" y="4474"/>
                  </a:lnTo>
                  <a:lnTo>
                    <a:pt x="9853" y="4690"/>
                  </a:lnTo>
                  <a:lnTo>
                    <a:pt x="10113" y="4928"/>
                  </a:lnTo>
                  <a:lnTo>
                    <a:pt x="10372" y="5165"/>
                  </a:lnTo>
                  <a:lnTo>
                    <a:pt x="10588" y="5403"/>
                  </a:lnTo>
                  <a:lnTo>
                    <a:pt x="10912" y="5770"/>
                  </a:lnTo>
                  <a:lnTo>
                    <a:pt x="11193" y="6138"/>
                  </a:lnTo>
                  <a:lnTo>
                    <a:pt x="11452" y="6526"/>
                  </a:lnTo>
                  <a:lnTo>
                    <a:pt x="11690" y="6894"/>
                  </a:lnTo>
                  <a:lnTo>
                    <a:pt x="11971" y="7456"/>
                  </a:lnTo>
                  <a:lnTo>
                    <a:pt x="12208" y="7974"/>
                  </a:lnTo>
                  <a:lnTo>
                    <a:pt x="12381" y="8450"/>
                  </a:lnTo>
                  <a:lnTo>
                    <a:pt x="12533" y="8882"/>
                  </a:lnTo>
                  <a:lnTo>
                    <a:pt x="12619" y="9206"/>
                  </a:lnTo>
                  <a:lnTo>
                    <a:pt x="12684" y="9465"/>
                  </a:lnTo>
                  <a:lnTo>
                    <a:pt x="12705" y="9616"/>
                  </a:lnTo>
                  <a:lnTo>
                    <a:pt x="12705" y="9638"/>
                  </a:lnTo>
                  <a:lnTo>
                    <a:pt x="15363" y="9292"/>
                  </a:lnTo>
                  <a:lnTo>
                    <a:pt x="15277" y="8838"/>
                  </a:lnTo>
                  <a:lnTo>
                    <a:pt x="15147" y="8363"/>
                  </a:lnTo>
                  <a:lnTo>
                    <a:pt x="14974" y="7780"/>
                  </a:lnTo>
                  <a:lnTo>
                    <a:pt x="14801" y="7261"/>
                  </a:lnTo>
                  <a:lnTo>
                    <a:pt x="14564" y="6699"/>
                  </a:lnTo>
                  <a:lnTo>
                    <a:pt x="14283" y="6116"/>
                  </a:lnTo>
                  <a:lnTo>
                    <a:pt x="13937" y="5489"/>
                  </a:lnTo>
                  <a:lnTo>
                    <a:pt x="13656" y="4992"/>
                  </a:lnTo>
                  <a:lnTo>
                    <a:pt x="13310" y="4517"/>
                  </a:lnTo>
                  <a:lnTo>
                    <a:pt x="12943" y="4020"/>
                  </a:lnTo>
                  <a:lnTo>
                    <a:pt x="12511" y="3545"/>
                  </a:lnTo>
                  <a:lnTo>
                    <a:pt x="12165" y="3199"/>
                  </a:lnTo>
                  <a:lnTo>
                    <a:pt x="11798" y="2853"/>
                  </a:lnTo>
                  <a:lnTo>
                    <a:pt x="11387" y="2507"/>
                  </a:lnTo>
                  <a:lnTo>
                    <a:pt x="10977" y="2183"/>
                  </a:lnTo>
                  <a:lnTo>
                    <a:pt x="10523" y="1859"/>
                  </a:lnTo>
                  <a:lnTo>
                    <a:pt x="10026" y="1578"/>
                  </a:lnTo>
                  <a:lnTo>
                    <a:pt x="9508" y="1297"/>
                  </a:lnTo>
                  <a:lnTo>
                    <a:pt x="8967" y="1038"/>
                  </a:lnTo>
                  <a:lnTo>
                    <a:pt x="8406" y="822"/>
                  </a:lnTo>
                  <a:lnTo>
                    <a:pt x="7801" y="606"/>
                  </a:lnTo>
                  <a:lnTo>
                    <a:pt x="7152" y="433"/>
                  </a:lnTo>
                  <a:lnTo>
                    <a:pt x="6504" y="282"/>
                  </a:lnTo>
                  <a:lnTo>
                    <a:pt x="5813" y="152"/>
                  </a:lnTo>
                  <a:lnTo>
                    <a:pt x="5078" y="66"/>
                  </a:lnTo>
                  <a:lnTo>
                    <a:pt x="4322" y="23"/>
                  </a:lnTo>
                  <a:lnTo>
                    <a:pt x="3544" y="1"/>
                  </a:lnTo>
                  <a:close/>
                  <a:moveTo>
                    <a:pt x="13894" y="9487"/>
                  </a:moveTo>
                  <a:lnTo>
                    <a:pt x="12705" y="9638"/>
                  </a:lnTo>
                  <a:lnTo>
                    <a:pt x="12705" y="9660"/>
                  </a:lnTo>
                  <a:lnTo>
                    <a:pt x="13894" y="9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3"/>
            <p:cNvSpPr/>
            <p:nvPr/>
          </p:nvSpPr>
          <p:spPr>
            <a:xfrm>
              <a:off x="12808025" y="4457700"/>
              <a:ext cx="221500" cy="227450"/>
            </a:xfrm>
            <a:custGeom>
              <a:avLst/>
              <a:gdLst/>
              <a:ahLst/>
              <a:cxnLst/>
              <a:rect l="l" t="t" r="r" b="b"/>
              <a:pathLst>
                <a:path w="8860" h="9098" extrusionOk="0">
                  <a:moveTo>
                    <a:pt x="4775" y="1"/>
                  </a:moveTo>
                  <a:lnTo>
                    <a:pt x="4343" y="130"/>
                  </a:lnTo>
                  <a:lnTo>
                    <a:pt x="3868" y="260"/>
                  </a:lnTo>
                  <a:lnTo>
                    <a:pt x="3306" y="476"/>
                  </a:lnTo>
                  <a:lnTo>
                    <a:pt x="2658" y="735"/>
                  </a:lnTo>
                  <a:lnTo>
                    <a:pt x="2334" y="908"/>
                  </a:lnTo>
                  <a:lnTo>
                    <a:pt x="1988" y="1081"/>
                  </a:lnTo>
                  <a:lnTo>
                    <a:pt x="1664" y="1254"/>
                  </a:lnTo>
                  <a:lnTo>
                    <a:pt x="1361" y="1470"/>
                  </a:lnTo>
                  <a:lnTo>
                    <a:pt x="1059" y="1686"/>
                  </a:lnTo>
                  <a:lnTo>
                    <a:pt x="800" y="1924"/>
                  </a:lnTo>
                  <a:lnTo>
                    <a:pt x="562" y="2161"/>
                  </a:lnTo>
                  <a:lnTo>
                    <a:pt x="346" y="2421"/>
                  </a:lnTo>
                  <a:lnTo>
                    <a:pt x="195" y="2702"/>
                  </a:lnTo>
                  <a:lnTo>
                    <a:pt x="130" y="2853"/>
                  </a:lnTo>
                  <a:lnTo>
                    <a:pt x="65" y="3004"/>
                  </a:lnTo>
                  <a:lnTo>
                    <a:pt x="22" y="3155"/>
                  </a:lnTo>
                  <a:lnTo>
                    <a:pt x="0" y="3328"/>
                  </a:lnTo>
                  <a:lnTo>
                    <a:pt x="0" y="3479"/>
                  </a:lnTo>
                  <a:lnTo>
                    <a:pt x="0" y="3652"/>
                  </a:lnTo>
                  <a:lnTo>
                    <a:pt x="22" y="3825"/>
                  </a:lnTo>
                  <a:lnTo>
                    <a:pt x="43" y="3998"/>
                  </a:lnTo>
                  <a:lnTo>
                    <a:pt x="108" y="4171"/>
                  </a:lnTo>
                  <a:lnTo>
                    <a:pt x="173" y="4365"/>
                  </a:lnTo>
                  <a:lnTo>
                    <a:pt x="259" y="4538"/>
                  </a:lnTo>
                  <a:lnTo>
                    <a:pt x="368" y="4733"/>
                  </a:lnTo>
                  <a:lnTo>
                    <a:pt x="497" y="4927"/>
                  </a:lnTo>
                  <a:lnTo>
                    <a:pt x="648" y="5122"/>
                  </a:lnTo>
                  <a:lnTo>
                    <a:pt x="821" y="5338"/>
                  </a:lnTo>
                  <a:lnTo>
                    <a:pt x="1016" y="5532"/>
                  </a:lnTo>
                  <a:lnTo>
                    <a:pt x="1232" y="5748"/>
                  </a:lnTo>
                  <a:lnTo>
                    <a:pt x="1470" y="5964"/>
                  </a:lnTo>
                  <a:lnTo>
                    <a:pt x="2010" y="6396"/>
                  </a:lnTo>
                  <a:lnTo>
                    <a:pt x="2658" y="6872"/>
                  </a:lnTo>
                  <a:lnTo>
                    <a:pt x="3436" y="7347"/>
                  </a:lnTo>
                  <a:lnTo>
                    <a:pt x="4300" y="7823"/>
                  </a:lnTo>
                  <a:lnTo>
                    <a:pt x="5186" y="8276"/>
                  </a:lnTo>
                  <a:lnTo>
                    <a:pt x="5942" y="8622"/>
                  </a:lnTo>
                  <a:lnTo>
                    <a:pt x="6288" y="8752"/>
                  </a:lnTo>
                  <a:lnTo>
                    <a:pt x="6612" y="8860"/>
                  </a:lnTo>
                  <a:lnTo>
                    <a:pt x="6915" y="8968"/>
                  </a:lnTo>
                  <a:lnTo>
                    <a:pt x="7174" y="9033"/>
                  </a:lnTo>
                  <a:lnTo>
                    <a:pt x="7433" y="9076"/>
                  </a:lnTo>
                  <a:lnTo>
                    <a:pt x="7649" y="9097"/>
                  </a:lnTo>
                  <a:lnTo>
                    <a:pt x="8038" y="9097"/>
                  </a:lnTo>
                  <a:lnTo>
                    <a:pt x="8211" y="9054"/>
                  </a:lnTo>
                  <a:lnTo>
                    <a:pt x="8341" y="9011"/>
                  </a:lnTo>
                  <a:lnTo>
                    <a:pt x="8470" y="8946"/>
                  </a:lnTo>
                  <a:lnTo>
                    <a:pt x="8578" y="8860"/>
                  </a:lnTo>
                  <a:lnTo>
                    <a:pt x="8665" y="8752"/>
                  </a:lnTo>
                  <a:lnTo>
                    <a:pt x="8730" y="8644"/>
                  </a:lnTo>
                  <a:lnTo>
                    <a:pt x="8794" y="8514"/>
                  </a:lnTo>
                  <a:lnTo>
                    <a:pt x="8816" y="8384"/>
                  </a:lnTo>
                  <a:lnTo>
                    <a:pt x="8838" y="8233"/>
                  </a:lnTo>
                  <a:lnTo>
                    <a:pt x="8859" y="8060"/>
                  </a:lnTo>
                  <a:lnTo>
                    <a:pt x="8838" y="7693"/>
                  </a:lnTo>
                  <a:lnTo>
                    <a:pt x="8751" y="7304"/>
                  </a:lnTo>
                  <a:lnTo>
                    <a:pt x="8622" y="6872"/>
                  </a:lnTo>
                  <a:lnTo>
                    <a:pt x="8470" y="6396"/>
                  </a:lnTo>
                  <a:lnTo>
                    <a:pt x="8276" y="5921"/>
                  </a:lnTo>
                  <a:lnTo>
                    <a:pt x="8038" y="5424"/>
                  </a:lnTo>
                  <a:lnTo>
                    <a:pt x="7801" y="4906"/>
                  </a:lnTo>
                  <a:lnTo>
                    <a:pt x="7520" y="4409"/>
                  </a:lnTo>
                  <a:lnTo>
                    <a:pt x="7239" y="3890"/>
                  </a:lnTo>
                  <a:lnTo>
                    <a:pt x="6677" y="2896"/>
                  </a:lnTo>
                  <a:lnTo>
                    <a:pt x="6094" y="1967"/>
                  </a:lnTo>
                  <a:lnTo>
                    <a:pt x="5575" y="1189"/>
                  </a:lnTo>
                  <a:lnTo>
                    <a:pt x="5164" y="562"/>
                  </a:lnTo>
                  <a:lnTo>
                    <a:pt x="4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extrusionOk="0">
                  <a:moveTo>
                    <a:pt x="40385" y="1"/>
                  </a:move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fill="none" extrusionOk="0">
                  <a:moveTo>
                    <a:pt x="67826" y="32153"/>
                  </a:move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lnTo>
                    <a:pt x="40385" y="1"/>
                  </a:ln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3"/>
            <p:cNvSpPr/>
            <p:nvPr/>
          </p:nvSpPr>
          <p:spPr>
            <a:xfrm>
              <a:off x="13137000" y="4377750"/>
              <a:ext cx="667150" cy="667150"/>
            </a:xfrm>
            <a:custGeom>
              <a:avLst/>
              <a:gdLst/>
              <a:ahLst/>
              <a:cxnLst/>
              <a:rect l="l" t="t" r="r" b="b"/>
              <a:pathLst>
                <a:path w="26686" h="26686" extrusionOk="0">
                  <a:moveTo>
                    <a:pt x="13354" y="1"/>
                  </a:moveTo>
                  <a:lnTo>
                    <a:pt x="12662" y="22"/>
                  </a:lnTo>
                  <a:lnTo>
                    <a:pt x="11992" y="66"/>
                  </a:lnTo>
                  <a:lnTo>
                    <a:pt x="11322" y="152"/>
                  </a:lnTo>
                  <a:lnTo>
                    <a:pt x="10653" y="260"/>
                  </a:lnTo>
                  <a:lnTo>
                    <a:pt x="10004" y="411"/>
                  </a:lnTo>
                  <a:lnTo>
                    <a:pt x="9378" y="606"/>
                  </a:lnTo>
                  <a:lnTo>
                    <a:pt x="8751" y="800"/>
                  </a:lnTo>
                  <a:lnTo>
                    <a:pt x="8146" y="1038"/>
                  </a:lnTo>
                  <a:lnTo>
                    <a:pt x="7563" y="1319"/>
                  </a:lnTo>
                  <a:lnTo>
                    <a:pt x="6979" y="1600"/>
                  </a:lnTo>
                  <a:lnTo>
                    <a:pt x="6418" y="1924"/>
                  </a:lnTo>
                  <a:lnTo>
                    <a:pt x="5877" y="2269"/>
                  </a:lnTo>
                  <a:lnTo>
                    <a:pt x="5359" y="2658"/>
                  </a:lnTo>
                  <a:lnTo>
                    <a:pt x="4862" y="3047"/>
                  </a:lnTo>
                  <a:lnTo>
                    <a:pt x="4365" y="3458"/>
                  </a:lnTo>
                  <a:lnTo>
                    <a:pt x="3911" y="3912"/>
                  </a:lnTo>
                  <a:lnTo>
                    <a:pt x="3479" y="4365"/>
                  </a:lnTo>
                  <a:lnTo>
                    <a:pt x="3047" y="4862"/>
                  </a:lnTo>
                  <a:lnTo>
                    <a:pt x="2658" y="5359"/>
                  </a:lnTo>
                  <a:lnTo>
                    <a:pt x="2291" y="5878"/>
                  </a:lnTo>
                  <a:lnTo>
                    <a:pt x="1945" y="6418"/>
                  </a:lnTo>
                  <a:lnTo>
                    <a:pt x="1621" y="6980"/>
                  </a:lnTo>
                  <a:lnTo>
                    <a:pt x="1318" y="7563"/>
                  </a:lnTo>
                  <a:lnTo>
                    <a:pt x="1059" y="8147"/>
                  </a:lnTo>
                  <a:lnTo>
                    <a:pt x="821" y="8752"/>
                  </a:lnTo>
                  <a:lnTo>
                    <a:pt x="605" y="9378"/>
                  </a:lnTo>
                  <a:lnTo>
                    <a:pt x="432" y="10005"/>
                  </a:lnTo>
                  <a:lnTo>
                    <a:pt x="281" y="10653"/>
                  </a:lnTo>
                  <a:lnTo>
                    <a:pt x="151" y="11301"/>
                  </a:lnTo>
                  <a:lnTo>
                    <a:pt x="65" y="11971"/>
                  </a:lnTo>
                  <a:lnTo>
                    <a:pt x="22" y="12663"/>
                  </a:lnTo>
                  <a:lnTo>
                    <a:pt x="0" y="13333"/>
                  </a:lnTo>
                  <a:lnTo>
                    <a:pt x="22" y="14024"/>
                  </a:lnTo>
                  <a:lnTo>
                    <a:pt x="65" y="14715"/>
                  </a:lnTo>
                  <a:lnTo>
                    <a:pt x="151" y="15364"/>
                  </a:lnTo>
                  <a:lnTo>
                    <a:pt x="281" y="16033"/>
                  </a:lnTo>
                  <a:lnTo>
                    <a:pt x="432" y="16682"/>
                  </a:lnTo>
                  <a:lnTo>
                    <a:pt x="605" y="17308"/>
                  </a:lnTo>
                  <a:lnTo>
                    <a:pt x="821" y="17935"/>
                  </a:lnTo>
                  <a:lnTo>
                    <a:pt x="1059" y="18540"/>
                  </a:lnTo>
                  <a:lnTo>
                    <a:pt x="1318" y="19123"/>
                  </a:lnTo>
                  <a:lnTo>
                    <a:pt x="1621" y="19707"/>
                  </a:lnTo>
                  <a:lnTo>
                    <a:pt x="1945" y="20269"/>
                  </a:lnTo>
                  <a:lnTo>
                    <a:pt x="2291" y="20809"/>
                  </a:lnTo>
                  <a:lnTo>
                    <a:pt x="2658" y="21327"/>
                  </a:lnTo>
                  <a:lnTo>
                    <a:pt x="3047" y="21824"/>
                  </a:lnTo>
                  <a:lnTo>
                    <a:pt x="3479" y="22321"/>
                  </a:lnTo>
                  <a:lnTo>
                    <a:pt x="3911" y="22775"/>
                  </a:lnTo>
                  <a:lnTo>
                    <a:pt x="4365" y="23229"/>
                  </a:lnTo>
                  <a:lnTo>
                    <a:pt x="4862" y="23639"/>
                  </a:lnTo>
                  <a:lnTo>
                    <a:pt x="5359" y="24028"/>
                  </a:lnTo>
                  <a:lnTo>
                    <a:pt x="5877" y="24417"/>
                  </a:lnTo>
                  <a:lnTo>
                    <a:pt x="6418" y="24763"/>
                  </a:lnTo>
                  <a:lnTo>
                    <a:pt x="6979" y="25065"/>
                  </a:lnTo>
                  <a:lnTo>
                    <a:pt x="7563" y="25368"/>
                  </a:lnTo>
                  <a:lnTo>
                    <a:pt x="8146" y="25627"/>
                  </a:lnTo>
                  <a:lnTo>
                    <a:pt x="8751" y="25887"/>
                  </a:lnTo>
                  <a:lnTo>
                    <a:pt x="9378" y="26081"/>
                  </a:lnTo>
                  <a:lnTo>
                    <a:pt x="10004" y="26275"/>
                  </a:lnTo>
                  <a:lnTo>
                    <a:pt x="10653" y="26405"/>
                  </a:lnTo>
                  <a:lnTo>
                    <a:pt x="11322" y="26535"/>
                  </a:lnTo>
                  <a:lnTo>
                    <a:pt x="11992" y="26621"/>
                  </a:lnTo>
                  <a:lnTo>
                    <a:pt x="12662" y="26664"/>
                  </a:lnTo>
                  <a:lnTo>
                    <a:pt x="13354" y="26686"/>
                  </a:lnTo>
                  <a:lnTo>
                    <a:pt x="14023" y="26664"/>
                  </a:lnTo>
                  <a:lnTo>
                    <a:pt x="14715" y="26621"/>
                  </a:lnTo>
                  <a:lnTo>
                    <a:pt x="15385" y="26535"/>
                  </a:lnTo>
                  <a:lnTo>
                    <a:pt x="16033" y="26405"/>
                  </a:lnTo>
                  <a:lnTo>
                    <a:pt x="16681" y="26275"/>
                  </a:lnTo>
                  <a:lnTo>
                    <a:pt x="17308" y="26081"/>
                  </a:lnTo>
                  <a:lnTo>
                    <a:pt x="17934" y="25887"/>
                  </a:lnTo>
                  <a:lnTo>
                    <a:pt x="18539" y="25627"/>
                  </a:lnTo>
                  <a:lnTo>
                    <a:pt x="19123" y="25368"/>
                  </a:lnTo>
                  <a:lnTo>
                    <a:pt x="19706" y="25065"/>
                  </a:lnTo>
                  <a:lnTo>
                    <a:pt x="20268" y="24763"/>
                  </a:lnTo>
                  <a:lnTo>
                    <a:pt x="20808" y="24417"/>
                  </a:lnTo>
                  <a:lnTo>
                    <a:pt x="21327" y="24028"/>
                  </a:lnTo>
                  <a:lnTo>
                    <a:pt x="21845" y="23639"/>
                  </a:lnTo>
                  <a:lnTo>
                    <a:pt x="22321" y="23229"/>
                  </a:lnTo>
                  <a:lnTo>
                    <a:pt x="22774" y="22775"/>
                  </a:lnTo>
                  <a:lnTo>
                    <a:pt x="23228" y="22321"/>
                  </a:lnTo>
                  <a:lnTo>
                    <a:pt x="23639" y="21824"/>
                  </a:lnTo>
                  <a:lnTo>
                    <a:pt x="24049" y="21327"/>
                  </a:lnTo>
                  <a:lnTo>
                    <a:pt x="24417" y="20809"/>
                  </a:lnTo>
                  <a:lnTo>
                    <a:pt x="24762" y="20269"/>
                  </a:lnTo>
                  <a:lnTo>
                    <a:pt x="25086" y="19707"/>
                  </a:lnTo>
                  <a:lnTo>
                    <a:pt x="25367" y="19123"/>
                  </a:lnTo>
                  <a:lnTo>
                    <a:pt x="25648" y="18540"/>
                  </a:lnTo>
                  <a:lnTo>
                    <a:pt x="25886" y="17935"/>
                  </a:lnTo>
                  <a:lnTo>
                    <a:pt x="26080" y="17308"/>
                  </a:lnTo>
                  <a:lnTo>
                    <a:pt x="26275" y="16682"/>
                  </a:lnTo>
                  <a:lnTo>
                    <a:pt x="26426" y="16033"/>
                  </a:lnTo>
                  <a:lnTo>
                    <a:pt x="26534" y="15364"/>
                  </a:lnTo>
                  <a:lnTo>
                    <a:pt x="26621" y="14715"/>
                  </a:lnTo>
                  <a:lnTo>
                    <a:pt x="26664" y="14024"/>
                  </a:lnTo>
                  <a:lnTo>
                    <a:pt x="26685" y="13333"/>
                  </a:lnTo>
                  <a:lnTo>
                    <a:pt x="26664" y="12663"/>
                  </a:lnTo>
                  <a:lnTo>
                    <a:pt x="26621" y="11971"/>
                  </a:lnTo>
                  <a:lnTo>
                    <a:pt x="26534" y="11301"/>
                  </a:lnTo>
                  <a:lnTo>
                    <a:pt x="26426" y="10653"/>
                  </a:lnTo>
                  <a:lnTo>
                    <a:pt x="26275" y="10005"/>
                  </a:lnTo>
                  <a:lnTo>
                    <a:pt x="26080" y="9378"/>
                  </a:lnTo>
                  <a:lnTo>
                    <a:pt x="25886" y="8752"/>
                  </a:lnTo>
                  <a:lnTo>
                    <a:pt x="25648" y="8147"/>
                  </a:lnTo>
                  <a:lnTo>
                    <a:pt x="25367" y="7563"/>
                  </a:lnTo>
                  <a:lnTo>
                    <a:pt x="25086" y="6980"/>
                  </a:lnTo>
                  <a:lnTo>
                    <a:pt x="24762" y="6418"/>
                  </a:lnTo>
                  <a:lnTo>
                    <a:pt x="24417" y="5878"/>
                  </a:lnTo>
                  <a:lnTo>
                    <a:pt x="24049" y="5359"/>
                  </a:lnTo>
                  <a:lnTo>
                    <a:pt x="23639" y="4862"/>
                  </a:lnTo>
                  <a:lnTo>
                    <a:pt x="23228" y="4365"/>
                  </a:lnTo>
                  <a:lnTo>
                    <a:pt x="22774" y="3912"/>
                  </a:lnTo>
                  <a:lnTo>
                    <a:pt x="22321" y="3458"/>
                  </a:lnTo>
                  <a:lnTo>
                    <a:pt x="21845" y="3047"/>
                  </a:lnTo>
                  <a:lnTo>
                    <a:pt x="21327" y="2658"/>
                  </a:lnTo>
                  <a:lnTo>
                    <a:pt x="20808" y="2269"/>
                  </a:lnTo>
                  <a:lnTo>
                    <a:pt x="20268" y="1924"/>
                  </a:lnTo>
                  <a:lnTo>
                    <a:pt x="19706" y="1600"/>
                  </a:lnTo>
                  <a:lnTo>
                    <a:pt x="19123" y="1319"/>
                  </a:lnTo>
                  <a:lnTo>
                    <a:pt x="18539" y="1038"/>
                  </a:lnTo>
                  <a:lnTo>
                    <a:pt x="17934" y="800"/>
                  </a:lnTo>
                  <a:lnTo>
                    <a:pt x="17308" y="606"/>
                  </a:lnTo>
                  <a:lnTo>
                    <a:pt x="16681" y="411"/>
                  </a:lnTo>
                  <a:lnTo>
                    <a:pt x="16033" y="260"/>
                  </a:lnTo>
                  <a:lnTo>
                    <a:pt x="15385" y="152"/>
                  </a:lnTo>
                  <a:lnTo>
                    <a:pt x="14715" y="66"/>
                  </a:lnTo>
                  <a:lnTo>
                    <a:pt x="14023" y="22"/>
                  </a:lnTo>
                  <a:lnTo>
                    <a:pt x="133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3"/>
            <p:cNvSpPr/>
            <p:nvPr/>
          </p:nvSpPr>
          <p:spPr>
            <a:xfrm>
              <a:off x="1329742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69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32" y="152"/>
                  </a:lnTo>
                  <a:lnTo>
                    <a:pt x="5186" y="217"/>
                  </a:lnTo>
                  <a:lnTo>
                    <a:pt x="4862" y="325"/>
                  </a:lnTo>
                  <a:lnTo>
                    <a:pt x="4538" y="433"/>
                  </a:lnTo>
                  <a:lnTo>
                    <a:pt x="4236" y="562"/>
                  </a:lnTo>
                  <a:lnTo>
                    <a:pt x="3912" y="692"/>
                  </a:lnTo>
                  <a:lnTo>
                    <a:pt x="3631" y="843"/>
                  </a:lnTo>
                  <a:lnTo>
                    <a:pt x="3328" y="1016"/>
                  </a:lnTo>
                  <a:lnTo>
                    <a:pt x="3047" y="1189"/>
                  </a:lnTo>
                  <a:lnTo>
                    <a:pt x="2788" y="1383"/>
                  </a:lnTo>
                  <a:lnTo>
                    <a:pt x="2507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794" y="2291"/>
                  </a:lnTo>
                  <a:lnTo>
                    <a:pt x="1578" y="2529"/>
                  </a:lnTo>
                  <a:lnTo>
                    <a:pt x="1362" y="2788"/>
                  </a:lnTo>
                  <a:lnTo>
                    <a:pt x="1167" y="3069"/>
                  </a:lnTo>
                  <a:lnTo>
                    <a:pt x="995" y="3350"/>
                  </a:lnTo>
                  <a:lnTo>
                    <a:pt x="822" y="3631"/>
                  </a:lnTo>
                  <a:lnTo>
                    <a:pt x="670" y="3933"/>
                  </a:lnTo>
                  <a:lnTo>
                    <a:pt x="541" y="4236"/>
                  </a:lnTo>
                  <a:lnTo>
                    <a:pt x="411" y="4560"/>
                  </a:lnTo>
                  <a:lnTo>
                    <a:pt x="303" y="4884"/>
                  </a:lnTo>
                  <a:lnTo>
                    <a:pt x="217" y="5208"/>
                  </a:lnTo>
                  <a:lnTo>
                    <a:pt x="130" y="5554"/>
                  </a:lnTo>
                  <a:lnTo>
                    <a:pt x="65" y="5899"/>
                  </a:lnTo>
                  <a:lnTo>
                    <a:pt x="22" y="6245"/>
                  </a:lnTo>
                  <a:lnTo>
                    <a:pt x="1" y="6591"/>
                  </a:lnTo>
                  <a:lnTo>
                    <a:pt x="1" y="6937"/>
                  </a:lnTo>
                  <a:lnTo>
                    <a:pt x="1" y="7304"/>
                  </a:lnTo>
                  <a:lnTo>
                    <a:pt x="22" y="7650"/>
                  </a:lnTo>
                  <a:lnTo>
                    <a:pt x="65" y="7995"/>
                  </a:lnTo>
                  <a:lnTo>
                    <a:pt x="130" y="8341"/>
                  </a:lnTo>
                  <a:lnTo>
                    <a:pt x="217" y="8687"/>
                  </a:lnTo>
                  <a:lnTo>
                    <a:pt x="303" y="9011"/>
                  </a:lnTo>
                  <a:lnTo>
                    <a:pt x="411" y="9335"/>
                  </a:lnTo>
                  <a:lnTo>
                    <a:pt x="541" y="9637"/>
                  </a:lnTo>
                  <a:lnTo>
                    <a:pt x="670" y="9962"/>
                  </a:lnTo>
                  <a:lnTo>
                    <a:pt x="822" y="10264"/>
                  </a:lnTo>
                  <a:lnTo>
                    <a:pt x="995" y="10545"/>
                  </a:lnTo>
                  <a:lnTo>
                    <a:pt x="1167" y="10826"/>
                  </a:lnTo>
                  <a:lnTo>
                    <a:pt x="1362" y="11107"/>
                  </a:lnTo>
                  <a:lnTo>
                    <a:pt x="1578" y="11366"/>
                  </a:lnTo>
                  <a:lnTo>
                    <a:pt x="1794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07" y="12295"/>
                  </a:lnTo>
                  <a:lnTo>
                    <a:pt x="2788" y="12511"/>
                  </a:lnTo>
                  <a:lnTo>
                    <a:pt x="3047" y="12706"/>
                  </a:lnTo>
                  <a:lnTo>
                    <a:pt x="3328" y="12879"/>
                  </a:lnTo>
                  <a:lnTo>
                    <a:pt x="3631" y="13051"/>
                  </a:lnTo>
                  <a:lnTo>
                    <a:pt x="3912" y="13203"/>
                  </a:lnTo>
                  <a:lnTo>
                    <a:pt x="4236" y="13332"/>
                  </a:lnTo>
                  <a:lnTo>
                    <a:pt x="4538" y="13462"/>
                  </a:lnTo>
                  <a:lnTo>
                    <a:pt x="4862" y="13570"/>
                  </a:lnTo>
                  <a:lnTo>
                    <a:pt x="5186" y="13656"/>
                  </a:lnTo>
                  <a:lnTo>
                    <a:pt x="5532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69" y="13873"/>
                  </a:lnTo>
                  <a:lnTo>
                    <a:pt x="6937" y="13894"/>
                  </a:lnTo>
                  <a:lnTo>
                    <a:pt x="7282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19" y="13743"/>
                  </a:lnTo>
                  <a:lnTo>
                    <a:pt x="8665" y="13656"/>
                  </a:lnTo>
                  <a:lnTo>
                    <a:pt x="8989" y="13570"/>
                  </a:lnTo>
                  <a:lnTo>
                    <a:pt x="9313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23" y="12879"/>
                  </a:lnTo>
                  <a:lnTo>
                    <a:pt x="10804" y="12706"/>
                  </a:lnTo>
                  <a:lnTo>
                    <a:pt x="11085" y="12511"/>
                  </a:lnTo>
                  <a:lnTo>
                    <a:pt x="11345" y="12295"/>
                  </a:lnTo>
                  <a:lnTo>
                    <a:pt x="11604" y="12079"/>
                  </a:lnTo>
                  <a:lnTo>
                    <a:pt x="11841" y="11863"/>
                  </a:lnTo>
                  <a:lnTo>
                    <a:pt x="12058" y="11604"/>
                  </a:lnTo>
                  <a:lnTo>
                    <a:pt x="12295" y="11366"/>
                  </a:lnTo>
                  <a:lnTo>
                    <a:pt x="12490" y="11107"/>
                  </a:lnTo>
                  <a:lnTo>
                    <a:pt x="12684" y="10826"/>
                  </a:lnTo>
                  <a:lnTo>
                    <a:pt x="12857" y="10545"/>
                  </a:lnTo>
                  <a:lnTo>
                    <a:pt x="13030" y="10264"/>
                  </a:lnTo>
                  <a:lnTo>
                    <a:pt x="13181" y="9962"/>
                  </a:lnTo>
                  <a:lnTo>
                    <a:pt x="13332" y="9637"/>
                  </a:lnTo>
                  <a:lnTo>
                    <a:pt x="13440" y="9335"/>
                  </a:lnTo>
                  <a:lnTo>
                    <a:pt x="13548" y="9011"/>
                  </a:lnTo>
                  <a:lnTo>
                    <a:pt x="13657" y="8687"/>
                  </a:lnTo>
                  <a:lnTo>
                    <a:pt x="13721" y="8341"/>
                  </a:lnTo>
                  <a:lnTo>
                    <a:pt x="13786" y="7995"/>
                  </a:lnTo>
                  <a:lnTo>
                    <a:pt x="13829" y="7650"/>
                  </a:lnTo>
                  <a:lnTo>
                    <a:pt x="13851" y="7304"/>
                  </a:lnTo>
                  <a:lnTo>
                    <a:pt x="13873" y="6937"/>
                  </a:lnTo>
                  <a:lnTo>
                    <a:pt x="13851" y="6591"/>
                  </a:lnTo>
                  <a:lnTo>
                    <a:pt x="13829" y="6245"/>
                  </a:lnTo>
                  <a:lnTo>
                    <a:pt x="13786" y="5899"/>
                  </a:lnTo>
                  <a:lnTo>
                    <a:pt x="13721" y="5554"/>
                  </a:lnTo>
                  <a:lnTo>
                    <a:pt x="13657" y="5208"/>
                  </a:lnTo>
                  <a:lnTo>
                    <a:pt x="13548" y="4884"/>
                  </a:lnTo>
                  <a:lnTo>
                    <a:pt x="13440" y="4560"/>
                  </a:lnTo>
                  <a:lnTo>
                    <a:pt x="13332" y="4236"/>
                  </a:lnTo>
                  <a:lnTo>
                    <a:pt x="13181" y="3933"/>
                  </a:lnTo>
                  <a:lnTo>
                    <a:pt x="13030" y="3631"/>
                  </a:lnTo>
                  <a:lnTo>
                    <a:pt x="12857" y="3350"/>
                  </a:lnTo>
                  <a:lnTo>
                    <a:pt x="12684" y="3069"/>
                  </a:lnTo>
                  <a:lnTo>
                    <a:pt x="12490" y="2788"/>
                  </a:lnTo>
                  <a:lnTo>
                    <a:pt x="12295" y="2529"/>
                  </a:lnTo>
                  <a:lnTo>
                    <a:pt x="12058" y="2291"/>
                  </a:lnTo>
                  <a:lnTo>
                    <a:pt x="11841" y="2032"/>
                  </a:lnTo>
                  <a:lnTo>
                    <a:pt x="11604" y="1816"/>
                  </a:lnTo>
                  <a:lnTo>
                    <a:pt x="11345" y="1599"/>
                  </a:lnTo>
                  <a:lnTo>
                    <a:pt x="11085" y="1383"/>
                  </a:lnTo>
                  <a:lnTo>
                    <a:pt x="10804" y="1189"/>
                  </a:lnTo>
                  <a:lnTo>
                    <a:pt x="10523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13" y="433"/>
                  </a:lnTo>
                  <a:lnTo>
                    <a:pt x="8989" y="325"/>
                  </a:lnTo>
                  <a:lnTo>
                    <a:pt x="8665" y="217"/>
                  </a:lnTo>
                  <a:lnTo>
                    <a:pt x="8319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282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3"/>
            <p:cNvSpPr/>
            <p:nvPr/>
          </p:nvSpPr>
          <p:spPr>
            <a:xfrm>
              <a:off x="14097975" y="4377750"/>
              <a:ext cx="667175" cy="667150"/>
            </a:xfrm>
            <a:custGeom>
              <a:avLst/>
              <a:gdLst/>
              <a:ahLst/>
              <a:cxnLst/>
              <a:rect l="l" t="t" r="r" b="b"/>
              <a:pathLst>
                <a:path w="26687" h="26686" extrusionOk="0">
                  <a:moveTo>
                    <a:pt x="13333" y="1"/>
                  </a:moveTo>
                  <a:lnTo>
                    <a:pt x="12641" y="22"/>
                  </a:lnTo>
                  <a:lnTo>
                    <a:pt x="11971" y="66"/>
                  </a:lnTo>
                  <a:lnTo>
                    <a:pt x="11302" y="152"/>
                  </a:lnTo>
                  <a:lnTo>
                    <a:pt x="10653" y="260"/>
                  </a:lnTo>
                  <a:lnTo>
                    <a:pt x="10005" y="411"/>
                  </a:lnTo>
                  <a:lnTo>
                    <a:pt x="9379" y="606"/>
                  </a:lnTo>
                  <a:lnTo>
                    <a:pt x="8752" y="800"/>
                  </a:lnTo>
                  <a:lnTo>
                    <a:pt x="8147" y="1038"/>
                  </a:lnTo>
                  <a:lnTo>
                    <a:pt x="7564" y="1319"/>
                  </a:lnTo>
                  <a:lnTo>
                    <a:pt x="6980" y="1600"/>
                  </a:lnTo>
                  <a:lnTo>
                    <a:pt x="6418" y="1924"/>
                  </a:lnTo>
                  <a:lnTo>
                    <a:pt x="5878" y="2269"/>
                  </a:lnTo>
                  <a:lnTo>
                    <a:pt x="5360" y="2658"/>
                  </a:lnTo>
                  <a:lnTo>
                    <a:pt x="4841" y="3047"/>
                  </a:lnTo>
                  <a:lnTo>
                    <a:pt x="4366" y="3458"/>
                  </a:lnTo>
                  <a:lnTo>
                    <a:pt x="3912" y="3912"/>
                  </a:lnTo>
                  <a:lnTo>
                    <a:pt x="3458" y="4365"/>
                  </a:lnTo>
                  <a:lnTo>
                    <a:pt x="3048" y="4862"/>
                  </a:lnTo>
                  <a:lnTo>
                    <a:pt x="2637" y="5359"/>
                  </a:lnTo>
                  <a:lnTo>
                    <a:pt x="2270" y="5878"/>
                  </a:lnTo>
                  <a:lnTo>
                    <a:pt x="1924" y="6418"/>
                  </a:lnTo>
                  <a:lnTo>
                    <a:pt x="1600" y="6980"/>
                  </a:lnTo>
                  <a:lnTo>
                    <a:pt x="1319" y="7563"/>
                  </a:lnTo>
                  <a:lnTo>
                    <a:pt x="1038" y="8147"/>
                  </a:lnTo>
                  <a:lnTo>
                    <a:pt x="800" y="8752"/>
                  </a:lnTo>
                  <a:lnTo>
                    <a:pt x="584" y="9378"/>
                  </a:lnTo>
                  <a:lnTo>
                    <a:pt x="411" y="10005"/>
                  </a:lnTo>
                  <a:lnTo>
                    <a:pt x="260" y="10653"/>
                  </a:lnTo>
                  <a:lnTo>
                    <a:pt x="152" y="11301"/>
                  </a:lnTo>
                  <a:lnTo>
                    <a:pt x="66" y="11971"/>
                  </a:lnTo>
                  <a:lnTo>
                    <a:pt x="22" y="12663"/>
                  </a:lnTo>
                  <a:lnTo>
                    <a:pt x="1" y="13333"/>
                  </a:lnTo>
                  <a:lnTo>
                    <a:pt x="22" y="14024"/>
                  </a:lnTo>
                  <a:lnTo>
                    <a:pt x="66" y="14715"/>
                  </a:lnTo>
                  <a:lnTo>
                    <a:pt x="152" y="15364"/>
                  </a:lnTo>
                  <a:lnTo>
                    <a:pt x="260" y="16033"/>
                  </a:lnTo>
                  <a:lnTo>
                    <a:pt x="411" y="16682"/>
                  </a:lnTo>
                  <a:lnTo>
                    <a:pt x="584" y="17308"/>
                  </a:lnTo>
                  <a:lnTo>
                    <a:pt x="800" y="17935"/>
                  </a:lnTo>
                  <a:lnTo>
                    <a:pt x="1038" y="18540"/>
                  </a:lnTo>
                  <a:lnTo>
                    <a:pt x="1319" y="19123"/>
                  </a:lnTo>
                  <a:lnTo>
                    <a:pt x="1600" y="19707"/>
                  </a:lnTo>
                  <a:lnTo>
                    <a:pt x="1924" y="20269"/>
                  </a:lnTo>
                  <a:lnTo>
                    <a:pt x="2270" y="20809"/>
                  </a:lnTo>
                  <a:lnTo>
                    <a:pt x="2637" y="21327"/>
                  </a:lnTo>
                  <a:lnTo>
                    <a:pt x="3048" y="21824"/>
                  </a:lnTo>
                  <a:lnTo>
                    <a:pt x="3458" y="22321"/>
                  </a:lnTo>
                  <a:lnTo>
                    <a:pt x="3912" y="22775"/>
                  </a:lnTo>
                  <a:lnTo>
                    <a:pt x="4366" y="23229"/>
                  </a:lnTo>
                  <a:lnTo>
                    <a:pt x="4841" y="23639"/>
                  </a:lnTo>
                  <a:lnTo>
                    <a:pt x="5360" y="24028"/>
                  </a:lnTo>
                  <a:lnTo>
                    <a:pt x="5878" y="24417"/>
                  </a:lnTo>
                  <a:lnTo>
                    <a:pt x="6418" y="24763"/>
                  </a:lnTo>
                  <a:lnTo>
                    <a:pt x="6980" y="25065"/>
                  </a:lnTo>
                  <a:lnTo>
                    <a:pt x="7564" y="25368"/>
                  </a:lnTo>
                  <a:lnTo>
                    <a:pt x="8147" y="25627"/>
                  </a:lnTo>
                  <a:lnTo>
                    <a:pt x="8752" y="25887"/>
                  </a:lnTo>
                  <a:lnTo>
                    <a:pt x="9379" y="26081"/>
                  </a:lnTo>
                  <a:lnTo>
                    <a:pt x="10005" y="26275"/>
                  </a:lnTo>
                  <a:lnTo>
                    <a:pt x="10653" y="26405"/>
                  </a:lnTo>
                  <a:lnTo>
                    <a:pt x="11302" y="26535"/>
                  </a:lnTo>
                  <a:lnTo>
                    <a:pt x="11971" y="26621"/>
                  </a:lnTo>
                  <a:lnTo>
                    <a:pt x="12641" y="26664"/>
                  </a:lnTo>
                  <a:lnTo>
                    <a:pt x="13333" y="26686"/>
                  </a:lnTo>
                  <a:lnTo>
                    <a:pt x="14024" y="26664"/>
                  </a:lnTo>
                  <a:lnTo>
                    <a:pt x="14694" y="26621"/>
                  </a:lnTo>
                  <a:lnTo>
                    <a:pt x="15364" y="26535"/>
                  </a:lnTo>
                  <a:lnTo>
                    <a:pt x="16034" y="26405"/>
                  </a:lnTo>
                  <a:lnTo>
                    <a:pt x="16682" y="26275"/>
                  </a:lnTo>
                  <a:lnTo>
                    <a:pt x="17308" y="26081"/>
                  </a:lnTo>
                  <a:lnTo>
                    <a:pt x="17935" y="25887"/>
                  </a:lnTo>
                  <a:lnTo>
                    <a:pt x="18540" y="25627"/>
                  </a:lnTo>
                  <a:lnTo>
                    <a:pt x="19124" y="25368"/>
                  </a:lnTo>
                  <a:lnTo>
                    <a:pt x="19707" y="25065"/>
                  </a:lnTo>
                  <a:lnTo>
                    <a:pt x="20269" y="24763"/>
                  </a:lnTo>
                  <a:lnTo>
                    <a:pt x="20809" y="24417"/>
                  </a:lnTo>
                  <a:lnTo>
                    <a:pt x="21327" y="24028"/>
                  </a:lnTo>
                  <a:lnTo>
                    <a:pt x="21824" y="23639"/>
                  </a:lnTo>
                  <a:lnTo>
                    <a:pt x="22321" y="23229"/>
                  </a:lnTo>
                  <a:lnTo>
                    <a:pt x="22775" y="22775"/>
                  </a:lnTo>
                  <a:lnTo>
                    <a:pt x="23207" y="22321"/>
                  </a:lnTo>
                  <a:lnTo>
                    <a:pt x="23639" y="21824"/>
                  </a:lnTo>
                  <a:lnTo>
                    <a:pt x="24028" y="21327"/>
                  </a:lnTo>
                  <a:lnTo>
                    <a:pt x="24396" y="20809"/>
                  </a:lnTo>
                  <a:lnTo>
                    <a:pt x="24741" y="20269"/>
                  </a:lnTo>
                  <a:lnTo>
                    <a:pt x="25066" y="19707"/>
                  </a:lnTo>
                  <a:lnTo>
                    <a:pt x="25368" y="19123"/>
                  </a:lnTo>
                  <a:lnTo>
                    <a:pt x="25627" y="18540"/>
                  </a:lnTo>
                  <a:lnTo>
                    <a:pt x="25865" y="17935"/>
                  </a:lnTo>
                  <a:lnTo>
                    <a:pt x="26081" y="17308"/>
                  </a:lnTo>
                  <a:lnTo>
                    <a:pt x="26254" y="16682"/>
                  </a:lnTo>
                  <a:lnTo>
                    <a:pt x="26405" y="16033"/>
                  </a:lnTo>
                  <a:lnTo>
                    <a:pt x="26535" y="15364"/>
                  </a:lnTo>
                  <a:lnTo>
                    <a:pt x="26621" y="14715"/>
                  </a:lnTo>
                  <a:lnTo>
                    <a:pt x="26665" y="14024"/>
                  </a:lnTo>
                  <a:lnTo>
                    <a:pt x="26686" y="13333"/>
                  </a:lnTo>
                  <a:lnTo>
                    <a:pt x="26665" y="12663"/>
                  </a:lnTo>
                  <a:lnTo>
                    <a:pt x="26621" y="11971"/>
                  </a:lnTo>
                  <a:lnTo>
                    <a:pt x="26535" y="11301"/>
                  </a:lnTo>
                  <a:lnTo>
                    <a:pt x="26405" y="10653"/>
                  </a:lnTo>
                  <a:lnTo>
                    <a:pt x="26254" y="10005"/>
                  </a:lnTo>
                  <a:lnTo>
                    <a:pt x="26081" y="9378"/>
                  </a:lnTo>
                  <a:lnTo>
                    <a:pt x="25865" y="8752"/>
                  </a:lnTo>
                  <a:lnTo>
                    <a:pt x="25627" y="8147"/>
                  </a:lnTo>
                  <a:lnTo>
                    <a:pt x="25368" y="7563"/>
                  </a:lnTo>
                  <a:lnTo>
                    <a:pt x="25066" y="6980"/>
                  </a:lnTo>
                  <a:lnTo>
                    <a:pt x="24741" y="6418"/>
                  </a:lnTo>
                  <a:lnTo>
                    <a:pt x="24396" y="5878"/>
                  </a:lnTo>
                  <a:lnTo>
                    <a:pt x="24028" y="5359"/>
                  </a:lnTo>
                  <a:lnTo>
                    <a:pt x="23639" y="4862"/>
                  </a:lnTo>
                  <a:lnTo>
                    <a:pt x="23207" y="4365"/>
                  </a:lnTo>
                  <a:lnTo>
                    <a:pt x="22775" y="3912"/>
                  </a:lnTo>
                  <a:lnTo>
                    <a:pt x="22321" y="3458"/>
                  </a:lnTo>
                  <a:lnTo>
                    <a:pt x="21824" y="3047"/>
                  </a:lnTo>
                  <a:lnTo>
                    <a:pt x="21327" y="2658"/>
                  </a:lnTo>
                  <a:lnTo>
                    <a:pt x="20809" y="2269"/>
                  </a:lnTo>
                  <a:lnTo>
                    <a:pt x="20269" y="1924"/>
                  </a:lnTo>
                  <a:lnTo>
                    <a:pt x="19707" y="1600"/>
                  </a:lnTo>
                  <a:lnTo>
                    <a:pt x="19124" y="1319"/>
                  </a:lnTo>
                  <a:lnTo>
                    <a:pt x="18540" y="1038"/>
                  </a:lnTo>
                  <a:lnTo>
                    <a:pt x="17935" y="800"/>
                  </a:lnTo>
                  <a:lnTo>
                    <a:pt x="17308" y="606"/>
                  </a:lnTo>
                  <a:lnTo>
                    <a:pt x="16682" y="411"/>
                  </a:lnTo>
                  <a:lnTo>
                    <a:pt x="16034" y="260"/>
                  </a:lnTo>
                  <a:lnTo>
                    <a:pt x="15364" y="152"/>
                  </a:lnTo>
                  <a:lnTo>
                    <a:pt x="14694" y="66"/>
                  </a:lnTo>
                  <a:lnTo>
                    <a:pt x="14024" y="22"/>
                  </a:lnTo>
                  <a:lnTo>
                    <a:pt x="133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3"/>
            <p:cNvSpPr/>
            <p:nvPr/>
          </p:nvSpPr>
          <p:spPr>
            <a:xfrm>
              <a:off x="1425787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91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54" y="152"/>
                  </a:lnTo>
                  <a:lnTo>
                    <a:pt x="5208" y="217"/>
                  </a:lnTo>
                  <a:lnTo>
                    <a:pt x="4884" y="325"/>
                  </a:lnTo>
                  <a:lnTo>
                    <a:pt x="4560" y="433"/>
                  </a:lnTo>
                  <a:lnTo>
                    <a:pt x="4236" y="562"/>
                  </a:lnTo>
                  <a:lnTo>
                    <a:pt x="3933" y="692"/>
                  </a:lnTo>
                  <a:lnTo>
                    <a:pt x="3631" y="843"/>
                  </a:lnTo>
                  <a:lnTo>
                    <a:pt x="3350" y="1016"/>
                  </a:lnTo>
                  <a:lnTo>
                    <a:pt x="3069" y="1189"/>
                  </a:lnTo>
                  <a:lnTo>
                    <a:pt x="2788" y="1383"/>
                  </a:lnTo>
                  <a:lnTo>
                    <a:pt x="2529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816" y="2291"/>
                  </a:lnTo>
                  <a:lnTo>
                    <a:pt x="1578" y="2529"/>
                  </a:lnTo>
                  <a:lnTo>
                    <a:pt x="1384" y="2788"/>
                  </a:lnTo>
                  <a:lnTo>
                    <a:pt x="1189" y="3069"/>
                  </a:lnTo>
                  <a:lnTo>
                    <a:pt x="1016" y="3350"/>
                  </a:lnTo>
                  <a:lnTo>
                    <a:pt x="843" y="3631"/>
                  </a:lnTo>
                  <a:lnTo>
                    <a:pt x="692" y="3933"/>
                  </a:lnTo>
                  <a:lnTo>
                    <a:pt x="541" y="4236"/>
                  </a:lnTo>
                  <a:lnTo>
                    <a:pt x="433" y="4560"/>
                  </a:lnTo>
                  <a:lnTo>
                    <a:pt x="325" y="4884"/>
                  </a:lnTo>
                  <a:lnTo>
                    <a:pt x="217" y="5208"/>
                  </a:lnTo>
                  <a:lnTo>
                    <a:pt x="152" y="5554"/>
                  </a:lnTo>
                  <a:lnTo>
                    <a:pt x="87" y="5899"/>
                  </a:lnTo>
                  <a:lnTo>
                    <a:pt x="44" y="6245"/>
                  </a:lnTo>
                  <a:lnTo>
                    <a:pt x="22" y="6591"/>
                  </a:lnTo>
                  <a:lnTo>
                    <a:pt x="1" y="6937"/>
                  </a:lnTo>
                  <a:lnTo>
                    <a:pt x="22" y="7304"/>
                  </a:lnTo>
                  <a:lnTo>
                    <a:pt x="44" y="7650"/>
                  </a:lnTo>
                  <a:lnTo>
                    <a:pt x="87" y="7995"/>
                  </a:lnTo>
                  <a:lnTo>
                    <a:pt x="152" y="8341"/>
                  </a:lnTo>
                  <a:lnTo>
                    <a:pt x="217" y="8687"/>
                  </a:lnTo>
                  <a:lnTo>
                    <a:pt x="325" y="9011"/>
                  </a:lnTo>
                  <a:lnTo>
                    <a:pt x="433" y="9335"/>
                  </a:lnTo>
                  <a:lnTo>
                    <a:pt x="541" y="9637"/>
                  </a:lnTo>
                  <a:lnTo>
                    <a:pt x="692" y="9962"/>
                  </a:lnTo>
                  <a:lnTo>
                    <a:pt x="843" y="10264"/>
                  </a:lnTo>
                  <a:lnTo>
                    <a:pt x="1016" y="10545"/>
                  </a:lnTo>
                  <a:lnTo>
                    <a:pt x="1189" y="10826"/>
                  </a:lnTo>
                  <a:lnTo>
                    <a:pt x="1384" y="11107"/>
                  </a:lnTo>
                  <a:lnTo>
                    <a:pt x="1578" y="11366"/>
                  </a:lnTo>
                  <a:lnTo>
                    <a:pt x="1816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29" y="12295"/>
                  </a:lnTo>
                  <a:lnTo>
                    <a:pt x="2788" y="12511"/>
                  </a:lnTo>
                  <a:lnTo>
                    <a:pt x="3069" y="12706"/>
                  </a:lnTo>
                  <a:lnTo>
                    <a:pt x="3350" y="12879"/>
                  </a:lnTo>
                  <a:lnTo>
                    <a:pt x="3631" y="13051"/>
                  </a:lnTo>
                  <a:lnTo>
                    <a:pt x="3933" y="13203"/>
                  </a:lnTo>
                  <a:lnTo>
                    <a:pt x="4236" y="13332"/>
                  </a:lnTo>
                  <a:lnTo>
                    <a:pt x="4560" y="13462"/>
                  </a:lnTo>
                  <a:lnTo>
                    <a:pt x="4884" y="13570"/>
                  </a:lnTo>
                  <a:lnTo>
                    <a:pt x="5208" y="13656"/>
                  </a:lnTo>
                  <a:lnTo>
                    <a:pt x="5554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91" y="13873"/>
                  </a:lnTo>
                  <a:lnTo>
                    <a:pt x="6937" y="13894"/>
                  </a:lnTo>
                  <a:lnTo>
                    <a:pt x="7304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41" y="13743"/>
                  </a:lnTo>
                  <a:lnTo>
                    <a:pt x="8687" y="13656"/>
                  </a:lnTo>
                  <a:lnTo>
                    <a:pt x="9011" y="13570"/>
                  </a:lnTo>
                  <a:lnTo>
                    <a:pt x="9335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45" y="12879"/>
                  </a:lnTo>
                  <a:lnTo>
                    <a:pt x="10826" y="12706"/>
                  </a:lnTo>
                  <a:lnTo>
                    <a:pt x="11085" y="12511"/>
                  </a:lnTo>
                  <a:lnTo>
                    <a:pt x="11366" y="12295"/>
                  </a:lnTo>
                  <a:lnTo>
                    <a:pt x="11604" y="12079"/>
                  </a:lnTo>
                  <a:lnTo>
                    <a:pt x="11842" y="11863"/>
                  </a:lnTo>
                  <a:lnTo>
                    <a:pt x="12079" y="11604"/>
                  </a:lnTo>
                  <a:lnTo>
                    <a:pt x="12295" y="11366"/>
                  </a:lnTo>
                  <a:lnTo>
                    <a:pt x="12511" y="11107"/>
                  </a:lnTo>
                  <a:lnTo>
                    <a:pt x="12706" y="10826"/>
                  </a:lnTo>
                  <a:lnTo>
                    <a:pt x="12879" y="10545"/>
                  </a:lnTo>
                  <a:lnTo>
                    <a:pt x="13052" y="10264"/>
                  </a:lnTo>
                  <a:lnTo>
                    <a:pt x="13203" y="9962"/>
                  </a:lnTo>
                  <a:lnTo>
                    <a:pt x="13333" y="9637"/>
                  </a:lnTo>
                  <a:lnTo>
                    <a:pt x="13462" y="9335"/>
                  </a:lnTo>
                  <a:lnTo>
                    <a:pt x="13570" y="9011"/>
                  </a:lnTo>
                  <a:lnTo>
                    <a:pt x="13657" y="8687"/>
                  </a:lnTo>
                  <a:lnTo>
                    <a:pt x="13743" y="8341"/>
                  </a:lnTo>
                  <a:lnTo>
                    <a:pt x="13808" y="7995"/>
                  </a:lnTo>
                  <a:lnTo>
                    <a:pt x="13851" y="7650"/>
                  </a:lnTo>
                  <a:lnTo>
                    <a:pt x="13873" y="7304"/>
                  </a:lnTo>
                  <a:lnTo>
                    <a:pt x="13873" y="6937"/>
                  </a:lnTo>
                  <a:lnTo>
                    <a:pt x="13873" y="6591"/>
                  </a:lnTo>
                  <a:lnTo>
                    <a:pt x="13851" y="6245"/>
                  </a:lnTo>
                  <a:lnTo>
                    <a:pt x="13808" y="5899"/>
                  </a:lnTo>
                  <a:lnTo>
                    <a:pt x="13743" y="5554"/>
                  </a:lnTo>
                  <a:lnTo>
                    <a:pt x="13657" y="5208"/>
                  </a:lnTo>
                  <a:lnTo>
                    <a:pt x="13570" y="4884"/>
                  </a:lnTo>
                  <a:lnTo>
                    <a:pt x="13462" y="4560"/>
                  </a:lnTo>
                  <a:lnTo>
                    <a:pt x="13333" y="4236"/>
                  </a:lnTo>
                  <a:lnTo>
                    <a:pt x="13203" y="3933"/>
                  </a:lnTo>
                  <a:lnTo>
                    <a:pt x="13052" y="3631"/>
                  </a:lnTo>
                  <a:lnTo>
                    <a:pt x="12879" y="3350"/>
                  </a:lnTo>
                  <a:lnTo>
                    <a:pt x="12706" y="3069"/>
                  </a:lnTo>
                  <a:lnTo>
                    <a:pt x="12511" y="2788"/>
                  </a:lnTo>
                  <a:lnTo>
                    <a:pt x="12295" y="2529"/>
                  </a:lnTo>
                  <a:lnTo>
                    <a:pt x="12079" y="2291"/>
                  </a:lnTo>
                  <a:lnTo>
                    <a:pt x="11842" y="2032"/>
                  </a:lnTo>
                  <a:lnTo>
                    <a:pt x="11604" y="1816"/>
                  </a:lnTo>
                  <a:lnTo>
                    <a:pt x="11366" y="1599"/>
                  </a:lnTo>
                  <a:lnTo>
                    <a:pt x="11085" y="1383"/>
                  </a:lnTo>
                  <a:lnTo>
                    <a:pt x="10826" y="1189"/>
                  </a:lnTo>
                  <a:lnTo>
                    <a:pt x="10545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35" y="433"/>
                  </a:lnTo>
                  <a:lnTo>
                    <a:pt x="9011" y="325"/>
                  </a:lnTo>
                  <a:lnTo>
                    <a:pt x="8687" y="217"/>
                  </a:lnTo>
                  <a:lnTo>
                    <a:pt x="8341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304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extrusionOk="0">
                  <a:moveTo>
                    <a:pt x="17438" y="0"/>
                  </a:moveTo>
                  <a:lnTo>
                    <a:pt x="16423" y="195"/>
                  </a:lnTo>
                  <a:lnTo>
                    <a:pt x="15429" y="454"/>
                  </a:lnTo>
                  <a:lnTo>
                    <a:pt x="14478" y="713"/>
                  </a:lnTo>
                  <a:lnTo>
                    <a:pt x="13570" y="1016"/>
                  </a:lnTo>
                  <a:lnTo>
                    <a:pt x="12684" y="1318"/>
                  </a:lnTo>
                  <a:lnTo>
                    <a:pt x="11842" y="1664"/>
                  </a:lnTo>
                  <a:lnTo>
                    <a:pt x="11042" y="2031"/>
                  </a:lnTo>
                  <a:lnTo>
                    <a:pt x="10286" y="2399"/>
                  </a:lnTo>
                  <a:lnTo>
                    <a:pt x="9551" y="2809"/>
                  </a:lnTo>
                  <a:lnTo>
                    <a:pt x="8860" y="3242"/>
                  </a:lnTo>
                  <a:lnTo>
                    <a:pt x="8190" y="3674"/>
                  </a:lnTo>
                  <a:lnTo>
                    <a:pt x="7563" y="4127"/>
                  </a:lnTo>
                  <a:lnTo>
                    <a:pt x="6958" y="4603"/>
                  </a:lnTo>
                  <a:lnTo>
                    <a:pt x="6397" y="5100"/>
                  </a:lnTo>
                  <a:lnTo>
                    <a:pt x="5856" y="5618"/>
                  </a:lnTo>
                  <a:lnTo>
                    <a:pt x="5360" y="6137"/>
                  </a:lnTo>
                  <a:lnTo>
                    <a:pt x="4884" y="6656"/>
                  </a:lnTo>
                  <a:lnTo>
                    <a:pt x="4430" y="7196"/>
                  </a:lnTo>
                  <a:lnTo>
                    <a:pt x="3998" y="7757"/>
                  </a:lnTo>
                  <a:lnTo>
                    <a:pt x="3609" y="8319"/>
                  </a:lnTo>
                  <a:lnTo>
                    <a:pt x="3242" y="8881"/>
                  </a:lnTo>
                  <a:lnTo>
                    <a:pt x="2896" y="9464"/>
                  </a:lnTo>
                  <a:lnTo>
                    <a:pt x="2572" y="10048"/>
                  </a:lnTo>
                  <a:lnTo>
                    <a:pt x="2270" y="10653"/>
                  </a:lnTo>
                  <a:lnTo>
                    <a:pt x="1989" y="11236"/>
                  </a:lnTo>
                  <a:lnTo>
                    <a:pt x="1729" y="11841"/>
                  </a:lnTo>
                  <a:lnTo>
                    <a:pt x="1513" y="12446"/>
                  </a:lnTo>
                  <a:lnTo>
                    <a:pt x="1297" y="13051"/>
                  </a:lnTo>
                  <a:lnTo>
                    <a:pt x="1103" y="13656"/>
                  </a:lnTo>
                  <a:lnTo>
                    <a:pt x="930" y="14261"/>
                  </a:lnTo>
                  <a:lnTo>
                    <a:pt x="757" y="14866"/>
                  </a:lnTo>
                  <a:lnTo>
                    <a:pt x="627" y="15471"/>
                  </a:lnTo>
                  <a:lnTo>
                    <a:pt x="498" y="16076"/>
                  </a:lnTo>
                  <a:lnTo>
                    <a:pt x="390" y="16660"/>
                  </a:lnTo>
                  <a:lnTo>
                    <a:pt x="303" y="17243"/>
                  </a:lnTo>
                  <a:lnTo>
                    <a:pt x="217" y="17827"/>
                  </a:lnTo>
                  <a:lnTo>
                    <a:pt x="109" y="18972"/>
                  </a:lnTo>
                  <a:lnTo>
                    <a:pt x="44" y="20095"/>
                  </a:lnTo>
                  <a:lnTo>
                    <a:pt x="1" y="21154"/>
                  </a:lnTo>
                  <a:lnTo>
                    <a:pt x="1" y="22170"/>
                  </a:lnTo>
                  <a:lnTo>
                    <a:pt x="44" y="23120"/>
                  </a:lnTo>
                  <a:lnTo>
                    <a:pt x="109" y="24006"/>
                  </a:lnTo>
                  <a:lnTo>
                    <a:pt x="174" y="24827"/>
                  </a:lnTo>
                  <a:lnTo>
                    <a:pt x="260" y="25541"/>
                  </a:lnTo>
                  <a:lnTo>
                    <a:pt x="347" y="26189"/>
                  </a:lnTo>
                  <a:lnTo>
                    <a:pt x="433" y="26729"/>
                  </a:lnTo>
                  <a:lnTo>
                    <a:pt x="563" y="27485"/>
                  </a:lnTo>
                  <a:lnTo>
                    <a:pt x="627" y="27744"/>
                  </a:lnTo>
                  <a:lnTo>
                    <a:pt x="17438" y="27744"/>
                  </a:lnTo>
                  <a:lnTo>
                    <a:pt x="174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fill="none" extrusionOk="0">
                  <a:moveTo>
                    <a:pt x="627" y="27744"/>
                  </a:moveTo>
                  <a:lnTo>
                    <a:pt x="627" y="27744"/>
                  </a:lnTo>
                  <a:lnTo>
                    <a:pt x="563" y="27485"/>
                  </a:lnTo>
                  <a:lnTo>
                    <a:pt x="433" y="26729"/>
                  </a:lnTo>
                  <a:lnTo>
                    <a:pt x="347" y="26189"/>
                  </a:lnTo>
                  <a:lnTo>
                    <a:pt x="260" y="25541"/>
                  </a:lnTo>
                  <a:lnTo>
                    <a:pt x="174" y="24827"/>
                  </a:lnTo>
                  <a:lnTo>
                    <a:pt x="109" y="24006"/>
                  </a:lnTo>
                  <a:lnTo>
                    <a:pt x="44" y="23120"/>
                  </a:lnTo>
                  <a:lnTo>
                    <a:pt x="1" y="22170"/>
                  </a:lnTo>
                  <a:lnTo>
                    <a:pt x="1" y="21154"/>
                  </a:lnTo>
                  <a:lnTo>
                    <a:pt x="44" y="20095"/>
                  </a:lnTo>
                  <a:lnTo>
                    <a:pt x="109" y="18972"/>
                  </a:lnTo>
                  <a:lnTo>
                    <a:pt x="217" y="17827"/>
                  </a:lnTo>
                  <a:lnTo>
                    <a:pt x="303" y="17243"/>
                  </a:lnTo>
                  <a:lnTo>
                    <a:pt x="390" y="16660"/>
                  </a:lnTo>
                  <a:lnTo>
                    <a:pt x="498" y="16076"/>
                  </a:lnTo>
                  <a:lnTo>
                    <a:pt x="627" y="15471"/>
                  </a:lnTo>
                  <a:lnTo>
                    <a:pt x="757" y="14866"/>
                  </a:lnTo>
                  <a:lnTo>
                    <a:pt x="930" y="14261"/>
                  </a:lnTo>
                  <a:lnTo>
                    <a:pt x="1103" y="13656"/>
                  </a:lnTo>
                  <a:lnTo>
                    <a:pt x="1297" y="13051"/>
                  </a:lnTo>
                  <a:lnTo>
                    <a:pt x="1513" y="12446"/>
                  </a:lnTo>
                  <a:lnTo>
                    <a:pt x="1729" y="11841"/>
                  </a:lnTo>
                  <a:lnTo>
                    <a:pt x="1989" y="11236"/>
                  </a:lnTo>
                  <a:lnTo>
                    <a:pt x="2270" y="10653"/>
                  </a:lnTo>
                  <a:lnTo>
                    <a:pt x="2572" y="10048"/>
                  </a:lnTo>
                  <a:lnTo>
                    <a:pt x="2896" y="9464"/>
                  </a:lnTo>
                  <a:lnTo>
                    <a:pt x="3242" y="8881"/>
                  </a:lnTo>
                  <a:lnTo>
                    <a:pt x="3609" y="8319"/>
                  </a:lnTo>
                  <a:lnTo>
                    <a:pt x="3998" y="7757"/>
                  </a:lnTo>
                  <a:lnTo>
                    <a:pt x="4430" y="7196"/>
                  </a:lnTo>
                  <a:lnTo>
                    <a:pt x="4884" y="6656"/>
                  </a:lnTo>
                  <a:lnTo>
                    <a:pt x="5360" y="6137"/>
                  </a:lnTo>
                  <a:lnTo>
                    <a:pt x="5856" y="5618"/>
                  </a:lnTo>
                  <a:lnTo>
                    <a:pt x="6397" y="5100"/>
                  </a:lnTo>
                  <a:lnTo>
                    <a:pt x="6958" y="4603"/>
                  </a:lnTo>
                  <a:lnTo>
                    <a:pt x="7563" y="4127"/>
                  </a:lnTo>
                  <a:lnTo>
                    <a:pt x="8190" y="3674"/>
                  </a:lnTo>
                  <a:lnTo>
                    <a:pt x="8860" y="3242"/>
                  </a:lnTo>
                  <a:lnTo>
                    <a:pt x="9551" y="2809"/>
                  </a:lnTo>
                  <a:lnTo>
                    <a:pt x="10286" y="2399"/>
                  </a:lnTo>
                  <a:lnTo>
                    <a:pt x="11042" y="2031"/>
                  </a:lnTo>
                  <a:lnTo>
                    <a:pt x="11842" y="1664"/>
                  </a:lnTo>
                  <a:lnTo>
                    <a:pt x="12684" y="1318"/>
                  </a:lnTo>
                  <a:lnTo>
                    <a:pt x="13570" y="1016"/>
                  </a:lnTo>
                  <a:lnTo>
                    <a:pt x="14478" y="713"/>
                  </a:lnTo>
                  <a:lnTo>
                    <a:pt x="15429" y="454"/>
                  </a:lnTo>
                  <a:lnTo>
                    <a:pt x="16423" y="195"/>
                  </a:lnTo>
                  <a:lnTo>
                    <a:pt x="17438" y="0"/>
                  </a:lnTo>
                  <a:lnTo>
                    <a:pt x="17438" y="27744"/>
                  </a:lnTo>
                  <a:lnTo>
                    <a:pt x="627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extrusionOk="0">
                  <a:moveTo>
                    <a:pt x="16897" y="0"/>
                  </a:move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fill="none" extrusionOk="0">
                  <a:moveTo>
                    <a:pt x="16897" y="0"/>
                  </a:moveTo>
                  <a:lnTo>
                    <a:pt x="16897" y="0"/>
                  </a:ln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fill="none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extrusionOk="0">
                  <a:moveTo>
                    <a:pt x="17373" y="1"/>
                  </a:moveTo>
                  <a:lnTo>
                    <a:pt x="16444" y="195"/>
                  </a:lnTo>
                  <a:lnTo>
                    <a:pt x="15558" y="411"/>
                  </a:lnTo>
                  <a:lnTo>
                    <a:pt x="15072" y="557"/>
                  </a:lnTo>
                  <a:lnTo>
                    <a:pt x="15072" y="557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close/>
                  <a:moveTo>
                    <a:pt x="15072" y="557"/>
                  </a:moveTo>
                  <a:lnTo>
                    <a:pt x="14975" y="584"/>
                  </a:lnTo>
                  <a:lnTo>
                    <a:pt x="14823" y="632"/>
                  </a:lnTo>
                  <a:lnTo>
                    <a:pt x="14823" y="632"/>
                  </a:lnTo>
                  <a:lnTo>
                    <a:pt x="15072" y="557"/>
                  </a:lnTo>
                  <a:close/>
                  <a:moveTo>
                    <a:pt x="14823" y="632"/>
                  </a:move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823" y="63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fill="none" extrusionOk="0">
                  <a:moveTo>
                    <a:pt x="17373" y="1"/>
                  </a:moveTo>
                  <a:lnTo>
                    <a:pt x="17373" y="1"/>
                  </a:lnTo>
                  <a:lnTo>
                    <a:pt x="16444" y="195"/>
                  </a:lnTo>
                  <a:lnTo>
                    <a:pt x="15558" y="411"/>
                  </a:ln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218" y="822"/>
                  </a:lnTo>
                  <a:lnTo>
                    <a:pt x="14975" y="584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lnTo>
                    <a:pt x="1737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extrusionOk="0">
                  <a:moveTo>
                    <a:pt x="3155" y="1"/>
                  </a:move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fill="none" extrusionOk="0">
                  <a:moveTo>
                    <a:pt x="3155" y="1"/>
                  </a:moveTo>
                  <a:lnTo>
                    <a:pt x="3155" y="1"/>
                  </a:ln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extrusionOk="0">
                  <a:moveTo>
                    <a:pt x="1" y="0"/>
                  </a:moveTo>
                  <a:lnTo>
                    <a:pt x="1" y="27744"/>
                  </a:ln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fill="none" extrusionOk="0">
                  <a:moveTo>
                    <a:pt x="17503" y="27744"/>
                  </a:move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lnTo>
                    <a:pt x="1" y="27744"/>
                  </a:lnTo>
                  <a:lnTo>
                    <a:pt x="17503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fill="none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3"/>
            <p:cNvSpPr/>
            <p:nvPr/>
          </p:nvSpPr>
          <p:spPr>
            <a:xfrm>
              <a:off x="13996425" y="3580975"/>
              <a:ext cx="428950" cy="609900"/>
            </a:xfrm>
            <a:custGeom>
              <a:avLst/>
              <a:gdLst/>
              <a:ahLst/>
              <a:cxnLst/>
              <a:rect l="l" t="t" r="r" b="b"/>
              <a:pathLst>
                <a:path w="17158" h="24396" extrusionOk="0">
                  <a:moveTo>
                    <a:pt x="1" y="1"/>
                  </a:moveTo>
                  <a:lnTo>
                    <a:pt x="1" y="24395"/>
                  </a:lnTo>
                  <a:lnTo>
                    <a:pt x="17071" y="24395"/>
                  </a:lnTo>
                  <a:lnTo>
                    <a:pt x="17157" y="24028"/>
                  </a:lnTo>
                  <a:lnTo>
                    <a:pt x="16358" y="23747"/>
                  </a:lnTo>
                  <a:lnTo>
                    <a:pt x="15580" y="23445"/>
                  </a:lnTo>
                  <a:lnTo>
                    <a:pt x="14823" y="23099"/>
                  </a:lnTo>
                  <a:lnTo>
                    <a:pt x="14089" y="22732"/>
                  </a:lnTo>
                  <a:lnTo>
                    <a:pt x="13354" y="22321"/>
                  </a:lnTo>
                  <a:lnTo>
                    <a:pt x="12641" y="21911"/>
                  </a:lnTo>
                  <a:lnTo>
                    <a:pt x="11950" y="21457"/>
                  </a:lnTo>
                  <a:lnTo>
                    <a:pt x="11280" y="20981"/>
                  </a:lnTo>
                  <a:lnTo>
                    <a:pt x="10632" y="20463"/>
                  </a:lnTo>
                  <a:lnTo>
                    <a:pt x="9983" y="19944"/>
                  </a:lnTo>
                  <a:lnTo>
                    <a:pt x="9378" y="19404"/>
                  </a:lnTo>
                  <a:lnTo>
                    <a:pt x="8773" y="18821"/>
                  </a:lnTo>
                  <a:lnTo>
                    <a:pt x="8212" y="18237"/>
                  </a:lnTo>
                  <a:lnTo>
                    <a:pt x="7650" y="17611"/>
                  </a:lnTo>
                  <a:lnTo>
                    <a:pt x="7131" y="16984"/>
                  </a:lnTo>
                  <a:lnTo>
                    <a:pt x="6634" y="16314"/>
                  </a:lnTo>
                  <a:lnTo>
                    <a:pt x="6159" y="15644"/>
                  </a:lnTo>
                  <a:lnTo>
                    <a:pt x="5705" y="14953"/>
                  </a:lnTo>
                  <a:lnTo>
                    <a:pt x="5273" y="14240"/>
                  </a:lnTo>
                  <a:lnTo>
                    <a:pt x="4862" y="13527"/>
                  </a:lnTo>
                  <a:lnTo>
                    <a:pt x="4495" y="12771"/>
                  </a:lnTo>
                  <a:lnTo>
                    <a:pt x="4149" y="12014"/>
                  </a:lnTo>
                  <a:lnTo>
                    <a:pt x="3847" y="11236"/>
                  </a:lnTo>
                  <a:lnTo>
                    <a:pt x="3566" y="10459"/>
                  </a:lnTo>
                  <a:lnTo>
                    <a:pt x="3307" y="9659"/>
                  </a:lnTo>
                  <a:lnTo>
                    <a:pt x="3091" y="8838"/>
                  </a:lnTo>
                  <a:lnTo>
                    <a:pt x="2896" y="8017"/>
                  </a:lnTo>
                  <a:lnTo>
                    <a:pt x="2745" y="7196"/>
                  </a:lnTo>
                  <a:lnTo>
                    <a:pt x="2615" y="6353"/>
                  </a:lnTo>
                  <a:lnTo>
                    <a:pt x="2529" y="5489"/>
                  </a:lnTo>
                  <a:lnTo>
                    <a:pt x="2464" y="4625"/>
                  </a:lnTo>
                  <a:lnTo>
                    <a:pt x="2464" y="3760"/>
                  </a:lnTo>
                  <a:lnTo>
                    <a:pt x="2464" y="3004"/>
                  </a:lnTo>
                  <a:lnTo>
                    <a:pt x="2507" y="2226"/>
                  </a:lnTo>
                  <a:lnTo>
                    <a:pt x="2572" y="1491"/>
                  </a:lnTo>
                  <a:lnTo>
                    <a:pt x="2680" y="735"/>
                  </a:lnTo>
                  <a:lnTo>
                    <a:pt x="2010" y="519"/>
                  </a:lnTo>
                  <a:lnTo>
                    <a:pt x="1362" y="325"/>
                  </a:lnTo>
                  <a:lnTo>
                    <a:pt x="671" y="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3"/>
            <p:cNvSpPr/>
            <p:nvPr/>
          </p:nvSpPr>
          <p:spPr>
            <a:xfrm>
              <a:off x="13996425" y="3499400"/>
              <a:ext cx="428950" cy="691475"/>
            </a:xfrm>
            <a:custGeom>
              <a:avLst/>
              <a:gdLst/>
              <a:ahLst/>
              <a:cxnLst/>
              <a:rect l="l" t="t" r="r" b="b"/>
              <a:pathLst>
                <a:path w="17158" h="27659" fill="none" extrusionOk="0">
                  <a:moveTo>
                    <a:pt x="1" y="1"/>
                  </a:moveTo>
                  <a:lnTo>
                    <a:pt x="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157" y="27291"/>
                  </a:lnTo>
                  <a:lnTo>
                    <a:pt x="17157" y="27291"/>
                  </a:lnTo>
                  <a:lnTo>
                    <a:pt x="16358" y="27010"/>
                  </a:lnTo>
                  <a:lnTo>
                    <a:pt x="15580" y="26708"/>
                  </a:lnTo>
                  <a:lnTo>
                    <a:pt x="14823" y="26362"/>
                  </a:lnTo>
                  <a:lnTo>
                    <a:pt x="14089" y="25995"/>
                  </a:lnTo>
                  <a:lnTo>
                    <a:pt x="13354" y="25584"/>
                  </a:lnTo>
                  <a:lnTo>
                    <a:pt x="12641" y="25174"/>
                  </a:lnTo>
                  <a:lnTo>
                    <a:pt x="11950" y="24720"/>
                  </a:lnTo>
                  <a:lnTo>
                    <a:pt x="11280" y="24244"/>
                  </a:lnTo>
                  <a:lnTo>
                    <a:pt x="10632" y="23726"/>
                  </a:lnTo>
                  <a:lnTo>
                    <a:pt x="9983" y="23207"/>
                  </a:lnTo>
                  <a:lnTo>
                    <a:pt x="9378" y="22667"/>
                  </a:lnTo>
                  <a:lnTo>
                    <a:pt x="8773" y="22084"/>
                  </a:lnTo>
                  <a:lnTo>
                    <a:pt x="8212" y="21500"/>
                  </a:lnTo>
                  <a:lnTo>
                    <a:pt x="7650" y="20874"/>
                  </a:lnTo>
                  <a:lnTo>
                    <a:pt x="7131" y="20247"/>
                  </a:lnTo>
                  <a:lnTo>
                    <a:pt x="6634" y="19577"/>
                  </a:lnTo>
                  <a:lnTo>
                    <a:pt x="6159" y="18907"/>
                  </a:lnTo>
                  <a:lnTo>
                    <a:pt x="5705" y="18216"/>
                  </a:lnTo>
                  <a:lnTo>
                    <a:pt x="5273" y="17503"/>
                  </a:lnTo>
                  <a:lnTo>
                    <a:pt x="4862" y="16790"/>
                  </a:lnTo>
                  <a:lnTo>
                    <a:pt x="4495" y="16034"/>
                  </a:lnTo>
                  <a:lnTo>
                    <a:pt x="4149" y="15277"/>
                  </a:lnTo>
                  <a:lnTo>
                    <a:pt x="3847" y="14499"/>
                  </a:lnTo>
                  <a:lnTo>
                    <a:pt x="3566" y="13722"/>
                  </a:lnTo>
                  <a:lnTo>
                    <a:pt x="3307" y="12922"/>
                  </a:lnTo>
                  <a:lnTo>
                    <a:pt x="3091" y="12101"/>
                  </a:lnTo>
                  <a:lnTo>
                    <a:pt x="2896" y="11280"/>
                  </a:lnTo>
                  <a:lnTo>
                    <a:pt x="2745" y="10459"/>
                  </a:lnTo>
                  <a:lnTo>
                    <a:pt x="2615" y="9616"/>
                  </a:lnTo>
                  <a:lnTo>
                    <a:pt x="2529" y="8752"/>
                  </a:lnTo>
                  <a:lnTo>
                    <a:pt x="2464" y="7888"/>
                  </a:lnTo>
                  <a:lnTo>
                    <a:pt x="2464" y="7023"/>
                  </a:lnTo>
                  <a:lnTo>
                    <a:pt x="2464" y="7023"/>
                  </a:lnTo>
                  <a:lnTo>
                    <a:pt x="2464" y="6267"/>
                  </a:lnTo>
                  <a:lnTo>
                    <a:pt x="2507" y="5489"/>
                  </a:lnTo>
                  <a:lnTo>
                    <a:pt x="2572" y="4754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010" y="3782"/>
                  </a:lnTo>
                  <a:lnTo>
                    <a:pt x="1362" y="3588"/>
                  </a:lnTo>
                  <a:lnTo>
                    <a:pt x="671" y="3415"/>
                  </a:lnTo>
                  <a:lnTo>
                    <a:pt x="1" y="3264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extrusionOk="0">
                  <a:moveTo>
                    <a:pt x="691" y="1"/>
                  </a:move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fill="none" extrusionOk="0">
                  <a:moveTo>
                    <a:pt x="691" y="1"/>
                  </a:moveTo>
                  <a:lnTo>
                    <a:pt x="691" y="1"/>
                  </a:ln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extrusionOk="0">
                  <a:moveTo>
                    <a:pt x="1" y="1"/>
                  </a:move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fill="none" extrusionOk="0">
                  <a:moveTo>
                    <a:pt x="1" y="1"/>
                  </a:moveTo>
                  <a:lnTo>
                    <a:pt x="1" y="3264"/>
                  </a:ln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extrusionOk="0">
                  <a:moveTo>
                    <a:pt x="1254" y="1"/>
                  </a:move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fill="none" extrusionOk="0">
                  <a:moveTo>
                    <a:pt x="8362" y="1"/>
                  </a:moveTo>
                  <a:lnTo>
                    <a:pt x="1254" y="1"/>
                  </a:lnTo>
                  <a:lnTo>
                    <a:pt x="1254" y="1"/>
                  </a:ln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3"/>
            <p:cNvSpPr/>
            <p:nvPr/>
          </p:nvSpPr>
          <p:spPr>
            <a:xfrm>
              <a:off x="13488650" y="3127225"/>
              <a:ext cx="129675" cy="129675"/>
            </a:xfrm>
            <a:custGeom>
              <a:avLst/>
              <a:gdLst/>
              <a:ahLst/>
              <a:cxnLst/>
              <a:rect l="l" t="t" r="r" b="b"/>
              <a:pathLst>
                <a:path w="5187" h="5187" extrusionOk="0">
                  <a:moveTo>
                    <a:pt x="2313" y="0"/>
                  </a:moveTo>
                  <a:lnTo>
                    <a:pt x="2053" y="43"/>
                  </a:lnTo>
                  <a:lnTo>
                    <a:pt x="1816" y="108"/>
                  </a:lnTo>
                  <a:lnTo>
                    <a:pt x="1578" y="195"/>
                  </a:lnTo>
                  <a:lnTo>
                    <a:pt x="1340" y="303"/>
                  </a:lnTo>
                  <a:lnTo>
                    <a:pt x="1146" y="432"/>
                  </a:lnTo>
                  <a:lnTo>
                    <a:pt x="930" y="584"/>
                  </a:lnTo>
                  <a:lnTo>
                    <a:pt x="757" y="756"/>
                  </a:lnTo>
                  <a:lnTo>
                    <a:pt x="584" y="929"/>
                  </a:lnTo>
                  <a:lnTo>
                    <a:pt x="433" y="1145"/>
                  </a:lnTo>
                  <a:lnTo>
                    <a:pt x="303" y="1361"/>
                  </a:lnTo>
                  <a:lnTo>
                    <a:pt x="195" y="1578"/>
                  </a:lnTo>
                  <a:lnTo>
                    <a:pt x="109" y="1815"/>
                  </a:lnTo>
                  <a:lnTo>
                    <a:pt x="44" y="2075"/>
                  </a:lnTo>
                  <a:lnTo>
                    <a:pt x="1" y="2334"/>
                  </a:lnTo>
                  <a:lnTo>
                    <a:pt x="1" y="2593"/>
                  </a:lnTo>
                  <a:lnTo>
                    <a:pt x="1" y="2852"/>
                  </a:lnTo>
                  <a:lnTo>
                    <a:pt x="44" y="3112"/>
                  </a:lnTo>
                  <a:lnTo>
                    <a:pt x="109" y="3371"/>
                  </a:lnTo>
                  <a:lnTo>
                    <a:pt x="195" y="3609"/>
                  </a:lnTo>
                  <a:lnTo>
                    <a:pt x="303" y="3825"/>
                  </a:lnTo>
                  <a:lnTo>
                    <a:pt x="433" y="4041"/>
                  </a:lnTo>
                  <a:lnTo>
                    <a:pt x="584" y="4235"/>
                  </a:lnTo>
                  <a:lnTo>
                    <a:pt x="757" y="4430"/>
                  </a:lnTo>
                  <a:lnTo>
                    <a:pt x="930" y="4581"/>
                  </a:lnTo>
                  <a:lnTo>
                    <a:pt x="1146" y="4732"/>
                  </a:lnTo>
                  <a:lnTo>
                    <a:pt x="1340" y="4862"/>
                  </a:lnTo>
                  <a:lnTo>
                    <a:pt x="1578" y="4970"/>
                  </a:lnTo>
                  <a:lnTo>
                    <a:pt x="1816" y="5056"/>
                  </a:lnTo>
                  <a:lnTo>
                    <a:pt x="2053" y="5121"/>
                  </a:lnTo>
                  <a:lnTo>
                    <a:pt x="2313" y="5164"/>
                  </a:lnTo>
                  <a:lnTo>
                    <a:pt x="2594" y="5186"/>
                  </a:lnTo>
                  <a:lnTo>
                    <a:pt x="2853" y="5164"/>
                  </a:lnTo>
                  <a:lnTo>
                    <a:pt x="3112" y="5121"/>
                  </a:lnTo>
                  <a:lnTo>
                    <a:pt x="3350" y="5056"/>
                  </a:lnTo>
                  <a:lnTo>
                    <a:pt x="3587" y="4970"/>
                  </a:lnTo>
                  <a:lnTo>
                    <a:pt x="3825" y="4862"/>
                  </a:lnTo>
                  <a:lnTo>
                    <a:pt x="4041" y="4732"/>
                  </a:lnTo>
                  <a:lnTo>
                    <a:pt x="4236" y="4581"/>
                  </a:lnTo>
                  <a:lnTo>
                    <a:pt x="4430" y="4430"/>
                  </a:lnTo>
                  <a:lnTo>
                    <a:pt x="4581" y="4235"/>
                  </a:lnTo>
                  <a:lnTo>
                    <a:pt x="4733" y="4041"/>
                  </a:lnTo>
                  <a:lnTo>
                    <a:pt x="4862" y="3825"/>
                  </a:lnTo>
                  <a:lnTo>
                    <a:pt x="4970" y="3609"/>
                  </a:lnTo>
                  <a:lnTo>
                    <a:pt x="5057" y="3371"/>
                  </a:lnTo>
                  <a:lnTo>
                    <a:pt x="5122" y="3112"/>
                  </a:lnTo>
                  <a:lnTo>
                    <a:pt x="5165" y="2852"/>
                  </a:lnTo>
                  <a:lnTo>
                    <a:pt x="5186" y="2593"/>
                  </a:lnTo>
                  <a:lnTo>
                    <a:pt x="5165" y="2334"/>
                  </a:lnTo>
                  <a:lnTo>
                    <a:pt x="5122" y="2075"/>
                  </a:lnTo>
                  <a:lnTo>
                    <a:pt x="5057" y="1815"/>
                  </a:lnTo>
                  <a:lnTo>
                    <a:pt x="4970" y="1578"/>
                  </a:lnTo>
                  <a:lnTo>
                    <a:pt x="4862" y="1361"/>
                  </a:lnTo>
                  <a:lnTo>
                    <a:pt x="4733" y="1145"/>
                  </a:lnTo>
                  <a:lnTo>
                    <a:pt x="4581" y="929"/>
                  </a:lnTo>
                  <a:lnTo>
                    <a:pt x="4430" y="756"/>
                  </a:lnTo>
                  <a:lnTo>
                    <a:pt x="4236" y="584"/>
                  </a:lnTo>
                  <a:lnTo>
                    <a:pt x="4041" y="432"/>
                  </a:lnTo>
                  <a:lnTo>
                    <a:pt x="3825" y="303"/>
                  </a:lnTo>
                  <a:lnTo>
                    <a:pt x="3587" y="195"/>
                  </a:lnTo>
                  <a:lnTo>
                    <a:pt x="3350" y="108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356"/>
                  </a:lnTo>
                  <a:lnTo>
                    <a:pt x="7088" y="9032"/>
                  </a:lnTo>
                  <a:lnTo>
                    <a:pt x="7044" y="8600"/>
                  </a:lnTo>
                  <a:lnTo>
                    <a:pt x="6980" y="8081"/>
                  </a:lnTo>
                  <a:lnTo>
                    <a:pt x="6893" y="7476"/>
                  </a:lnTo>
                  <a:lnTo>
                    <a:pt x="6742" y="6806"/>
                  </a:lnTo>
                  <a:lnTo>
                    <a:pt x="6547" y="6072"/>
                  </a:lnTo>
                  <a:lnTo>
                    <a:pt x="6310" y="5316"/>
                  </a:lnTo>
                  <a:lnTo>
                    <a:pt x="6159" y="4927"/>
                  </a:lnTo>
                  <a:lnTo>
                    <a:pt x="5986" y="4516"/>
                  </a:lnTo>
                  <a:lnTo>
                    <a:pt x="5813" y="4127"/>
                  </a:lnTo>
                  <a:lnTo>
                    <a:pt x="5618" y="3717"/>
                  </a:lnTo>
                  <a:lnTo>
                    <a:pt x="5381" y="3328"/>
                  </a:lnTo>
                  <a:lnTo>
                    <a:pt x="5143" y="2917"/>
                  </a:lnTo>
                  <a:lnTo>
                    <a:pt x="4884" y="2528"/>
                  </a:lnTo>
                  <a:lnTo>
                    <a:pt x="4603" y="2139"/>
                  </a:lnTo>
                  <a:lnTo>
                    <a:pt x="4279" y="1750"/>
                  </a:lnTo>
                  <a:lnTo>
                    <a:pt x="3955" y="1383"/>
                  </a:lnTo>
                  <a:lnTo>
                    <a:pt x="3587" y="1016"/>
                  </a:lnTo>
                  <a:lnTo>
                    <a:pt x="3198" y="670"/>
                  </a:lnTo>
                  <a:lnTo>
                    <a:pt x="2788" y="324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fill="none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lnTo>
                    <a:pt x="23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5" name="Picture 164">
            <a:extLst>
              <a:ext uri="{FF2B5EF4-FFF2-40B4-BE49-F238E27FC236}">
                <a16:creationId xmlns:a16="http://schemas.microsoft.com/office/drawing/2014/main" id="{362BADEA-C2E8-41E0-F9C2-B119D2F37F5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26385" y="1"/>
            <a:ext cx="6117615" cy="514349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5" name="Google Shape;6525;p30">
            <a:extLst>
              <a:ext uri="{FF2B5EF4-FFF2-40B4-BE49-F238E27FC236}">
                <a16:creationId xmlns:a16="http://schemas.microsoft.com/office/drawing/2014/main" id="{F9EA73C7-7D97-4149-BE24-626B5AD5E3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6055" y="110755"/>
            <a:ext cx="2958452" cy="177534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</a:t>
            </a:r>
            <a:br>
              <a:rPr lang="en" dirty="0"/>
            </a:br>
            <a:r>
              <a:rPr lang="en" dirty="0"/>
              <a:t>and </a:t>
            </a:r>
            <a:br>
              <a:rPr lang="en" dirty="0"/>
            </a:br>
            <a:r>
              <a:rPr lang="en" dirty="0"/>
              <a:t>point</a:t>
            </a:r>
            <a:endParaRPr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640A018-FDA1-6E12-87A0-D2B3FF1F24D3}"/>
              </a:ext>
            </a:extLst>
          </p:cNvPr>
          <p:cNvGrpSpPr/>
          <p:nvPr/>
        </p:nvGrpSpPr>
        <p:grpSpPr>
          <a:xfrm>
            <a:off x="588403" y="1906803"/>
            <a:ext cx="1390756" cy="745890"/>
            <a:chOff x="4849863" y="-46920"/>
            <a:chExt cx="1390756" cy="745890"/>
          </a:xfrm>
        </p:grpSpPr>
        <p:pic>
          <p:nvPicPr>
            <p:cNvPr id="47" name="Graphic 46" descr="Headphones with solid fill">
              <a:extLst>
                <a:ext uri="{FF2B5EF4-FFF2-40B4-BE49-F238E27FC236}">
                  <a16:creationId xmlns:a16="http://schemas.microsoft.com/office/drawing/2014/main" id="{676EA891-0474-4D59-ABF6-0C33A38B9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849863" y="50808"/>
              <a:ext cx="571544" cy="571544"/>
            </a:xfrm>
            <a:prstGeom prst="rect">
              <a:avLst/>
            </a:prstGeom>
          </p:spPr>
        </p:pic>
        <p:pic>
          <p:nvPicPr>
            <p:cNvPr id="48" name="Graphic 47" descr="Right pointing backhand index with solid fill">
              <a:extLst>
                <a:ext uri="{FF2B5EF4-FFF2-40B4-BE49-F238E27FC236}">
                  <a16:creationId xmlns:a16="http://schemas.microsoft.com/office/drawing/2014/main" id="{95FB47B6-20B8-EC1D-5F15-15BC900DA36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494729" y="-46920"/>
              <a:ext cx="745890" cy="745890"/>
            </a:xfrm>
            <a:prstGeom prst="rect">
              <a:avLst/>
            </a:prstGeom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13B7B6A7-98FF-3429-07FD-D498715F811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6200000">
            <a:off x="2138119" y="239136"/>
            <a:ext cx="1343022" cy="1343022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BA462762-16C6-3A25-645D-1BCC9AB407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6200000">
            <a:off x="5449355" y="0"/>
            <a:ext cx="1343022" cy="1343022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F6ABFD91-9A7E-2E69-F65F-8DC0D806C40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20499454">
            <a:off x="2998517" y="3732420"/>
            <a:ext cx="1343022" cy="1343022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65D0819E-9B70-45FE-49E8-EA2EA21C907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6200000">
            <a:off x="5488349" y="2605867"/>
            <a:ext cx="1343022" cy="1343022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40E2DAA0-55B8-571D-3F81-F04AF2198F8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3562592">
            <a:off x="6806028" y="3182779"/>
            <a:ext cx="1343022" cy="1343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7214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87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Listen and point_track 14">
            <a:hlinkClick r:id="" action="ppaction://media"/>
            <a:extLst>
              <a:ext uri="{FF2B5EF4-FFF2-40B4-BE49-F238E27FC236}">
                <a16:creationId xmlns:a16="http://schemas.microsoft.com/office/drawing/2014/main" id="{7B83E395-F7E0-03B2-01FB-CEC67AE0B0D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992023" y="2571750"/>
            <a:ext cx="562323" cy="562323"/>
          </a:xfrm>
          <a:prstGeom prst="rect">
            <a:avLst/>
          </a:prstGeom>
        </p:spPr>
      </p:pic>
      <p:grpSp>
        <p:nvGrpSpPr>
          <p:cNvPr id="7145" name="Google Shape;7145;p33"/>
          <p:cNvGrpSpPr/>
          <p:nvPr/>
        </p:nvGrpSpPr>
        <p:grpSpPr>
          <a:xfrm>
            <a:off x="233406" y="3877928"/>
            <a:ext cx="1445336" cy="1115411"/>
            <a:chOff x="12761825" y="3127225"/>
            <a:chExt cx="2554500" cy="1971388"/>
          </a:xfrm>
        </p:grpSpPr>
        <p:sp>
          <p:nvSpPr>
            <p:cNvPr id="7146" name="Google Shape;7146;p33"/>
            <p:cNvSpPr/>
            <p:nvPr/>
          </p:nvSpPr>
          <p:spPr>
            <a:xfrm>
              <a:off x="12761825" y="4921613"/>
              <a:ext cx="2554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3"/>
            <p:cNvSpPr/>
            <p:nvPr/>
          </p:nvSpPr>
          <p:spPr>
            <a:xfrm>
              <a:off x="13559425" y="3153675"/>
              <a:ext cx="384100" cy="241500"/>
            </a:xfrm>
            <a:custGeom>
              <a:avLst/>
              <a:gdLst/>
              <a:ahLst/>
              <a:cxnLst/>
              <a:rect l="l" t="t" r="r" b="b"/>
              <a:pathLst>
                <a:path w="15364" h="9660" extrusionOk="0">
                  <a:moveTo>
                    <a:pt x="3544" y="1"/>
                  </a:moveTo>
                  <a:lnTo>
                    <a:pt x="2701" y="23"/>
                  </a:lnTo>
                  <a:lnTo>
                    <a:pt x="1837" y="87"/>
                  </a:lnTo>
                  <a:lnTo>
                    <a:pt x="929" y="174"/>
                  </a:lnTo>
                  <a:lnTo>
                    <a:pt x="0" y="325"/>
                  </a:lnTo>
                  <a:lnTo>
                    <a:pt x="454" y="2940"/>
                  </a:lnTo>
                  <a:lnTo>
                    <a:pt x="1275" y="2832"/>
                  </a:lnTo>
                  <a:lnTo>
                    <a:pt x="2075" y="2745"/>
                  </a:lnTo>
                  <a:lnTo>
                    <a:pt x="2831" y="2680"/>
                  </a:lnTo>
                  <a:lnTo>
                    <a:pt x="3544" y="2659"/>
                  </a:lnTo>
                  <a:lnTo>
                    <a:pt x="4322" y="2680"/>
                  </a:lnTo>
                  <a:lnTo>
                    <a:pt x="5056" y="2745"/>
                  </a:lnTo>
                  <a:lnTo>
                    <a:pt x="5726" y="2853"/>
                  </a:lnTo>
                  <a:lnTo>
                    <a:pt x="6374" y="2983"/>
                  </a:lnTo>
                  <a:lnTo>
                    <a:pt x="6893" y="3112"/>
                  </a:lnTo>
                  <a:lnTo>
                    <a:pt x="7390" y="3285"/>
                  </a:lnTo>
                  <a:lnTo>
                    <a:pt x="7844" y="3458"/>
                  </a:lnTo>
                  <a:lnTo>
                    <a:pt x="8276" y="3653"/>
                  </a:lnTo>
                  <a:lnTo>
                    <a:pt x="8622" y="3847"/>
                  </a:lnTo>
                  <a:lnTo>
                    <a:pt x="8967" y="4042"/>
                  </a:lnTo>
                  <a:lnTo>
                    <a:pt x="9270" y="4258"/>
                  </a:lnTo>
                  <a:lnTo>
                    <a:pt x="9572" y="4474"/>
                  </a:lnTo>
                  <a:lnTo>
                    <a:pt x="9853" y="4690"/>
                  </a:lnTo>
                  <a:lnTo>
                    <a:pt x="10113" y="4928"/>
                  </a:lnTo>
                  <a:lnTo>
                    <a:pt x="10372" y="5165"/>
                  </a:lnTo>
                  <a:lnTo>
                    <a:pt x="10588" y="5403"/>
                  </a:lnTo>
                  <a:lnTo>
                    <a:pt x="10912" y="5770"/>
                  </a:lnTo>
                  <a:lnTo>
                    <a:pt x="11193" y="6138"/>
                  </a:lnTo>
                  <a:lnTo>
                    <a:pt x="11452" y="6526"/>
                  </a:lnTo>
                  <a:lnTo>
                    <a:pt x="11690" y="6894"/>
                  </a:lnTo>
                  <a:lnTo>
                    <a:pt x="11971" y="7456"/>
                  </a:lnTo>
                  <a:lnTo>
                    <a:pt x="12208" y="7974"/>
                  </a:lnTo>
                  <a:lnTo>
                    <a:pt x="12381" y="8450"/>
                  </a:lnTo>
                  <a:lnTo>
                    <a:pt x="12533" y="8882"/>
                  </a:lnTo>
                  <a:lnTo>
                    <a:pt x="12619" y="9206"/>
                  </a:lnTo>
                  <a:lnTo>
                    <a:pt x="12684" y="9465"/>
                  </a:lnTo>
                  <a:lnTo>
                    <a:pt x="12705" y="9616"/>
                  </a:lnTo>
                  <a:lnTo>
                    <a:pt x="12705" y="9638"/>
                  </a:lnTo>
                  <a:lnTo>
                    <a:pt x="15363" y="9292"/>
                  </a:lnTo>
                  <a:lnTo>
                    <a:pt x="15277" y="8838"/>
                  </a:lnTo>
                  <a:lnTo>
                    <a:pt x="15147" y="8363"/>
                  </a:lnTo>
                  <a:lnTo>
                    <a:pt x="14974" y="7780"/>
                  </a:lnTo>
                  <a:lnTo>
                    <a:pt x="14801" y="7261"/>
                  </a:lnTo>
                  <a:lnTo>
                    <a:pt x="14564" y="6699"/>
                  </a:lnTo>
                  <a:lnTo>
                    <a:pt x="14283" y="6116"/>
                  </a:lnTo>
                  <a:lnTo>
                    <a:pt x="13937" y="5489"/>
                  </a:lnTo>
                  <a:lnTo>
                    <a:pt x="13656" y="4992"/>
                  </a:lnTo>
                  <a:lnTo>
                    <a:pt x="13310" y="4517"/>
                  </a:lnTo>
                  <a:lnTo>
                    <a:pt x="12943" y="4020"/>
                  </a:lnTo>
                  <a:lnTo>
                    <a:pt x="12511" y="3545"/>
                  </a:lnTo>
                  <a:lnTo>
                    <a:pt x="12165" y="3199"/>
                  </a:lnTo>
                  <a:lnTo>
                    <a:pt x="11798" y="2853"/>
                  </a:lnTo>
                  <a:lnTo>
                    <a:pt x="11387" y="2507"/>
                  </a:lnTo>
                  <a:lnTo>
                    <a:pt x="10977" y="2183"/>
                  </a:lnTo>
                  <a:lnTo>
                    <a:pt x="10523" y="1859"/>
                  </a:lnTo>
                  <a:lnTo>
                    <a:pt x="10026" y="1578"/>
                  </a:lnTo>
                  <a:lnTo>
                    <a:pt x="9508" y="1297"/>
                  </a:lnTo>
                  <a:lnTo>
                    <a:pt x="8967" y="1038"/>
                  </a:lnTo>
                  <a:lnTo>
                    <a:pt x="8406" y="822"/>
                  </a:lnTo>
                  <a:lnTo>
                    <a:pt x="7801" y="606"/>
                  </a:lnTo>
                  <a:lnTo>
                    <a:pt x="7152" y="433"/>
                  </a:lnTo>
                  <a:lnTo>
                    <a:pt x="6504" y="282"/>
                  </a:lnTo>
                  <a:lnTo>
                    <a:pt x="5813" y="152"/>
                  </a:lnTo>
                  <a:lnTo>
                    <a:pt x="5078" y="66"/>
                  </a:lnTo>
                  <a:lnTo>
                    <a:pt x="4322" y="23"/>
                  </a:lnTo>
                  <a:lnTo>
                    <a:pt x="3544" y="1"/>
                  </a:lnTo>
                  <a:close/>
                  <a:moveTo>
                    <a:pt x="13894" y="9487"/>
                  </a:moveTo>
                  <a:lnTo>
                    <a:pt x="12705" y="9638"/>
                  </a:lnTo>
                  <a:lnTo>
                    <a:pt x="12705" y="9660"/>
                  </a:lnTo>
                  <a:lnTo>
                    <a:pt x="13894" y="9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3"/>
            <p:cNvSpPr/>
            <p:nvPr/>
          </p:nvSpPr>
          <p:spPr>
            <a:xfrm>
              <a:off x="12808025" y="4457700"/>
              <a:ext cx="221500" cy="227450"/>
            </a:xfrm>
            <a:custGeom>
              <a:avLst/>
              <a:gdLst/>
              <a:ahLst/>
              <a:cxnLst/>
              <a:rect l="l" t="t" r="r" b="b"/>
              <a:pathLst>
                <a:path w="8860" h="9098" extrusionOk="0">
                  <a:moveTo>
                    <a:pt x="4775" y="1"/>
                  </a:moveTo>
                  <a:lnTo>
                    <a:pt x="4343" y="130"/>
                  </a:lnTo>
                  <a:lnTo>
                    <a:pt x="3868" y="260"/>
                  </a:lnTo>
                  <a:lnTo>
                    <a:pt x="3306" y="476"/>
                  </a:lnTo>
                  <a:lnTo>
                    <a:pt x="2658" y="735"/>
                  </a:lnTo>
                  <a:lnTo>
                    <a:pt x="2334" y="908"/>
                  </a:lnTo>
                  <a:lnTo>
                    <a:pt x="1988" y="1081"/>
                  </a:lnTo>
                  <a:lnTo>
                    <a:pt x="1664" y="1254"/>
                  </a:lnTo>
                  <a:lnTo>
                    <a:pt x="1361" y="1470"/>
                  </a:lnTo>
                  <a:lnTo>
                    <a:pt x="1059" y="1686"/>
                  </a:lnTo>
                  <a:lnTo>
                    <a:pt x="800" y="1924"/>
                  </a:lnTo>
                  <a:lnTo>
                    <a:pt x="562" y="2161"/>
                  </a:lnTo>
                  <a:lnTo>
                    <a:pt x="346" y="2421"/>
                  </a:lnTo>
                  <a:lnTo>
                    <a:pt x="195" y="2702"/>
                  </a:lnTo>
                  <a:lnTo>
                    <a:pt x="130" y="2853"/>
                  </a:lnTo>
                  <a:lnTo>
                    <a:pt x="65" y="3004"/>
                  </a:lnTo>
                  <a:lnTo>
                    <a:pt x="22" y="3155"/>
                  </a:lnTo>
                  <a:lnTo>
                    <a:pt x="0" y="3328"/>
                  </a:lnTo>
                  <a:lnTo>
                    <a:pt x="0" y="3479"/>
                  </a:lnTo>
                  <a:lnTo>
                    <a:pt x="0" y="3652"/>
                  </a:lnTo>
                  <a:lnTo>
                    <a:pt x="22" y="3825"/>
                  </a:lnTo>
                  <a:lnTo>
                    <a:pt x="43" y="3998"/>
                  </a:lnTo>
                  <a:lnTo>
                    <a:pt x="108" y="4171"/>
                  </a:lnTo>
                  <a:lnTo>
                    <a:pt x="173" y="4365"/>
                  </a:lnTo>
                  <a:lnTo>
                    <a:pt x="259" y="4538"/>
                  </a:lnTo>
                  <a:lnTo>
                    <a:pt x="368" y="4733"/>
                  </a:lnTo>
                  <a:lnTo>
                    <a:pt x="497" y="4927"/>
                  </a:lnTo>
                  <a:lnTo>
                    <a:pt x="648" y="5122"/>
                  </a:lnTo>
                  <a:lnTo>
                    <a:pt x="821" y="5338"/>
                  </a:lnTo>
                  <a:lnTo>
                    <a:pt x="1016" y="5532"/>
                  </a:lnTo>
                  <a:lnTo>
                    <a:pt x="1232" y="5748"/>
                  </a:lnTo>
                  <a:lnTo>
                    <a:pt x="1470" y="5964"/>
                  </a:lnTo>
                  <a:lnTo>
                    <a:pt x="2010" y="6396"/>
                  </a:lnTo>
                  <a:lnTo>
                    <a:pt x="2658" y="6872"/>
                  </a:lnTo>
                  <a:lnTo>
                    <a:pt x="3436" y="7347"/>
                  </a:lnTo>
                  <a:lnTo>
                    <a:pt x="4300" y="7823"/>
                  </a:lnTo>
                  <a:lnTo>
                    <a:pt x="5186" y="8276"/>
                  </a:lnTo>
                  <a:lnTo>
                    <a:pt x="5942" y="8622"/>
                  </a:lnTo>
                  <a:lnTo>
                    <a:pt x="6288" y="8752"/>
                  </a:lnTo>
                  <a:lnTo>
                    <a:pt x="6612" y="8860"/>
                  </a:lnTo>
                  <a:lnTo>
                    <a:pt x="6915" y="8968"/>
                  </a:lnTo>
                  <a:lnTo>
                    <a:pt x="7174" y="9033"/>
                  </a:lnTo>
                  <a:lnTo>
                    <a:pt x="7433" y="9076"/>
                  </a:lnTo>
                  <a:lnTo>
                    <a:pt x="7649" y="9097"/>
                  </a:lnTo>
                  <a:lnTo>
                    <a:pt x="8038" y="9097"/>
                  </a:lnTo>
                  <a:lnTo>
                    <a:pt x="8211" y="9054"/>
                  </a:lnTo>
                  <a:lnTo>
                    <a:pt x="8341" y="9011"/>
                  </a:lnTo>
                  <a:lnTo>
                    <a:pt x="8470" y="8946"/>
                  </a:lnTo>
                  <a:lnTo>
                    <a:pt x="8578" y="8860"/>
                  </a:lnTo>
                  <a:lnTo>
                    <a:pt x="8665" y="8752"/>
                  </a:lnTo>
                  <a:lnTo>
                    <a:pt x="8730" y="8644"/>
                  </a:lnTo>
                  <a:lnTo>
                    <a:pt x="8794" y="8514"/>
                  </a:lnTo>
                  <a:lnTo>
                    <a:pt x="8816" y="8384"/>
                  </a:lnTo>
                  <a:lnTo>
                    <a:pt x="8838" y="8233"/>
                  </a:lnTo>
                  <a:lnTo>
                    <a:pt x="8859" y="8060"/>
                  </a:lnTo>
                  <a:lnTo>
                    <a:pt x="8838" y="7693"/>
                  </a:lnTo>
                  <a:lnTo>
                    <a:pt x="8751" y="7304"/>
                  </a:lnTo>
                  <a:lnTo>
                    <a:pt x="8622" y="6872"/>
                  </a:lnTo>
                  <a:lnTo>
                    <a:pt x="8470" y="6396"/>
                  </a:lnTo>
                  <a:lnTo>
                    <a:pt x="8276" y="5921"/>
                  </a:lnTo>
                  <a:lnTo>
                    <a:pt x="8038" y="5424"/>
                  </a:lnTo>
                  <a:lnTo>
                    <a:pt x="7801" y="4906"/>
                  </a:lnTo>
                  <a:lnTo>
                    <a:pt x="7520" y="4409"/>
                  </a:lnTo>
                  <a:lnTo>
                    <a:pt x="7239" y="3890"/>
                  </a:lnTo>
                  <a:lnTo>
                    <a:pt x="6677" y="2896"/>
                  </a:lnTo>
                  <a:lnTo>
                    <a:pt x="6094" y="1967"/>
                  </a:lnTo>
                  <a:lnTo>
                    <a:pt x="5575" y="1189"/>
                  </a:lnTo>
                  <a:lnTo>
                    <a:pt x="5164" y="562"/>
                  </a:lnTo>
                  <a:lnTo>
                    <a:pt x="4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extrusionOk="0">
                  <a:moveTo>
                    <a:pt x="40385" y="1"/>
                  </a:move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fill="none" extrusionOk="0">
                  <a:moveTo>
                    <a:pt x="67826" y="32153"/>
                  </a:move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lnTo>
                    <a:pt x="40385" y="1"/>
                  </a:ln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3"/>
            <p:cNvSpPr/>
            <p:nvPr/>
          </p:nvSpPr>
          <p:spPr>
            <a:xfrm>
              <a:off x="13137000" y="4377750"/>
              <a:ext cx="667150" cy="667150"/>
            </a:xfrm>
            <a:custGeom>
              <a:avLst/>
              <a:gdLst/>
              <a:ahLst/>
              <a:cxnLst/>
              <a:rect l="l" t="t" r="r" b="b"/>
              <a:pathLst>
                <a:path w="26686" h="26686" extrusionOk="0">
                  <a:moveTo>
                    <a:pt x="13354" y="1"/>
                  </a:moveTo>
                  <a:lnTo>
                    <a:pt x="12662" y="22"/>
                  </a:lnTo>
                  <a:lnTo>
                    <a:pt x="11992" y="66"/>
                  </a:lnTo>
                  <a:lnTo>
                    <a:pt x="11322" y="152"/>
                  </a:lnTo>
                  <a:lnTo>
                    <a:pt x="10653" y="260"/>
                  </a:lnTo>
                  <a:lnTo>
                    <a:pt x="10004" y="411"/>
                  </a:lnTo>
                  <a:lnTo>
                    <a:pt x="9378" y="606"/>
                  </a:lnTo>
                  <a:lnTo>
                    <a:pt x="8751" y="800"/>
                  </a:lnTo>
                  <a:lnTo>
                    <a:pt x="8146" y="1038"/>
                  </a:lnTo>
                  <a:lnTo>
                    <a:pt x="7563" y="1319"/>
                  </a:lnTo>
                  <a:lnTo>
                    <a:pt x="6979" y="1600"/>
                  </a:lnTo>
                  <a:lnTo>
                    <a:pt x="6418" y="1924"/>
                  </a:lnTo>
                  <a:lnTo>
                    <a:pt x="5877" y="2269"/>
                  </a:lnTo>
                  <a:lnTo>
                    <a:pt x="5359" y="2658"/>
                  </a:lnTo>
                  <a:lnTo>
                    <a:pt x="4862" y="3047"/>
                  </a:lnTo>
                  <a:lnTo>
                    <a:pt x="4365" y="3458"/>
                  </a:lnTo>
                  <a:lnTo>
                    <a:pt x="3911" y="3912"/>
                  </a:lnTo>
                  <a:lnTo>
                    <a:pt x="3479" y="4365"/>
                  </a:lnTo>
                  <a:lnTo>
                    <a:pt x="3047" y="4862"/>
                  </a:lnTo>
                  <a:lnTo>
                    <a:pt x="2658" y="5359"/>
                  </a:lnTo>
                  <a:lnTo>
                    <a:pt x="2291" y="5878"/>
                  </a:lnTo>
                  <a:lnTo>
                    <a:pt x="1945" y="6418"/>
                  </a:lnTo>
                  <a:lnTo>
                    <a:pt x="1621" y="6980"/>
                  </a:lnTo>
                  <a:lnTo>
                    <a:pt x="1318" y="7563"/>
                  </a:lnTo>
                  <a:lnTo>
                    <a:pt x="1059" y="8147"/>
                  </a:lnTo>
                  <a:lnTo>
                    <a:pt x="821" y="8752"/>
                  </a:lnTo>
                  <a:lnTo>
                    <a:pt x="605" y="9378"/>
                  </a:lnTo>
                  <a:lnTo>
                    <a:pt x="432" y="10005"/>
                  </a:lnTo>
                  <a:lnTo>
                    <a:pt x="281" y="10653"/>
                  </a:lnTo>
                  <a:lnTo>
                    <a:pt x="151" y="11301"/>
                  </a:lnTo>
                  <a:lnTo>
                    <a:pt x="65" y="11971"/>
                  </a:lnTo>
                  <a:lnTo>
                    <a:pt x="22" y="12663"/>
                  </a:lnTo>
                  <a:lnTo>
                    <a:pt x="0" y="13333"/>
                  </a:lnTo>
                  <a:lnTo>
                    <a:pt x="22" y="14024"/>
                  </a:lnTo>
                  <a:lnTo>
                    <a:pt x="65" y="14715"/>
                  </a:lnTo>
                  <a:lnTo>
                    <a:pt x="151" y="15364"/>
                  </a:lnTo>
                  <a:lnTo>
                    <a:pt x="281" y="16033"/>
                  </a:lnTo>
                  <a:lnTo>
                    <a:pt x="432" y="16682"/>
                  </a:lnTo>
                  <a:lnTo>
                    <a:pt x="605" y="17308"/>
                  </a:lnTo>
                  <a:lnTo>
                    <a:pt x="821" y="17935"/>
                  </a:lnTo>
                  <a:lnTo>
                    <a:pt x="1059" y="18540"/>
                  </a:lnTo>
                  <a:lnTo>
                    <a:pt x="1318" y="19123"/>
                  </a:lnTo>
                  <a:lnTo>
                    <a:pt x="1621" y="19707"/>
                  </a:lnTo>
                  <a:lnTo>
                    <a:pt x="1945" y="20269"/>
                  </a:lnTo>
                  <a:lnTo>
                    <a:pt x="2291" y="20809"/>
                  </a:lnTo>
                  <a:lnTo>
                    <a:pt x="2658" y="21327"/>
                  </a:lnTo>
                  <a:lnTo>
                    <a:pt x="3047" y="21824"/>
                  </a:lnTo>
                  <a:lnTo>
                    <a:pt x="3479" y="22321"/>
                  </a:lnTo>
                  <a:lnTo>
                    <a:pt x="3911" y="22775"/>
                  </a:lnTo>
                  <a:lnTo>
                    <a:pt x="4365" y="23229"/>
                  </a:lnTo>
                  <a:lnTo>
                    <a:pt x="4862" y="23639"/>
                  </a:lnTo>
                  <a:lnTo>
                    <a:pt x="5359" y="24028"/>
                  </a:lnTo>
                  <a:lnTo>
                    <a:pt x="5877" y="24417"/>
                  </a:lnTo>
                  <a:lnTo>
                    <a:pt x="6418" y="24763"/>
                  </a:lnTo>
                  <a:lnTo>
                    <a:pt x="6979" y="25065"/>
                  </a:lnTo>
                  <a:lnTo>
                    <a:pt x="7563" y="25368"/>
                  </a:lnTo>
                  <a:lnTo>
                    <a:pt x="8146" y="25627"/>
                  </a:lnTo>
                  <a:lnTo>
                    <a:pt x="8751" y="25887"/>
                  </a:lnTo>
                  <a:lnTo>
                    <a:pt x="9378" y="26081"/>
                  </a:lnTo>
                  <a:lnTo>
                    <a:pt x="10004" y="26275"/>
                  </a:lnTo>
                  <a:lnTo>
                    <a:pt x="10653" y="26405"/>
                  </a:lnTo>
                  <a:lnTo>
                    <a:pt x="11322" y="26535"/>
                  </a:lnTo>
                  <a:lnTo>
                    <a:pt x="11992" y="26621"/>
                  </a:lnTo>
                  <a:lnTo>
                    <a:pt x="12662" y="26664"/>
                  </a:lnTo>
                  <a:lnTo>
                    <a:pt x="13354" y="26686"/>
                  </a:lnTo>
                  <a:lnTo>
                    <a:pt x="14023" y="26664"/>
                  </a:lnTo>
                  <a:lnTo>
                    <a:pt x="14715" y="26621"/>
                  </a:lnTo>
                  <a:lnTo>
                    <a:pt x="15385" y="26535"/>
                  </a:lnTo>
                  <a:lnTo>
                    <a:pt x="16033" y="26405"/>
                  </a:lnTo>
                  <a:lnTo>
                    <a:pt x="16681" y="26275"/>
                  </a:lnTo>
                  <a:lnTo>
                    <a:pt x="17308" y="26081"/>
                  </a:lnTo>
                  <a:lnTo>
                    <a:pt x="17934" y="25887"/>
                  </a:lnTo>
                  <a:lnTo>
                    <a:pt x="18539" y="25627"/>
                  </a:lnTo>
                  <a:lnTo>
                    <a:pt x="19123" y="25368"/>
                  </a:lnTo>
                  <a:lnTo>
                    <a:pt x="19706" y="25065"/>
                  </a:lnTo>
                  <a:lnTo>
                    <a:pt x="20268" y="24763"/>
                  </a:lnTo>
                  <a:lnTo>
                    <a:pt x="20808" y="24417"/>
                  </a:lnTo>
                  <a:lnTo>
                    <a:pt x="21327" y="24028"/>
                  </a:lnTo>
                  <a:lnTo>
                    <a:pt x="21845" y="23639"/>
                  </a:lnTo>
                  <a:lnTo>
                    <a:pt x="22321" y="23229"/>
                  </a:lnTo>
                  <a:lnTo>
                    <a:pt x="22774" y="22775"/>
                  </a:lnTo>
                  <a:lnTo>
                    <a:pt x="23228" y="22321"/>
                  </a:lnTo>
                  <a:lnTo>
                    <a:pt x="23639" y="21824"/>
                  </a:lnTo>
                  <a:lnTo>
                    <a:pt x="24049" y="21327"/>
                  </a:lnTo>
                  <a:lnTo>
                    <a:pt x="24417" y="20809"/>
                  </a:lnTo>
                  <a:lnTo>
                    <a:pt x="24762" y="20269"/>
                  </a:lnTo>
                  <a:lnTo>
                    <a:pt x="25086" y="19707"/>
                  </a:lnTo>
                  <a:lnTo>
                    <a:pt x="25367" y="19123"/>
                  </a:lnTo>
                  <a:lnTo>
                    <a:pt x="25648" y="18540"/>
                  </a:lnTo>
                  <a:lnTo>
                    <a:pt x="25886" y="17935"/>
                  </a:lnTo>
                  <a:lnTo>
                    <a:pt x="26080" y="17308"/>
                  </a:lnTo>
                  <a:lnTo>
                    <a:pt x="26275" y="16682"/>
                  </a:lnTo>
                  <a:lnTo>
                    <a:pt x="26426" y="16033"/>
                  </a:lnTo>
                  <a:lnTo>
                    <a:pt x="26534" y="15364"/>
                  </a:lnTo>
                  <a:lnTo>
                    <a:pt x="26621" y="14715"/>
                  </a:lnTo>
                  <a:lnTo>
                    <a:pt x="26664" y="14024"/>
                  </a:lnTo>
                  <a:lnTo>
                    <a:pt x="26685" y="13333"/>
                  </a:lnTo>
                  <a:lnTo>
                    <a:pt x="26664" y="12663"/>
                  </a:lnTo>
                  <a:lnTo>
                    <a:pt x="26621" y="11971"/>
                  </a:lnTo>
                  <a:lnTo>
                    <a:pt x="26534" y="11301"/>
                  </a:lnTo>
                  <a:lnTo>
                    <a:pt x="26426" y="10653"/>
                  </a:lnTo>
                  <a:lnTo>
                    <a:pt x="26275" y="10005"/>
                  </a:lnTo>
                  <a:lnTo>
                    <a:pt x="26080" y="9378"/>
                  </a:lnTo>
                  <a:lnTo>
                    <a:pt x="25886" y="8752"/>
                  </a:lnTo>
                  <a:lnTo>
                    <a:pt x="25648" y="8147"/>
                  </a:lnTo>
                  <a:lnTo>
                    <a:pt x="25367" y="7563"/>
                  </a:lnTo>
                  <a:lnTo>
                    <a:pt x="25086" y="6980"/>
                  </a:lnTo>
                  <a:lnTo>
                    <a:pt x="24762" y="6418"/>
                  </a:lnTo>
                  <a:lnTo>
                    <a:pt x="24417" y="5878"/>
                  </a:lnTo>
                  <a:lnTo>
                    <a:pt x="24049" y="5359"/>
                  </a:lnTo>
                  <a:lnTo>
                    <a:pt x="23639" y="4862"/>
                  </a:lnTo>
                  <a:lnTo>
                    <a:pt x="23228" y="4365"/>
                  </a:lnTo>
                  <a:lnTo>
                    <a:pt x="22774" y="3912"/>
                  </a:lnTo>
                  <a:lnTo>
                    <a:pt x="22321" y="3458"/>
                  </a:lnTo>
                  <a:lnTo>
                    <a:pt x="21845" y="3047"/>
                  </a:lnTo>
                  <a:lnTo>
                    <a:pt x="21327" y="2658"/>
                  </a:lnTo>
                  <a:lnTo>
                    <a:pt x="20808" y="2269"/>
                  </a:lnTo>
                  <a:lnTo>
                    <a:pt x="20268" y="1924"/>
                  </a:lnTo>
                  <a:lnTo>
                    <a:pt x="19706" y="1600"/>
                  </a:lnTo>
                  <a:lnTo>
                    <a:pt x="19123" y="1319"/>
                  </a:lnTo>
                  <a:lnTo>
                    <a:pt x="18539" y="1038"/>
                  </a:lnTo>
                  <a:lnTo>
                    <a:pt x="17934" y="800"/>
                  </a:lnTo>
                  <a:lnTo>
                    <a:pt x="17308" y="606"/>
                  </a:lnTo>
                  <a:lnTo>
                    <a:pt x="16681" y="411"/>
                  </a:lnTo>
                  <a:lnTo>
                    <a:pt x="16033" y="260"/>
                  </a:lnTo>
                  <a:lnTo>
                    <a:pt x="15385" y="152"/>
                  </a:lnTo>
                  <a:lnTo>
                    <a:pt x="14715" y="66"/>
                  </a:lnTo>
                  <a:lnTo>
                    <a:pt x="14023" y="22"/>
                  </a:lnTo>
                  <a:lnTo>
                    <a:pt x="133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3"/>
            <p:cNvSpPr/>
            <p:nvPr/>
          </p:nvSpPr>
          <p:spPr>
            <a:xfrm>
              <a:off x="1329742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69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32" y="152"/>
                  </a:lnTo>
                  <a:lnTo>
                    <a:pt x="5186" y="217"/>
                  </a:lnTo>
                  <a:lnTo>
                    <a:pt x="4862" y="325"/>
                  </a:lnTo>
                  <a:lnTo>
                    <a:pt x="4538" y="433"/>
                  </a:lnTo>
                  <a:lnTo>
                    <a:pt x="4236" y="562"/>
                  </a:lnTo>
                  <a:lnTo>
                    <a:pt x="3912" y="692"/>
                  </a:lnTo>
                  <a:lnTo>
                    <a:pt x="3631" y="843"/>
                  </a:lnTo>
                  <a:lnTo>
                    <a:pt x="3328" y="1016"/>
                  </a:lnTo>
                  <a:lnTo>
                    <a:pt x="3047" y="1189"/>
                  </a:lnTo>
                  <a:lnTo>
                    <a:pt x="2788" y="1383"/>
                  </a:lnTo>
                  <a:lnTo>
                    <a:pt x="2507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794" y="2291"/>
                  </a:lnTo>
                  <a:lnTo>
                    <a:pt x="1578" y="2529"/>
                  </a:lnTo>
                  <a:lnTo>
                    <a:pt x="1362" y="2788"/>
                  </a:lnTo>
                  <a:lnTo>
                    <a:pt x="1167" y="3069"/>
                  </a:lnTo>
                  <a:lnTo>
                    <a:pt x="995" y="3350"/>
                  </a:lnTo>
                  <a:lnTo>
                    <a:pt x="822" y="3631"/>
                  </a:lnTo>
                  <a:lnTo>
                    <a:pt x="670" y="3933"/>
                  </a:lnTo>
                  <a:lnTo>
                    <a:pt x="541" y="4236"/>
                  </a:lnTo>
                  <a:lnTo>
                    <a:pt x="411" y="4560"/>
                  </a:lnTo>
                  <a:lnTo>
                    <a:pt x="303" y="4884"/>
                  </a:lnTo>
                  <a:lnTo>
                    <a:pt x="217" y="5208"/>
                  </a:lnTo>
                  <a:lnTo>
                    <a:pt x="130" y="5554"/>
                  </a:lnTo>
                  <a:lnTo>
                    <a:pt x="65" y="5899"/>
                  </a:lnTo>
                  <a:lnTo>
                    <a:pt x="22" y="6245"/>
                  </a:lnTo>
                  <a:lnTo>
                    <a:pt x="1" y="6591"/>
                  </a:lnTo>
                  <a:lnTo>
                    <a:pt x="1" y="6937"/>
                  </a:lnTo>
                  <a:lnTo>
                    <a:pt x="1" y="7304"/>
                  </a:lnTo>
                  <a:lnTo>
                    <a:pt x="22" y="7650"/>
                  </a:lnTo>
                  <a:lnTo>
                    <a:pt x="65" y="7995"/>
                  </a:lnTo>
                  <a:lnTo>
                    <a:pt x="130" y="8341"/>
                  </a:lnTo>
                  <a:lnTo>
                    <a:pt x="217" y="8687"/>
                  </a:lnTo>
                  <a:lnTo>
                    <a:pt x="303" y="9011"/>
                  </a:lnTo>
                  <a:lnTo>
                    <a:pt x="411" y="9335"/>
                  </a:lnTo>
                  <a:lnTo>
                    <a:pt x="541" y="9637"/>
                  </a:lnTo>
                  <a:lnTo>
                    <a:pt x="670" y="9962"/>
                  </a:lnTo>
                  <a:lnTo>
                    <a:pt x="822" y="10264"/>
                  </a:lnTo>
                  <a:lnTo>
                    <a:pt x="995" y="10545"/>
                  </a:lnTo>
                  <a:lnTo>
                    <a:pt x="1167" y="10826"/>
                  </a:lnTo>
                  <a:lnTo>
                    <a:pt x="1362" y="11107"/>
                  </a:lnTo>
                  <a:lnTo>
                    <a:pt x="1578" y="11366"/>
                  </a:lnTo>
                  <a:lnTo>
                    <a:pt x="1794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07" y="12295"/>
                  </a:lnTo>
                  <a:lnTo>
                    <a:pt x="2788" y="12511"/>
                  </a:lnTo>
                  <a:lnTo>
                    <a:pt x="3047" y="12706"/>
                  </a:lnTo>
                  <a:lnTo>
                    <a:pt x="3328" y="12879"/>
                  </a:lnTo>
                  <a:lnTo>
                    <a:pt x="3631" y="13051"/>
                  </a:lnTo>
                  <a:lnTo>
                    <a:pt x="3912" y="13203"/>
                  </a:lnTo>
                  <a:lnTo>
                    <a:pt x="4236" y="13332"/>
                  </a:lnTo>
                  <a:lnTo>
                    <a:pt x="4538" y="13462"/>
                  </a:lnTo>
                  <a:lnTo>
                    <a:pt x="4862" y="13570"/>
                  </a:lnTo>
                  <a:lnTo>
                    <a:pt x="5186" y="13656"/>
                  </a:lnTo>
                  <a:lnTo>
                    <a:pt x="5532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69" y="13873"/>
                  </a:lnTo>
                  <a:lnTo>
                    <a:pt x="6937" y="13894"/>
                  </a:lnTo>
                  <a:lnTo>
                    <a:pt x="7282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19" y="13743"/>
                  </a:lnTo>
                  <a:lnTo>
                    <a:pt x="8665" y="13656"/>
                  </a:lnTo>
                  <a:lnTo>
                    <a:pt x="8989" y="13570"/>
                  </a:lnTo>
                  <a:lnTo>
                    <a:pt x="9313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23" y="12879"/>
                  </a:lnTo>
                  <a:lnTo>
                    <a:pt x="10804" y="12706"/>
                  </a:lnTo>
                  <a:lnTo>
                    <a:pt x="11085" y="12511"/>
                  </a:lnTo>
                  <a:lnTo>
                    <a:pt x="11345" y="12295"/>
                  </a:lnTo>
                  <a:lnTo>
                    <a:pt x="11604" y="12079"/>
                  </a:lnTo>
                  <a:lnTo>
                    <a:pt x="11841" y="11863"/>
                  </a:lnTo>
                  <a:lnTo>
                    <a:pt x="12058" y="11604"/>
                  </a:lnTo>
                  <a:lnTo>
                    <a:pt x="12295" y="11366"/>
                  </a:lnTo>
                  <a:lnTo>
                    <a:pt x="12490" y="11107"/>
                  </a:lnTo>
                  <a:lnTo>
                    <a:pt x="12684" y="10826"/>
                  </a:lnTo>
                  <a:lnTo>
                    <a:pt x="12857" y="10545"/>
                  </a:lnTo>
                  <a:lnTo>
                    <a:pt x="13030" y="10264"/>
                  </a:lnTo>
                  <a:lnTo>
                    <a:pt x="13181" y="9962"/>
                  </a:lnTo>
                  <a:lnTo>
                    <a:pt x="13332" y="9637"/>
                  </a:lnTo>
                  <a:lnTo>
                    <a:pt x="13440" y="9335"/>
                  </a:lnTo>
                  <a:lnTo>
                    <a:pt x="13548" y="9011"/>
                  </a:lnTo>
                  <a:lnTo>
                    <a:pt x="13657" y="8687"/>
                  </a:lnTo>
                  <a:lnTo>
                    <a:pt x="13721" y="8341"/>
                  </a:lnTo>
                  <a:lnTo>
                    <a:pt x="13786" y="7995"/>
                  </a:lnTo>
                  <a:lnTo>
                    <a:pt x="13829" y="7650"/>
                  </a:lnTo>
                  <a:lnTo>
                    <a:pt x="13851" y="7304"/>
                  </a:lnTo>
                  <a:lnTo>
                    <a:pt x="13873" y="6937"/>
                  </a:lnTo>
                  <a:lnTo>
                    <a:pt x="13851" y="6591"/>
                  </a:lnTo>
                  <a:lnTo>
                    <a:pt x="13829" y="6245"/>
                  </a:lnTo>
                  <a:lnTo>
                    <a:pt x="13786" y="5899"/>
                  </a:lnTo>
                  <a:lnTo>
                    <a:pt x="13721" y="5554"/>
                  </a:lnTo>
                  <a:lnTo>
                    <a:pt x="13657" y="5208"/>
                  </a:lnTo>
                  <a:lnTo>
                    <a:pt x="13548" y="4884"/>
                  </a:lnTo>
                  <a:lnTo>
                    <a:pt x="13440" y="4560"/>
                  </a:lnTo>
                  <a:lnTo>
                    <a:pt x="13332" y="4236"/>
                  </a:lnTo>
                  <a:lnTo>
                    <a:pt x="13181" y="3933"/>
                  </a:lnTo>
                  <a:lnTo>
                    <a:pt x="13030" y="3631"/>
                  </a:lnTo>
                  <a:lnTo>
                    <a:pt x="12857" y="3350"/>
                  </a:lnTo>
                  <a:lnTo>
                    <a:pt x="12684" y="3069"/>
                  </a:lnTo>
                  <a:lnTo>
                    <a:pt x="12490" y="2788"/>
                  </a:lnTo>
                  <a:lnTo>
                    <a:pt x="12295" y="2529"/>
                  </a:lnTo>
                  <a:lnTo>
                    <a:pt x="12058" y="2291"/>
                  </a:lnTo>
                  <a:lnTo>
                    <a:pt x="11841" y="2032"/>
                  </a:lnTo>
                  <a:lnTo>
                    <a:pt x="11604" y="1816"/>
                  </a:lnTo>
                  <a:lnTo>
                    <a:pt x="11345" y="1599"/>
                  </a:lnTo>
                  <a:lnTo>
                    <a:pt x="11085" y="1383"/>
                  </a:lnTo>
                  <a:lnTo>
                    <a:pt x="10804" y="1189"/>
                  </a:lnTo>
                  <a:lnTo>
                    <a:pt x="10523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13" y="433"/>
                  </a:lnTo>
                  <a:lnTo>
                    <a:pt x="8989" y="325"/>
                  </a:lnTo>
                  <a:lnTo>
                    <a:pt x="8665" y="217"/>
                  </a:lnTo>
                  <a:lnTo>
                    <a:pt x="8319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282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3"/>
            <p:cNvSpPr/>
            <p:nvPr/>
          </p:nvSpPr>
          <p:spPr>
            <a:xfrm>
              <a:off x="14097975" y="4377750"/>
              <a:ext cx="667175" cy="667150"/>
            </a:xfrm>
            <a:custGeom>
              <a:avLst/>
              <a:gdLst/>
              <a:ahLst/>
              <a:cxnLst/>
              <a:rect l="l" t="t" r="r" b="b"/>
              <a:pathLst>
                <a:path w="26687" h="26686" extrusionOk="0">
                  <a:moveTo>
                    <a:pt x="13333" y="1"/>
                  </a:moveTo>
                  <a:lnTo>
                    <a:pt x="12641" y="22"/>
                  </a:lnTo>
                  <a:lnTo>
                    <a:pt x="11971" y="66"/>
                  </a:lnTo>
                  <a:lnTo>
                    <a:pt x="11302" y="152"/>
                  </a:lnTo>
                  <a:lnTo>
                    <a:pt x="10653" y="260"/>
                  </a:lnTo>
                  <a:lnTo>
                    <a:pt x="10005" y="411"/>
                  </a:lnTo>
                  <a:lnTo>
                    <a:pt x="9379" y="606"/>
                  </a:lnTo>
                  <a:lnTo>
                    <a:pt x="8752" y="800"/>
                  </a:lnTo>
                  <a:lnTo>
                    <a:pt x="8147" y="1038"/>
                  </a:lnTo>
                  <a:lnTo>
                    <a:pt x="7564" y="1319"/>
                  </a:lnTo>
                  <a:lnTo>
                    <a:pt x="6980" y="1600"/>
                  </a:lnTo>
                  <a:lnTo>
                    <a:pt x="6418" y="1924"/>
                  </a:lnTo>
                  <a:lnTo>
                    <a:pt x="5878" y="2269"/>
                  </a:lnTo>
                  <a:lnTo>
                    <a:pt x="5360" y="2658"/>
                  </a:lnTo>
                  <a:lnTo>
                    <a:pt x="4841" y="3047"/>
                  </a:lnTo>
                  <a:lnTo>
                    <a:pt x="4366" y="3458"/>
                  </a:lnTo>
                  <a:lnTo>
                    <a:pt x="3912" y="3912"/>
                  </a:lnTo>
                  <a:lnTo>
                    <a:pt x="3458" y="4365"/>
                  </a:lnTo>
                  <a:lnTo>
                    <a:pt x="3048" y="4862"/>
                  </a:lnTo>
                  <a:lnTo>
                    <a:pt x="2637" y="5359"/>
                  </a:lnTo>
                  <a:lnTo>
                    <a:pt x="2270" y="5878"/>
                  </a:lnTo>
                  <a:lnTo>
                    <a:pt x="1924" y="6418"/>
                  </a:lnTo>
                  <a:lnTo>
                    <a:pt x="1600" y="6980"/>
                  </a:lnTo>
                  <a:lnTo>
                    <a:pt x="1319" y="7563"/>
                  </a:lnTo>
                  <a:lnTo>
                    <a:pt x="1038" y="8147"/>
                  </a:lnTo>
                  <a:lnTo>
                    <a:pt x="800" y="8752"/>
                  </a:lnTo>
                  <a:lnTo>
                    <a:pt x="584" y="9378"/>
                  </a:lnTo>
                  <a:lnTo>
                    <a:pt x="411" y="10005"/>
                  </a:lnTo>
                  <a:lnTo>
                    <a:pt x="260" y="10653"/>
                  </a:lnTo>
                  <a:lnTo>
                    <a:pt x="152" y="11301"/>
                  </a:lnTo>
                  <a:lnTo>
                    <a:pt x="66" y="11971"/>
                  </a:lnTo>
                  <a:lnTo>
                    <a:pt x="22" y="12663"/>
                  </a:lnTo>
                  <a:lnTo>
                    <a:pt x="1" y="13333"/>
                  </a:lnTo>
                  <a:lnTo>
                    <a:pt x="22" y="14024"/>
                  </a:lnTo>
                  <a:lnTo>
                    <a:pt x="66" y="14715"/>
                  </a:lnTo>
                  <a:lnTo>
                    <a:pt x="152" y="15364"/>
                  </a:lnTo>
                  <a:lnTo>
                    <a:pt x="260" y="16033"/>
                  </a:lnTo>
                  <a:lnTo>
                    <a:pt x="411" y="16682"/>
                  </a:lnTo>
                  <a:lnTo>
                    <a:pt x="584" y="17308"/>
                  </a:lnTo>
                  <a:lnTo>
                    <a:pt x="800" y="17935"/>
                  </a:lnTo>
                  <a:lnTo>
                    <a:pt x="1038" y="18540"/>
                  </a:lnTo>
                  <a:lnTo>
                    <a:pt x="1319" y="19123"/>
                  </a:lnTo>
                  <a:lnTo>
                    <a:pt x="1600" y="19707"/>
                  </a:lnTo>
                  <a:lnTo>
                    <a:pt x="1924" y="20269"/>
                  </a:lnTo>
                  <a:lnTo>
                    <a:pt x="2270" y="20809"/>
                  </a:lnTo>
                  <a:lnTo>
                    <a:pt x="2637" y="21327"/>
                  </a:lnTo>
                  <a:lnTo>
                    <a:pt x="3048" y="21824"/>
                  </a:lnTo>
                  <a:lnTo>
                    <a:pt x="3458" y="22321"/>
                  </a:lnTo>
                  <a:lnTo>
                    <a:pt x="3912" y="22775"/>
                  </a:lnTo>
                  <a:lnTo>
                    <a:pt x="4366" y="23229"/>
                  </a:lnTo>
                  <a:lnTo>
                    <a:pt x="4841" y="23639"/>
                  </a:lnTo>
                  <a:lnTo>
                    <a:pt x="5360" y="24028"/>
                  </a:lnTo>
                  <a:lnTo>
                    <a:pt x="5878" y="24417"/>
                  </a:lnTo>
                  <a:lnTo>
                    <a:pt x="6418" y="24763"/>
                  </a:lnTo>
                  <a:lnTo>
                    <a:pt x="6980" y="25065"/>
                  </a:lnTo>
                  <a:lnTo>
                    <a:pt x="7564" y="25368"/>
                  </a:lnTo>
                  <a:lnTo>
                    <a:pt x="8147" y="25627"/>
                  </a:lnTo>
                  <a:lnTo>
                    <a:pt x="8752" y="25887"/>
                  </a:lnTo>
                  <a:lnTo>
                    <a:pt x="9379" y="26081"/>
                  </a:lnTo>
                  <a:lnTo>
                    <a:pt x="10005" y="26275"/>
                  </a:lnTo>
                  <a:lnTo>
                    <a:pt x="10653" y="26405"/>
                  </a:lnTo>
                  <a:lnTo>
                    <a:pt x="11302" y="26535"/>
                  </a:lnTo>
                  <a:lnTo>
                    <a:pt x="11971" y="26621"/>
                  </a:lnTo>
                  <a:lnTo>
                    <a:pt x="12641" y="26664"/>
                  </a:lnTo>
                  <a:lnTo>
                    <a:pt x="13333" y="26686"/>
                  </a:lnTo>
                  <a:lnTo>
                    <a:pt x="14024" y="26664"/>
                  </a:lnTo>
                  <a:lnTo>
                    <a:pt x="14694" y="26621"/>
                  </a:lnTo>
                  <a:lnTo>
                    <a:pt x="15364" y="26535"/>
                  </a:lnTo>
                  <a:lnTo>
                    <a:pt x="16034" y="26405"/>
                  </a:lnTo>
                  <a:lnTo>
                    <a:pt x="16682" y="26275"/>
                  </a:lnTo>
                  <a:lnTo>
                    <a:pt x="17308" y="26081"/>
                  </a:lnTo>
                  <a:lnTo>
                    <a:pt x="17935" y="25887"/>
                  </a:lnTo>
                  <a:lnTo>
                    <a:pt x="18540" y="25627"/>
                  </a:lnTo>
                  <a:lnTo>
                    <a:pt x="19124" y="25368"/>
                  </a:lnTo>
                  <a:lnTo>
                    <a:pt x="19707" y="25065"/>
                  </a:lnTo>
                  <a:lnTo>
                    <a:pt x="20269" y="24763"/>
                  </a:lnTo>
                  <a:lnTo>
                    <a:pt x="20809" y="24417"/>
                  </a:lnTo>
                  <a:lnTo>
                    <a:pt x="21327" y="24028"/>
                  </a:lnTo>
                  <a:lnTo>
                    <a:pt x="21824" y="23639"/>
                  </a:lnTo>
                  <a:lnTo>
                    <a:pt x="22321" y="23229"/>
                  </a:lnTo>
                  <a:lnTo>
                    <a:pt x="22775" y="22775"/>
                  </a:lnTo>
                  <a:lnTo>
                    <a:pt x="23207" y="22321"/>
                  </a:lnTo>
                  <a:lnTo>
                    <a:pt x="23639" y="21824"/>
                  </a:lnTo>
                  <a:lnTo>
                    <a:pt x="24028" y="21327"/>
                  </a:lnTo>
                  <a:lnTo>
                    <a:pt x="24396" y="20809"/>
                  </a:lnTo>
                  <a:lnTo>
                    <a:pt x="24741" y="20269"/>
                  </a:lnTo>
                  <a:lnTo>
                    <a:pt x="25066" y="19707"/>
                  </a:lnTo>
                  <a:lnTo>
                    <a:pt x="25368" y="19123"/>
                  </a:lnTo>
                  <a:lnTo>
                    <a:pt x="25627" y="18540"/>
                  </a:lnTo>
                  <a:lnTo>
                    <a:pt x="25865" y="17935"/>
                  </a:lnTo>
                  <a:lnTo>
                    <a:pt x="26081" y="17308"/>
                  </a:lnTo>
                  <a:lnTo>
                    <a:pt x="26254" y="16682"/>
                  </a:lnTo>
                  <a:lnTo>
                    <a:pt x="26405" y="16033"/>
                  </a:lnTo>
                  <a:lnTo>
                    <a:pt x="26535" y="15364"/>
                  </a:lnTo>
                  <a:lnTo>
                    <a:pt x="26621" y="14715"/>
                  </a:lnTo>
                  <a:lnTo>
                    <a:pt x="26665" y="14024"/>
                  </a:lnTo>
                  <a:lnTo>
                    <a:pt x="26686" y="13333"/>
                  </a:lnTo>
                  <a:lnTo>
                    <a:pt x="26665" y="12663"/>
                  </a:lnTo>
                  <a:lnTo>
                    <a:pt x="26621" y="11971"/>
                  </a:lnTo>
                  <a:lnTo>
                    <a:pt x="26535" y="11301"/>
                  </a:lnTo>
                  <a:lnTo>
                    <a:pt x="26405" y="10653"/>
                  </a:lnTo>
                  <a:lnTo>
                    <a:pt x="26254" y="10005"/>
                  </a:lnTo>
                  <a:lnTo>
                    <a:pt x="26081" y="9378"/>
                  </a:lnTo>
                  <a:lnTo>
                    <a:pt x="25865" y="8752"/>
                  </a:lnTo>
                  <a:lnTo>
                    <a:pt x="25627" y="8147"/>
                  </a:lnTo>
                  <a:lnTo>
                    <a:pt x="25368" y="7563"/>
                  </a:lnTo>
                  <a:lnTo>
                    <a:pt x="25066" y="6980"/>
                  </a:lnTo>
                  <a:lnTo>
                    <a:pt x="24741" y="6418"/>
                  </a:lnTo>
                  <a:lnTo>
                    <a:pt x="24396" y="5878"/>
                  </a:lnTo>
                  <a:lnTo>
                    <a:pt x="24028" y="5359"/>
                  </a:lnTo>
                  <a:lnTo>
                    <a:pt x="23639" y="4862"/>
                  </a:lnTo>
                  <a:lnTo>
                    <a:pt x="23207" y="4365"/>
                  </a:lnTo>
                  <a:lnTo>
                    <a:pt x="22775" y="3912"/>
                  </a:lnTo>
                  <a:lnTo>
                    <a:pt x="22321" y="3458"/>
                  </a:lnTo>
                  <a:lnTo>
                    <a:pt x="21824" y="3047"/>
                  </a:lnTo>
                  <a:lnTo>
                    <a:pt x="21327" y="2658"/>
                  </a:lnTo>
                  <a:lnTo>
                    <a:pt x="20809" y="2269"/>
                  </a:lnTo>
                  <a:lnTo>
                    <a:pt x="20269" y="1924"/>
                  </a:lnTo>
                  <a:lnTo>
                    <a:pt x="19707" y="1600"/>
                  </a:lnTo>
                  <a:lnTo>
                    <a:pt x="19124" y="1319"/>
                  </a:lnTo>
                  <a:lnTo>
                    <a:pt x="18540" y="1038"/>
                  </a:lnTo>
                  <a:lnTo>
                    <a:pt x="17935" y="800"/>
                  </a:lnTo>
                  <a:lnTo>
                    <a:pt x="17308" y="606"/>
                  </a:lnTo>
                  <a:lnTo>
                    <a:pt x="16682" y="411"/>
                  </a:lnTo>
                  <a:lnTo>
                    <a:pt x="16034" y="260"/>
                  </a:lnTo>
                  <a:lnTo>
                    <a:pt x="15364" y="152"/>
                  </a:lnTo>
                  <a:lnTo>
                    <a:pt x="14694" y="66"/>
                  </a:lnTo>
                  <a:lnTo>
                    <a:pt x="14024" y="22"/>
                  </a:lnTo>
                  <a:lnTo>
                    <a:pt x="133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3"/>
            <p:cNvSpPr/>
            <p:nvPr/>
          </p:nvSpPr>
          <p:spPr>
            <a:xfrm>
              <a:off x="1425787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91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54" y="152"/>
                  </a:lnTo>
                  <a:lnTo>
                    <a:pt x="5208" y="217"/>
                  </a:lnTo>
                  <a:lnTo>
                    <a:pt x="4884" y="325"/>
                  </a:lnTo>
                  <a:lnTo>
                    <a:pt x="4560" y="433"/>
                  </a:lnTo>
                  <a:lnTo>
                    <a:pt x="4236" y="562"/>
                  </a:lnTo>
                  <a:lnTo>
                    <a:pt x="3933" y="692"/>
                  </a:lnTo>
                  <a:lnTo>
                    <a:pt x="3631" y="843"/>
                  </a:lnTo>
                  <a:lnTo>
                    <a:pt x="3350" y="1016"/>
                  </a:lnTo>
                  <a:lnTo>
                    <a:pt x="3069" y="1189"/>
                  </a:lnTo>
                  <a:lnTo>
                    <a:pt x="2788" y="1383"/>
                  </a:lnTo>
                  <a:lnTo>
                    <a:pt x="2529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816" y="2291"/>
                  </a:lnTo>
                  <a:lnTo>
                    <a:pt x="1578" y="2529"/>
                  </a:lnTo>
                  <a:lnTo>
                    <a:pt x="1384" y="2788"/>
                  </a:lnTo>
                  <a:lnTo>
                    <a:pt x="1189" y="3069"/>
                  </a:lnTo>
                  <a:lnTo>
                    <a:pt x="1016" y="3350"/>
                  </a:lnTo>
                  <a:lnTo>
                    <a:pt x="843" y="3631"/>
                  </a:lnTo>
                  <a:lnTo>
                    <a:pt x="692" y="3933"/>
                  </a:lnTo>
                  <a:lnTo>
                    <a:pt x="541" y="4236"/>
                  </a:lnTo>
                  <a:lnTo>
                    <a:pt x="433" y="4560"/>
                  </a:lnTo>
                  <a:lnTo>
                    <a:pt x="325" y="4884"/>
                  </a:lnTo>
                  <a:lnTo>
                    <a:pt x="217" y="5208"/>
                  </a:lnTo>
                  <a:lnTo>
                    <a:pt x="152" y="5554"/>
                  </a:lnTo>
                  <a:lnTo>
                    <a:pt x="87" y="5899"/>
                  </a:lnTo>
                  <a:lnTo>
                    <a:pt x="44" y="6245"/>
                  </a:lnTo>
                  <a:lnTo>
                    <a:pt x="22" y="6591"/>
                  </a:lnTo>
                  <a:lnTo>
                    <a:pt x="1" y="6937"/>
                  </a:lnTo>
                  <a:lnTo>
                    <a:pt x="22" y="7304"/>
                  </a:lnTo>
                  <a:lnTo>
                    <a:pt x="44" y="7650"/>
                  </a:lnTo>
                  <a:lnTo>
                    <a:pt x="87" y="7995"/>
                  </a:lnTo>
                  <a:lnTo>
                    <a:pt x="152" y="8341"/>
                  </a:lnTo>
                  <a:lnTo>
                    <a:pt x="217" y="8687"/>
                  </a:lnTo>
                  <a:lnTo>
                    <a:pt x="325" y="9011"/>
                  </a:lnTo>
                  <a:lnTo>
                    <a:pt x="433" y="9335"/>
                  </a:lnTo>
                  <a:lnTo>
                    <a:pt x="541" y="9637"/>
                  </a:lnTo>
                  <a:lnTo>
                    <a:pt x="692" y="9962"/>
                  </a:lnTo>
                  <a:lnTo>
                    <a:pt x="843" y="10264"/>
                  </a:lnTo>
                  <a:lnTo>
                    <a:pt x="1016" y="10545"/>
                  </a:lnTo>
                  <a:lnTo>
                    <a:pt x="1189" y="10826"/>
                  </a:lnTo>
                  <a:lnTo>
                    <a:pt x="1384" y="11107"/>
                  </a:lnTo>
                  <a:lnTo>
                    <a:pt x="1578" y="11366"/>
                  </a:lnTo>
                  <a:lnTo>
                    <a:pt x="1816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29" y="12295"/>
                  </a:lnTo>
                  <a:lnTo>
                    <a:pt x="2788" y="12511"/>
                  </a:lnTo>
                  <a:lnTo>
                    <a:pt x="3069" y="12706"/>
                  </a:lnTo>
                  <a:lnTo>
                    <a:pt x="3350" y="12879"/>
                  </a:lnTo>
                  <a:lnTo>
                    <a:pt x="3631" y="13051"/>
                  </a:lnTo>
                  <a:lnTo>
                    <a:pt x="3933" y="13203"/>
                  </a:lnTo>
                  <a:lnTo>
                    <a:pt x="4236" y="13332"/>
                  </a:lnTo>
                  <a:lnTo>
                    <a:pt x="4560" y="13462"/>
                  </a:lnTo>
                  <a:lnTo>
                    <a:pt x="4884" y="13570"/>
                  </a:lnTo>
                  <a:lnTo>
                    <a:pt x="5208" y="13656"/>
                  </a:lnTo>
                  <a:lnTo>
                    <a:pt x="5554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91" y="13873"/>
                  </a:lnTo>
                  <a:lnTo>
                    <a:pt x="6937" y="13894"/>
                  </a:lnTo>
                  <a:lnTo>
                    <a:pt x="7304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41" y="13743"/>
                  </a:lnTo>
                  <a:lnTo>
                    <a:pt x="8687" y="13656"/>
                  </a:lnTo>
                  <a:lnTo>
                    <a:pt x="9011" y="13570"/>
                  </a:lnTo>
                  <a:lnTo>
                    <a:pt x="9335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45" y="12879"/>
                  </a:lnTo>
                  <a:lnTo>
                    <a:pt x="10826" y="12706"/>
                  </a:lnTo>
                  <a:lnTo>
                    <a:pt x="11085" y="12511"/>
                  </a:lnTo>
                  <a:lnTo>
                    <a:pt x="11366" y="12295"/>
                  </a:lnTo>
                  <a:lnTo>
                    <a:pt x="11604" y="12079"/>
                  </a:lnTo>
                  <a:lnTo>
                    <a:pt x="11842" y="11863"/>
                  </a:lnTo>
                  <a:lnTo>
                    <a:pt x="12079" y="11604"/>
                  </a:lnTo>
                  <a:lnTo>
                    <a:pt x="12295" y="11366"/>
                  </a:lnTo>
                  <a:lnTo>
                    <a:pt x="12511" y="11107"/>
                  </a:lnTo>
                  <a:lnTo>
                    <a:pt x="12706" y="10826"/>
                  </a:lnTo>
                  <a:lnTo>
                    <a:pt x="12879" y="10545"/>
                  </a:lnTo>
                  <a:lnTo>
                    <a:pt x="13052" y="10264"/>
                  </a:lnTo>
                  <a:lnTo>
                    <a:pt x="13203" y="9962"/>
                  </a:lnTo>
                  <a:lnTo>
                    <a:pt x="13333" y="9637"/>
                  </a:lnTo>
                  <a:lnTo>
                    <a:pt x="13462" y="9335"/>
                  </a:lnTo>
                  <a:lnTo>
                    <a:pt x="13570" y="9011"/>
                  </a:lnTo>
                  <a:lnTo>
                    <a:pt x="13657" y="8687"/>
                  </a:lnTo>
                  <a:lnTo>
                    <a:pt x="13743" y="8341"/>
                  </a:lnTo>
                  <a:lnTo>
                    <a:pt x="13808" y="7995"/>
                  </a:lnTo>
                  <a:lnTo>
                    <a:pt x="13851" y="7650"/>
                  </a:lnTo>
                  <a:lnTo>
                    <a:pt x="13873" y="7304"/>
                  </a:lnTo>
                  <a:lnTo>
                    <a:pt x="13873" y="6937"/>
                  </a:lnTo>
                  <a:lnTo>
                    <a:pt x="13873" y="6591"/>
                  </a:lnTo>
                  <a:lnTo>
                    <a:pt x="13851" y="6245"/>
                  </a:lnTo>
                  <a:lnTo>
                    <a:pt x="13808" y="5899"/>
                  </a:lnTo>
                  <a:lnTo>
                    <a:pt x="13743" y="5554"/>
                  </a:lnTo>
                  <a:lnTo>
                    <a:pt x="13657" y="5208"/>
                  </a:lnTo>
                  <a:lnTo>
                    <a:pt x="13570" y="4884"/>
                  </a:lnTo>
                  <a:lnTo>
                    <a:pt x="13462" y="4560"/>
                  </a:lnTo>
                  <a:lnTo>
                    <a:pt x="13333" y="4236"/>
                  </a:lnTo>
                  <a:lnTo>
                    <a:pt x="13203" y="3933"/>
                  </a:lnTo>
                  <a:lnTo>
                    <a:pt x="13052" y="3631"/>
                  </a:lnTo>
                  <a:lnTo>
                    <a:pt x="12879" y="3350"/>
                  </a:lnTo>
                  <a:lnTo>
                    <a:pt x="12706" y="3069"/>
                  </a:lnTo>
                  <a:lnTo>
                    <a:pt x="12511" y="2788"/>
                  </a:lnTo>
                  <a:lnTo>
                    <a:pt x="12295" y="2529"/>
                  </a:lnTo>
                  <a:lnTo>
                    <a:pt x="12079" y="2291"/>
                  </a:lnTo>
                  <a:lnTo>
                    <a:pt x="11842" y="2032"/>
                  </a:lnTo>
                  <a:lnTo>
                    <a:pt x="11604" y="1816"/>
                  </a:lnTo>
                  <a:lnTo>
                    <a:pt x="11366" y="1599"/>
                  </a:lnTo>
                  <a:lnTo>
                    <a:pt x="11085" y="1383"/>
                  </a:lnTo>
                  <a:lnTo>
                    <a:pt x="10826" y="1189"/>
                  </a:lnTo>
                  <a:lnTo>
                    <a:pt x="10545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35" y="433"/>
                  </a:lnTo>
                  <a:lnTo>
                    <a:pt x="9011" y="325"/>
                  </a:lnTo>
                  <a:lnTo>
                    <a:pt x="8687" y="217"/>
                  </a:lnTo>
                  <a:lnTo>
                    <a:pt x="8341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304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extrusionOk="0">
                  <a:moveTo>
                    <a:pt x="17438" y="0"/>
                  </a:moveTo>
                  <a:lnTo>
                    <a:pt x="16423" y="195"/>
                  </a:lnTo>
                  <a:lnTo>
                    <a:pt x="15429" y="454"/>
                  </a:lnTo>
                  <a:lnTo>
                    <a:pt x="14478" y="713"/>
                  </a:lnTo>
                  <a:lnTo>
                    <a:pt x="13570" y="1016"/>
                  </a:lnTo>
                  <a:lnTo>
                    <a:pt x="12684" y="1318"/>
                  </a:lnTo>
                  <a:lnTo>
                    <a:pt x="11842" y="1664"/>
                  </a:lnTo>
                  <a:lnTo>
                    <a:pt x="11042" y="2031"/>
                  </a:lnTo>
                  <a:lnTo>
                    <a:pt x="10286" y="2399"/>
                  </a:lnTo>
                  <a:lnTo>
                    <a:pt x="9551" y="2809"/>
                  </a:lnTo>
                  <a:lnTo>
                    <a:pt x="8860" y="3242"/>
                  </a:lnTo>
                  <a:lnTo>
                    <a:pt x="8190" y="3674"/>
                  </a:lnTo>
                  <a:lnTo>
                    <a:pt x="7563" y="4127"/>
                  </a:lnTo>
                  <a:lnTo>
                    <a:pt x="6958" y="4603"/>
                  </a:lnTo>
                  <a:lnTo>
                    <a:pt x="6397" y="5100"/>
                  </a:lnTo>
                  <a:lnTo>
                    <a:pt x="5856" y="5618"/>
                  </a:lnTo>
                  <a:lnTo>
                    <a:pt x="5360" y="6137"/>
                  </a:lnTo>
                  <a:lnTo>
                    <a:pt x="4884" y="6656"/>
                  </a:lnTo>
                  <a:lnTo>
                    <a:pt x="4430" y="7196"/>
                  </a:lnTo>
                  <a:lnTo>
                    <a:pt x="3998" y="7757"/>
                  </a:lnTo>
                  <a:lnTo>
                    <a:pt x="3609" y="8319"/>
                  </a:lnTo>
                  <a:lnTo>
                    <a:pt x="3242" y="8881"/>
                  </a:lnTo>
                  <a:lnTo>
                    <a:pt x="2896" y="9464"/>
                  </a:lnTo>
                  <a:lnTo>
                    <a:pt x="2572" y="10048"/>
                  </a:lnTo>
                  <a:lnTo>
                    <a:pt x="2270" y="10653"/>
                  </a:lnTo>
                  <a:lnTo>
                    <a:pt x="1989" y="11236"/>
                  </a:lnTo>
                  <a:lnTo>
                    <a:pt x="1729" y="11841"/>
                  </a:lnTo>
                  <a:lnTo>
                    <a:pt x="1513" y="12446"/>
                  </a:lnTo>
                  <a:lnTo>
                    <a:pt x="1297" y="13051"/>
                  </a:lnTo>
                  <a:lnTo>
                    <a:pt x="1103" y="13656"/>
                  </a:lnTo>
                  <a:lnTo>
                    <a:pt x="930" y="14261"/>
                  </a:lnTo>
                  <a:lnTo>
                    <a:pt x="757" y="14866"/>
                  </a:lnTo>
                  <a:lnTo>
                    <a:pt x="627" y="15471"/>
                  </a:lnTo>
                  <a:lnTo>
                    <a:pt x="498" y="16076"/>
                  </a:lnTo>
                  <a:lnTo>
                    <a:pt x="390" y="16660"/>
                  </a:lnTo>
                  <a:lnTo>
                    <a:pt x="303" y="17243"/>
                  </a:lnTo>
                  <a:lnTo>
                    <a:pt x="217" y="17827"/>
                  </a:lnTo>
                  <a:lnTo>
                    <a:pt x="109" y="18972"/>
                  </a:lnTo>
                  <a:lnTo>
                    <a:pt x="44" y="20095"/>
                  </a:lnTo>
                  <a:lnTo>
                    <a:pt x="1" y="21154"/>
                  </a:lnTo>
                  <a:lnTo>
                    <a:pt x="1" y="22170"/>
                  </a:lnTo>
                  <a:lnTo>
                    <a:pt x="44" y="23120"/>
                  </a:lnTo>
                  <a:lnTo>
                    <a:pt x="109" y="24006"/>
                  </a:lnTo>
                  <a:lnTo>
                    <a:pt x="174" y="24827"/>
                  </a:lnTo>
                  <a:lnTo>
                    <a:pt x="260" y="25541"/>
                  </a:lnTo>
                  <a:lnTo>
                    <a:pt x="347" y="26189"/>
                  </a:lnTo>
                  <a:lnTo>
                    <a:pt x="433" y="26729"/>
                  </a:lnTo>
                  <a:lnTo>
                    <a:pt x="563" y="27485"/>
                  </a:lnTo>
                  <a:lnTo>
                    <a:pt x="627" y="27744"/>
                  </a:lnTo>
                  <a:lnTo>
                    <a:pt x="17438" y="27744"/>
                  </a:lnTo>
                  <a:lnTo>
                    <a:pt x="174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fill="none" extrusionOk="0">
                  <a:moveTo>
                    <a:pt x="627" y="27744"/>
                  </a:moveTo>
                  <a:lnTo>
                    <a:pt x="627" y="27744"/>
                  </a:lnTo>
                  <a:lnTo>
                    <a:pt x="563" y="27485"/>
                  </a:lnTo>
                  <a:lnTo>
                    <a:pt x="433" y="26729"/>
                  </a:lnTo>
                  <a:lnTo>
                    <a:pt x="347" y="26189"/>
                  </a:lnTo>
                  <a:lnTo>
                    <a:pt x="260" y="25541"/>
                  </a:lnTo>
                  <a:lnTo>
                    <a:pt x="174" y="24827"/>
                  </a:lnTo>
                  <a:lnTo>
                    <a:pt x="109" y="24006"/>
                  </a:lnTo>
                  <a:lnTo>
                    <a:pt x="44" y="23120"/>
                  </a:lnTo>
                  <a:lnTo>
                    <a:pt x="1" y="22170"/>
                  </a:lnTo>
                  <a:lnTo>
                    <a:pt x="1" y="21154"/>
                  </a:lnTo>
                  <a:lnTo>
                    <a:pt x="44" y="20095"/>
                  </a:lnTo>
                  <a:lnTo>
                    <a:pt x="109" y="18972"/>
                  </a:lnTo>
                  <a:lnTo>
                    <a:pt x="217" y="17827"/>
                  </a:lnTo>
                  <a:lnTo>
                    <a:pt x="303" y="17243"/>
                  </a:lnTo>
                  <a:lnTo>
                    <a:pt x="390" y="16660"/>
                  </a:lnTo>
                  <a:lnTo>
                    <a:pt x="498" y="16076"/>
                  </a:lnTo>
                  <a:lnTo>
                    <a:pt x="627" y="15471"/>
                  </a:lnTo>
                  <a:lnTo>
                    <a:pt x="757" y="14866"/>
                  </a:lnTo>
                  <a:lnTo>
                    <a:pt x="930" y="14261"/>
                  </a:lnTo>
                  <a:lnTo>
                    <a:pt x="1103" y="13656"/>
                  </a:lnTo>
                  <a:lnTo>
                    <a:pt x="1297" y="13051"/>
                  </a:lnTo>
                  <a:lnTo>
                    <a:pt x="1513" y="12446"/>
                  </a:lnTo>
                  <a:lnTo>
                    <a:pt x="1729" y="11841"/>
                  </a:lnTo>
                  <a:lnTo>
                    <a:pt x="1989" y="11236"/>
                  </a:lnTo>
                  <a:lnTo>
                    <a:pt x="2270" y="10653"/>
                  </a:lnTo>
                  <a:lnTo>
                    <a:pt x="2572" y="10048"/>
                  </a:lnTo>
                  <a:lnTo>
                    <a:pt x="2896" y="9464"/>
                  </a:lnTo>
                  <a:lnTo>
                    <a:pt x="3242" y="8881"/>
                  </a:lnTo>
                  <a:lnTo>
                    <a:pt x="3609" y="8319"/>
                  </a:lnTo>
                  <a:lnTo>
                    <a:pt x="3998" y="7757"/>
                  </a:lnTo>
                  <a:lnTo>
                    <a:pt x="4430" y="7196"/>
                  </a:lnTo>
                  <a:lnTo>
                    <a:pt x="4884" y="6656"/>
                  </a:lnTo>
                  <a:lnTo>
                    <a:pt x="5360" y="6137"/>
                  </a:lnTo>
                  <a:lnTo>
                    <a:pt x="5856" y="5618"/>
                  </a:lnTo>
                  <a:lnTo>
                    <a:pt x="6397" y="5100"/>
                  </a:lnTo>
                  <a:lnTo>
                    <a:pt x="6958" y="4603"/>
                  </a:lnTo>
                  <a:lnTo>
                    <a:pt x="7563" y="4127"/>
                  </a:lnTo>
                  <a:lnTo>
                    <a:pt x="8190" y="3674"/>
                  </a:lnTo>
                  <a:lnTo>
                    <a:pt x="8860" y="3242"/>
                  </a:lnTo>
                  <a:lnTo>
                    <a:pt x="9551" y="2809"/>
                  </a:lnTo>
                  <a:lnTo>
                    <a:pt x="10286" y="2399"/>
                  </a:lnTo>
                  <a:lnTo>
                    <a:pt x="11042" y="2031"/>
                  </a:lnTo>
                  <a:lnTo>
                    <a:pt x="11842" y="1664"/>
                  </a:lnTo>
                  <a:lnTo>
                    <a:pt x="12684" y="1318"/>
                  </a:lnTo>
                  <a:lnTo>
                    <a:pt x="13570" y="1016"/>
                  </a:lnTo>
                  <a:lnTo>
                    <a:pt x="14478" y="713"/>
                  </a:lnTo>
                  <a:lnTo>
                    <a:pt x="15429" y="454"/>
                  </a:lnTo>
                  <a:lnTo>
                    <a:pt x="16423" y="195"/>
                  </a:lnTo>
                  <a:lnTo>
                    <a:pt x="17438" y="0"/>
                  </a:lnTo>
                  <a:lnTo>
                    <a:pt x="17438" y="27744"/>
                  </a:lnTo>
                  <a:lnTo>
                    <a:pt x="627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extrusionOk="0">
                  <a:moveTo>
                    <a:pt x="16897" y="0"/>
                  </a:move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fill="none" extrusionOk="0">
                  <a:moveTo>
                    <a:pt x="16897" y="0"/>
                  </a:moveTo>
                  <a:lnTo>
                    <a:pt x="16897" y="0"/>
                  </a:ln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fill="none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extrusionOk="0">
                  <a:moveTo>
                    <a:pt x="17373" y="1"/>
                  </a:moveTo>
                  <a:lnTo>
                    <a:pt x="16444" y="195"/>
                  </a:lnTo>
                  <a:lnTo>
                    <a:pt x="15558" y="411"/>
                  </a:lnTo>
                  <a:lnTo>
                    <a:pt x="15072" y="557"/>
                  </a:lnTo>
                  <a:lnTo>
                    <a:pt x="15072" y="557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close/>
                  <a:moveTo>
                    <a:pt x="15072" y="557"/>
                  </a:moveTo>
                  <a:lnTo>
                    <a:pt x="14975" y="584"/>
                  </a:lnTo>
                  <a:lnTo>
                    <a:pt x="14823" y="632"/>
                  </a:lnTo>
                  <a:lnTo>
                    <a:pt x="14823" y="632"/>
                  </a:lnTo>
                  <a:lnTo>
                    <a:pt x="15072" y="557"/>
                  </a:lnTo>
                  <a:close/>
                  <a:moveTo>
                    <a:pt x="14823" y="632"/>
                  </a:move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823" y="63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fill="none" extrusionOk="0">
                  <a:moveTo>
                    <a:pt x="17373" y="1"/>
                  </a:moveTo>
                  <a:lnTo>
                    <a:pt x="17373" y="1"/>
                  </a:lnTo>
                  <a:lnTo>
                    <a:pt x="16444" y="195"/>
                  </a:lnTo>
                  <a:lnTo>
                    <a:pt x="15558" y="411"/>
                  </a:ln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218" y="822"/>
                  </a:lnTo>
                  <a:lnTo>
                    <a:pt x="14975" y="584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lnTo>
                    <a:pt x="1737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extrusionOk="0">
                  <a:moveTo>
                    <a:pt x="3155" y="1"/>
                  </a:move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fill="none" extrusionOk="0">
                  <a:moveTo>
                    <a:pt x="3155" y="1"/>
                  </a:moveTo>
                  <a:lnTo>
                    <a:pt x="3155" y="1"/>
                  </a:ln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extrusionOk="0">
                  <a:moveTo>
                    <a:pt x="1" y="0"/>
                  </a:moveTo>
                  <a:lnTo>
                    <a:pt x="1" y="27744"/>
                  </a:ln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fill="none" extrusionOk="0">
                  <a:moveTo>
                    <a:pt x="17503" y="27744"/>
                  </a:move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lnTo>
                    <a:pt x="1" y="27744"/>
                  </a:lnTo>
                  <a:lnTo>
                    <a:pt x="17503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fill="none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3"/>
            <p:cNvSpPr/>
            <p:nvPr/>
          </p:nvSpPr>
          <p:spPr>
            <a:xfrm>
              <a:off x="13996425" y="3580975"/>
              <a:ext cx="428950" cy="609900"/>
            </a:xfrm>
            <a:custGeom>
              <a:avLst/>
              <a:gdLst/>
              <a:ahLst/>
              <a:cxnLst/>
              <a:rect l="l" t="t" r="r" b="b"/>
              <a:pathLst>
                <a:path w="17158" h="24396" extrusionOk="0">
                  <a:moveTo>
                    <a:pt x="1" y="1"/>
                  </a:moveTo>
                  <a:lnTo>
                    <a:pt x="1" y="24395"/>
                  </a:lnTo>
                  <a:lnTo>
                    <a:pt x="17071" y="24395"/>
                  </a:lnTo>
                  <a:lnTo>
                    <a:pt x="17157" y="24028"/>
                  </a:lnTo>
                  <a:lnTo>
                    <a:pt x="16358" y="23747"/>
                  </a:lnTo>
                  <a:lnTo>
                    <a:pt x="15580" y="23445"/>
                  </a:lnTo>
                  <a:lnTo>
                    <a:pt x="14823" y="23099"/>
                  </a:lnTo>
                  <a:lnTo>
                    <a:pt x="14089" y="22732"/>
                  </a:lnTo>
                  <a:lnTo>
                    <a:pt x="13354" y="22321"/>
                  </a:lnTo>
                  <a:lnTo>
                    <a:pt x="12641" y="21911"/>
                  </a:lnTo>
                  <a:lnTo>
                    <a:pt x="11950" y="21457"/>
                  </a:lnTo>
                  <a:lnTo>
                    <a:pt x="11280" y="20981"/>
                  </a:lnTo>
                  <a:lnTo>
                    <a:pt x="10632" y="20463"/>
                  </a:lnTo>
                  <a:lnTo>
                    <a:pt x="9983" y="19944"/>
                  </a:lnTo>
                  <a:lnTo>
                    <a:pt x="9378" y="19404"/>
                  </a:lnTo>
                  <a:lnTo>
                    <a:pt x="8773" y="18821"/>
                  </a:lnTo>
                  <a:lnTo>
                    <a:pt x="8212" y="18237"/>
                  </a:lnTo>
                  <a:lnTo>
                    <a:pt x="7650" y="17611"/>
                  </a:lnTo>
                  <a:lnTo>
                    <a:pt x="7131" y="16984"/>
                  </a:lnTo>
                  <a:lnTo>
                    <a:pt x="6634" y="16314"/>
                  </a:lnTo>
                  <a:lnTo>
                    <a:pt x="6159" y="15644"/>
                  </a:lnTo>
                  <a:lnTo>
                    <a:pt x="5705" y="14953"/>
                  </a:lnTo>
                  <a:lnTo>
                    <a:pt x="5273" y="14240"/>
                  </a:lnTo>
                  <a:lnTo>
                    <a:pt x="4862" y="13527"/>
                  </a:lnTo>
                  <a:lnTo>
                    <a:pt x="4495" y="12771"/>
                  </a:lnTo>
                  <a:lnTo>
                    <a:pt x="4149" y="12014"/>
                  </a:lnTo>
                  <a:lnTo>
                    <a:pt x="3847" y="11236"/>
                  </a:lnTo>
                  <a:lnTo>
                    <a:pt x="3566" y="10459"/>
                  </a:lnTo>
                  <a:lnTo>
                    <a:pt x="3307" y="9659"/>
                  </a:lnTo>
                  <a:lnTo>
                    <a:pt x="3091" y="8838"/>
                  </a:lnTo>
                  <a:lnTo>
                    <a:pt x="2896" y="8017"/>
                  </a:lnTo>
                  <a:lnTo>
                    <a:pt x="2745" y="7196"/>
                  </a:lnTo>
                  <a:lnTo>
                    <a:pt x="2615" y="6353"/>
                  </a:lnTo>
                  <a:lnTo>
                    <a:pt x="2529" y="5489"/>
                  </a:lnTo>
                  <a:lnTo>
                    <a:pt x="2464" y="4625"/>
                  </a:lnTo>
                  <a:lnTo>
                    <a:pt x="2464" y="3760"/>
                  </a:lnTo>
                  <a:lnTo>
                    <a:pt x="2464" y="3004"/>
                  </a:lnTo>
                  <a:lnTo>
                    <a:pt x="2507" y="2226"/>
                  </a:lnTo>
                  <a:lnTo>
                    <a:pt x="2572" y="1491"/>
                  </a:lnTo>
                  <a:lnTo>
                    <a:pt x="2680" y="735"/>
                  </a:lnTo>
                  <a:lnTo>
                    <a:pt x="2010" y="519"/>
                  </a:lnTo>
                  <a:lnTo>
                    <a:pt x="1362" y="325"/>
                  </a:lnTo>
                  <a:lnTo>
                    <a:pt x="671" y="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3"/>
            <p:cNvSpPr/>
            <p:nvPr/>
          </p:nvSpPr>
          <p:spPr>
            <a:xfrm>
              <a:off x="13996425" y="3499400"/>
              <a:ext cx="428950" cy="691475"/>
            </a:xfrm>
            <a:custGeom>
              <a:avLst/>
              <a:gdLst/>
              <a:ahLst/>
              <a:cxnLst/>
              <a:rect l="l" t="t" r="r" b="b"/>
              <a:pathLst>
                <a:path w="17158" h="27659" fill="none" extrusionOk="0">
                  <a:moveTo>
                    <a:pt x="1" y="1"/>
                  </a:moveTo>
                  <a:lnTo>
                    <a:pt x="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157" y="27291"/>
                  </a:lnTo>
                  <a:lnTo>
                    <a:pt x="17157" y="27291"/>
                  </a:lnTo>
                  <a:lnTo>
                    <a:pt x="16358" y="27010"/>
                  </a:lnTo>
                  <a:lnTo>
                    <a:pt x="15580" y="26708"/>
                  </a:lnTo>
                  <a:lnTo>
                    <a:pt x="14823" y="26362"/>
                  </a:lnTo>
                  <a:lnTo>
                    <a:pt x="14089" y="25995"/>
                  </a:lnTo>
                  <a:lnTo>
                    <a:pt x="13354" y="25584"/>
                  </a:lnTo>
                  <a:lnTo>
                    <a:pt x="12641" y="25174"/>
                  </a:lnTo>
                  <a:lnTo>
                    <a:pt x="11950" y="24720"/>
                  </a:lnTo>
                  <a:lnTo>
                    <a:pt x="11280" y="24244"/>
                  </a:lnTo>
                  <a:lnTo>
                    <a:pt x="10632" y="23726"/>
                  </a:lnTo>
                  <a:lnTo>
                    <a:pt x="9983" y="23207"/>
                  </a:lnTo>
                  <a:lnTo>
                    <a:pt x="9378" y="22667"/>
                  </a:lnTo>
                  <a:lnTo>
                    <a:pt x="8773" y="22084"/>
                  </a:lnTo>
                  <a:lnTo>
                    <a:pt x="8212" y="21500"/>
                  </a:lnTo>
                  <a:lnTo>
                    <a:pt x="7650" y="20874"/>
                  </a:lnTo>
                  <a:lnTo>
                    <a:pt x="7131" y="20247"/>
                  </a:lnTo>
                  <a:lnTo>
                    <a:pt x="6634" y="19577"/>
                  </a:lnTo>
                  <a:lnTo>
                    <a:pt x="6159" y="18907"/>
                  </a:lnTo>
                  <a:lnTo>
                    <a:pt x="5705" y="18216"/>
                  </a:lnTo>
                  <a:lnTo>
                    <a:pt x="5273" y="17503"/>
                  </a:lnTo>
                  <a:lnTo>
                    <a:pt x="4862" y="16790"/>
                  </a:lnTo>
                  <a:lnTo>
                    <a:pt x="4495" y="16034"/>
                  </a:lnTo>
                  <a:lnTo>
                    <a:pt x="4149" y="15277"/>
                  </a:lnTo>
                  <a:lnTo>
                    <a:pt x="3847" y="14499"/>
                  </a:lnTo>
                  <a:lnTo>
                    <a:pt x="3566" y="13722"/>
                  </a:lnTo>
                  <a:lnTo>
                    <a:pt x="3307" y="12922"/>
                  </a:lnTo>
                  <a:lnTo>
                    <a:pt x="3091" y="12101"/>
                  </a:lnTo>
                  <a:lnTo>
                    <a:pt x="2896" y="11280"/>
                  </a:lnTo>
                  <a:lnTo>
                    <a:pt x="2745" y="10459"/>
                  </a:lnTo>
                  <a:lnTo>
                    <a:pt x="2615" y="9616"/>
                  </a:lnTo>
                  <a:lnTo>
                    <a:pt x="2529" y="8752"/>
                  </a:lnTo>
                  <a:lnTo>
                    <a:pt x="2464" y="7888"/>
                  </a:lnTo>
                  <a:lnTo>
                    <a:pt x="2464" y="7023"/>
                  </a:lnTo>
                  <a:lnTo>
                    <a:pt x="2464" y="7023"/>
                  </a:lnTo>
                  <a:lnTo>
                    <a:pt x="2464" y="6267"/>
                  </a:lnTo>
                  <a:lnTo>
                    <a:pt x="2507" y="5489"/>
                  </a:lnTo>
                  <a:lnTo>
                    <a:pt x="2572" y="4754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010" y="3782"/>
                  </a:lnTo>
                  <a:lnTo>
                    <a:pt x="1362" y="3588"/>
                  </a:lnTo>
                  <a:lnTo>
                    <a:pt x="671" y="3415"/>
                  </a:lnTo>
                  <a:lnTo>
                    <a:pt x="1" y="3264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extrusionOk="0">
                  <a:moveTo>
                    <a:pt x="691" y="1"/>
                  </a:move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fill="none" extrusionOk="0">
                  <a:moveTo>
                    <a:pt x="691" y="1"/>
                  </a:moveTo>
                  <a:lnTo>
                    <a:pt x="691" y="1"/>
                  </a:ln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extrusionOk="0">
                  <a:moveTo>
                    <a:pt x="1" y="1"/>
                  </a:move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fill="none" extrusionOk="0">
                  <a:moveTo>
                    <a:pt x="1" y="1"/>
                  </a:moveTo>
                  <a:lnTo>
                    <a:pt x="1" y="3264"/>
                  </a:ln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extrusionOk="0">
                  <a:moveTo>
                    <a:pt x="1254" y="1"/>
                  </a:move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fill="none" extrusionOk="0">
                  <a:moveTo>
                    <a:pt x="8362" y="1"/>
                  </a:moveTo>
                  <a:lnTo>
                    <a:pt x="1254" y="1"/>
                  </a:lnTo>
                  <a:lnTo>
                    <a:pt x="1254" y="1"/>
                  </a:ln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3"/>
            <p:cNvSpPr/>
            <p:nvPr/>
          </p:nvSpPr>
          <p:spPr>
            <a:xfrm>
              <a:off x="13488650" y="3127225"/>
              <a:ext cx="129675" cy="129675"/>
            </a:xfrm>
            <a:custGeom>
              <a:avLst/>
              <a:gdLst/>
              <a:ahLst/>
              <a:cxnLst/>
              <a:rect l="l" t="t" r="r" b="b"/>
              <a:pathLst>
                <a:path w="5187" h="5187" extrusionOk="0">
                  <a:moveTo>
                    <a:pt x="2313" y="0"/>
                  </a:moveTo>
                  <a:lnTo>
                    <a:pt x="2053" y="43"/>
                  </a:lnTo>
                  <a:lnTo>
                    <a:pt x="1816" y="108"/>
                  </a:lnTo>
                  <a:lnTo>
                    <a:pt x="1578" y="195"/>
                  </a:lnTo>
                  <a:lnTo>
                    <a:pt x="1340" y="303"/>
                  </a:lnTo>
                  <a:lnTo>
                    <a:pt x="1146" y="432"/>
                  </a:lnTo>
                  <a:lnTo>
                    <a:pt x="930" y="584"/>
                  </a:lnTo>
                  <a:lnTo>
                    <a:pt x="757" y="756"/>
                  </a:lnTo>
                  <a:lnTo>
                    <a:pt x="584" y="929"/>
                  </a:lnTo>
                  <a:lnTo>
                    <a:pt x="433" y="1145"/>
                  </a:lnTo>
                  <a:lnTo>
                    <a:pt x="303" y="1361"/>
                  </a:lnTo>
                  <a:lnTo>
                    <a:pt x="195" y="1578"/>
                  </a:lnTo>
                  <a:lnTo>
                    <a:pt x="109" y="1815"/>
                  </a:lnTo>
                  <a:lnTo>
                    <a:pt x="44" y="2075"/>
                  </a:lnTo>
                  <a:lnTo>
                    <a:pt x="1" y="2334"/>
                  </a:lnTo>
                  <a:lnTo>
                    <a:pt x="1" y="2593"/>
                  </a:lnTo>
                  <a:lnTo>
                    <a:pt x="1" y="2852"/>
                  </a:lnTo>
                  <a:lnTo>
                    <a:pt x="44" y="3112"/>
                  </a:lnTo>
                  <a:lnTo>
                    <a:pt x="109" y="3371"/>
                  </a:lnTo>
                  <a:lnTo>
                    <a:pt x="195" y="3609"/>
                  </a:lnTo>
                  <a:lnTo>
                    <a:pt x="303" y="3825"/>
                  </a:lnTo>
                  <a:lnTo>
                    <a:pt x="433" y="4041"/>
                  </a:lnTo>
                  <a:lnTo>
                    <a:pt x="584" y="4235"/>
                  </a:lnTo>
                  <a:lnTo>
                    <a:pt x="757" y="4430"/>
                  </a:lnTo>
                  <a:lnTo>
                    <a:pt x="930" y="4581"/>
                  </a:lnTo>
                  <a:lnTo>
                    <a:pt x="1146" y="4732"/>
                  </a:lnTo>
                  <a:lnTo>
                    <a:pt x="1340" y="4862"/>
                  </a:lnTo>
                  <a:lnTo>
                    <a:pt x="1578" y="4970"/>
                  </a:lnTo>
                  <a:lnTo>
                    <a:pt x="1816" y="5056"/>
                  </a:lnTo>
                  <a:lnTo>
                    <a:pt x="2053" y="5121"/>
                  </a:lnTo>
                  <a:lnTo>
                    <a:pt x="2313" y="5164"/>
                  </a:lnTo>
                  <a:lnTo>
                    <a:pt x="2594" y="5186"/>
                  </a:lnTo>
                  <a:lnTo>
                    <a:pt x="2853" y="5164"/>
                  </a:lnTo>
                  <a:lnTo>
                    <a:pt x="3112" y="5121"/>
                  </a:lnTo>
                  <a:lnTo>
                    <a:pt x="3350" y="5056"/>
                  </a:lnTo>
                  <a:lnTo>
                    <a:pt x="3587" y="4970"/>
                  </a:lnTo>
                  <a:lnTo>
                    <a:pt x="3825" y="4862"/>
                  </a:lnTo>
                  <a:lnTo>
                    <a:pt x="4041" y="4732"/>
                  </a:lnTo>
                  <a:lnTo>
                    <a:pt x="4236" y="4581"/>
                  </a:lnTo>
                  <a:lnTo>
                    <a:pt x="4430" y="4430"/>
                  </a:lnTo>
                  <a:lnTo>
                    <a:pt x="4581" y="4235"/>
                  </a:lnTo>
                  <a:lnTo>
                    <a:pt x="4733" y="4041"/>
                  </a:lnTo>
                  <a:lnTo>
                    <a:pt x="4862" y="3825"/>
                  </a:lnTo>
                  <a:lnTo>
                    <a:pt x="4970" y="3609"/>
                  </a:lnTo>
                  <a:lnTo>
                    <a:pt x="5057" y="3371"/>
                  </a:lnTo>
                  <a:lnTo>
                    <a:pt x="5122" y="3112"/>
                  </a:lnTo>
                  <a:lnTo>
                    <a:pt x="5165" y="2852"/>
                  </a:lnTo>
                  <a:lnTo>
                    <a:pt x="5186" y="2593"/>
                  </a:lnTo>
                  <a:lnTo>
                    <a:pt x="5165" y="2334"/>
                  </a:lnTo>
                  <a:lnTo>
                    <a:pt x="5122" y="2075"/>
                  </a:lnTo>
                  <a:lnTo>
                    <a:pt x="5057" y="1815"/>
                  </a:lnTo>
                  <a:lnTo>
                    <a:pt x="4970" y="1578"/>
                  </a:lnTo>
                  <a:lnTo>
                    <a:pt x="4862" y="1361"/>
                  </a:lnTo>
                  <a:lnTo>
                    <a:pt x="4733" y="1145"/>
                  </a:lnTo>
                  <a:lnTo>
                    <a:pt x="4581" y="929"/>
                  </a:lnTo>
                  <a:lnTo>
                    <a:pt x="4430" y="756"/>
                  </a:lnTo>
                  <a:lnTo>
                    <a:pt x="4236" y="584"/>
                  </a:lnTo>
                  <a:lnTo>
                    <a:pt x="4041" y="432"/>
                  </a:lnTo>
                  <a:lnTo>
                    <a:pt x="3825" y="303"/>
                  </a:lnTo>
                  <a:lnTo>
                    <a:pt x="3587" y="195"/>
                  </a:lnTo>
                  <a:lnTo>
                    <a:pt x="3350" y="108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356"/>
                  </a:lnTo>
                  <a:lnTo>
                    <a:pt x="7088" y="9032"/>
                  </a:lnTo>
                  <a:lnTo>
                    <a:pt x="7044" y="8600"/>
                  </a:lnTo>
                  <a:lnTo>
                    <a:pt x="6980" y="8081"/>
                  </a:lnTo>
                  <a:lnTo>
                    <a:pt x="6893" y="7476"/>
                  </a:lnTo>
                  <a:lnTo>
                    <a:pt x="6742" y="6806"/>
                  </a:lnTo>
                  <a:lnTo>
                    <a:pt x="6547" y="6072"/>
                  </a:lnTo>
                  <a:lnTo>
                    <a:pt x="6310" y="5316"/>
                  </a:lnTo>
                  <a:lnTo>
                    <a:pt x="6159" y="4927"/>
                  </a:lnTo>
                  <a:lnTo>
                    <a:pt x="5986" y="4516"/>
                  </a:lnTo>
                  <a:lnTo>
                    <a:pt x="5813" y="4127"/>
                  </a:lnTo>
                  <a:lnTo>
                    <a:pt x="5618" y="3717"/>
                  </a:lnTo>
                  <a:lnTo>
                    <a:pt x="5381" y="3328"/>
                  </a:lnTo>
                  <a:lnTo>
                    <a:pt x="5143" y="2917"/>
                  </a:lnTo>
                  <a:lnTo>
                    <a:pt x="4884" y="2528"/>
                  </a:lnTo>
                  <a:lnTo>
                    <a:pt x="4603" y="2139"/>
                  </a:lnTo>
                  <a:lnTo>
                    <a:pt x="4279" y="1750"/>
                  </a:lnTo>
                  <a:lnTo>
                    <a:pt x="3955" y="1383"/>
                  </a:lnTo>
                  <a:lnTo>
                    <a:pt x="3587" y="1016"/>
                  </a:lnTo>
                  <a:lnTo>
                    <a:pt x="3198" y="670"/>
                  </a:lnTo>
                  <a:lnTo>
                    <a:pt x="2788" y="324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fill="none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lnTo>
                    <a:pt x="23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5" name="Picture 164">
            <a:extLst>
              <a:ext uri="{FF2B5EF4-FFF2-40B4-BE49-F238E27FC236}">
                <a16:creationId xmlns:a16="http://schemas.microsoft.com/office/drawing/2014/main" id="{362BADEA-C2E8-41E0-F9C2-B119D2F37F5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26385" y="1"/>
            <a:ext cx="6117615" cy="514349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5" name="Google Shape;6525;p30">
            <a:extLst>
              <a:ext uri="{FF2B5EF4-FFF2-40B4-BE49-F238E27FC236}">
                <a16:creationId xmlns:a16="http://schemas.microsoft.com/office/drawing/2014/main" id="{F9EA73C7-7D97-4149-BE24-626B5AD5E3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6055" y="110755"/>
            <a:ext cx="2958452" cy="177534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</a:t>
            </a:r>
            <a:br>
              <a:rPr lang="en" dirty="0"/>
            </a:br>
            <a:r>
              <a:rPr lang="en" dirty="0"/>
              <a:t>and </a:t>
            </a:r>
            <a:br>
              <a:rPr lang="en" dirty="0"/>
            </a:br>
            <a:r>
              <a:rPr lang="en" dirty="0"/>
              <a:t>point</a:t>
            </a:r>
            <a:endParaRPr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640A018-FDA1-6E12-87A0-D2B3FF1F24D3}"/>
              </a:ext>
            </a:extLst>
          </p:cNvPr>
          <p:cNvGrpSpPr/>
          <p:nvPr/>
        </p:nvGrpSpPr>
        <p:grpSpPr>
          <a:xfrm>
            <a:off x="588403" y="1906803"/>
            <a:ext cx="1390756" cy="745890"/>
            <a:chOff x="4849863" y="-46920"/>
            <a:chExt cx="1390756" cy="745890"/>
          </a:xfrm>
        </p:grpSpPr>
        <p:pic>
          <p:nvPicPr>
            <p:cNvPr id="47" name="Graphic 46" descr="Headphones with solid fill">
              <a:extLst>
                <a:ext uri="{FF2B5EF4-FFF2-40B4-BE49-F238E27FC236}">
                  <a16:creationId xmlns:a16="http://schemas.microsoft.com/office/drawing/2014/main" id="{676EA891-0474-4D59-ABF6-0C33A38B9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849863" y="50808"/>
              <a:ext cx="571544" cy="571544"/>
            </a:xfrm>
            <a:prstGeom prst="rect">
              <a:avLst/>
            </a:prstGeom>
          </p:spPr>
        </p:pic>
        <p:pic>
          <p:nvPicPr>
            <p:cNvPr id="48" name="Graphic 47" descr="Right pointing backhand index with solid fill">
              <a:extLst>
                <a:ext uri="{FF2B5EF4-FFF2-40B4-BE49-F238E27FC236}">
                  <a16:creationId xmlns:a16="http://schemas.microsoft.com/office/drawing/2014/main" id="{95FB47B6-20B8-EC1D-5F15-15BC900DA36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494729" y="-46920"/>
              <a:ext cx="745890" cy="745890"/>
            </a:xfrm>
            <a:prstGeom prst="rect">
              <a:avLst/>
            </a:prstGeom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13B7B6A7-98FF-3429-07FD-D498715F811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6200000">
            <a:off x="1996397" y="1500268"/>
            <a:ext cx="1343022" cy="1343022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BA462762-16C6-3A25-645D-1BCC9AB407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4955789">
            <a:off x="3882834" y="1015807"/>
            <a:ext cx="1343022" cy="1343022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F6ABFD91-9A7E-2E69-F65F-8DC0D806C40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5636332">
            <a:off x="8003833" y="44541"/>
            <a:ext cx="1343022" cy="1343022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65D0819E-9B70-45FE-49E8-EA2EA21C907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6525570">
            <a:off x="2924108" y="3445190"/>
            <a:ext cx="1343022" cy="1343022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40E2DAA0-55B8-571D-3F81-F04AF2198F8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8269348">
            <a:off x="7771379" y="3913966"/>
            <a:ext cx="1343022" cy="134302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7753A7E3-7EB2-2CB1-70C5-97791C0D7B7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9204303">
            <a:off x="6018166" y="3608636"/>
            <a:ext cx="1343022" cy="1343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6948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87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5" name="Google Shape;7145;p33"/>
          <p:cNvGrpSpPr/>
          <p:nvPr/>
        </p:nvGrpSpPr>
        <p:grpSpPr>
          <a:xfrm>
            <a:off x="233406" y="3877928"/>
            <a:ext cx="1445336" cy="1115411"/>
            <a:chOff x="12761825" y="3127225"/>
            <a:chExt cx="2554500" cy="1971388"/>
          </a:xfrm>
        </p:grpSpPr>
        <p:sp>
          <p:nvSpPr>
            <p:cNvPr id="7146" name="Google Shape;7146;p33"/>
            <p:cNvSpPr/>
            <p:nvPr/>
          </p:nvSpPr>
          <p:spPr>
            <a:xfrm>
              <a:off x="12761825" y="4921613"/>
              <a:ext cx="2554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3"/>
            <p:cNvSpPr/>
            <p:nvPr/>
          </p:nvSpPr>
          <p:spPr>
            <a:xfrm>
              <a:off x="13559425" y="3153675"/>
              <a:ext cx="384100" cy="241500"/>
            </a:xfrm>
            <a:custGeom>
              <a:avLst/>
              <a:gdLst/>
              <a:ahLst/>
              <a:cxnLst/>
              <a:rect l="l" t="t" r="r" b="b"/>
              <a:pathLst>
                <a:path w="15364" h="9660" extrusionOk="0">
                  <a:moveTo>
                    <a:pt x="3544" y="1"/>
                  </a:moveTo>
                  <a:lnTo>
                    <a:pt x="2701" y="23"/>
                  </a:lnTo>
                  <a:lnTo>
                    <a:pt x="1837" y="87"/>
                  </a:lnTo>
                  <a:lnTo>
                    <a:pt x="929" y="174"/>
                  </a:lnTo>
                  <a:lnTo>
                    <a:pt x="0" y="325"/>
                  </a:lnTo>
                  <a:lnTo>
                    <a:pt x="454" y="2940"/>
                  </a:lnTo>
                  <a:lnTo>
                    <a:pt x="1275" y="2832"/>
                  </a:lnTo>
                  <a:lnTo>
                    <a:pt x="2075" y="2745"/>
                  </a:lnTo>
                  <a:lnTo>
                    <a:pt x="2831" y="2680"/>
                  </a:lnTo>
                  <a:lnTo>
                    <a:pt x="3544" y="2659"/>
                  </a:lnTo>
                  <a:lnTo>
                    <a:pt x="4322" y="2680"/>
                  </a:lnTo>
                  <a:lnTo>
                    <a:pt x="5056" y="2745"/>
                  </a:lnTo>
                  <a:lnTo>
                    <a:pt x="5726" y="2853"/>
                  </a:lnTo>
                  <a:lnTo>
                    <a:pt x="6374" y="2983"/>
                  </a:lnTo>
                  <a:lnTo>
                    <a:pt x="6893" y="3112"/>
                  </a:lnTo>
                  <a:lnTo>
                    <a:pt x="7390" y="3285"/>
                  </a:lnTo>
                  <a:lnTo>
                    <a:pt x="7844" y="3458"/>
                  </a:lnTo>
                  <a:lnTo>
                    <a:pt x="8276" y="3653"/>
                  </a:lnTo>
                  <a:lnTo>
                    <a:pt x="8622" y="3847"/>
                  </a:lnTo>
                  <a:lnTo>
                    <a:pt x="8967" y="4042"/>
                  </a:lnTo>
                  <a:lnTo>
                    <a:pt x="9270" y="4258"/>
                  </a:lnTo>
                  <a:lnTo>
                    <a:pt x="9572" y="4474"/>
                  </a:lnTo>
                  <a:lnTo>
                    <a:pt x="9853" y="4690"/>
                  </a:lnTo>
                  <a:lnTo>
                    <a:pt x="10113" y="4928"/>
                  </a:lnTo>
                  <a:lnTo>
                    <a:pt x="10372" y="5165"/>
                  </a:lnTo>
                  <a:lnTo>
                    <a:pt x="10588" y="5403"/>
                  </a:lnTo>
                  <a:lnTo>
                    <a:pt x="10912" y="5770"/>
                  </a:lnTo>
                  <a:lnTo>
                    <a:pt x="11193" y="6138"/>
                  </a:lnTo>
                  <a:lnTo>
                    <a:pt x="11452" y="6526"/>
                  </a:lnTo>
                  <a:lnTo>
                    <a:pt x="11690" y="6894"/>
                  </a:lnTo>
                  <a:lnTo>
                    <a:pt x="11971" y="7456"/>
                  </a:lnTo>
                  <a:lnTo>
                    <a:pt x="12208" y="7974"/>
                  </a:lnTo>
                  <a:lnTo>
                    <a:pt x="12381" y="8450"/>
                  </a:lnTo>
                  <a:lnTo>
                    <a:pt x="12533" y="8882"/>
                  </a:lnTo>
                  <a:lnTo>
                    <a:pt x="12619" y="9206"/>
                  </a:lnTo>
                  <a:lnTo>
                    <a:pt x="12684" y="9465"/>
                  </a:lnTo>
                  <a:lnTo>
                    <a:pt x="12705" y="9616"/>
                  </a:lnTo>
                  <a:lnTo>
                    <a:pt x="12705" y="9638"/>
                  </a:lnTo>
                  <a:lnTo>
                    <a:pt x="15363" y="9292"/>
                  </a:lnTo>
                  <a:lnTo>
                    <a:pt x="15277" y="8838"/>
                  </a:lnTo>
                  <a:lnTo>
                    <a:pt x="15147" y="8363"/>
                  </a:lnTo>
                  <a:lnTo>
                    <a:pt x="14974" y="7780"/>
                  </a:lnTo>
                  <a:lnTo>
                    <a:pt x="14801" y="7261"/>
                  </a:lnTo>
                  <a:lnTo>
                    <a:pt x="14564" y="6699"/>
                  </a:lnTo>
                  <a:lnTo>
                    <a:pt x="14283" y="6116"/>
                  </a:lnTo>
                  <a:lnTo>
                    <a:pt x="13937" y="5489"/>
                  </a:lnTo>
                  <a:lnTo>
                    <a:pt x="13656" y="4992"/>
                  </a:lnTo>
                  <a:lnTo>
                    <a:pt x="13310" y="4517"/>
                  </a:lnTo>
                  <a:lnTo>
                    <a:pt x="12943" y="4020"/>
                  </a:lnTo>
                  <a:lnTo>
                    <a:pt x="12511" y="3545"/>
                  </a:lnTo>
                  <a:lnTo>
                    <a:pt x="12165" y="3199"/>
                  </a:lnTo>
                  <a:lnTo>
                    <a:pt x="11798" y="2853"/>
                  </a:lnTo>
                  <a:lnTo>
                    <a:pt x="11387" y="2507"/>
                  </a:lnTo>
                  <a:lnTo>
                    <a:pt x="10977" y="2183"/>
                  </a:lnTo>
                  <a:lnTo>
                    <a:pt x="10523" y="1859"/>
                  </a:lnTo>
                  <a:lnTo>
                    <a:pt x="10026" y="1578"/>
                  </a:lnTo>
                  <a:lnTo>
                    <a:pt x="9508" y="1297"/>
                  </a:lnTo>
                  <a:lnTo>
                    <a:pt x="8967" y="1038"/>
                  </a:lnTo>
                  <a:lnTo>
                    <a:pt x="8406" y="822"/>
                  </a:lnTo>
                  <a:lnTo>
                    <a:pt x="7801" y="606"/>
                  </a:lnTo>
                  <a:lnTo>
                    <a:pt x="7152" y="433"/>
                  </a:lnTo>
                  <a:lnTo>
                    <a:pt x="6504" y="282"/>
                  </a:lnTo>
                  <a:lnTo>
                    <a:pt x="5813" y="152"/>
                  </a:lnTo>
                  <a:lnTo>
                    <a:pt x="5078" y="66"/>
                  </a:lnTo>
                  <a:lnTo>
                    <a:pt x="4322" y="23"/>
                  </a:lnTo>
                  <a:lnTo>
                    <a:pt x="3544" y="1"/>
                  </a:lnTo>
                  <a:close/>
                  <a:moveTo>
                    <a:pt x="13894" y="9487"/>
                  </a:moveTo>
                  <a:lnTo>
                    <a:pt x="12705" y="9638"/>
                  </a:lnTo>
                  <a:lnTo>
                    <a:pt x="12705" y="9660"/>
                  </a:lnTo>
                  <a:lnTo>
                    <a:pt x="13894" y="9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3"/>
            <p:cNvSpPr/>
            <p:nvPr/>
          </p:nvSpPr>
          <p:spPr>
            <a:xfrm>
              <a:off x="12808025" y="4457700"/>
              <a:ext cx="221500" cy="227450"/>
            </a:xfrm>
            <a:custGeom>
              <a:avLst/>
              <a:gdLst/>
              <a:ahLst/>
              <a:cxnLst/>
              <a:rect l="l" t="t" r="r" b="b"/>
              <a:pathLst>
                <a:path w="8860" h="9098" extrusionOk="0">
                  <a:moveTo>
                    <a:pt x="4775" y="1"/>
                  </a:moveTo>
                  <a:lnTo>
                    <a:pt x="4343" y="130"/>
                  </a:lnTo>
                  <a:lnTo>
                    <a:pt x="3868" y="260"/>
                  </a:lnTo>
                  <a:lnTo>
                    <a:pt x="3306" y="476"/>
                  </a:lnTo>
                  <a:lnTo>
                    <a:pt x="2658" y="735"/>
                  </a:lnTo>
                  <a:lnTo>
                    <a:pt x="2334" y="908"/>
                  </a:lnTo>
                  <a:lnTo>
                    <a:pt x="1988" y="1081"/>
                  </a:lnTo>
                  <a:lnTo>
                    <a:pt x="1664" y="1254"/>
                  </a:lnTo>
                  <a:lnTo>
                    <a:pt x="1361" y="1470"/>
                  </a:lnTo>
                  <a:lnTo>
                    <a:pt x="1059" y="1686"/>
                  </a:lnTo>
                  <a:lnTo>
                    <a:pt x="800" y="1924"/>
                  </a:lnTo>
                  <a:lnTo>
                    <a:pt x="562" y="2161"/>
                  </a:lnTo>
                  <a:lnTo>
                    <a:pt x="346" y="2421"/>
                  </a:lnTo>
                  <a:lnTo>
                    <a:pt x="195" y="2702"/>
                  </a:lnTo>
                  <a:lnTo>
                    <a:pt x="130" y="2853"/>
                  </a:lnTo>
                  <a:lnTo>
                    <a:pt x="65" y="3004"/>
                  </a:lnTo>
                  <a:lnTo>
                    <a:pt x="22" y="3155"/>
                  </a:lnTo>
                  <a:lnTo>
                    <a:pt x="0" y="3328"/>
                  </a:lnTo>
                  <a:lnTo>
                    <a:pt x="0" y="3479"/>
                  </a:lnTo>
                  <a:lnTo>
                    <a:pt x="0" y="3652"/>
                  </a:lnTo>
                  <a:lnTo>
                    <a:pt x="22" y="3825"/>
                  </a:lnTo>
                  <a:lnTo>
                    <a:pt x="43" y="3998"/>
                  </a:lnTo>
                  <a:lnTo>
                    <a:pt x="108" y="4171"/>
                  </a:lnTo>
                  <a:lnTo>
                    <a:pt x="173" y="4365"/>
                  </a:lnTo>
                  <a:lnTo>
                    <a:pt x="259" y="4538"/>
                  </a:lnTo>
                  <a:lnTo>
                    <a:pt x="368" y="4733"/>
                  </a:lnTo>
                  <a:lnTo>
                    <a:pt x="497" y="4927"/>
                  </a:lnTo>
                  <a:lnTo>
                    <a:pt x="648" y="5122"/>
                  </a:lnTo>
                  <a:lnTo>
                    <a:pt x="821" y="5338"/>
                  </a:lnTo>
                  <a:lnTo>
                    <a:pt x="1016" y="5532"/>
                  </a:lnTo>
                  <a:lnTo>
                    <a:pt x="1232" y="5748"/>
                  </a:lnTo>
                  <a:lnTo>
                    <a:pt x="1470" y="5964"/>
                  </a:lnTo>
                  <a:lnTo>
                    <a:pt x="2010" y="6396"/>
                  </a:lnTo>
                  <a:lnTo>
                    <a:pt x="2658" y="6872"/>
                  </a:lnTo>
                  <a:lnTo>
                    <a:pt x="3436" y="7347"/>
                  </a:lnTo>
                  <a:lnTo>
                    <a:pt x="4300" y="7823"/>
                  </a:lnTo>
                  <a:lnTo>
                    <a:pt x="5186" y="8276"/>
                  </a:lnTo>
                  <a:lnTo>
                    <a:pt x="5942" y="8622"/>
                  </a:lnTo>
                  <a:lnTo>
                    <a:pt x="6288" y="8752"/>
                  </a:lnTo>
                  <a:lnTo>
                    <a:pt x="6612" y="8860"/>
                  </a:lnTo>
                  <a:lnTo>
                    <a:pt x="6915" y="8968"/>
                  </a:lnTo>
                  <a:lnTo>
                    <a:pt x="7174" y="9033"/>
                  </a:lnTo>
                  <a:lnTo>
                    <a:pt x="7433" y="9076"/>
                  </a:lnTo>
                  <a:lnTo>
                    <a:pt x="7649" y="9097"/>
                  </a:lnTo>
                  <a:lnTo>
                    <a:pt x="8038" y="9097"/>
                  </a:lnTo>
                  <a:lnTo>
                    <a:pt x="8211" y="9054"/>
                  </a:lnTo>
                  <a:lnTo>
                    <a:pt x="8341" y="9011"/>
                  </a:lnTo>
                  <a:lnTo>
                    <a:pt x="8470" y="8946"/>
                  </a:lnTo>
                  <a:lnTo>
                    <a:pt x="8578" y="8860"/>
                  </a:lnTo>
                  <a:lnTo>
                    <a:pt x="8665" y="8752"/>
                  </a:lnTo>
                  <a:lnTo>
                    <a:pt x="8730" y="8644"/>
                  </a:lnTo>
                  <a:lnTo>
                    <a:pt x="8794" y="8514"/>
                  </a:lnTo>
                  <a:lnTo>
                    <a:pt x="8816" y="8384"/>
                  </a:lnTo>
                  <a:lnTo>
                    <a:pt x="8838" y="8233"/>
                  </a:lnTo>
                  <a:lnTo>
                    <a:pt x="8859" y="8060"/>
                  </a:lnTo>
                  <a:lnTo>
                    <a:pt x="8838" y="7693"/>
                  </a:lnTo>
                  <a:lnTo>
                    <a:pt x="8751" y="7304"/>
                  </a:lnTo>
                  <a:lnTo>
                    <a:pt x="8622" y="6872"/>
                  </a:lnTo>
                  <a:lnTo>
                    <a:pt x="8470" y="6396"/>
                  </a:lnTo>
                  <a:lnTo>
                    <a:pt x="8276" y="5921"/>
                  </a:lnTo>
                  <a:lnTo>
                    <a:pt x="8038" y="5424"/>
                  </a:lnTo>
                  <a:lnTo>
                    <a:pt x="7801" y="4906"/>
                  </a:lnTo>
                  <a:lnTo>
                    <a:pt x="7520" y="4409"/>
                  </a:lnTo>
                  <a:lnTo>
                    <a:pt x="7239" y="3890"/>
                  </a:lnTo>
                  <a:lnTo>
                    <a:pt x="6677" y="2896"/>
                  </a:lnTo>
                  <a:lnTo>
                    <a:pt x="6094" y="1967"/>
                  </a:lnTo>
                  <a:lnTo>
                    <a:pt x="5575" y="1189"/>
                  </a:lnTo>
                  <a:lnTo>
                    <a:pt x="5164" y="562"/>
                  </a:lnTo>
                  <a:lnTo>
                    <a:pt x="4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extrusionOk="0">
                  <a:moveTo>
                    <a:pt x="40385" y="1"/>
                  </a:move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fill="none" extrusionOk="0">
                  <a:moveTo>
                    <a:pt x="67826" y="32153"/>
                  </a:move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lnTo>
                    <a:pt x="40385" y="1"/>
                  </a:ln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3"/>
            <p:cNvSpPr/>
            <p:nvPr/>
          </p:nvSpPr>
          <p:spPr>
            <a:xfrm>
              <a:off x="13137000" y="4377750"/>
              <a:ext cx="667150" cy="667150"/>
            </a:xfrm>
            <a:custGeom>
              <a:avLst/>
              <a:gdLst/>
              <a:ahLst/>
              <a:cxnLst/>
              <a:rect l="l" t="t" r="r" b="b"/>
              <a:pathLst>
                <a:path w="26686" h="26686" extrusionOk="0">
                  <a:moveTo>
                    <a:pt x="13354" y="1"/>
                  </a:moveTo>
                  <a:lnTo>
                    <a:pt x="12662" y="22"/>
                  </a:lnTo>
                  <a:lnTo>
                    <a:pt x="11992" y="66"/>
                  </a:lnTo>
                  <a:lnTo>
                    <a:pt x="11322" y="152"/>
                  </a:lnTo>
                  <a:lnTo>
                    <a:pt x="10653" y="260"/>
                  </a:lnTo>
                  <a:lnTo>
                    <a:pt x="10004" y="411"/>
                  </a:lnTo>
                  <a:lnTo>
                    <a:pt x="9378" y="606"/>
                  </a:lnTo>
                  <a:lnTo>
                    <a:pt x="8751" y="800"/>
                  </a:lnTo>
                  <a:lnTo>
                    <a:pt x="8146" y="1038"/>
                  </a:lnTo>
                  <a:lnTo>
                    <a:pt x="7563" y="1319"/>
                  </a:lnTo>
                  <a:lnTo>
                    <a:pt x="6979" y="1600"/>
                  </a:lnTo>
                  <a:lnTo>
                    <a:pt x="6418" y="1924"/>
                  </a:lnTo>
                  <a:lnTo>
                    <a:pt x="5877" y="2269"/>
                  </a:lnTo>
                  <a:lnTo>
                    <a:pt x="5359" y="2658"/>
                  </a:lnTo>
                  <a:lnTo>
                    <a:pt x="4862" y="3047"/>
                  </a:lnTo>
                  <a:lnTo>
                    <a:pt x="4365" y="3458"/>
                  </a:lnTo>
                  <a:lnTo>
                    <a:pt x="3911" y="3912"/>
                  </a:lnTo>
                  <a:lnTo>
                    <a:pt x="3479" y="4365"/>
                  </a:lnTo>
                  <a:lnTo>
                    <a:pt x="3047" y="4862"/>
                  </a:lnTo>
                  <a:lnTo>
                    <a:pt x="2658" y="5359"/>
                  </a:lnTo>
                  <a:lnTo>
                    <a:pt x="2291" y="5878"/>
                  </a:lnTo>
                  <a:lnTo>
                    <a:pt x="1945" y="6418"/>
                  </a:lnTo>
                  <a:lnTo>
                    <a:pt x="1621" y="6980"/>
                  </a:lnTo>
                  <a:lnTo>
                    <a:pt x="1318" y="7563"/>
                  </a:lnTo>
                  <a:lnTo>
                    <a:pt x="1059" y="8147"/>
                  </a:lnTo>
                  <a:lnTo>
                    <a:pt x="821" y="8752"/>
                  </a:lnTo>
                  <a:lnTo>
                    <a:pt x="605" y="9378"/>
                  </a:lnTo>
                  <a:lnTo>
                    <a:pt x="432" y="10005"/>
                  </a:lnTo>
                  <a:lnTo>
                    <a:pt x="281" y="10653"/>
                  </a:lnTo>
                  <a:lnTo>
                    <a:pt x="151" y="11301"/>
                  </a:lnTo>
                  <a:lnTo>
                    <a:pt x="65" y="11971"/>
                  </a:lnTo>
                  <a:lnTo>
                    <a:pt x="22" y="12663"/>
                  </a:lnTo>
                  <a:lnTo>
                    <a:pt x="0" y="13333"/>
                  </a:lnTo>
                  <a:lnTo>
                    <a:pt x="22" y="14024"/>
                  </a:lnTo>
                  <a:lnTo>
                    <a:pt x="65" y="14715"/>
                  </a:lnTo>
                  <a:lnTo>
                    <a:pt x="151" y="15364"/>
                  </a:lnTo>
                  <a:lnTo>
                    <a:pt x="281" y="16033"/>
                  </a:lnTo>
                  <a:lnTo>
                    <a:pt x="432" y="16682"/>
                  </a:lnTo>
                  <a:lnTo>
                    <a:pt x="605" y="17308"/>
                  </a:lnTo>
                  <a:lnTo>
                    <a:pt x="821" y="17935"/>
                  </a:lnTo>
                  <a:lnTo>
                    <a:pt x="1059" y="18540"/>
                  </a:lnTo>
                  <a:lnTo>
                    <a:pt x="1318" y="19123"/>
                  </a:lnTo>
                  <a:lnTo>
                    <a:pt x="1621" y="19707"/>
                  </a:lnTo>
                  <a:lnTo>
                    <a:pt x="1945" y="20269"/>
                  </a:lnTo>
                  <a:lnTo>
                    <a:pt x="2291" y="20809"/>
                  </a:lnTo>
                  <a:lnTo>
                    <a:pt x="2658" y="21327"/>
                  </a:lnTo>
                  <a:lnTo>
                    <a:pt x="3047" y="21824"/>
                  </a:lnTo>
                  <a:lnTo>
                    <a:pt x="3479" y="22321"/>
                  </a:lnTo>
                  <a:lnTo>
                    <a:pt x="3911" y="22775"/>
                  </a:lnTo>
                  <a:lnTo>
                    <a:pt x="4365" y="23229"/>
                  </a:lnTo>
                  <a:lnTo>
                    <a:pt x="4862" y="23639"/>
                  </a:lnTo>
                  <a:lnTo>
                    <a:pt x="5359" y="24028"/>
                  </a:lnTo>
                  <a:lnTo>
                    <a:pt x="5877" y="24417"/>
                  </a:lnTo>
                  <a:lnTo>
                    <a:pt x="6418" y="24763"/>
                  </a:lnTo>
                  <a:lnTo>
                    <a:pt x="6979" y="25065"/>
                  </a:lnTo>
                  <a:lnTo>
                    <a:pt x="7563" y="25368"/>
                  </a:lnTo>
                  <a:lnTo>
                    <a:pt x="8146" y="25627"/>
                  </a:lnTo>
                  <a:lnTo>
                    <a:pt x="8751" y="25887"/>
                  </a:lnTo>
                  <a:lnTo>
                    <a:pt x="9378" y="26081"/>
                  </a:lnTo>
                  <a:lnTo>
                    <a:pt x="10004" y="26275"/>
                  </a:lnTo>
                  <a:lnTo>
                    <a:pt x="10653" y="26405"/>
                  </a:lnTo>
                  <a:lnTo>
                    <a:pt x="11322" y="26535"/>
                  </a:lnTo>
                  <a:lnTo>
                    <a:pt x="11992" y="26621"/>
                  </a:lnTo>
                  <a:lnTo>
                    <a:pt x="12662" y="26664"/>
                  </a:lnTo>
                  <a:lnTo>
                    <a:pt x="13354" y="26686"/>
                  </a:lnTo>
                  <a:lnTo>
                    <a:pt x="14023" y="26664"/>
                  </a:lnTo>
                  <a:lnTo>
                    <a:pt x="14715" y="26621"/>
                  </a:lnTo>
                  <a:lnTo>
                    <a:pt x="15385" y="26535"/>
                  </a:lnTo>
                  <a:lnTo>
                    <a:pt x="16033" y="26405"/>
                  </a:lnTo>
                  <a:lnTo>
                    <a:pt x="16681" y="26275"/>
                  </a:lnTo>
                  <a:lnTo>
                    <a:pt x="17308" y="26081"/>
                  </a:lnTo>
                  <a:lnTo>
                    <a:pt x="17934" y="25887"/>
                  </a:lnTo>
                  <a:lnTo>
                    <a:pt x="18539" y="25627"/>
                  </a:lnTo>
                  <a:lnTo>
                    <a:pt x="19123" y="25368"/>
                  </a:lnTo>
                  <a:lnTo>
                    <a:pt x="19706" y="25065"/>
                  </a:lnTo>
                  <a:lnTo>
                    <a:pt x="20268" y="24763"/>
                  </a:lnTo>
                  <a:lnTo>
                    <a:pt x="20808" y="24417"/>
                  </a:lnTo>
                  <a:lnTo>
                    <a:pt x="21327" y="24028"/>
                  </a:lnTo>
                  <a:lnTo>
                    <a:pt x="21845" y="23639"/>
                  </a:lnTo>
                  <a:lnTo>
                    <a:pt x="22321" y="23229"/>
                  </a:lnTo>
                  <a:lnTo>
                    <a:pt x="22774" y="22775"/>
                  </a:lnTo>
                  <a:lnTo>
                    <a:pt x="23228" y="22321"/>
                  </a:lnTo>
                  <a:lnTo>
                    <a:pt x="23639" y="21824"/>
                  </a:lnTo>
                  <a:lnTo>
                    <a:pt x="24049" y="21327"/>
                  </a:lnTo>
                  <a:lnTo>
                    <a:pt x="24417" y="20809"/>
                  </a:lnTo>
                  <a:lnTo>
                    <a:pt x="24762" y="20269"/>
                  </a:lnTo>
                  <a:lnTo>
                    <a:pt x="25086" y="19707"/>
                  </a:lnTo>
                  <a:lnTo>
                    <a:pt x="25367" y="19123"/>
                  </a:lnTo>
                  <a:lnTo>
                    <a:pt x="25648" y="18540"/>
                  </a:lnTo>
                  <a:lnTo>
                    <a:pt x="25886" y="17935"/>
                  </a:lnTo>
                  <a:lnTo>
                    <a:pt x="26080" y="17308"/>
                  </a:lnTo>
                  <a:lnTo>
                    <a:pt x="26275" y="16682"/>
                  </a:lnTo>
                  <a:lnTo>
                    <a:pt x="26426" y="16033"/>
                  </a:lnTo>
                  <a:lnTo>
                    <a:pt x="26534" y="15364"/>
                  </a:lnTo>
                  <a:lnTo>
                    <a:pt x="26621" y="14715"/>
                  </a:lnTo>
                  <a:lnTo>
                    <a:pt x="26664" y="14024"/>
                  </a:lnTo>
                  <a:lnTo>
                    <a:pt x="26685" y="13333"/>
                  </a:lnTo>
                  <a:lnTo>
                    <a:pt x="26664" y="12663"/>
                  </a:lnTo>
                  <a:lnTo>
                    <a:pt x="26621" y="11971"/>
                  </a:lnTo>
                  <a:lnTo>
                    <a:pt x="26534" y="11301"/>
                  </a:lnTo>
                  <a:lnTo>
                    <a:pt x="26426" y="10653"/>
                  </a:lnTo>
                  <a:lnTo>
                    <a:pt x="26275" y="10005"/>
                  </a:lnTo>
                  <a:lnTo>
                    <a:pt x="26080" y="9378"/>
                  </a:lnTo>
                  <a:lnTo>
                    <a:pt x="25886" y="8752"/>
                  </a:lnTo>
                  <a:lnTo>
                    <a:pt x="25648" y="8147"/>
                  </a:lnTo>
                  <a:lnTo>
                    <a:pt x="25367" y="7563"/>
                  </a:lnTo>
                  <a:lnTo>
                    <a:pt x="25086" y="6980"/>
                  </a:lnTo>
                  <a:lnTo>
                    <a:pt x="24762" y="6418"/>
                  </a:lnTo>
                  <a:lnTo>
                    <a:pt x="24417" y="5878"/>
                  </a:lnTo>
                  <a:lnTo>
                    <a:pt x="24049" y="5359"/>
                  </a:lnTo>
                  <a:lnTo>
                    <a:pt x="23639" y="4862"/>
                  </a:lnTo>
                  <a:lnTo>
                    <a:pt x="23228" y="4365"/>
                  </a:lnTo>
                  <a:lnTo>
                    <a:pt x="22774" y="3912"/>
                  </a:lnTo>
                  <a:lnTo>
                    <a:pt x="22321" y="3458"/>
                  </a:lnTo>
                  <a:lnTo>
                    <a:pt x="21845" y="3047"/>
                  </a:lnTo>
                  <a:lnTo>
                    <a:pt x="21327" y="2658"/>
                  </a:lnTo>
                  <a:lnTo>
                    <a:pt x="20808" y="2269"/>
                  </a:lnTo>
                  <a:lnTo>
                    <a:pt x="20268" y="1924"/>
                  </a:lnTo>
                  <a:lnTo>
                    <a:pt x="19706" y="1600"/>
                  </a:lnTo>
                  <a:lnTo>
                    <a:pt x="19123" y="1319"/>
                  </a:lnTo>
                  <a:lnTo>
                    <a:pt x="18539" y="1038"/>
                  </a:lnTo>
                  <a:lnTo>
                    <a:pt x="17934" y="800"/>
                  </a:lnTo>
                  <a:lnTo>
                    <a:pt x="17308" y="606"/>
                  </a:lnTo>
                  <a:lnTo>
                    <a:pt x="16681" y="411"/>
                  </a:lnTo>
                  <a:lnTo>
                    <a:pt x="16033" y="260"/>
                  </a:lnTo>
                  <a:lnTo>
                    <a:pt x="15385" y="152"/>
                  </a:lnTo>
                  <a:lnTo>
                    <a:pt x="14715" y="66"/>
                  </a:lnTo>
                  <a:lnTo>
                    <a:pt x="14023" y="22"/>
                  </a:lnTo>
                  <a:lnTo>
                    <a:pt x="133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3"/>
            <p:cNvSpPr/>
            <p:nvPr/>
          </p:nvSpPr>
          <p:spPr>
            <a:xfrm>
              <a:off x="1329742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69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32" y="152"/>
                  </a:lnTo>
                  <a:lnTo>
                    <a:pt x="5186" y="217"/>
                  </a:lnTo>
                  <a:lnTo>
                    <a:pt x="4862" y="325"/>
                  </a:lnTo>
                  <a:lnTo>
                    <a:pt x="4538" y="433"/>
                  </a:lnTo>
                  <a:lnTo>
                    <a:pt x="4236" y="562"/>
                  </a:lnTo>
                  <a:lnTo>
                    <a:pt x="3912" y="692"/>
                  </a:lnTo>
                  <a:lnTo>
                    <a:pt x="3631" y="843"/>
                  </a:lnTo>
                  <a:lnTo>
                    <a:pt x="3328" y="1016"/>
                  </a:lnTo>
                  <a:lnTo>
                    <a:pt x="3047" y="1189"/>
                  </a:lnTo>
                  <a:lnTo>
                    <a:pt x="2788" y="1383"/>
                  </a:lnTo>
                  <a:lnTo>
                    <a:pt x="2507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794" y="2291"/>
                  </a:lnTo>
                  <a:lnTo>
                    <a:pt x="1578" y="2529"/>
                  </a:lnTo>
                  <a:lnTo>
                    <a:pt x="1362" y="2788"/>
                  </a:lnTo>
                  <a:lnTo>
                    <a:pt x="1167" y="3069"/>
                  </a:lnTo>
                  <a:lnTo>
                    <a:pt x="995" y="3350"/>
                  </a:lnTo>
                  <a:lnTo>
                    <a:pt x="822" y="3631"/>
                  </a:lnTo>
                  <a:lnTo>
                    <a:pt x="670" y="3933"/>
                  </a:lnTo>
                  <a:lnTo>
                    <a:pt x="541" y="4236"/>
                  </a:lnTo>
                  <a:lnTo>
                    <a:pt x="411" y="4560"/>
                  </a:lnTo>
                  <a:lnTo>
                    <a:pt x="303" y="4884"/>
                  </a:lnTo>
                  <a:lnTo>
                    <a:pt x="217" y="5208"/>
                  </a:lnTo>
                  <a:lnTo>
                    <a:pt x="130" y="5554"/>
                  </a:lnTo>
                  <a:lnTo>
                    <a:pt x="65" y="5899"/>
                  </a:lnTo>
                  <a:lnTo>
                    <a:pt x="22" y="6245"/>
                  </a:lnTo>
                  <a:lnTo>
                    <a:pt x="1" y="6591"/>
                  </a:lnTo>
                  <a:lnTo>
                    <a:pt x="1" y="6937"/>
                  </a:lnTo>
                  <a:lnTo>
                    <a:pt x="1" y="7304"/>
                  </a:lnTo>
                  <a:lnTo>
                    <a:pt x="22" y="7650"/>
                  </a:lnTo>
                  <a:lnTo>
                    <a:pt x="65" y="7995"/>
                  </a:lnTo>
                  <a:lnTo>
                    <a:pt x="130" y="8341"/>
                  </a:lnTo>
                  <a:lnTo>
                    <a:pt x="217" y="8687"/>
                  </a:lnTo>
                  <a:lnTo>
                    <a:pt x="303" y="9011"/>
                  </a:lnTo>
                  <a:lnTo>
                    <a:pt x="411" y="9335"/>
                  </a:lnTo>
                  <a:lnTo>
                    <a:pt x="541" y="9637"/>
                  </a:lnTo>
                  <a:lnTo>
                    <a:pt x="670" y="9962"/>
                  </a:lnTo>
                  <a:lnTo>
                    <a:pt x="822" y="10264"/>
                  </a:lnTo>
                  <a:lnTo>
                    <a:pt x="995" y="10545"/>
                  </a:lnTo>
                  <a:lnTo>
                    <a:pt x="1167" y="10826"/>
                  </a:lnTo>
                  <a:lnTo>
                    <a:pt x="1362" y="11107"/>
                  </a:lnTo>
                  <a:lnTo>
                    <a:pt x="1578" y="11366"/>
                  </a:lnTo>
                  <a:lnTo>
                    <a:pt x="1794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07" y="12295"/>
                  </a:lnTo>
                  <a:lnTo>
                    <a:pt x="2788" y="12511"/>
                  </a:lnTo>
                  <a:lnTo>
                    <a:pt x="3047" y="12706"/>
                  </a:lnTo>
                  <a:lnTo>
                    <a:pt x="3328" y="12879"/>
                  </a:lnTo>
                  <a:lnTo>
                    <a:pt x="3631" y="13051"/>
                  </a:lnTo>
                  <a:lnTo>
                    <a:pt x="3912" y="13203"/>
                  </a:lnTo>
                  <a:lnTo>
                    <a:pt x="4236" y="13332"/>
                  </a:lnTo>
                  <a:lnTo>
                    <a:pt x="4538" y="13462"/>
                  </a:lnTo>
                  <a:lnTo>
                    <a:pt x="4862" y="13570"/>
                  </a:lnTo>
                  <a:lnTo>
                    <a:pt x="5186" y="13656"/>
                  </a:lnTo>
                  <a:lnTo>
                    <a:pt x="5532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69" y="13873"/>
                  </a:lnTo>
                  <a:lnTo>
                    <a:pt x="6937" y="13894"/>
                  </a:lnTo>
                  <a:lnTo>
                    <a:pt x="7282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19" y="13743"/>
                  </a:lnTo>
                  <a:lnTo>
                    <a:pt x="8665" y="13656"/>
                  </a:lnTo>
                  <a:lnTo>
                    <a:pt x="8989" y="13570"/>
                  </a:lnTo>
                  <a:lnTo>
                    <a:pt x="9313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23" y="12879"/>
                  </a:lnTo>
                  <a:lnTo>
                    <a:pt x="10804" y="12706"/>
                  </a:lnTo>
                  <a:lnTo>
                    <a:pt x="11085" y="12511"/>
                  </a:lnTo>
                  <a:lnTo>
                    <a:pt x="11345" y="12295"/>
                  </a:lnTo>
                  <a:lnTo>
                    <a:pt x="11604" y="12079"/>
                  </a:lnTo>
                  <a:lnTo>
                    <a:pt x="11841" y="11863"/>
                  </a:lnTo>
                  <a:lnTo>
                    <a:pt x="12058" y="11604"/>
                  </a:lnTo>
                  <a:lnTo>
                    <a:pt x="12295" y="11366"/>
                  </a:lnTo>
                  <a:lnTo>
                    <a:pt x="12490" y="11107"/>
                  </a:lnTo>
                  <a:lnTo>
                    <a:pt x="12684" y="10826"/>
                  </a:lnTo>
                  <a:lnTo>
                    <a:pt x="12857" y="10545"/>
                  </a:lnTo>
                  <a:lnTo>
                    <a:pt x="13030" y="10264"/>
                  </a:lnTo>
                  <a:lnTo>
                    <a:pt x="13181" y="9962"/>
                  </a:lnTo>
                  <a:lnTo>
                    <a:pt x="13332" y="9637"/>
                  </a:lnTo>
                  <a:lnTo>
                    <a:pt x="13440" y="9335"/>
                  </a:lnTo>
                  <a:lnTo>
                    <a:pt x="13548" y="9011"/>
                  </a:lnTo>
                  <a:lnTo>
                    <a:pt x="13657" y="8687"/>
                  </a:lnTo>
                  <a:lnTo>
                    <a:pt x="13721" y="8341"/>
                  </a:lnTo>
                  <a:lnTo>
                    <a:pt x="13786" y="7995"/>
                  </a:lnTo>
                  <a:lnTo>
                    <a:pt x="13829" y="7650"/>
                  </a:lnTo>
                  <a:lnTo>
                    <a:pt x="13851" y="7304"/>
                  </a:lnTo>
                  <a:lnTo>
                    <a:pt x="13873" y="6937"/>
                  </a:lnTo>
                  <a:lnTo>
                    <a:pt x="13851" y="6591"/>
                  </a:lnTo>
                  <a:lnTo>
                    <a:pt x="13829" y="6245"/>
                  </a:lnTo>
                  <a:lnTo>
                    <a:pt x="13786" y="5899"/>
                  </a:lnTo>
                  <a:lnTo>
                    <a:pt x="13721" y="5554"/>
                  </a:lnTo>
                  <a:lnTo>
                    <a:pt x="13657" y="5208"/>
                  </a:lnTo>
                  <a:lnTo>
                    <a:pt x="13548" y="4884"/>
                  </a:lnTo>
                  <a:lnTo>
                    <a:pt x="13440" y="4560"/>
                  </a:lnTo>
                  <a:lnTo>
                    <a:pt x="13332" y="4236"/>
                  </a:lnTo>
                  <a:lnTo>
                    <a:pt x="13181" y="3933"/>
                  </a:lnTo>
                  <a:lnTo>
                    <a:pt x="13030" y="3631"/>
                  </a:lnTo>
                  <a:lnTo>
                    <a:pt x="12857" y="3350"/>
                  </a:lnTo>
                  <a:lnTo>
                    <a:pt x="12684" y="3069"/>
                  </a:lnTo>
                  <a:lnTo>
                    <a:pt x="12490" y="2788"/>
                  </a:lnTo>
                  <a:lnTo>
                    <a:pt x="12295" y="2529"/>
                  </a:lnTo>
                  <a:lnTo>
                    <a:pt x="12058" y="2291"/>
                  </a:lnTo>
                  <a:lnTo>
                    <a:pt x="11841" y="2032"/>
                  </a:lnTo>
                  <a:lnTo>
                    <a:pt x="11604" y="1816"/>
                  </a:lnTo>
                  <a:lnTo>
                    <a:pt x="11345" y="1599"/>
                  </a:lnTo>
                  <a:lnTo>
                    <a:pt x="11085" y="1383"/>
                  </a:lnTo>
                  <a:lnTo>
                    <a:pt x="10804" y="1189"/>
                  </a:lnTo>
                  <a:lnTo>
                    <a:pt x="10523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13" y="433"/>
                  </a:lnTo>
                  <a:lnTo>
                    <a:pt x="8989" y="325"/>
                  </a:lnTo>
                  <a:lnTo>
                    <a:pt x="8665" y="217"/>
                  </a:lnTo>
                  <a:lnTo>
                    <a:pt x="8319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282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3"/>
            <p:cNvSpPr/>
            <p:nvPr/>
          </p:nvSpPr>
          <p:spPr>
            <a:xfrm>
              <a:off x="14097975" y="4377750"/>
              <a:ext cx="667175" cy="667150"/>
            </a:xfrm>
            <a:custGeom>
              <a:avLst/>
              <a:gdLst/>
              <a:ahLst/>
              <a:cxnLst/>
              <a:rect l="l" t="t" r="r" b="b"/>
              <a:pathLst>
                <a:path w="26687" h="26686" extrusionOk="0">
                  <a:moveTo>
                    <a:pt x="13333" y="1"/>
                  </a:moveTo>
                  <a:lnTo>
                    <a:pt x="12641" y="22"/>
                  </a:lnTo>
                  <a:lnTo>
                    <a:pt x="11971" y="66"/>
                  </a:lnTo>
                  <a:lnTo>
                    <a:pt x="11302" y="152"/>
                  </a:lnTo>
                  <a:lnTo>
                    <a:pt x="10653" y="260"/>
                  </a:lnTo>
                  <a:lnTo>
                    <a:pt x="10005" y="411"/>
                  </a:lnTo>
                  <a:lnTo>
                    <a:pt x="9379" y="606"/>
                  </a:lnTo>
                  <a:lnTo>
                    <a:pt x="8752" y="800"/>
                  </a:lnTo>
                  <a:lnTo>
                    <a:pt x="8147" y="1038"/>
                  </a:lnTo>
                  <a:lnTo>
                    <a:pt x="7564" y="1319"/>
                  </a:lnTo>
                  <a:lnTo>
                    <a:pt x="6980" y="1600"/>
                  </a:lnTo>
                  <a:lnTo>
                    <a:pt x="6418" y="1924"/>
                  </a:lnTo>
                  <a:lnTo>
                    <a:pt x="5878" y="2269"/>
                  </a:lnTo>
                  <a:lnTo>
                    <a:pt x="5360" y="2658"/>
                  </a:lnTo>
                  <a:lnTo>
                    <a:pt x="4841" y="3047"/>
                  </a:lnTo>
                  <a:lnTo>
                    <a:pt x="4366" y="3458"/>
                  </a:lnTo>
                  <a:lnTo>
                    <a:pt x="3912" y="3912"/>
                  </a:lnTo>
                  <a:lnTo>
                    <a:pt x="3458" y="4365"/>
                  </a:lnTo>
                  <a:lnTo>
                    <a:pt x="3048" y="4862"/>
                  </a:lnTo>
                  <a:lnTo>
                    <a:pt x="2637" y="5359"/>
                  </a:lnTo>
                  <a:lnTo>
                    <a:pt x="2270" y="5878"/>
                  </a:lnTo>
                  <a:lnTo>
                    <a:pt x="1924" y="6418"/>
                  </a:lnTo>
                  <a:lnTo>
                    <a:pt x="1600" y="6980"/>
                  </a:lnTo>
                  <a:lnTo>
                    <a:pt x="1319" y="7563"/>
                  </a:lnTo>
                  <a:lnTo>
                    <a:pt x="1038" y="8147"/>
                  </a:lnTo>
                  <a:lnTo>
                    <a:pt x="800" y="8752"/>
                  </a:lnTo>
                  <a:lnTo>
                    <a:pt x="584" y="9378"/>
                  </a:lnTo>
                  <a:lnTo>
                    <a:pt x="411" y="10005"/>
                  </a:lnTo>
                  <a:lnTo>
                    <a:pt x="260" y="10653"/>
                  </a:lnTo>
                  <a:lnTo>
                    <a:pt x="152" y="11301"/>
                  </a:lnTo>
                  <a:lnTo>
                    <a:pt x="66" y="11971"/>
                  </a:lnTo>
                  <a:lnTo>
                    <a:pt x="22" y="12663"/>
                  </a:lnTo>
                  <a:lnTo>
                    <a:pt x="1" y="13333"/>
                  </a:lnTo>
                  <a:lnTo>
                    <a:pt x="22" y="14024"/>
                  </a:lnTo>
                  <a:lnTo>
                    <a:pt x="66" y="14715"/>
                  </a:lnTo>
                  <a:lnTo>
                    <a:pt x="152" y="15364"/>
                  </a:lnTo>
                  <a:lnTo>
                    <a:pt x="260" y="16033"/>
                  </a:lnTo>
                  <a:lnTo>
                    <a:pt x="411" y="16682"/>
                  </a:lnTo>
                  <a:lnTo>
                    <a:pt x="584" y="17308"/>
                  </a:lnTo>
                  <a:lnTo>
                    <a:pt x="800" y="17935"/>
                  </a:lnTo>
                  <a:lnTo>
                    <a:pt x="1038" y="18540"/>
                  </a:lnTo>
                  <a:lnTo>
                    <a:pt x="1319" y="19123"/>
                  </a:lnTo>
                  <a:lnTo>
                    <a:pt x="1600" y="19707"/>
                  </a:lnTo>
                  <a:lnTo>
                    <a:pt x="1924" y="20269"/>
                  </a:lnTo>
                  <a:lnTo>
                    <a:pt x="2270" y="20809"/>
                  </a:lnTo>
                  <a:lnTo>
                    <a:pt x="2637" y="21327"/>
                  </a:lnTo>
                  <a:lnTo>
                    <a:pt x="3048" y="21824"/>
                  </a:lnTo>
                  <a:lnTo>
                    <a:pt x="3458" y="22321"/>
                  </a:lnTo>
                  <a:lnTo>
                    <a:pt x="3912" y="22775"/>
                  </a:lnTo>
                  <a:lnTo>
                    <a:pt x="4366" y="23229"/>
                  </a:lnTo>
                  <a:lnTo>
                    <a:pt x="4841" y="23639"/>
                  </a:lnTo>
                  <a:lnTo>
                    <a:pt x="5360" y="24028"/>
                  </a:lnTo>
                  <a:lnTo>
                    <a:pt x="5878" y="24417"/>
                  </a:lnTo>
                  <a:lnTo>
                    <a:pt x="6418" y="24763"/>
                  </a:lnTo>
                  <a:lnTo>
                    <a:pt x="6980" y="25065"/>
                  </a:lnTo>
                  <a:lnTo>
                    <a:pt x="7564" y="25368"/>
                  </a:lnTo>
                  <a:lnTo>
                    <a:pt x="8147" y="25627"/>
                  </a:lnTo>
                  <a:lnTo>
                    <a:pt x="8752" y="25887"/>
                  </a:lnTo>
                  <a:lnTo>
                    <a:pt x="9379" y="26081"/>
                  </a:lnTo>
                  <a:lnTo>
                    <a:pt x="10005" y="26275"/>
                  </a:lnTo>
                  <a:lnTo>
                    <a:pt x="10653" y="26405"/>
                  </a:lnTo>
                  <a:lnTo>
                    <a:pt x="11302" y="26535"/>
                  </a:lnTo>
                  <a:lnTo>
                    <a:pt x="11971" y="26621"/>
                  </a:lnTo>
                  <a:lnTo>
                    <a:pt x="12641" y="26664"/>
                  </a:lnTo>
                  <a:lnTo>
                    <a:pt x="13333" y="26686"/>
                  </a:lnTo>
                  <a:lnTo>
                    <a:pt x="14024" y="26664"/>
                  </a:lnTo>
                  <a:lnTo>
                    <a:pt x="14694" y="26621"/>
                  </a:lnTo>
                  <a:lnTo>
                    <a:pt x="15364" y="26535"/>
                  </a:lnTo>
                  <a:lnTo>
                    <a:pt x="16034" y="26405"/>
                  </a:lnTo>
                  <a:lnTo>
                    <a:pt x="16682" y="26275"/>
                  </a:lnTo>
                  <a:lnTo>
                    <a:pt x="17308" y="26081"/>
                  </a:lnTo>
                  <a:lnTo>
                    <a:pt x="17935" y="25887"/>
                  </a:lnTo>
                  <a:lnTo>
                    <a:pt x="18540" y="25627"/>
                  </a:lnTo>
                  <a:lnTo>
                    <a:pt x="19124" y="25368"/>
                  </a:lnTo>
                  <a:lnTo>
                    <a:pt x="19707" y="25065"/>
                  </a:lnTo>
                  <a:lnTo>
                    <a:pt x="20269" y="24763"/>
                  </a:lnTo>
                  <a:lnTo>
                    <a:pt x="20809" y="24417"/>
                  </a:lnTo>
                  <a:lnTo>
                    <a:pt x="21327" y="24028"/>
                  </a:lnTo>
                  <a:lnTo>
                    <a:pt x="21824" y="23639"/>
                  </a:lnTo>
                  <a:lnTo>
                    <a:pt x="22321" y="23229"/>
                  </a:lnTo>
                  <a:lnTo>
                    <a:pt x="22775" y="22775"/>
                  </a:lnTo>
                  <a:lnTo>
                    <a:pt x="23207" y="22321"/>
                  </a:lnTo>
                  <a:lnTo>
                    <a:pt x="23639" y="21824"/>
                  </a:lnTo>
                  <a:lnTo>
                    <a:pt x="24028" y="21327"/>
                  </a:lnTo>
                  <a:lnTo>
                    <a:pt x="24396" y="20809"/>
                  </a:lnTo>
                  <a:lnTo>
                    <a:pt x="24741" y="20269"/>
                  </a:lnTo>
                  <a:lnTo>
                    <a:pt x="25066" y="19707"/>
                  </a:lnTo>
                  <a:lnTo>
                    <a:pt x="25368" y="19123"/>
                  </a:lnTo>
                  <a:lnTo>
                    <a:pt x="25627" y="18540"/>
                  </a:lnTo>
                  <a:lnTo>
                    <a:pt x="25865" y="17935"/>
                  </a:lnTo>
                  <a:lnTo>
                    <a:pt x="26081" y="17308"/>
                  </a:lnTo>
                  <a:lnTo>
                    <a:pt x="26254" y="16682"/>
                  </a:lnTo>
                  <a:lnTo>
                    <a:pt x="26405" y="16033"/>
                  </a:lnTo>
                  <a:lnTo>
                    <a:pt x="26535" y="15364"/>
                  </a:lnTo>
                  <a:lnTo>
                    <a:pt x="26621" y="14715"/>
                  </a:lnTo>
                  <a:lnTo>
                    <a:pt x="26665" y="14024"/>
                  </a:lnTo>
                  <a:lnTo>
                    <a:pt x="26686" y="13333"/>
                  </a:lnTo>
                  <a:lnTo>
                    <a:pt x="26665" y="12663"/>
                  </a:lnTo>
                  <a:lnTo>
                    <a:pt x="26621" y="11971"/>
                  </a:lnTo>
                  <a:lnTo>
                    <a:pt x="26535" y="11301"/>
                  </a:lnTo>
                  <a:lnTo>
                    <a:pt x="26405" y="10653"/>
                  </a:lnTo>
                  <a:lnTo>
                    <a:pt x="26254" y="10005"/>
                  </a:lnTo>
                  <a:lnTo>
                    <a:pt x="26081" y="9378"/>
                  </a:lnTo>
                  <a:lnTo>
                    <a:pt x="25865" y="8752"/>
                  </a:lnTo>
                  <a:lnTo>
                    <a:pt x="25627" y="8147"/>
                  </a:lnTo>
                  <a:lnTo>
                    <a:pt x="25368" y="7563"/>
                  </a:lnTo>
                  <a:lnTo>
                    <a:pt x="25066" y="6980"/>
                  </a:lnTo>
                  <a:lnTo>
                    <a:pt x="24741" y="6418"/>
                  </a:lnTo>
                  <a:lnTo>
                    <a:pt x="24396" y="5878"/>
                  </a:lnTo>
                  <a:lnTo>
                    <a:pt x="24028" y="5359"/>
                  </a:lnTo>
                  <a:lnTo>
                    <a:pt x="23639" y="4862"/>
                  </a:lnTo>
                  <a:lnTo>
                    <a:pt x="23207" y="4365"/>
                  </a:lnTo>
                  <a:lnTo>
                    <a:pt x="22775" y="3912"/>
                  </a:lnTo>
                  <a:lnTo>
                    <a:pt x="22321" y="3458"/>
                  </a:lnTo>
                  <a:lnTo>
                    <a:pt x="21824" y="3047"/>
                  </a:lnTo>
                  <a:lnTo>
                    <a:pt x="21327" y="2658"/>
                  </a:lnTo>
                  <a:lnTo>
                    <a:pt x="20809" y="2269"/>
                  </a:lnTo>
                  <a:lnTo>
                    <a:pt x="20269" y="1924"/>
                  </a:lnTo>
                  <a:lnTo>
                    <a:pt x="19707" y="1600"/>
                  </a:lnTo>
                  <a:lnTo>
                    <a:pt x="19124" y="1319"/>
                  </a:lnTo>
                  <a:lnTo>
                    <a:pt x="18540" y="1038"/>
                  </a:lnTo>
                  <a:lnTo>
                    <a:pt x="17935" y="800"/>
                  </a:lnTo>
                  <a:lnTo>
                    <a:pt x="17308" y="606"/>
                  </a:lnTo>
                  <a:lnTo>
                    <a:pt x="16682" y="411"/>
                  </a:lnTo>
                  <a:lnTo>
                    <a:pt x="16034" y="260"/>
                  </a:lnTo>
                  <a:lnTo>
                    <a:pt x="15364" y="152"/>
                  </a:lnTo>
                  <a:lnTo>
                    <a:pt x="14694" y="66"/>
                  </a:lnTo>
                  <a:lnTo>
                    <a:pt x="14024" y="22"/>
                  </a:lnTo>
                  <a:lnTo>
                    <a:pt x="133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3"/>
            <p:cNvSpPr/>
            <p:nvPr/>
          </p:nvSpPr>
          <p:spPr>
            <a:xfrm>
              <a:off x="1425787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91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54" y="152"/>
                  </a:lnTo>
                  <a:lnTo>
                    <a:pt x="5208" y="217"/>
                  </a:lnTo>
                  <a:lnTo>
                    <a:pt x="4884" y="325"/>
                  </a:lnTo>
                  <a:lnTo>
                    <a:pt x="4560" y="433"/>
                  </a:lnTo>
                  <a:lnTo>
                    <a:pt x="4236" y="562"/>
                  </a:lnTo>
                  <a:lnTo>
                    <a:pt x="3933" y="692"/>
                  </a:lnTo>
                  <a:lnTo>
                    <a:pt x="3631" y="843"/>
                  </a:lnTo>
                  <a:lnTo>
                    <a:pt x="3350" y="1016"/>
                  </a:lnTo>
                  <a:lnTo>
                    <a:pt x="3069" y="1189"/>
                  </a:lnTo>
                  <a:lnTo>
                    <a:pt x="2788" y="1383"/>
                  </a:lnTo>
                  <a:lnTo>
                    <a:pt x="2529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816" y="2291"/>
                  </a:lnTo>
                  <a:lnTo>
                    <a:pt x="1578" y="2529"/>
                  </a:lnTo>
                  <a:lnTo>
                    <a:pt x="1384" y="2788"/>
                  </a:lnTo>
                  <a:lnTo>
                    <a:pt x="1189" y="3069"/>
                  </a:lnTo>
                  <a:lnTo>
                    <a:pt x="1016" y="3350"/>
                  </a:lnTo>
                  <a:lnTo>
                    <a:pt x="843" y="3631"/>
                  </a:lnTo>
                  <a:lnTo>
                    <a:pt x="692" y="3933"/>
                  </a:lnTo>
                  <a:lnTo>
                    <a:pt x="541" y="4236"/>
                  </a:lnTo>
                  <a:lnTo>
                    <a:pt x="433" y="4560"/>
                  </a:lnTo>
                  <a:lnTo>
                    <a:pt x="325" y="4884"/>
                  </a:lnTo>
                  <a:lnTo>
                    <a:pt x="217" y="5208"/>
                  </a:lnTo>
                  <a:lnTo>
                    <a:pt x="152" y="5554"/>
                  </a:lnTo>
                  <a:lnTo>
                    <a:pt x="87" y="5899"/>
                  </a:lnTo>
                  <a:lnTo>
                    <a:pt x="44" y="6245"/>
                  </a:lnTo>
                  <a:lnTo>
                    <a:pt x="22" y="6591"/>
                  </a:lnTo>
                  <a:lnTo>
                    <a:pt x="1" y="6937"/>
                  </a:lnTo>
                  <a:lnTo>
                    <a:pt x="22" y="7304"/>
                  </a:lnTo>
                  <a:lnTo>
                    <a:pt x="44" y="7650"/>
                  </a:lnTo>
                  <a:lnTo>
                    <a:pt x="87" y="7995"/>
                  </a:lnTo>
                  <a:lnTo>
                    <a:pt x="152" y="8341"/>
                  </a:lnTo>
                  <a:lnTo>
                    <a:pt x="217" y="8687"/>
                  </a:lnTo>
                  <a:lnTo>
                    <a:pt x="325" y="9011"/>
                  </a:lnTo>
                  <a:lnTo>
                    <a:pt x="433" y="9335"/>
                  </a:lnTo>
                  <a:lnTo>
                    <a:pt x="541" y="9637"/>
                  </a:lnTo>
                  <a:lnTo>
                    <a:pt x="692" y="9962"/>
                  </a:lnTo>
                  <a:lnTo>
                    <a:pt x="843" y="10264"/>
                  </a:lnTo>
                  <a:lnTo>
                    <a:pt x="1016" y="10545"/>
                  </a:lnTo>
                  <a:lnTo>
                    <a:pt x="1189" y="10826"/>
                  </a:lnTo>
                  <a:lnTo>
                    <a:pt x="1384" y="11107"/>
                  </a:lnTo>
                  <a:lnTo>
                    <a:pt x="1578" y="11366"/>
                  </a:lnTo>
                  <a:lnTo>
                    <a:pt x="1816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29" y="12295"/>
                  </a:lnTo>
                  <a:lnTo>
                    <a:pt x="2788" y="12511"/>
                  </a:lnTo>
                  <a:lnTo>
                    <a:pt x="3069" y="12706"/>
                  </a:lnTo>
                  <a:lnTo>
                    <a:pt x="3350" y="12879"/>
                  </a:lnTo>
                  <a:lnTo>
                    <a:pt x="3631" y="13051"/>
                  </a:lnTo>
                  <a:lnTo>
                    <a:pt x="3933" y="13203"/>
                  </a:lnTo>
                  <a:lnTo>
                    <a:pt x="4236" y="13332"/>
                  </a:lnTo>
                  <a:lnTo>
                    <a:pt x="4560" y="13462"/>
                  </a:lnTo>
                  <a:lnTo>
                    <a:pt x="4884" y="13570"/>
                  </a:lnTo>
                  <a:lnTo>
                    <a:pt x="5208" y="13656"/>
                  </a:lnTo>
                  <a:lnTo>
                    <a:pt x="5554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91" y="13873"/>
                  </a:lnTo>
                  <a:lnTo>
                    <a:pt x="6937" y="13894"/>
                  </a:lnTo>
                  <a:lnTo>
                    <a:pt x="7304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41" y="13743"/>
                  </a:lnTo>
                  <a:lnTo>
                    <a:pt x="8687" y="13656"/>
                  </a:lnTo>
                  <a:lnTo>
                    <a:pt x="9011" y="13570"/>
                  </a:lnTo>
                  <a:lnTo>
                    <a:pt x="9335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45" y="12879"/>
                  </a:lnTo>
                  <a:lnTo>
                    <a:pt x="10826" y="12706"/>
                  </a:lnTo>
                  <a:lnTo>
                    <a:pt x="11085" y="12511"/>
                  </a:lnTo>
                  <a:lnTo>
                    <a:pt x="11366" y="12295"/>
                  </a:lnTo>
                  <a:lnTo>
                    <a:pt x="11604" y="12079"/>
                  </a:lnTo>
                  <a:lnTo>
                    <a:pt x="11842" y="11863"/>
                  </a:lnTo>
                  <a:lnTo>
                    <a:pt x="12079" y="11604"/>
                  </a:lnTo>
                  <a:lnTo>
                    <a:pt x="12295" y="11366"/>
                  </a:lnTo>
                  <a:lnTo>
                    <a:pt x="12511" y="11107"/>
                  </a:lnTo>
                  <a:lnTo>
                    <a:pt x="12706" y="10826"/>
                  </a:lnTo>
                  <a:lnTo>
                    <a:pt x="12879" y="10545"/>
                  </a:lnTo>
                  <a:lnTo>
                    <a:pt x="13052" y="10264"/>
                  </a:lnTo>
                  <a:lnTo>
                    <a:pt x="13203" y="9962"/>
                  </a:lnTo>
                  <a:lnTo>
                    <a:pt x="13333" y="9637"/>
                  </a:lnTo>
                  <a:lnTo>
                    <a:pt x="13462" y="9335"/>
                  </a:lnTo>
                  <a:lnTo>
                    <a:pt x="13570" y="9011"/>
                  </a:lnTo>
                  <a:lnTo>
                    <a:pt x="13657" y="8687"/>
                  </a:lnTo>
                  <a:lnTo>
                    <a:pt x="13743" y="8341"/>
                  </a:lnTo>
                  <a:lnTo>
                    <a:pt x="13808" y="7995"/>
                  </a:lnTo>
                  <a:lnTo>
                    <a:pt x="13851" y="7650"/>
                  </a:lnTo>
                  <a:lnTo>
                    <a:pt x="13873" y="7304"/>
                  </a:lnTo>
                  <a:lnTo>
                    <a:pt x="13873" y="6937"/>
                  </a:lnTo>
                  <a:lnTo>
                    <a:pt x="13873" y="6591"/>
                  </a:lnTo>
                  <a:lnTo>
                    <a:pt x="13851" y="6245"/>
                  </a:lnTo>
                  <a:lnTo>
                    <a:pt x="13808" y="5899"/>
                  </a:lnTo>
                  <a:lnTo>
                    <a:pt x="13743" y="5554"/>
                  </a:lnTo>
                  <a:lnTo>
                    <a:pt x="13657" y="5208"/>
                  </a:lnTo>
                  <a:lnTo>
                    <a:pt x="13570" y="4884"/>
                  </a:lnTo>
                  <a:lnTo>
                    <a:pt x="13462" y="4560"/>
                  </a:lnTo>
                  <a:lnTo>
                    <a:pt x="13333" y="4236"/>
                  </a:lnTo>
                  <a:lnTo>
                    <a:pt x="13203" y="3933"/>
                  </a:lnTo>
                  <a:lnTo>
                    <a:pt x="13052" y="3631"/>
                  </a:lnTo>
                  <a:lnTo>
                    <a:pt x="12879" y="3350"/>
                  </a:lnTo>
                  <a:lnTo>
                    <a:pt x="12706" y="3069"/>
                  </a:lnTo>
                  <a:lnTo>
                    <a:pt x="12511" y="2788"/>
                  </a:lnTo>
                  <a:lnTo>
                    <a:pt x="12295" y="2529"/>
                  </a:lnTo>
                  <a:lnTo>
                    <a:pt x="12079" y="2291"/>
                  </a:lnTo>
                  <a:lnTo>
                    <a:pt x="11842" y="2032"/>
                  </a:lnTo>
                  <a:lnTo>
                    <a:pt x="11604" y="1816"/>
                  </a:lnTo>
                  <a:lnTo>
                    <a:pt x="11366" y="1599"/>
                  </a:lnTo>
                  <a:lnTo>
                    <a:pt x="11085" y="1383"/>
                  </a:lnTo>
                  <a:lnTo>
                    <a:pt x="10826" y="1189"/>
                  </a:lnTo>
                  <a:lnTo>
                    <a:pt x="10545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35" y="433"/>
                  </a:lnTo>
                  <a:lnTo>
                    <a:pt x="9011" y="325"/>
                  </a:lnTo>
                  <a:lnTo>
                    <a:pt x="8687" y="217"/>
                  </a:lnTo>
                  <a:lnTo>
                    <a:pt x="8341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304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extrusionOk="0">
                  <a:moveTo>
                    <a:pt x="17438" y="0"/>
                  </a:moveTo>
                  <a:lnTo>
                    <a:pt x="16423" y="195"/>
                  </a:lnTo>
                  <a:lnTo>
                    <a:pt x="15429" y="454"/>
                  </a:lnTo>
                  <a:lnTo>
                    <a:pt x="14478" y="713"/>
                  </a:lnTo>
                  <a:lnTo>
                    <a:pt x="13570" y="1016"/>
                  </a:lnTo>
                  <a:lnTo>
                    <a:pt x="12684" y="1318"/>
                  </a:lnTo>
                  <a:lnTo>
                    <a:pt x="11842" y="1664"/>
                  </a:lnTo>
                  <a:lnTo>
                    <a:pt x="11042" y="2031"/>
                  </a:lnTo>
                  <a:lnTo>
                    <a:pt x="10286" y="2399"/>
                  </a:lnTo>
                  <a:lnTo>
                    <a:pt x="9551" y="2809"/>
                  </a:lnTo>
                  <a:lnTo>
                    <a:pt x="8860" y="3242"/>
                  </a:lnTo>
                  <a:lnTo>
                    <a:pt x="8190" y="3674"/>
                  </a:lnTo>
                  <a:lnTo>
                    <a:pt x="7563" y="4127"/>
                  </a:lnTo>
                  <a:lnTo>
                    <a:pt x="6958" y="4603"/>
                  </a:lnTo>
                  <a:lnTo>
                    <a:pt x="6397" y="5100"/>
                  </a:lnTo>
                  <a:lnTo>
                    <a:pt x="5856" y="5618"/>
                  </a:lnTo>
                  <a:lnTo>
                    <a:pt x="5360" y="6137"/>
                  </a:lnTo>
                  <a:lnTo>
                    <a:pt x="4884" y="6656"/>
                  </a:lnTo>
                  <a:lnTo>
                    <a:pt x="4430" y="7196"/>
                  </a:lnTo>
                  <a:lnTo>
                    <a:pt x="3998" y="7757"/>
                  </a:lnTo>
                  <a:lnTo>
                    <a:pt x="3609" y="8319"/>
                  </a:lnTo>
                  <a:lnTo>
                    <a:pt x="3242" y="8881"/>
                  </a:lnTo>
                  <a:lnTo>
                    <a:pt x="2896" y="9464"/>
                  </a:lnTo>
                  <a:lnTo>
                    <a:pt x="2572" y="10048"/>
                  </a:lnTo>
                  <a:lnTo>
                    <a:pt x="2270" y="10653"/>
                  </a:lnTo>
                  <a:lnTo>
                    <a:pt x="1989" y="11236"/>
                  </a:lnTo>
                  <a:lnTo>
                    <a:pt x="1729" y="11841"/>
                  </a:lnTo>
                  <a:lnTo>
                    <a:pt x="1513" y="12446"/>
                  </a:lnTo>
                  <a:lnTo>
                    <a:pt x="1297" y="13051"/>
                  </a:lnTo>
                  <a:lnTo>
                    <a:pt x="1103" y="13656"/>
                  </a:lnTo>
                  <a:lnTo>
                    <a:pt x="930" y="14261"/>
                  </a:lnTo>
                  <a:lnTo>
                    <a:pt x="757" y="14866"/>
                  </a:lnTo>
                  <a:lnTo>
                    <a:pt x="627" y="15471"/>
                  </a:lnTo>
                  <a:lnTo>
                    <a:pt x="498" y="16076"/>
                  </a:lnTo>
                  <a:lnTo>
                    <a:pt x="390" y="16660"/>
                  </a:lnTo>
                  <a:lnTo>
                    <a:pt x="303" y="17243"/>
                  </a:lnTo>
                  <a:lnTo>
                    <a:pt x="217" y="17827"/>
                  </a:lnTo>
                  <a:lnTo>
                    <a:pt x="109" y="18972"/>
                  </a:lnTo>
                  <a:lnTo>
                    <a:pt x="44" y="20095"/>
                  </a:lnTo>
                  <a:lnTo>
                    <a:pt x="1" y="21154"/>
                  </a:lnTo>
                  <a:lnTo>
                    <a:pt x="1" y="22170"/>
                  </a:lnTo>
                  <a:lnTo>
                    <a:pt x="44" y="23120"/>
                  </a:lnTo>
                  <a:lnTo>
                    <a:pt x="109" y="24006"/>
                  </a:lnTo>
                  <a:lnTo>
                    <a:pt x="174" y="24827"/>
                  </a:lnTo>
                  <a:lnTo>
                    <a:pt x="260" y="25541"/>
                  </a:lnTo>
                  <a:lnTo>
                    <a:pt x="347" y="26189"/>
                  </a:lnTo>
                  <a:lnTo>
                    <a:pt x="433" y="26729"/>
                  </a:lnTo>
                  <a:lnTo>
                    <a:pt x="563" y="27485"/>
                  </a:lnTo>
                  <a:lnTo>
                    <a:pt x="627" y="27744"/>
                  </a:lnTo>
                  <a:lnTo>
                    <a:pt x="17438" y="27744"/>
                  </a:lnTo>
                  <a:lnTo>
                    <a:pt x="174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fill="none" extrusionOk="0">
                  <a:moveTo>
                    <a:pt x="627" y="27744"/>
                  </a:moveTo>
                  <a:lnTo>
                    <a:pt x="627" y="27744"/>
                  </a:lnTo>
                  <a:lnTo>
                    <a:pt x="563" y="27485"/>
                  </a:lnTo>
                  <a:lnTo>
                    <a:pt x="433" y="26729"/>
                  </a:lnTo>
                  <a:lnTo>
                    <a:pt x="347" y="26189"/>
                  </a:lnTo>
                  <a:lnTo>
                    <a:pt x="260" y="25541"/>
                  </a:lnTo>
                  <a:lnTo>
                    <a:pt x="174" y="24827"/>
                  </a:lnTo>
                  <a:lnTo>
                    <a:pt x="109" y="24006"/>
                  </a:lnTo>
                  <a:lnTo>
                    <a:pt x="44" y="23120"/>
                  </a:lnTo>
                  <a:lnTo>
                    <a:pt x="1" y="22170"/>
                  </a:lnTo>
                  <a:lnTo>
                    <a:pt x="1" y="21154"/>
                  </a:lnTo>
                  <a:lnTo>
                    <a:pt x="44" y="20095"/>
                  </a:lnTo>
                  <a:lnTo>
                    <a:pt x="109" y="18972"/>
                  </a:lnTo>
                  <a:lnTo>
                    <a:pt x="217" y="17827"/>
                  </a:lnTo>
                  <a:lnTo>
                    <a:pt x="303" y="17243"/>
                  </a:lnTo>
                  <a:lnTo>
                    <a:pt x="390" y="16660"/>
                  </a:lnTo>
                  <a:lnTo>
                    <a:pt x="498" y="16076"/>
                  </a:lnTo>
                  <a:lnTo>
                    <a:pt x="627" y="15471"/>
                  </a:lnTo>
                  <a:lnTo>
                    <a:pt x="757" y="14866"/>
                  </a:lnTo>
                  <a:lnTo>
                    <a:pt x="930" y="14261"/>
                  </a:lnTo>
                  <a:lnTo>
                    <a:pt x="1103" y="13656"/>
                  </a:lnTo>
                  <a:lnTo>
                    <a:pt x="1297" y="13051"/>
                  </a:lnTo>
                  <a:lnTo>
                    <a:pt x="1513" y="12446"/>
                  </a:lnTo>
                  <a:lnTo>
                    <a:pt x="1729" y="11841"/>
                  </a:lnTo>
                  <a:lnTo>
                    <a:pt x="1989" y="11236"/>
                  </a:lnTo>
                  <a:lnTo>
                    <a:pt x="2270" y="10653"/>
                  </a:lnTo>
                  <a:lnTo>
                    <a:pt x="2572" y="10048"/>
                  </a:lnTo>
                  <a:lnTo>
                    <a:pt x="2896" y="9464"/>
                  </a:lnTo>
                  <a:lnTo>
                    <a:pt x="3242" y="8881"/>
                  </a:lnTo>
                  <a:lnTo>
                    <a:pt x="3609" y="8319"/>
                  </a:lnTo>
                  <a:lnTo>
                    <a:pt x="3998" y="7757"/>
                  </a:lnTo>
                  <a:lnTo>
                    <a:pt x="4430" y="7196"/>
                  </a:lnTo>
                  <a:lnTo>
                    <a:pt x="4884" y="6656"/>
                  </a:lnTo>
                  <a:lnTo>
                    <a:pt x="5360" y="6137"/>
                  </a:lnTo>
                  <a:lnTo>
                    <a:pt x="5856" y="5618"/>
                  </a:lnTo>
                  <a:lnTo>
                    <a:pt x="6397" y="5100"/>
                  </a:lnTo>
                  <a:lnTo>
                    <a:pt x="6958" y="4603"/>
                  </a:lnTo>
                  <a:lnTo>
                    <a:pt x="7563" y="4127"/>
                  </a:lnTo>
                  <a:lnTo>
                    <a:pt x="8190" y="3674"/>
                  </a:lnTo>
                  <a:lnTo>
                    <a:pt x="8860" y="3242"/>
                  </a:lnTo>
                  <a:lnTo>
                    <a:pt x="9551" y="2809"/>
                  </a:lnTo>
                  <a:lnTo>
                    <a:pt x="10286" y="2399"/>
                  </a:lnTo>
                  <a:lnTo>
                    <a:pt x="11042" y="2031"/>
                  </a:lnTo>
                  <a:lnTo>
                    <a:pt x="11842" y="1664"/>
                  </a:lnTo>
                  <a:lnTo>
                    <a:pt x="12684" y="1318"/>
                  </a:lnTo>
                  <a:lnTo>
                    <a:pt x="13570" y="1016"/>
                  </a:lnTo>
                  <a:lnTo>
                    <a:pt x="14478" y="713"/>
                  </a:lnTo>
                  <a:lnTo>
                    <a:pt x="15429" y="454"/>
                  </a:lnTo>
                  <a:lnTo>
                    <a:pt x="16423" y="195"/>
                  </a:lnTo>
                  <a:lnTo>
                    <a:pt x="17438" y="0"/>
                  </a:lnTo>
                  <a:lnTo>
                    <a:pt x="17438" y="27744"/>
                  </a:lnTo>
                  <a:lnTo>
                    <a:pt x="627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extrusionOk="0">
                  <a:moveTo>
                    <a:pt x="16897" y="0"/>
                  </a:move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fill="none" extrusionOk="0">
                  <a:moveTo>
                    <a:pt x="16897" y="0"/>
                  </a:moveTo>
                  <a:lnTo>
                    <a:pt x="16897" y="0"/>
                  </a:ln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fill="none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extrusionOk="0">
                  <a:moveTo>
                    <a:pt x="17373" y="1"/>
                  </a:moveTo>
                  <a:lnTo>
                    <a:pt x="16444" y="195"/>
                  </a:lnTo>
                  <a:lnTo>
                    <a:pt x="15558" y="411"/>
                  </a:lnTo>
                  <a:lnTo>
                    <a:pt x="15072" y="557"/>
                  </a:lnTo>
                  <a:lnTo>
                    <a:pt x="15072" y="557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close/>
                  <a:moveTo>
                    <a:pt x="15072" y="557"/>
                  </a:moveTo>
                  <a:lnTo>
                    <a:pt x="14975" y="584"/>
                  </a:lnTo>
                  <a:lnTo>
                    <a:pt x="14823" y="632"/>
                  </a:lnTo>
                  <a:lnTo>
                    <a:pt x="14823" y="632"/>
                  </a:lnTo>
                  <a:lnTo>
                    <a:pt x="15072" y="557"/>
                  </a:lnTo>
                  <a:close/>
                  <a:moveTo>
                    <a:pt x="14823" y="632"/>
                  </a:move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823" y="63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fill="none" extrusionOk="0">
                  <a:moveTo>
                    <a:pt x="17373" y="1"/>
                  </a:moveTo>
                  <a:lnTo>
                    <a:pt x="17373" y="1"/>
                  </a:lnTo>
                  <a:lnTo>
                    <a:pt x="16444" y="195"/>
                  </a:lnTo>
                  <a:lnTo>
                    <a:pt x="15558" y="411"/>
                  </a:ln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218" y="822"/>
                  </a:lnTo>
                  <a:lnTo>
                    <a:pt x="14975" y="584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lnTo>
                    <a:pt x="1737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extrusionOk="0">
                  <a:moveTo>
                    <a:pt x="3155" y="1"/>
                  </a:move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fill="none" extrusionOk="0">
                  <a:moveTo>
                    <a:pt x="3155" y="1"/>
                  </a:moveTo>
                  <a:lnTo>
                    <a:pt x="3155" y="1"/>
                  </a:ln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extrusionOk="0">
                  <a:moveTo>
                    <a:pt x="1" y="0"/>
                  </a:moveTo>
                  <a:lnTo>
                    <a:pt x="1" y="27744"/>
                  </a:ln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fill="none" extrusionOk="0">
                  <a:moveTo>
                    <a:pt x="17503" y="27744"/>
                  </a:move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lnTo>
                    <a:pt x="1" y="27744"/>
                  </a:lnTo>
                  <a:lnTo>
                    <a:pt x="17503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fill="none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3"/>
            <p:cNvSpPr/>
            <p:nvPr/>
          </p:nvSpPr>
          <p:spPr>
            <a:xfrm>
              <a:off x="13996425" y="3580975"/>
              <a:ext cx="428950" cy="609900"/>
            </a:xfrm>
            <a:custGeom>
              <a:avLst/>
              <a:gdLst/>
              <a:ahLst/>
              <a:cxnLst/>
              <a:rect l="l" t="t" r="r" b="b"/>
              <a:pathLst>
                <a:path w="17158" h="24396" extrusionOk="0">
                  <a:moveTo>
                    <a:pt x="1" y="1"/>
                  </a:moveTo>
                  <a:lnTo>
                    <a:pt x="1" y="24395"/>
                  </a:lnTo>
                  <a:lnTo>
                    <a:pt x="17071" y="24395"/>
                  </a:lnTo>
                  <a:lnTo>
                    <a:pt x="17157" y="24028"/>
                  </a:lnTo>
                  <a:lnTo>
                    <a:pt x="16358" y="23747"/>
                  </a:lnTo>
                  <a:lnTo>
                    <a:pt x="15580" y="23445"/>
                  </a:lnTo>
                  <a:lnTo>
                    <a:pt x="14823" y="23099"/>
                  </a:lnTo>
                  <a:lnTo>
                    <a:pt x="14089" y="22732"/>
                  </a:lnTo>
                  <a:lnTo>
                    <a:pt x="13354" y="22321"/>
                  </a:lnTo>
                  <a:lnTo>
                    <a:pt x="12641" y="21911"/>
                  </a:lnTo>
                  <a:lnTo>
                    <a:pt x="11950" y="21457"/>
                  </a:lnTo>
                  <a:lnTo>
                    <a:pt x="11280" y="20981"/>
                  </a:lnTo>
                  <a:lnTo>
                    <a:pt x="10632" y="20463"/>
                  </a:lnTo>
                  <a:lnTo>
                    <a:pt x="9983" y="19944"/>
                  </a:lnTo>
                  <a:lnTo>
                    <a:pt x="9378" y="19404"/>
                  </a:lnTo>
                  <a:lnTo>
                    <a:pt x="8773" y="18821"/>
                  </a:lnTo>
                  <a:lnTo>
                    <a:pt x="8212" y="18237"/>
                  </a:lnTo>
                  <a:lnTo>
                    <a:pt x="7650" y="17611"/>
                  </a:lnTo>
                  <a:lnTo>
                    <a:pt x="7131" y="16984"/>
                  </a:lnTo>
                  <a:lnTo>
                    <a:pt x="6634" y="16314"/>
                  </a:lnTo>
                  <a:lnTo>
                    <a:pt x="6159" y="15644"/>
                  </a:lnTo>
                  <a:lnTo>
                    <a:pt x="5705" y="14953"/>
                  </a:lnTo>
                  <a:lnTo>
                    <a:pt x="5273" y="14240"/>
                  </a:lnTo>
                  <a:lnTo>
                    <a:pt x="4862" y="13527"/>
                  </a:lnTo>
                  <a:lnTo>
                    <a:pt x="4495" y="12771"/>
                  </a:lnTo>
                  <a:lnTo>
                    <a:pt x="4149" y="12014"/>
                  </a:lnTo>
                  <a:lnTo>
                    <a:pt x="3847" y="11236"/>
                  </a:lnTo>
                  <a:lnTo>
                    <a:pt x="3566" y="10459"/>
                  </a:lnTo>
                  <a:lnTo>
                    <a:pt x="3307" y="9659"/>
                  </a:lnTo>
                  <a:lnTo>
                    <a:pt x="3091" y="8838"/>
                  </a:lnTo>
                  <a:lnTo>
                    <a:pt x="2896" y="8017"/>
                  </a:lnTo>
                  <a:lnTo>
                    <a:pt x="2745" y="7196"/>
                  </a:lnTo>
                  <a:lnTo>
                    <a:pt x="2615" y="6353"/>
                  </a:lnTo>
                  <a:lnTo>
                    <a:pt x="2529" y="5489"/>
                  </a:lnTo>
                  <a:lnTo>
                    <a:pt x="2464" y="4625"/>
                  </a:lnTo>
                  <a:lnTo>
                    <a:pt x="2464" y="3760"/>
                  </a:lnTo>
                  <a:lnTo>
                    <a:pt x="2464" y="3004"/>
                  </a:lnTo>
                  <a:lnTo>
                    <a:pt x="2507" y="2226"/>
                  </a:lnTo>
                  <a:lnTo>
                    <a:pt x="2572" y="1491"/>
                  </a:lnTo>
                  <a:lnTo>
                    <a:pt x="2680" y="735"/>
                  </a:lnTo>
                  <a:lnTo>
                    <a:pt x="2010" y="519"/>
                  </a:lnTo>
                  <a:lnTo>
                    <a:pt x="1362" y="325"/>
                  </a:lnTo>
                  <a:lnTo>
                    <a:pt x="671" y="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3"/>
            <p:cNvSpPr/>
            <p:nvPr/>
          </p:nvSpPr>
          <p:spPr>
            <a:xfrm>
              <a:off x="13996425" y="3499400"/>
              <a:ext cx="428950" cy="691475"/>
            </a:xfrm>
            <a:custGeom>
              <a:avLst/>
              <a:gdLst/>
              <a:ahLst/>
              <a:cxnLst/>
              <a:rect l="l" t="t" r="r" b="b"/>
              <a:pathLst>
                <a:path w="17158" h="27659" fill="none" extrusionOk="0">
                  <a:moveTo>
                    <a:pt x="1" y="1"/>
                  </a:moveTo>
                  <a:lnTo>
                    <a:pt x="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157" y="27291"/>
                  </a:lnTo>
                  <a:lnTo>
                    <a:pt x="17157" y="27291"/>
                  </a:lnTo>
                  <a:lnTo>
                    <a:pt x="16358" y="27010"/>
                  </a:lnTo>
                  <a:lnTo>
                    <a:pt x="15580" y="26708"/>
                  </a:lnTo>
                  <a:lnTo>
                    <a:pt x="14823" y="26362"/>
                  </a:lnTo>
                  <a:lnTo>
                    <a:pt x="14089" y="25995"/>
                  </a:lnTo>
                  <a:lnTo>
                    <a:pt x="13354" y="25584"/>
                  </a:lnTo>
                  <a:lnTo>
                    <a:pt x="12641" y="25174"/>
                  </a:lnTo>
                  <a:lnTo>
                    <a:pt x="11950" y="24720"/>
                  </a:lnTo>
                  <a:lnTo>
                    <a:pt x="11280" y="24244"/>
                  </a:lnTo>
                  <a:lnTo>
                    <a:pt x="10632" y="23726"/>
                  </a:lnTo>
                  <a:lnTo>
                    <a:pt x="9983" y="23207"/>
                  </a:lnTo>
                  <a:lnTo>
                    <a:pt x="9378" y="22667"/>
                  </a:lnTo>
                  <a:lnTo>
                    <a:pt x="8773" y="22084"/>
                  </a:lnTo>
                  <a:lnTo>
                    <a:pt x="8212" y="21500"/>
                  </a:lnTo>
                  <a:lnTo>
                    <a:pt x="7650" y="20874"/>
                  </a:lnTo>
                  <a:lnTo>
                    <a:pt x="7131" y="20247"/>
                  </a:lnTo>
                  <a:lnTo>
                    <a:pt x="6634" y="19577"/>
                  </a:lnTo>
                  <a:lnTo>
                    <a:pt x="6159" y="18907"/>
                  </a:lnTo>
                  <a:lnTo>
                    <a:pt x="5705" y="18216"/>
                  </a:lnTo>
                  <a:lnTo>
                    <a:pt x="5273" y="17503"/>
                  </a:lnTo>
                  <a:lnTo>
                    <a:pt x="4862" y="16790"/>
                  </a:lnTo>
                  <a:lnTo>
                    <a:pt x="4495" y="16034"/>
                  </a:lnTo>
                  <a:lnTo>
                    <a:pt x="4149" y="15277"/>
                  </a:lnTo>
                  <a:lnTo>
                    <a:pt x="3847" y="14499"/>
                  </a:lnTo>
                  <a:lnTo>
                    <a:pt x="3566" y="13722"/>
                  </a:lnTo>
                  <a:lnTo>
                    <a:pt x="3307" y="12922"/>
                  </a:lnTo>
                  <a:lnTo>
                    <a:pt x="3091" y="12101"/>
                  </a:lnTo>
                  <a:lnTo>
                    <a:pt x="2896" y="11280"/>
                  </a:lnTo>
                  <a:lnTo>
                    <a:pt x="2745" y="10459"/>
                  </a:lnTo>
                  <a:lnTo>
                    <a:pt x="2615" y="9616"/>
                  </a:lnTo>
                  <a:lnTo>
                    <a:pt x="2529" y="8752"/>
                  </a:lnTo>
                  <a:lnTo>
                    <a:pt x="2464" y="7888"/>
                  </a:lnTo>
                  <a:lnTo>
                    <a:pt x="2464" y="7023"/>
                  </a:lnTo>
                  <a:lnTo>
                    <a:pt x="2464" y="7023"/>
                  </a:lnTo>
                  <a:lnTo>
                    <a:pt x="2464" y="6267"/>
                  </a:lnTo>
                  <a:lnTo>
                    <a:pt x="2507" y="5489"/>
                  </a:lnTo>
                  <a:lnTo>
                    <a:pt x="2572" y="4754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010" y="3782"/>
                  </a:lnTo>
                  <a:lnTo>
                    <a:pt x="1362" y="3588"/>
                  </a:lnTo>
                  <a:lnTo>
                    <a:pt x="671" y="3415"/>
                  </a:lnTo>
                  <a:lnTo>
                    <a:pt x="1" y="3264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extrusionOk="0">
                  <a:moveTo>
                    <a:pt x="691" y="1"/>
                  </a:move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fill="none" extrusionOk="0">
                  <a:moveTo>
                    <a:pt x="691" y="1"/>
                  </a:moveTo>
                  <a:lnTo>
                    <a:pt x="691" y="1"/>
                  </a:ln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extrusionOk="0">
                  <a:moveTo>
                    <a:pt x="1" y="1"/>
                  </a:move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fill="none" extrusionOk="0">
                  <a:moveTo>
                    <a:pt x="1" y="1"/>
                  </a:moveTo>
                  <a:lnTo>
                    <a:pt x="1" y="3264"/>
                  </a:ln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extrusionOk="0">
                  <a:moveTo>
                    <a:pt x="1254" y="1"/>
                  </a:move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fill="none" extrusionOk="0">
                  <a:moveTo>
                    <a:pt x="8362" y="1"/>
                  </a:moveTo>
                  <a:lnTo>
                    <a:pt x="1254" y="1"/>
                  </a:lnTo>
                  <a:lnTo>
                    <a:pt x="1254" y="1"/>
                  </a:ln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3"/>
            <p:cNvSpPr/>
            <p:nvPr/>
          </p:nvSpPr>
          <p:spPr>
            <a:xfrm>
              <a:off x="13488650" y="3127225"/>
              <a:ext cx="129675" cy="129675"/>
            </a:xfrm>
            <a:custGeom>
              <a:avLst/>
              <a:gdLst/>
              <a:ahLst/>
              <a:cxnLst/>
              <a:rect l="l" t="t" r="r" b="b"/>
              <a:pathLst>
                <a:path w="5187" h="5187" extrusionOk="0">
                  <a:moveTo>
                    <a:pt x="2313" y="0"/>
                  </a:moveTo>
                  <a:lnTo>
                    <a:pt x="2053" y="43"/>
                  </a:lnTo>
                  <a:lnTo>
                    <a:pt x="1816" y="108"/>
                  </a:lnTo>
                  <a:lnTo>
                    <a:pt x="1578" y="195"/>
                  </a:lnTo>
                  <a:lnTo>
                    <a:pt x="1340" y="303"/>
                  </a:lnTo>
                  <a:lnTo>
                    <a:pt x="1146" y="432"/>
                  </a:lnTo>
                  <a:lnTo>
                    <a:pt x="930" y="584"/>
                  </a:lnTo>
                  <a:lnTo>
                    <a:pt x="757" y="756"/>
                  </a:lnTo>
                  <a:lnTo>
                    <a:pt x="584" y="929"/>
                  </a:lnTo>
                  <a:lnTo>
                    <a:pt x="433" y="1145"/>
                  </a:lnTo>
                  <a:lnTo>
                    <a:pt x="303" y="1361"/>
                  </a:lnTo>
                  <a:lnTo>
                    <a:pt x="195" y="1578"/>
                  </a:lnTo>
                  <a:lnTo>
                    <a:pt x="109" y="1815"/>
                  </a:lnTo>
                  <a:lnTo>
                    <a:pt x="44" y="2075"/>
                  </a:lnTo>
                  <a:lnTo>
                    <a:pt x="1" y="2334"/>
                  </a:lnTo>
                  <a:lnTo>
                    <a:pt x="1" y="2593"/>
                  </a:lnTo>
                  <a:lnTo>
                    <a:pt x="1" y="2852"/>
                  </a:lnTo>
                  <a:lnTo>
                    <a:pt x="44" y="3112"/>
                  </a:lnTo>
                  <a:lnTo>
                    <a:pt x="109" y="3371"/>
                  </a:lnTo>
                  <a:lnTo>
                    <a:pt x="195" y="3609"/>
                  </a:lnTo>
                  <a:lnTo>
                    <a:pt x="303" y="3825"/>
                  </a:lnTo>
                  <a:lnTo>
                    <a:pt x="433" y="4041"/>
                  </a:lnTo>
                  <a:lnTo>
                    <a:pt x="584" y="4235"/>
                  </a:lnTo>
                  <a:lnTo>
                    <a:pt x="757" y="4430"/>
                  </a:lnTo>
                  <a:lnTo>
                    <a:pt x="930" y="4581"/>
                  </a:lnTo>
                  <a:lnTo>
                    <a:pt x="1146" y="4732"/>
                  </a:lnTo>
                  <a:lnTo>
                    <a:pt x="1340" y="4862"/>
                  </a:lnTo>
                  <a:lnTo>
                    <a:pt x="1578" y="4970"/>
                  </a:lnTo>
                  <a:lnTo>
                    <a:pt x="1816" y="5056"/>
                  </a:lnTo>
                  <a:lnTo>
                    <a:pt x="2053" y="5121"/>
                  </a:lnTo>
                  <a:lnTo>
                    <a:pt x="2313" y="5164"/>
                  </a:lnTo>
                  <a:lnTo>
                    <a:pt x="2594" y="5186"/>
                  </a:lnTo>
                  <a:lnTo>
                    <a:pt x="2853" y="5164"/>
                  </a:lnTo>
                  <a:lnTo>
                    <a:pt x="3112" y="5121"/>
                  </a:lnTo>
                  <a:lnTo>
                    <a:pt x="3350" y="5056"/>
                  </a:lnTo>
                  <a:lnTo>
                    <a:pt x="3587" y="4970"/>
                  </a:lnTo>
                  <a:lnTo>
                    <a:pt x="3825" y="4862"/>
                  </a:lnTo>
                  <a:lnTo>
                    <a:pt x="4041" y="4732"/>
                  </a:lnTo>
                  <a:lnTo>
                    <a:pt x="4236" y="4581"/>
                  </a:lnTo>
                  <a:lnTo>
                    <a:pt x="4430" y="4430"/>
                  </a:lnTo>
                  <a:lnTo>
                    <a:pt x="4581" y="4235"/>
                  </a:lnTo>
                  <a:lnTo>
                    <a:pt x="4733" y="4041"/>
                  </a:lnTo>
                  <a:lnTo>
                    <a:pt x="4862" y="3825"/>
                  </a:lnTo>
                  <a:lnTo>
                    <a:pt x="4970" y="3609"/>
                  </a:lnTo>
                  <a:lnTo>
                    <a:pt x="5057" y="3371"/>
                  </a:lnTo>
                  <a:lnTo>
                    <a:pt x="5122" y="3112"/>
                  </a:lnTo>
                  <a:lnTo>
                    <a:pt x="5165" y="2852"/>
                  </a:lnTo>
                  <a:lnTo>
                    <a:pt x="5186" y="2593"/>
                  </a:lnTo>
                  <a:lnTo>
                    <a:pt x="5165" y="2334"/>
                  </a:lnTo>
                  <a:lnTo>
                    <a:pt x="5122" y="2075"/>
                  </a:lnTo>
                  <a:lnTo>
                    <a:pt x="5057" y="1815"/>
                  </a:lnTo>
                  <a:lnTo>
                    <a:pt x="4970" y="1578"/>
                  </a:lnTo>
                  <a:lnTo>
                    <a:pt x="4862" y="1361"/>
                  </a:lnTo>
                  <a:lnTo>
                    <a:pt x="4733" y="1145"/>
                  </a:lnTo>
                  <a:lnTo>
                    <a:pt x="4581" y="929"/>
                  </a:lnTo>
                  <a:lnTo>
                    <a:pt x="4430" y="756"/>
                  </a:lnTo>
                  <a:lnTo>
                    <a:pt x="4236" y="584"/>
                  </a:lnTo>
                  <a:lnTo>
                    <a:pt x="4041" y="432"/>
                  </a:lnTo>
                  <a:lnTo>
                    <a:pt x="3825" y="303"/>
                  </a:lnTo>
                  <a:lnTo>
                    <a:pt x="3587" y="195"/>
                  </a:lnTo>
                  <a:lnTo>
                    <a:pt x="3350" y="108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356"/>
                  </a:lnTo>
                  <a:lnTo>
                    <a:pt x="7088" y="9032"/>
                  </a:lnTo>
                  <a:lnTo>
                    <a:pt x="7044" y="8600"/>
                  </a:lnTo>
                  <a:lnTo>
                    <a:pt x="6980" y="8081"/>
                  </a:lnTo>
                  <a:lnTo>
                    <a:pt x="6893" y="7476"/>
                  </a:lnTo>
                  <a:lnTo>
                    <a:pt x="6742" y="6806"/>
                  </a:lnTo>
                  <a:lnTo>
                    <a:pt x="6547" y="6072"/>
                  </a:lnTo>
                  <a:lnTo>
                    <a:pt x="6310" y="5316"/>
                  </a:lnTo>
                  <a:lnTo>
                    <a:pt x="6159" y="4927"/>
                  </a:lnTo>
                  <a:lnTo>
                    <a:pt x="5986" y="4516"/>
                  </a:lnTo>
                  <a:lnTo>
                    <a:pt x="5813" y="4127"/>
                  </a:lnTo>
                  <a:lnTo>
                    <a:pt x="5618" y="3717"/>
                  </a:lnTo>
                  <a:lnTo>
                    <a:pt x="5381" y="3328"/>
                  </a:lnTo>
                  <a:lnTo>
                    <a:pt x="5143" y="2917"/>
                  </a:lnTo>
                  <a:lnTo>
                    <a:pt x="4884" y="2528"/>
                  </a:lnTo>
                  <a:lnTo>
                    <a:pt x="4603" y="2139"/>
                  </a:lnTo>
                  <a:lnTo>
                    <a:pt x="4279" y="1750"/>
                  </a:lnTo>
                  <a:lnTo>
                    <a:pt x="3955" y="1383"/>
                  </a:lnTo>
                  <a:lnTo>
                    <a:pt x="3587" y="1016"/>
                  </a:lnTo>
                  <a:lnTo>
                    <a:pt x="3198" y="670"/>
                  </a:lnTo>
                  <a:lnTo>
                    <a:pt x="2788" y="324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fill="none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lnTo>
                    <a:pt x="23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5" name="Picture 164">
            <a:extLst>
              <a:ext uri="{FF2B5EF4-FFF2-40B4-BE49-F238E27FC236}">
                <a16:creationId xmlns:a16="http://schemas.microsoft.com/office/drawing/2014/main" id="{362BADEA-C2E8-41E0-F9C2-B119D2F37F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10014" y="701889"/>
            <a:ext cx="4479519" cy="376623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5" name="Google Shape;6525;p30">
            <a:extLst>
              <a:ext uri="{FF2B5EF4-FFF2-40B4-BE49-F238E27FC236}">
                <a16:creationId xmlns:a16="http://schemas.microsoft.com/office/drawing/2014/main" id="{F9EA73C7-7D97-4149-BE24-626B5AD5E3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81329" y="592767"/>
            <a:ext cx="2142255" cy="8876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Answer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06FE209-7D09-CC9E-B122-DA53F166DC75}"/>
              </a:ext>
            </a:extLst>
          </p:cNvPr>
          <p:cNvSpPr/>
          <p:nvPr/>
        </p:nvSpPr>
        <p:spPr>
          <a:xfrm>
            <a:off x="217927" y="1763921"/>
            <a:ext cx="3881191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1. Where’s the teddy bear?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22A048B-85CD-513C-CEBF-7EF8452E4FB0}"/>
              </a:ext>
            </a:extLst>
          </p:cNvPr>
          <p:cNvSpPr/>
          <p:nvPr/>
        </p:nvSpPr>
        <p:spPr>
          <a:xfrm>
            <a:off x="217927" y="2438063"/>
            <a:ext cx="4204997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2. Who finds the teddy bear? 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9262FF4D-F365-BEA5-3E96-BEDCC8078A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 rot="20539701">
            <a:off x="6440125" y="2743907"/>
            <a:ext cx="1343022" cy="1343022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BEEE6011-F179-111F-46DB-12B1867B391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 rot="2864402">
            <a:off x="7984183" y="1691196"/>
            <a:ext cx="1343022" cy="1343022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3DC8A2E0-28A9-38BA-7590-85222F8E5BAE}"/>
              </a:ext>
            </a:extLst>
          </p:cNvPr>
          <p:cNvSpPr/>
          <p:nvPr/>
        </p:nvSpPr>
        <p:spPr>
          <a:xfrm>
            <a:off x="7639028" y="3501791"/>
            <a:ext cx="669908" cy="723030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309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1" grpId="0"/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F4EB9E-F330-5CB6-1C83-15ABBEF92A2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4" name="Picture 3">
            <a:hlinkClick r:id="rId2"/>
            <a:extLst>
              <a:ext uri="{FF2B5EF4-FFF2-40B4-BE49-F238E27FC236}">
                <a16:creationId xmlns:a16="http://schemas.microsoft.com/office/drawing/2014/main" id="{99EDF268-A5E8-7229-1328-6F5FCC6440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3428" y="1491526"/>
            <a:ext cx="6563771" cy="32205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4929113-8234-0211-6749-E91C6DDA133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52400" y="-95249"/>
            <a:ext cx="1447800" cy="243945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5CDFC55-4DF9-199B-87E2-97435503D9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33433" y="329313"/>
            <a:ext cx="3123080" cy="994172"/>
          </a:xfrm>
        </p:spPr>
        <p:txBody>
          <a:bodyPr>
            <a:normAutofit/>
          </a:bodyPr>
          <a:lstStyle/>
          <a:p>
            <a:pPr algn="ctr"/>
            <a:r>
              <a:rPr lang="en-US" sz="4950" dirty="0">
                <a:latin typeface="Berlin Sans FB Demi" panose="020E0802020502020306" pitchFamily="34" charset="0"/>
              </a:rPr>
              <a:t>Hello song</a:t>
            </a:r>
          </a:p>
        </p:txBody>
      </p:sp>
    </p:spTree>
    <p:extLst>
      <p:ext uri="{BB962C8B-B14F-4D97-AF65-F5344CB8AC3E}">
        <p14:creationId xmlns:p14="http://schemas.microsoft.com/office/powerpoint/2010/main" val="29617730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Listen and point_track 14">
            <a:hlinkClick r:id="" action="ppaction://media"/>
            <a:extLst>
              <a:ext uri="{FF2B5EF4-FFF2-40B4-BE49-F238E27FC236}">
                <a16:creationId xmlns:a16="http://schemas.microsoft.com/office/drawing/2014/main" id="{7B83E395-F7E0-03B2-01FB-CEC67AE0B0D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992023" y="2571750"/>
            <a:ext cx="562323" cy="562323"/>
          </a:xfrm>
          <a:prstGeom prst="rect">
            <a:avLst/>
          </a:prstGeom>
        </p:spPr>
      </p:pic>
      <p:grpSp>
        <p:nvGrpSpPr>
          <p:cNvPr id="7145" name="Google Shape;7145;p33"/>
          <p:cNvGrpSpPr/>
          <p:nvPr/>
        </p:nvGrpSpPr>
        <p:grpSpPr>
          <a:xfrm>
            <a:off x="233406" y="3877928"/>
            <a:ext cx="1445336" cy="1115411"/>
            <a:chOff x="12761825" y="3127225"/>
            <a:chExt cx="2554500" cy="1971388"/>
          </a:xfrm>
        </p:grpSpPr>
        <p:sp>
          <p:nvSpPr>
            <p:cNvPr id="7146" name="Google Shape;7146;p33"/>
            <p:cNvSpPr/>
            <p:nvPr/>
          </p:nvSpPr>
          <p:spPr>
            <a:xfrm>
              <a:off x="12761825" y="4921613"/>
              <a:ext cx="2554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3"/>
            <p:cNvSpPr/>
            <p:nvPr/>
          </p:nvSpPr>
          <p:spPr>
            <a:xfrm>
              <a:off x="13559425" y="3153675"/>
              <a:ext cx="384100" cy="241500"/>
            </a:xfrm>
            <a:custGeom>
              <a:avLst/>
              <a:gdLst/>
              <a:ahLst/>
              <a:cxnLst/>
              <a:rect l="l" t="t" r="r" b="b"/>
              <a:pathLst>
                <a:path w="15364" h="9660" extrusionOk="0">
                  <a:moveTo>
                    <a:pt x="3544" y="1"/>
                  </a:moveTo>
                  <a:lnTo>
                    <a:pt x="2701" y="23"/>
                  </a:lnTo>
                  <a:lnTo>
                    <a:pt x="1837" y="87"/>
                  </a:lnTo>
                  <a:lnTo>
                    <a:pt x="929" y="174"/>
                  </a:lnTo>
                  <a:lnTo>
                    <a:pt x="0" y="325"/>
                  </a:lnTo>
                  <a:lnTo>
                    <a:pt x="454" y="2940"/>
                  </a:lnTo>
                  <a:lnTo>
                    <a:pt x="1275" y="2832"/>
                  </a:lnTo>
                  <a:lnTo>
                    <a:pt x="2075" y="2745"/>
                  </a:lnTo>
                  <a:lnTo>
                    <a:pt x="2831" y="2680"/>
                  </a:lnTo>
                  <a:lnTo>
                    <a:pt x="3544" y="2659"/>
                  </a:lnTo>
                  <a:lnTo>
                    <a:pt x="4322" y="2680"/>
                  </a:lnTo>
                  <a:lnTo>
                    <a:pt x="5056" y="2745"/>
                  </a:lnTo>
                  <a:lnTo>
                    <a:pt x="5726" y="2853"/>
                  </a:lnTo>
                  <a:lnTo>
                    <a:pt x="6374" y="2983"/>
                  </a:lnTo>
                  <a:lnTo>
                    <a:pt x="6893" y="3112"/>
                  </a:lnTo>
                  <a:lnTo>
                    <a:pt x="7390" y="3285"/>
                  </a:lnTo>
                  <a:lnTo>
                    <a:pt x="7844" y="3458"/>
                  </a:lnTo>
                  <a:lnTo>
                    <a:pt x="8276" y="3653"/>
                  </a:lnTo>
                  <a:lnTo>
                    <a:pt x="8622" y="3847"/>
                  </a:lnTo>
                  <a:lnTo>
                    <a:pt x="8967" y="4042"/>
                  </a:lnTo>
                  <a:lnTo>
                    <a:pt x="9270" y="4258"/>
                  </a:lnTo>
                  <a:lnTo>
                    <a:pt x="9572" y="4474"/>
                  </a:lnTo>
                  <a:lnTo>
                    <a:pt x="9853" y="4690"/>
                  </a:lnTo>
                  <a:lnTo>
                    <a:pt x="10113" y="4928"/>
                  </a:lnTo>
                  <a:lnTo>
                    <a:pt x="10372" y="5165"/>
                  </a:lnTo>
                  <a:lnTo>
                    <a:pt x="10588" y="5403"/>
                  </a:lnTo>
                  <a:lnTo>
                    <a:pt x="10912" y="5770"/>
                  </a:lnTo>
                  <a:lnTo>
                    <a:pt x="11193" y="6138"/>
                  </a:lnTo>
                  <a:lnTo>
                    <a:pt x="11452" y="6526"/>
                  </a:lnTo>
                  <a:lnTo>
                    <a:pt x="11690" y="6894"/>
                  </a:lnTo>
                  <a:lnTo>
                    <a:pt x="11971" y="7456"/>
                  </a:lnTo>
                  <a:lnTo>
                    <a:pt x="12208" y="7974"/>
                  </a:lnTo>
                  <a:lnTo>
                    <a:pt x="12381" y="8450"/>
                  </a:lnTo>
                  <a:lnTo>
                    <a:pt x="12533" y="8882"/>
                  </a:lnTo>
                  <a:lnTo>
                    <a:pt x="12619" y="9206"/>
                  </a:lnTo>
                  <a:lnTo>
                    <a:pt x="12684" y="9465"/>
                  </a:lnTo>
                  <a:lnTo>
                    <a:pt x="12705" y="9616"/>
                  </a:lnTo>
                  <a:lnTo>
                    <a:pt x="12705" y="9638"/>
                  </a:lnTo>
                  <a:lnTo>
                    <a:pt x="15363" y="9292"/>
                  </a:lnTo>
                  <a:lnTo>
                    <a:pt x="15277" y="8838"/>
                  </a:lnTo>
                  <a:lnTo>
                    <a:pt x="15147" y="8363"/>
                  </a:lnTo>
                  <a:lnTo>
                    <a:pt x="14974" y="7780"/>
                  </a:lnTo>
                  <a:lnTo>
                    <a:pt x="14801" y="7261"/>
                  </a:lnTo>
                  <a:lnTo>
                    <a:pt x="14564" y="6699"/>
                  </a:lnTo>
                  <a:lnTo>
                    <a:pt x="14283" y="6116"/>
                  </a:lnTo>
                  <a:lnTo>
                    <a:pt x="13937" y="5489"/>
                  </a:lnTo>
                  <a:lnTo>
                    <a:pt x="13656" y="4992"/>
                  </a:lnTo>
                  <a:lnTo>
                    <a:pt x="13310" y="4517"/>
                  </a:lnTo>
                  <a:lnTo>
                    <a:pt x="12943" y="4020"/>
                  </a:lnTo>
                  <a:lnTo>
                    <a:pt x="12511" y="3545"/>
                  </a:lnTo>
                  <a:lnTo>
                    <a:pt x="12165" y="3199"/>
                  </a:lnTo>
                  <a:lnTo>
                    <a:pt x="11798" y="2853"/>
                  </a:lnTo>
                  <a:lnTo>
                    <a:pt x="11387" y="2507"/>
                  </a:lnTo>
                  <a:lnTo>
                    <a:pt x="10977" y="2183"/>
                  </a:lnTo>
                  <a:lnTo>
                    <a:pt x="10523" y="1859"/>
                  </a:lnTo>
                  <a:lnTo>
                    <a:pt x="10026" y="1578"/>
                  </a:lnTo>
                  <a:lnTo>
                    <a:pt x="9508" y="1297"/>
                  </a:lnTo>
                  <a:lnTo>
                    <a:pt x="8967" y="1038"/>
                  </a:lnTo>
                  <a:lnTo>
                    <a:pt x="8406" y="822"/>
                  </a:lnTo>
                  <a:lnTo>
                    <a:pt x="7801" y="606"/>
                  </a:lnTo>
                  <a:lnTo>
                    <a:pt x="7152" y="433"/>
                  </a:lnTo>
                  <a:lnTo>
                    <a:pt x="6504" y="282"/>
                  </a:lnTo>
                  <a:lnTo>
                    <a:pt x="5813" y="152"/>
                  </a:lnTo>
                  <a:lnTo>
                    <a:pt x="5078" y="66"/>
                  </a:lnTo>
                  <a:lnTo>
                    <a:pt x="4322" y="23"/>
                  </a:lnTo>
                  <a:lnTo>
                    <a:pt x="3544" y="1"/>
                  </a:lnTo>
                  <a:close/>
                  <a:moveTo>
                    <a:pt x="13894" y="9487"/>
                  </a:moveTo>
                  <a:lnTo>
                    <a:pt x="12705" y="9638"/>
                  </a:lnTo>
                  <a:lnTo>
                    <a:pt x="12705" y="9660"/>
                  </a:lnTo>
                  <a:lnTo>
                    <a:pt x="13894" y="9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3"/>
            <p:cNvSpPr/>
            <p:nvPr/>
          </p:nvSpPr>
          <p:spPr>
            <a:xfrm>
              <a:off x="12808025" y="4457700"/>
              <a:ext cx="221500" cy="227450"/>
            </a:xfrm>
            <a:custGeom>
              <a:avLst/>
              <a:gdLst/>
              <a:ahLst/>
              <a:cxnLst/>
              <a:rect l="l" t="t" r="r" b="b"/>
              <a:pathLst>
                <a:path w="8860" h="9098" extrusionOk="0">
                  <a:moveTo>
                    <a:pt x="4775" y="1"/>
                  </a:moveTo>
                  <a:lnTo>
                    <a:pt x="4343" y="130"/>
                  </a:lnTo>
                  <a:lnTo>
                    <a:pt x="3868" y="260"/>
                  </a:lnTo>
                  <a:lnTo>
                    <a:pt x="3306" y="476"/>
                  </a:lnTo>
                  <a:lnTo>
                    <a:pt x="2658" y="735"/>
                  </a:lnTo>
                  <a:lnTo>
                    <a:pt x="2334" y="908"/>
                  </a:lnTo>
                  <a:lnTo>
                    <a:pt x="1988" y="1081"/>
                  </a:lnTo>
                  <a:lnTo>
                    <a:pt x="1664" y="1254"/>
                  </a:lnTo>
                  <a:lnTo>
                    <a:pt x="1361" y="1470"/>
                  </a:lnTo>
                  <a:lnTo>
                    <a:pt x="1059" y="1686"/>
                  </a:lnTo>
                  <a:lnTo>
                    <a:pt x="800" y="1924"/>
                  </a:lnTo>
                  <a:lnTo>
                    <a:pt x="562" y="2161"/>
                  </a:lnTo>
                  <a:lnTo>
                    <a:pt x="346" y="2421"/>
                  </a:lnTo>
                  <a:lnTo>
                    <a:pt x="195" y="2702"/>
                  </a:lnTo>
                  <a:lnTo>
                    <a:pt x="130" y="2853"/>
                  </a:lnTo>
                  <a:lnTo>
                    <a:pt x="65" y="3004"/>
                  </a:lnTo>
                  <a:lnTo>
                    <a:pt x="22" y="3155"/>
                  </a:lnTo>
                  <a:lnTo>
                    <a:pt x="0" y="3328"/>
                  </a:lnTo>
                  <a:lnTo>
                    <a:pt x="0" y="3479"/>
                  </a:lnTo>
                  <a:lnTo>
                    <a:pt x="0" y="3652"/>
                  </a:lnTo>
                  <a:lnTo>
                    <a:pt x="22" y="3825"/>
                  </a:lnTo>
                  <a:lnTo>
                    <a:pt x="43" y="3998"/>
                  </a:lnTo>
                  <a:lnTo>
                    <a:pt x="108" y="4171"/>
                  </a:lnTo>
                  <a:lnTo>
                    <a:pt x="173" y="4365"/>
                  </a:lnTo>
                  <a:lnTo>
                    <a:pt x="259" y="4538"/>
                  </a:lnTo>
                  <a:lnTo>
                    <a:pt x="368" y="4733"/>
                  </a:lnTo>
                  <a:lnTo>
                    <a:pt x="497" y="4927"/>
                  </a:lnTo>
                  <a:lnTo>
                    <a:pt x="648" y="5122"/>
                  </a:lnTo>
                  <a:lnTo>
                    <a:pt x="821" y="5338"/>
                  </a:lnTo>
                  <a:lnTo>
                    <a:pt x="1016" y="5532"/>
                  </a:lnTo>
                  <a:lnTo>
                    <a:pt x="1232" y="5748"/>
                  </a:lnTo>
                  <a:lnTo>
                    <a:pt x="1470" y="5964"/>
                  </a:lnTo>
                  <a:lnTo>
                    <a:pt x="2010" y="6396"/>
                  </a:lnTo>
                  <a:lnTo>
                    <a:pt x="2658" y="6872"/>
                  </a:lnTo>
                  <a:lnTo>
                    <a:pt x="3436" y="7347"/>
                  </a:lnTo>
                  <a:lnTo>
                    <a:pt x="4300" y="7823"/>
                  </a:lnTo>
                  <a:lnTo>
                    <a:pt x="5186" y="8276"/>
                  </a:lnTo>
                  <a:lnTo>
                    <a:pt x="5942" y="8622"/>
                  </a:lnTo>
                  <a:lnTo>
                    <a:pt x="6288" y="8752"/>
                  </a:lnTo>
                  <a:lnTo>
                    <a:pt x="6612" y="8860"/>
                  </a:lnTo>
                  <a:lnTo>
                    <a:pt x="6915" y="8968"/>
                  </a:lnTo>
                  <a:lnTo>
                    <a:pt x="7174" y="9033"/>
                  </a:lnTo>
                  <a:lnTo>
                    <a:pt x="7433" y="9076"/>
                  </a:lnTo>
                  <a:lnTo>
                    <a:pt x="7649" y="9097"/>
                  </a:lnTo>
                  <a:lnTo>
                    <a:pt x="8038" y="9097"/>
                  </a:lnTo>
                  <a:lnTo>
                    <a:pt x="8211" y="9054"/>
                  </a:lnTo>
                  <a:lnTo>
                    <a:pt x="8341" y="9011"/>
                  </a:lnTo>
                  <a:lnTo>
                    <a:pt x="8470" y="8946"/>
                  </a:lnTo>
                  <a:lnTo>
                    <a:pt x="8578" y="8860"/>
                  </a:lnTo>
                  <a:lnTo>
                    <a:pt x="8665" y="8752"/>
                  </a:lnTo>
                  <a:lnTo>
                    <a:pt x="8730" y="8644"/>
                  </a:lnTo>
                  <a:lnTo>
                    <a:pt x="8794" y="8514"/>
                  </a:lnTo>
                  <a:lnTo>
                    <a:pt x="8816" y="8384"/>
                  </a:lnTo>
                  <a:lnTo>
                    <a:pt x="8838" y="8233"/>
                  </a:lnTo>
                  <a:lnTo>
                    <a:pt x="8859" y="8060"/>
                  </a:lnTo>
                  <a:lnTo>
                    <a:pt x="8838" y="7693"/>
                  </a:lnTo>
                  <a:lnTo>
                    <a:pt x="8751" y="7304"/>
                  </a:lnTo>
                  <a:lnTo>
                    <a:pt x="8622" y="6872"/>
                  </a:lnTo>
                  <a:lnTo>
                    <a:pt x="8470" y="6396"/>
                  </a:lnTo>
                  <a:lnTo>
                    <a:pt x="8276" y="5921"/>
                  </a:lnTo>
                  <a:lnTo>
                    <a:pt x="8038" y="5424"/>
                  </a:lnTo>
                  <a:lnTo>
                    <a:pt x="7801" y="4906"/>
                  </a:lnTo>
                  <a:lnTo>
                    <a:pt x="7520" y="4409"/>
                  </a:lnTo>
                  <a:lnTo>
                    <a:pt x="7239" y="3890"/>
                  </a:lnTo>
                  <a:lnTo>
                    <a:pt x="6677" y="2896"/>
                  </a:lnTo>
                  <a:lnTo>
                    <a:pt x="6094" y="1967"/>
                  </a:lnTo>
                  <a:lnTo>
                    <a:pt x="5575" y="1189"/>
                  </a:lnTo>
                  <a:lnTo>
                    <a:pt x="5164" y="562"/>
                  </a:lnTo>
                  <a:lnTo>
                    <a:pt x="4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extrusionOk="0">
                  <a:moveTo>
                    <a:pt x="40385" y="1"/>
                  </a:move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3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fill="none" extrusionOk="0">
                  <a:moveTo>
                    <a:pt x="67826" y="32153"/>
                  </a:move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lnTo>
                    <a:pt x="40385" y="1"/>
                  </a:ln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3"/>
            <p:cNvSpPr/>
            <p:nvPr/>
          </p:nvSpPr>
          <p:spPr>
            <a:xfrm>
              <a:off x="13137000" y="4377750"/>
              <a:ext cx="667150" cy="667150"/>
            </a:xfrm>
            <a:custGeom>
              <a:avLst/>
              <a:gdLst/>
              <a:ahLst/>
              <a:cxnLst/>
              <a:rect l="l" t="t" r="r" b="b"/>
              <a:pathLst>
                <a:path w="26686" h="26686" extrusionOk="0">
                  <a:moveTo>
                    <a:pt x="13354" y="1"/>
                  </a:moveTo>
                  <a:lnTo>
                    <a:pt x="12662" y="22"/>
                  </a:lnTo>
                  <a:lnTo>
                    <a:pt x="11992" y="66"/>
                  </a:lnTo>
                  <a:lnTo>
                    <a:pt x="11322" y="152"/>
                  </a:lnTo>
                  <a:lnTo>
                    <a:pt x="10653" y="260"/>
                  </a:lnTo>
                  <a:lnTo>
                    <a:pt x="10004" y="411"/>
                  </a:lnTo>
                  <a:lnTo>
                    <a:pt x="9378" y="606"/>
                  </a:lnTo>
                  <a:lnTo>
                    <a:pt x="8751" y="800"/>
                  </a:lnTo>
                  <a:lnTo>
                    <a:pt x="8146" y="1038"/>
                  </a:lnTo>
                  <a:lnTo>
                    <a:pt x="7563" y="1319"/>
                  </a:lnTo>
                  <a:lnTo>
                    <a:pt x="6979" y="1600"/>
                  </a:lnTo>
                  <a:lnTo>
                    <a:pt x="6418" y="1924"/>
                  </a:lnTo>
                  <a:lnTo>
                    <a:pt x="5877" y="2269"/>
                  </a:lnTo>
                  <a:lnTo>
                    <a:pt x="5359" y="2658"/>
                  </a:lnTo>
                  <a:lnTo>
                    <a:pt x="4862" y="3047"/>
                  </a:lnTo>
                  <a:lnTo>
                    <a:pt x="4365" y="3458"/>
                  </a:lnTo>
                  <a:lnTo>
                    <a:pt x="3911" y="3912"/>
                  </a:lnTo>
                  <a:lnTo>
                    <a:pt x="3479" y="4365"/>
                  </a:lnTo>
                  <a:lnTo>
                    <a:pt x="3047" y="4862"/>
                  </a:lnTo>
                  <a:lnTo>
                    <a:pt x="2658" y="5359"/>
                  </a:lnTo>
                  <a:lnTo>
                    <a:pt x="2291" y="5878"/>
                  </a:lnTo>
                  <a:lnTo>
                    <a:pt x="1945" y="6418"/>
                  </a:lnTo>
                  <a:lnTo>
                    <a:pt x="1621" y="6980"/>
                  </a:lnTo>
                  <a:lnTo>
                    <a:pt x="1318" y="7563"/>
                  </a:lnTo>
                  <a:lnTo>
                    <a:pt x="1059" y="8147"/>
                  </a:lnTo>
                  <a:lnTo>
                    <a:pt x="821" y="8752"/>
                  </a:lnTo>
                  <a:lnTo>
                    <a:pt x="605" y="9378"/>
                  </a:lnTo>
                  <a:lnTo>
                    <a:pt x="432" y="10005"/>
                  </a:lnTo>
                  <a:lnTo>
                    <a:pt x="281" y="10653"/>
                  </a:lnTo>
                  <a:lnTo>
                    <a:pt x="151" y="11301"/>
                  </a:lnTo>
                  <a:lnTo>
                    <a:pt x="65" y="11971"/>
                  </a:lnTo>
                  <a:lnTo>
                    <a:pt x="22" y="12663"/>
                  </a:lnTo>
                  <a:lnTo>
                    <a:pt x="0" y="13333"/>
                  </a:lnTo>
                  <a:lnTo>
                    <a:pt x="22" y="14024"/>
                  </a:lnTo>
                  <a:lnTo>
                    <a:pt x="65" y="14715"/>
                  </a:lnTo>
                  <a:lnTo>
                    <a:pt x="151" y="15364"/>
                  </a:lnTo>
                  <a:lnTo>
                    <a:pt x="281" y="16033"/>
                  </a:lnTo>
                  <a:lnTo>
                    <a:pt x="432" y="16682"/>
                  </a:lnTo>
                  <a:lnTo>
                    <a:pt x="605" y="17308"/>
                  </a:lnTo>
                  <a:lnTo>
                    <a:pt x="821" y="17935"/>
                  </a:lnTo>
                  <a:lnTo>
                    <a:pt x="1059" y="18540"/>
                  </a:lnTo>
                  <a:lnTo>
                    <a:pt x="1318" y="19123"/>
                  </a:lnTo>
                  <a:lnTo>
                    <a:pt x="1621" y="19707"/>
                  </a:lnTo>
                  <a:lnTo>
                    <a:pt x="1945" y="20269"/>
                  </a:lnTo>
                  <a:lnTo>
                    <a:pt x="2291" y="20809"/>
                  </a:lnTo>
                  <a:lnTo>
                    <a:pt x="2658" y="21327"/>
                  </a:lnTo>
                  <a:lnTo>
                    <a:pt x="3047" y="21824"/>
                  </a:lnTo>
                  <a:lnTo>
                    <a:pt x="3479" y="22321"/>
                  </a:lnTo>
                  <a:lnTo>
                    <a:pt x="3911" y="22775"/>
                  </a:lnTo>
                  <a:lnTo>
                    <a:pt x="4365" y="23229"/>
                  </a:lnTo>
                  <a:lnTo>
                    <a:pt x="4862" y="23639"/>
                  </a:lnTo>
                  <a:lnTo>
                    <a:pt x="5359" y="24028"/>
                  </a:lnTo>
                  <a:lnTo>
                    <a:pt x="5877" y="24417"/>
                  </a:lnTo>
                  <a:lnTo>
                    <a:pt x="6418" y="24763"/>
                  </a:lnTo>
                  <a:lnTo>
                    <a:pt x="6979" y="25065"/>
                  </a:lnTo>
                  <a:lnTo>
                    <a:pt x="7563" y="25368"/>
                  </a:lnTo>
                  <a:lnTo>
                    <a:pt x="8146" y="25627"/>
                  </a:lnTo>
                  <a:lnTo>
                    <a:pt x="8751" y="25887"/>
                  </a:lnTo>
                  <a:lnTo>
                    <a:pt x="9378" y="26081"/>
                  </a:lnTo>
                  <a:lnTo>
                    <a:pt x="10004" y="26275"/>
                  </a:lnTo>
                  <a:lnTo>
                    <a:pt x="10653" y="26405"/>
                  </a:lnTo>
                  <a:lnTo>
                    <a:pt x="11322" y="26535"/>
                  </a:lnTo>
                  <a:lnTo>
                    <a:pt x="11992" y="26621"/>
                  </a:lnTo>
                  <a:lnTo>
                    <a:pt x="12662" y="26664"/>
                  </a:lnTo>
                  <a:lnTo>
                    <a:pt x="13354" y="26686"/>
                  </a:lnTo>
                  <a:lnTo>
                    <a:pt x="14023" y="26664"/>
                  </a:lnTo>
                  <a:lnTo>
                    <a:pt x="14715" y="26621"/>
                  </a:lnTo>
                  <a:lnTo>
                    <a:pt x="15385" y="26535"/>
                  </a:lnTo>
                  <a:lnTo>
                    <a:pt x="16033" y="26405"/>
                  </a:lnTo>
                  <a:lnTo>
                    <a:pt x="16681" y="26275"/>
                  </a:lnTo>
                  <a:lnTo>
                    <a:pt x="17308" y="26081"/>
                  </a:lnTo>
                  <a:lnTo>
                    <a:pt x="17934" y="25887"/>
                  </a:lnTo>
                  <a:lnTo>
                    <a:pt x="18539" y="25627"/>
                  </a:lnTo>
                  <a:lnTo>
                    <a:pt x="19123" y="25368"/>
                  </a:lnTo>
                  <a:lnTo>
                    <a:pt x="19706" y="25065"/>
                  </a:lnTo>
                  <a:lnTo>
                    <a:pt x="20268" y="24763"/>
                  </a:lnTo>
                  <a:lnTo>
                    <a:pt x="20808" y="24417"/>
                  </a:lnTo>
                  <a:lnTo>
                    <a:pt x="21327" y="24028"/>
                  </a:lnTo>
                  <a:lnTo>
                    <a:pt x="21845" y="23639"/>
                  </a:lnTo>
                  <a:lnTo>
                    <a:pt x="22321" y="23229"/>
                  </a:lnTo>
                  <a:lnTo>
                    <a:pt x="22774" y="22775"/>
                  </a:lnTo>
                  <a:lnTo>
                    <a:pt x="23228" y="22321"/>
                  </a:lnTo>
                  <a:lnTo>
                    <a:pt x="23639" y="21824"/>
                  </a:lnTo>
                  <a:lnTo>
                    <a:pt x="24049" y="21327"/>
                  </a:lnTo>
                  <a:lnTo>
                    <a:pt x="24417" y="20809"/>
                  </a:lnTo>
                  <a:lnTo>
                    <a:pt x="24762" y="20269"/>
                  </a:lnTo>
                  <a:lnTo>
                    <a:pt x="25086" y="19707"/>
                  </a:lnTo>
                  <a:lnTo>
                    <a:pt x="25367" y="19123"/>
                  </a:lnTo>
                  <a:lnTo>
                    <a:pt x="25648" y="18540"/>
                  </a:lnTo>
                  <a:lnTo>
                    <a:pt x="25886" y="17935"/>
                  </a:lnTo>
                  <a:lnTo>
                    <a:pt x="26080" y="17308"/>
                  </a:lnTo>
                  <a:lnTo>
                    <a:pt x="26275" y="16682"/>
                  </a:lnTo>
                  <a:lnTo>
                    <a:pt x="26426" y="16033"/>
                  </a:lnTo>
                  <a:lnTo>
                    <a:pt x="26534" y="15364"/>
                  </a:lnTo>
                  <a:lnTo>
                    <a:pt x="26621" y="14715"/>
                  </a:lnTo>
                  <a:lnTo>
                    <a:pt x="26664" y="14024"/>
                  </a:lnTo>
                  <a:lnTo>
                    <a:pt x="26685" y="13333"/>
                  </a:lnTo>
                  <a:lnTo>
                    <a:pt x="26664" y="12663"/>
                  </a:lnTo>
                  <a:lnTo>
                    <a:pt x="26621" y="11971"/>
                  </a:lnTo>
                  <a:lnTo>
                    <a:pt x="26534" y="11301"/>
                  </a:lnTo>
                  <a:lnTo>
                    <a:pt x="26426" y="10653"/>
                  </a:lnTo>
                  <a:lnTo>
                    <a:pt x="26275" y="10005"/>
                  </a:lnTo>
                  <a:lnTo>
                    <a:pt x="26080" y="9378"/>
                  </a:lnTo>
                  <a:lnTo>
                    <a:pt x="25886" y="8752"/>
                  </a:lnTo>
                  <a:lnTo>
                    <a:pt x="25648" y="8147"/>
                  </a:lnTo>
                  <a:lnTo>
                    <a:pt x="25367" y="7563"/>
                  </a:lnTo>
                  <a:lnTo>
                    <a:pt x="25086" y="6980"/>
                  </a:lnTo>
                  <a:lnTo>
                    <a:pt x="24762" y="6418"/>
                  </a:lnTo>
                  <a:lnTo>
                    <a:pt x="24417" y="5878"/>
                  </a:lnTo>
                  <a:lnTo>
                    <a:pt x="24049" y="5359"/>
                  </a:lnTo>
                  <a:lnTo>
                    <a:pt x="23639" y="4862"/>
                  </a:lnTo>
                  <a:lnTo>
                    <a:pt x="23228" y="4365"/>
                  </a:lnTo>
                  <a:lnTo>
                    <a:pt x="22774" y="3912"/>
                  </a:lnTo>
                  <a:lnTo>
                    <a:pt x="22321" y="3458"/>
                  </a:lnTo>
                  <a:lnTo>
                    <a:pt x="21845" y="3047"/>
                  </a:lnTo>
                  <a:lnTo>
                    <a:pt x="21327" y="2658"/>
                  </a:lnTo>
                  <a:lnTo>
                    <a:pt x="20808" y="2269"/>
                  </a:lnTo>
                  <a:lnTo>
                    <a:pt x="20268" y="1924"/>
                  </a:lnTo>
                  <a:lnTo>
                    <a:pt x="19706" y="1600"/>
                  </a:lnTo>
                  <a:lnTo>
                    <a:pt x="19123" y="1319"/>
                  </a:lnTo>
                  <a:lnTo>
                    <a:pt x="18539" y="1038"/>
                  </a:lnTo>
                  <a:lnTo>
                    <a:pt x="17934" y="800"/>
                  </a:lnTo>
                  <a:lnTo>
                    <a:pt x="17308" y="606"/>
                  </a:lnTo>
                  <a:lnTo>
                    <a:pt x="16681" y="411"/>
                  </a:lnTo>
                  <a:lnTo>
                    <a:pt x="16033" y="260"/>
                  </a:lnTo>
                  <a:lnTo>
                    <a:pt x="15385" y="152"/>
                  </a:lnTo>
                  <a:lnTo>
                    <a:pt x="14715" y="66"/>
                  </a:lnTo>
                  <a:lnTo>
                    <a:pt x="14023" y="22"/>
                  </a:lnTo>
                  <a:lnTo>
                    <a:pt x="133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3"/>
            <p:cNvSpPr/>
            <p:nvPr/>
          </p:nvSpPr>
          <p:spPr>
            <a:xfrm>
              <a:off x="1329742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69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32" y="152"/>
                  </a:lnTo>
                  <a:lnTo>
                    <a:pt x="5186" y="217"/>
                  </a:lnTo>
                  <a:lnTo>
                    <a:pt x="4862" y="325"/>
                  </a:lnTo>
                  <a:lnTo>
                    <a:pt x="4538" y="433"/>
                  </a:lnTo>
                  <a:lnTo>
                    <a:pt x="4236" y="562"/>
                  </a:lnTo>
                  <a:lnTo>
                    <a:pt x="3912" y="692"/>
                  </a:lnTo>
                  <a:lnTo>
                    <a:pt x="3631" y="843"/>
                  </a:lnTo>
                  <a:lnTo>
                    <a:pt x="3328" y="1016"/>
                  </a:lnTo>
                  <a:lnTo>
                    <a:pt x="3047" y="1189"/>
                  </a:lnTo>
                  <a:lnTo>
                    <a:pt x="2788" y="1383"/>
                  </a:lnTo>
                  <a:lnTo>
                    <a:pt x="2507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794" y="2291"/>
                  </a:lnTo>
                  <a:lnTo>
                    <a:pt x="1578" y="2529"/>
                  </a:lnTo>
                  <a:lnTo>
                    <a:pt x="1362" y="2788"/>
                  </a:lnTo>
                  <a:lnTo>
                    <a:pt x="1167" y="3069"/>
                  </a:lnTo>
                  <a:lnTo>
                    <a:pt x="995" y="3350"/>
                  </a:lnTo>
                  <a:lnTo>
                    <a:pt x="822" y="3631"/>
                  </a:lnTo>
                  <a:lnTo>
                    <a:pt x="670" y="3933"/>
                  </a:lnTo>
                  <a:lnTo>
                    <a:pt x="541" y="4236"/>
                  </a:lnTo>
                  <a:lnTo>
                    <a:pt x="411" y="4560"/>
                  </a:lnTo>
                  <a:lnTo>
                    <a:pt x="303" y="4884"/>
                  </a:lnTo>
                  <a:lnTo>
                    <a:pt x="217" y="5208"/>
                  </a:lnTo>
                  <a:lnTo>
                    <a:pt x="130" y="5554"/>
                  </a:lnTo>
                  <a:lnTo>
                    <a:pt x="65" y="5899"/>
                  </a:lnTo>
                  <a:lnTo>
                    <a:pt x="22" y="6245"/>
                  </a:lnTo>
                  <a:lnTo>
                    <a:pt x="1" y="6591"/>
                  </a:lnTo>
                  <a:lnTo>
                    <a:pt x="1" y="6937"/>
                  </a:lnTo>
                  <a:lnTo>
                    <a:pt x="1" y="7304"/>
                  </a:lnTo>
                  <a:lnTo>
                    <a:pt x="22" y="7650"/>
                  </a:lnTo>
                  <a:lnTo>
                    <a:pt x="65" y="7995"/>
                  </a:lnTo>
                  <a:lnTo>
                    <a:pt x="130" y="8341"/>
                  </a:lnTo>
                  <a:lnTo>
                    <a:pt x="217" y="8687"/>
                  </a:lnTo>
                  <a:lnTo>
                    <a:pt x="303" y="9011"/>
                  </a:lnTo>
                  <a:lnTo>
                    <a:pt x="411" y="9335"/>
                  </a:lnTo>
                  <a:lnTo>
                    <a:pt x="541" y="9637"/>
                  </a:lnTo>
                  <a:lnTo>
                    <a:pt x="670" y="9962"/>
                  </a:lnTo>
                  <a:lnTo>
                    <a:pt x="822" y="10264"/>
                  </a:lnTo>
                  <a:lnTo>
                    <a:pt x="995" y="10545"/>
                  </a:lnTo>
                  <a:lnTo>
                    <a:pt x="1167" y="10826"/>
                  </a:lnTo>
                  <a:lnTo>
                    <a:pt x="1362" y="11107"/>
                  </a:lnTo>
                  <a:lnTo>
                    <a:pt x="1578" y="11366"/>
                  </a:lnTo>
                  <a:lnTo>
                    <a:pt x="1794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07" y="12295"/>
                  </a:lnTo>
                  <a:lnTo>
                    <a:pt x="2788" y="12511"/>
                  </a:lnTo>
                  <a:lnTo>
                    <a:pt x="3047" y="12706"/>
                  </a:lnTo>
                  <a:lnTo>
                    <a:pt x="3328" y="12879"/>
                  </a:lnTo>
                  <a:lnTo>
                    <a:pt x="3631" y="13051"/>
                  </a:lnTo>
                  <a:lnTo>
                    <a:pt x="3912" y="13203"/>
                  </a:lnTo>
                  <a:lnTo>
                    <a:pt x="4236" y="13332"/>
                  </a:lnTo>
                  <a:lnTo>
                    <a:pt x="4538" y="13462"/>
                  </a:lnTo>
                  <a:lnTo>
                    <a:pt x="4862" y="13570"/>
                  </a:lnTo>
                  <a:lnTo>
                    <a:pt x="5186" y="13656"/>
                  </a:lnTo>
                  <a:lnTo>
                    <a:pt x="5532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69" y="13873"/>
                  </a:lnTo>
                  <a:lnTo>
                    <a:pt x="6937" y="13894"/>
                  </a:lnTo>
                  <a:lnTo>
                    <a:pt x="7282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19" y="13743"/>
                  </a:lnTo>
                  <a:lnTo>
                    <a:pt x="8665" y="13656"/>
                  </a:lnTo>
                  <a:lnTo>
                    <a:pt x="8989" y="13570"/>
                  </a:lnTo>
                  <a:lnTo>
                    <a:pt x="9313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23" y="12879"/>
                  </a:lnTo>
                  <a:lnTo>
                    <a:pt x="10804" y="12706"/>
                  </a:lnTo>
                  <a:lnTo>
                    <a:pt x="11085" y="12511"/>
                  </a:lnTo>
                  <a:lnTo>
                    <a:pt x="11345" y="12295"/>
                  </a:lnTo>
                  <a:lnTo>
                    <a:pt x="11604" y="12079"/>
                  </a:lnTo>
                  <a:lnTo>
                    <a:pt x="11841" y="11863"/>
                  </a:lnTo>
                  <a:lnTo>
                    <a:pt x="12058" y="11604"/>
                  </a:lnTo>
                  <a:lnTo>
                    <a:pt x="12295" y="11366"/>
                  </a:lnTo>
                  <a:lnTo>
                    <a:pt x="12490" y="11107"/>
                  </a:lnTo>
                  <a:lnTo>
                    <a:pt x="12684" y="10826"/>
                  </a:lnTo>
                  <a:lnTo>
                    <a:pt x="12857" y="10545"/>
                  </a:lnTo>
                  <a:lnTo>
                    <a:pt x="13030" y="10264"/>
                  </a:lnTo>
                  <a:lnTo>
                    <a:pt x="13181" y="9962"/>
                  </a:lnTo>
                  <a:lnTo>
                    <a:pt x="13332" y="9637"/>
                  </a:lnTo>
                  <a:lnTo>
                    <a:pt x="13440" y="9335"/>
                  </a:lnTo>
                  <a:lnTo>
                    <a:pt x="13548" y="9011"/>
                  </a:lnTo>
                  <a:lnTo>
                    <a:pt x="13657" y="8687"/>
                  </a:lnTo>
                  <a:lnTo>
                    <a:pt x="13721" y="8341"/>
                  </a:lnTo>
                  <a:lnTo>
                    <a:pt x="13786" y="7995"/>
                  </a:lnTo>
                  <a:lnTo>
                    <a:pt x="13829" y="7650"/>
                  </a:lnTo>
                  <a:lnTo>
                    <a:pt x="13851" y="7304"/>
                  </a:lnTo>
                  <a:lnTo>
                    <a:pt x="13873" y="6937"/>
                  </a:lnTo>
                  <a:lnTo>
                    <a:pt x="13851" y="6591"/>
                  </a:lnTo>
                  <a:lnTo>
                    <a:pt x="13829" y="6245"/>
                  </a:lnTo>
                  <a:lnTo>
                    <a:pt x="13786" y="5899"/>
                  </a:lnTo>
                  <a:lnTo>
                    <a:pt x="13721" y="5554"/>
                  </a:lnTo>
                  <a:lnTo>
                    <a:pt x="13657" y="5208"/>
                  </a:lnTo>
                  <a:lnTo>
                    <a:pt x="13548" y="4884"/>
                  </a:lnTo>
                  <a:lnTo>
                    <a:pt x="13440" y="4560"/>
                  </a:lnTo>
                  <a:lnTo>
                    <a:pt x="13332" y="4236"/>
                  </a:lnTo>
                  <a:lnTo>
                    <a:pt x="13181" y="3933"/>
                  </a:lnTo>
                  <a:lnTo>
                    <a:pt x="13030" y="3631"/>
                  </a:lnTo>
                  <a:lnTo>
                    <a:pt x="12857" y="3350"/>
                  </a:lnTo>
                  <a:lnTo>
                    <a:pt x="12684" y="3069"/>
                  </a:lnTo>
                  <a:lnTo>
                    <a:pt x="12490" y="2788"/>
                  </a:lnTo>
                  <a:lnTo>
                    <a:pt x="12295" y="2529"/>
                  </a:lnTo>
                  <a:lnTo>
                    <a:pt x="12058" y="2291"/>
                  </a:lnTo>
                  <a:lnTo>
                    <a:pt x="11841" y="2032"/>
                  </a:lnTo>
                  <a:lnTo>
                    <a:pt x="11604" y="1816"/>
                  </a:lnTo>
                  <a:lnTo>
                    <a:pt x="11345" y="1599"/>
                  </a:lnTo>
                  <a:lnTo>
                    <a:pt x="11085" y="1383"/>
                  </a:lnTo>
                  <a:lnTo>
                    <a:pt x="10804" y="1189"/>
                  </a:lnTo>
                  <a:lnTo>
                    <a:pt x="10523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13" y="433"/>
                  </a:lnTo>
                  <a:lnTo>
                    <a:pt x="8989" y="325"/>
                  </a:lnTo>
                  <a:lnTo>
                    <a:pt x="8665" y="217"/>
                  </a:lnTo>
                  <a:lnTo>
                    <a:pt x="8319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282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3"/>
            <p:cNvSpPr/>
            <p:nvPr/>
          </p:nvSpPr>
          <p:spPr>
            <a:xfrm>
              <a:off x="14097975" y="4377750"/>
              <a:ext cx="667175" cy="667150"/>
            </a:xfrm>
            <a:custGeom>
              <a:avLst/>
              <a:gdLst/>
              <a:ahLst/>
              <a:cxnLst/>
              <a:rect l="l" t="t" r="r" b="b"/>
              <a:pathLst>
                <a:path w="26687" h="26686" extrusionOk="0">
                  <a:moveTo>
                    <a:pt x="13333" y="1"/>
                  </a:moveTo>
                  <a:lnTo>
                    <a:pt x="12641" y="22"/>
                  </a:lnTo>
                  <a:lnTo>
                    <a:pt x="11971" y="66"/>
                  </a:lnTo>
                  <a:lnTo>
                    <a:pt x="11302" y="152"/>
                  </a:lnTo>
                  <a:lnTo>
                    <a:pt x="10653" y="260"/>
                  </a:lnTo>
                  <a:lnTo>
                    <a:pt x="10005" y="411"/>
                  </a:lnTo>
                  <a:lnTo>
                    <a:pt x="9379" y="606"/>
                  </a:lnTo>
                  <a:lnTo>
                    <a:pt x="8752" y="800"/>
                  </a:lnTo>
                  <a:lnTo>
                    <a:pt x="8147" y="1038"/>
                  </a:lnTo>
                  <a:lnTo>
                    <a:pt x="7564" y="1319"/>
                  </a:lnTo>
                  <a:lnTo>
                    <a:pt x="6980" y="1600"/>
                  </a:lnTo>
                  <a:lnTo>
                    <a:pt x="6418" y="1924"/>
                  </a:lnTo>
                  <a:lnTo>
                    <a:pt x="5878" y="2269"/>
                  </a:lnTo>
                  <a:lnTo>
                    <a:pt x="5360" y="2658"/>
                  </a:lnTo>
                  <a:lnTo>
                    <a:pt x="4841" y="3047"/>
                  </a:lnTo>
                  <a:lnTo>
                    <a:pt x="4366" y="3458"/>
                  </a:lnTo>
                  <a:lnTo>
                    <a:pt x="3912" y="3912"/>
                  </a:lnTo>
                  <a:lnTo>
                    <a:pt x="3458" y="4365"/>
                  </a:lnTo>
                  <a:lnTo>
                    <a:pt x="3048" y="4862"/>
                  </a:lnTo>
                  <a:lnTo>
                    <a:pt x="2637" y="5359"/>
                  </a:lnTo>
                  <a:lnTo>
                    <a:pt x="2270" y="5878"/>
                  </a:lnTo>
                  <a:lnTo>
                    <a:pt x="1924" y="6418"/>
                  </a:lnTo>
                  <a:lnTo>
                    <a:pt x="1600" y="6980"/>
                  </a:lnTo>
                  <a:lnTo>
                    <a:pt x="1319" y="7563"/>
                  </a:lnTo>
                  <a:lnTo>
                    <a:pt x="1038" y="8147"/>
                  </a:lnTo>
                  <a:lnTo>
                    <a:pt x="800" y="8752"/>
                  </a:lnTo>
                  <a:lnTo>
                    <a:pt x="584" y="9378"/>
                  </a:lnTo>
                  <a:lnTo>
                    <a:pt x="411" y="10005"/>
                  </a:lnTo>
                  <a:lnTo>
                    <a:pt x="260" y="10653"/>
                  </a:lnTo>
                  <a:lnTo>
                    <a:pt x="152" y="11301"/>
                  </a:lnTo>
                  <a:lnTo>
                    <a:pt x="66" y="11971"/>
                  </a:lnTo>
                  <a:lnTo>
                    <a:pt x="22" y="12663"/>
                  </a:lnTo>
                  <a:lnTo>
                    <a:pt x="1" y="13333"/>
                  </a:lnTo>
                  <a:lnTo>
                    <a:pt x="22" y="14024"/>
                  </a:lnTo>
                  <a:lnTo>
                    <a:pt x="66" y="14715"/>
                  </a:lnTo>
                  <a:lnTo>
                    <a:pt x="152" y="15364"/>
                  </a:lnTo>
                  <a:lnTo>
                    <a:pt x="260" y="16033"/>
                  </a:lnTo>
                  <a:lnTo>
                    <a:pt x="411" y="16682"/>
                  </a:lnTo>
                  <a:lnTo>
                    <a:pt x="584" y="17308"/>
                  </a:lnTo>
                  <a:lnTo>
                    <a:pt x="800" y="17935"/>
                  </a:lnTo>
                  <a:lnTo>
                    <a:pt x="1038" y="18540"/>
                  </a:lnTo>
                  <a:lnTo>
                    <a:pt x="1319" y="19123"/>
                  </a:lnTo>
                  <a:lnTo>
                    <a:pt x="1600" y="19707"/>
                  </a:lnTo>
                  <a:lnTo>
                    <a:pt x="1924" y="20269"/>
                  </a:lnTo>
                  <a:lnTo>
                    <a:pt x="2270" y="20809"/>
                  </a:lnTo>
                  <a:lnTo>
                    <a:pt x="2637" y="21327"/>
                  </a:lnTo>
                  <a:lnTo>
                    <a:pt x="3048" y="21824"/>
                  </a:lnTo>
                  <a:lnTo>
                    <a:pt x="3458" y="22321"/>
                  </a:lnTo>
                  <a:lnTo>
                    <a:pt x="3912" y="22775"/>
                  </a:lnTo>
                  <a:lnTo>
                    <a:pt x="4366" y="23229"/>
                  </a:lnTo>
                  <a:lnTo>
                    <a:pt x="4841" y="23639"/>
                  </a:lnTo>
                  <a:lnTo>
                    <a:pt x="5360" y="24028"/>
                  </a:lnTo>
                  <a:lnTo>
                    <a:pt x="5878" y="24417"/>
                  </a:lnTo>
                  <a:lnTo>
                    <a:pt x="6418" y="24763"/>
                  </a:lnTo>
                  <a:lnTo>
                    <a:pt x="6980" y="25065"/>
                  </a:lnTo>
                  <a:lnTo>
                    <a:pt x="7564" y="25368"/>
                  </a:lnTo>
                  <a:lnTo>
                    <a:pt x="8147" y="25627"/>
                  </a:lnTo>
                  <a:lnTo>
                    <a:pt x="8752" y="25887"/>
                  </a:lnTo>
                  <a:lnTo>
                    <a:pt x="9379" y="26081"/>
                  </a:lnTo>
                  <a:lnTo>
                    <a:pt x="10005" y="26275"/>
                  </a:lnTo>
                  <a:lnTo>
                    <a:pt x="10653" y="26405"/>
                  </a:lnTo>
                  <a:lnTo>
                    <a:pt x="11302" y="26535"/>
                  </a:lnTo>
                  <a:lnTo>
                    <a:pt x="11971" y="26621"/>
                  </a:lnTo>
                  <a:lnTo>
                    <a:pt x="12641" y="26664"/>
                  </a:lnTo>
                  <a:lnTo>
                    <a:pt x="13333" y="26686"/>
                  </a:lnTo>
                  <a:lnTo>
                    <a:pt x="14024" y="26664"/>
                  </a:lnTo>
                  <a:lnTo>
                    <a:pt x="14694" y="26621"/>
                  </a:lnTo>
                  <a:lnTo>
                    <a:pt x="15364" y="26535"/>
                  </a:lnTo>
                  <a:lnTo>
                    <a:pt x="16034" y="26405"/>
                  </a:lnTo>
                  <a:lnTo>
                    <a:pt x="16682" y="26275"/>
                  </a:lnTo>
                  <a:lnTo>
                    <a:pt x="17308" y="26081"/>
                  </a:lnTo>
                  <a:lnTo>
                    <a:pt x="17935" y="25887"/>
                  </a:lnTo>
                  <a:lnTo>
                    <a:pt x="18540" y="25627"/>
                  </a:lnTo>
                  <a:lnTo>
                    <a:pt x="19124" y="25368"/>
                  </a:lnTo>
                  <a:lnTo>
                    <a:pt x="19707" y="25065"/>
                  </a:lnTo>
                  <a:lnTo>
                    <a:pt x="20269" y="24763"/>
                  </a:lnTo>
                  <a:lnTo>
                    <a:pt x="20809" y="24417"/>
                  </a:lnTo>
                  <a:lnTo>
                    <a:pt x="21327" y="24028"/>
                  </a:lnTo>
                  <a:lnTo>
                    <a:pt x="21824" y="23639"/>
                  </a:lnTo>
                  <a:lnTo>
                    <a:pt x="22321" y="23229"/>
                  </a:lnTo>
                  <a:lnTo>
                    <a:pt x="22775" y="22775"/>
                  </a:lnTo>
                  <a:lnTo>
                    <a:pt x="23207" y="22321"/>
                  </a:lnTo>
                  <a:lnTo>
                    <a:pt x="23639" y="21824"/>
                  </a:lnTo>
                  <a:lnTo>
                    <a:pt x="24028" y="21327"/>
                  </a:lnTo>
                  <a:lnTo>
                    <a:pt x="24396" y="20809"/>
                  </a:lnTo>
                  <a:lnTo>
                    <a:pt x="24741" y="20269"/>
                  </a:lnTo>
                  <a:lnTo>
                    <a:pt x="25066" y="19707"/>
                  </a:lnTo>
                  <a:lnTo>
                    <a:pt x="25368" y="19123"/>
                  </a:lnTo>
                  <a:lnTo>
                    <a:pt x="25627" y="18540"/>
                  </a:lnTo>
                  <a:lnTo>
                    <a:pt x="25865" y="17935"/>
                  </a:lnTo>
                  <a:lnTo>
                    <a:pt x="26081" y="17308"/>
                  </a:lnTo>
                  <a:lnTo>
                    <a:pt x="26254" y="16682"/>
                  </a:lnTo>
                  <a:lnTo>
                    <a:pt x="26405" y="16033"/>
                  </a:lnTo>
                  <a:lnTo>
                    <a:pt x="26535" y="15364"/>
                  </a:lnTo>
                  <a:lnTo>
                    <a:pt x="26621" y="14715"/>
                  </a:lnTo>
                  <a:lnTo>
                    <a:pt x="26665" y="14024"/>
                  </a:lnTo>
                  <a:lnTo>
                    <a:pt x="26686" y="13333"/>
                  </a:lnTo>
                  <a:lnTo>
                    <a:pt x="26665" y="12663"/>
                  </a:lnTo>
                  <a:lnTo>
                    <a:pt x="26621" y="11971"/>
                  </a:lnTo>
                  <a:lnTo>
                    <a:pt x="26535" y="11301"/>
                  </a:lnTo>
                  <a:lnTo>
                    <a:pt x="26405" y="10653"/>
                  </a:lnTo>
                  <a:lnTo>
                    <a:pt x="26254" y="10005"/>
                  </a:lnTo>
                  <a:lnTo>
                    <a:pt x="26081" y="9378"/>
                  </a:lnTo>
                  <a:lnTo>
                    <a:pt x="25865" y="8752"/>
                  </a:lnTo>
                  <a:lnTo>
                    <a:pt x="25627" y="8147"/>
                  </a:lnTo>
                  <a:lnTo>
                    <a:pt x="25368" y="7563"/>
                  </a:lnTo>
                  <a:lnTo>
                    <a:pt x="25066" y="6980"/>
                  </a:lnTo>
                  <a:lnTo>
                    <a:pt x="24741" y="6418"/>
                  </a:lnTo>
                  <a:lnTo>
                    <a:pt x="24396" y="5878"/>
                  </a:lnTo>
                  <a:lnTo>
                    <a:pt x="24028" y="5359"/>
                  </a:lnTo>
                  <a:lnTo>
                    <a:pt x="23639" y="4862"/>
                  </a:lnTo>
                  <a:lnTo>
                    <a:pt x="23207" y="4365"/>
                  </a:lnTo>
                  <a:lnTo>
                    <a:pt x="22775" y="3912"/>
                  </a:lnTo>
                  <a:lnTo>
                    <a:pt x="22321" y="3458"/>
                  </a:lnTo>
                  <a:lnTo>
                    <a:pt x="21824" y="3047"/>
                  </a:lnTo>
                  <a:lnTo>
                    <a:pt x="21327" y="2658"/>
                  </a:lnTo>
                  <a:lnTo>
                    <a:pt x="20809" y="2269"/>
                  </a:lnTo>
                  <a:lnTo>
                    <a:pt x="20269" y="1924"/>
                  </a:lnTo>
                  <a:lnTo>
                    <a:pt x="19707" y="1600"/>
                  </a:lnTo>
                  <a:lnTo>
                    <a:pt x="19124" y="1319"/>
                  </a:lnTo>
                  <a:lnTo>
                    <a:pt x="18540" y="1038"/>
                  </a:lnTo>
                  <a:lnTo>
                    <a:pt x="17935" y="800"/>
                  </a:lnTo>
                  <a:lnTo>
                    <a:pt x="17308" y="606"/>
                  </a:lnTo>
                  <a:lnTo>
                    <a:pt x="16682" y="411"/>
                  </a:lnTo>
                  <a:lnTo>
                    <a:pt x="16034" y="260"/>
                  </a:lnTo>
                  <a:lnTo>
                    <a:pt x="15364" y="152"/>
                  </a:lnTo>
                  <a:lnTo>
                    <a:pt x="14694" y="66"/>
                  </a:lnTo>
                  <a:lnTo>
                    <a:pt x="14024" y="22"/>
                  </a:lnTo>
                  <a:lnTo>
                    <a:pt x="133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3"/>
            <p:cNvSpPr/>
            <p:nvPr/>
          </p:nvSpPr>
          <p:spPr>
            <a:xfrm>
              <a:off x="1425787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91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54" y="152"/>
                  </a:lnTo>
                  <a:lnTo>
                    <a:pt x="5208" y="217"/>
                  </a:lnTo>
                  <a:lnTo>
                    <a:pt x="4884" y="325"/>
                  </a:lnTo>
                  <a:lnTo>
                    <a:pt x="4560" y="433"/>
                  </a:lnTo>
                  <a:lnTo>
                    <a:pt x="4236" y="562"/>
                  </a:lnTo>
                  <a:lnTo>
                    <a:pt x="3933" y="692"/>
                  </a:lnTo>
                  <a:lnTo>
                    <a:pt x="3631" y="843"/>
                  </a:lnTo>
                  <a:lnTo>
                    <a:pt x="3350" y="1016"/>
                  </a:lnTo>
                  <a:lnTo>
                    <a:pt x="3069" y="1189"/>
                  </a:lnTo>
                  <a:lnTo>
                    <a:pt x="2788" y="1383"/>
                  </a:lnTo>
                  <a:lnTo>
                    <a:pt x="2529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816" y="2291"/>
                  </a:lnTo>
                  <a:lnTo>
                    <a:pt x="1578" y="2529"/>
                  </a:lnTo>
                  <a:lnTo>
                    <a:pt x="1384" y="2788"/>
                  </a:lnTo>
                  <a:lnTo>
                    <a:pt x="1189" y="3069"/>
                  </a:lnTo>
                  <a:lnTo>
                    <a:pt x="1016" y="3350"/>
                  </a:lnTo>
                  <a:lnTo>
                    <a:pt x="843" y="3631"/>
                  </a:lnTo>
                  <a:lnTo>
                    <a:pt x="692" y="3933"/>
                  </a:lnTo>
                  <a:lnTo>
                    <a:pt x="541" y="4236"/>
                  </a:lnTo>
                  <a:lnTo>
                    <a:pt x="433" y="4560"/>
                  </a:lnTo>
                  <a:lnTo>
                    <a:pt x="325" y="4884"/>
                  </a:lnTo>
                  <a:lnTo>
                    <a:pt x="217" y="5208"/>
                  </a:lnTo>
                  <a:lnTo>
                    <a:pt x="152" y="5554"/>
                  </a:lnTo>
                  <a:lnTo>
                    <a:pt x="87" y="5899"/>
                  </a:lnTo>
                  <a:lnTo>
                    <a:pt x="44" y="6245"/>
                  </a:lnTo>
                  <a:lnTo>
                    <a:pt x="22" y="6591"/>
                  </a:lnTo>
                  <a:lnTo>
                    <a:pt x="1" y="6937"/>
                  </a:lnTo>
                  <a:lnTo>
                    <a:pt x="22" y="7304"/>
                  </a:lnTo>
                  <a:lnTo>
                    <a:pt x="44" y="7650"/>
                  </a:lnTo>
                  <a:lnTo>
                    <a:pt x="87" y="7995"/>
                  </a:lnTo>
                  <a:lnTo>
                    <a:pt x="152" y="8341"/>
                  </a:lnTo>
                  <a:lnTo>
                    <a:pt x="217" y="8687"/>
                  </a:lnTo>
                  <a:lnTo>
                    <a:pt x="325" y="9011"/>
                  </a:lnTo>
                  <a:lnTo>
                    <a:pt x="433" y="9335"/>
                  </a:lnTo>
                  <a:lnTo>
                    <a:pt x="541" y="9637"/>
                  </a:lnTo>
                  <a:lnTo>
                    <a:pt x="692" y="9962"/>
                  </a:lnTo>
                  <a:lnTo>
                    <a:pt x="843" y="10264"/>
                  </a:lnTo>
                  <a:lnTo>
                    <a:pt x="1016" y="10545"/>
                  </a:lnTo>
                  <a:lnTo>
                    <a:pt x="1189" y="10826"/>
                  </a:lnTo>
                  <a:lnTo>
                    <a:pt x="1384" y="11107"/>
                  </a:lnTo>
                  <a:lnTo>
                    <a:pt x="1578" y="11366"/>
                  </a:lnTo>
                  <a:lnTo>
                    <a:pt x="1816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29" y="12295"/>
                  </a:lnTo>
                  <a:lnTo>
                    <a:pt x="2788" y="12511"/>
                  </a:lnTo>
                  <a:lnTo>
                    <a:pt x="3069" y="12706"/>
                  </a:lnTo>
                  <a:lnTo>
                    <a:pt x="3350" y="12879"/>
                  </a:lnTo>
                  <a:lnTo>
                    <a:pt x="3631" y="13051"/>
                  </a:lnTo>
                  <a:lnTo>
                    <a:pt x="3933" y="13203"/>
                  </a:lnTo>
                  <a:lnTo>
                    <a:pt x="4236" y="13332"/>
                  </a:lnTo>
                  <a:lnTo>
                    <a:pt x="4560" y="13462"/>
                  </a:lnTo>
                  <a:lnTo>
                    <a:pt x="4884" y="13570"/>
                  </a:lnTo>
                  <a:lnTo>
                    <a:pt x="5208" y="13656"/>
                  </a:lnTo>
                  <a:lnTo>
                    <a:pt x="5554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91" y="13873"/>
                  </a:lnTo>
                  <a:lnTo>
                    <a:pt x="6937" y="13894"/>
                  </a:lnTo>
                  <a:lnTo>
                    <a:pt x="7304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41" y="13743"/>
                  </a:lnTo>
                  <a:lnTo>
                    <a:pt x="8687" y="13656"/>
                  </a:lnTo>
                  <a:lnTo>
                    <a:pt x="9011" y="13570"/>
                  </a:lnTo>
                  <a:lnTo>
                    <a:pt x="9335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45" y="12879"/>
                  </a:lnTo>
                  <a:lnTo>
                    <a:pt x="10826" y="12706"/>
                  </a:lnTo>
                  <a:lnTo>
                    <a:pt x="11085" y="12511"/>
                  </a:lnTo>
                  <a:lnTo>
                    <a:pt x="11366" y="12295"/>
                  </a:lnTo>
                  <a:lnTo>
                    <a:pt x="11604" y="12079"/>
                  </a:lnTo>
                  <a:lnTo>
                    <a:pt x="11842" y="11863"/>
                  </a:lnTo>
                  <a:lnTo>
                    <a:pt x="12079" y="11604"/>
                  </a:lnTo>
                  <a:lnTo>
                    <a:pt x="12295" y="11366"/>
                  </a:lnTo>
                  <a:lnTo>
                    <a:pt x="12511" y="11107"/>
                  </a:lnTo>
                  <a:lnTo>
                    <a:pt x="12706" y="10826"/>
                  </a:lnTo>
                  <a:lnTo>
                    <a:pt x="12879" y="10545"/>
                  </a:lnTo>
                  <a:lnTo>
                    <a:pt x="13052" y="10264"/>
                  </a:lnTo>
                  <a:lnTo>
                    <a:pt x="13203" y="9962"/>
                  </a:lnTo>
                  <a:lnTo>
                    <a:pt x="13333" y="9637"/>
                  </a:lnTo>
                  <a:lnTo>
                    <a:pt x="13462" y="9335"/>
                  </a:lnTo>
                  <a:lnTo>
                    <a:pt x="13570" y="9011"/>
                  </a:lnTo>
                  <a:lnTo>
                    <a:pt x="13657" y="8687"/>
                  </a:lnTo>
                  <a:lnTo>
                    <a:pt x="13743" y="8341"/>
                  </a:lnTo>
                  <a:lnTo>
                    <a:pt x="13808" y="7995"/>
                  </a:lnTo>
                  <a:lnTo>
                    <a:pt x="13851" y="7650"/>
                  </a:lnTo>
                  <a:lnTo>
                    <a:pt x="13873" y="7304"/>
                  </a:lnTo>
                  <a:lnTo>
                    <a:pt x="13873" y="6937"/>
                  </a:lnTo>
                  <a:lnTo>
                    <a:pt x="13873" y="6591"/>
                  </a:lnTo>
                  <a:lnTo>
                    <a:pt x="13851" y="6245"/>
                  </a:lnTo>
                  <a:lnTo>
                    <a:pt x="13808" y="5899"/>
                  </a:lnTo>
                  <a:lnTo>
                    <a:pt x="13743" y="5554"/>
                  </a:lnTo>
                  <a:lnTo>
                    <a:pt x="13657" y="5208"/>
                  </a:lnTo>
                  <a:lnTo>
                    <a:pt x="13570" y="4884"/>
                  </a:lnTo>
                  <a:lnTo>
                    <a:pt x="13462" y="4560"/>
                  </a:lnTo>
                  <a:lnTo>
                    <a:pt x="13333" y="4236"/>
                  </a:lnTo>
                  <a:lnTo>
                    <a:pt x="13203" y="3933"/>
                  </a:lnTo>
                  <a:lnTo>
                    <a:pt x="13052" y="3631"/>
                  </a:lnTo>
                  <a:lnTo>
                    <a:pt x="12879" y="3350"/>
                  </a:lnTo>
                  <a:lnTo>
                    <a:pt x="12706" y="3069"/>
                  </a:lnTo>
                  <a:lnTo>
                    <a:pt x="12511" y="2788"/>
                  </a:lnTo>
                  <a:lnTo>
                    <a:pt x="12295" y="2529"/>
                  </a:lnTo>
                  <a:lnTo>
                    <a:pt x="12079" y="2291"/>
                  </a:lnTo>
                  <a:lnTo>
                    <a:pt x="11842" y="2032"/>
                  </a:lnTo>
                  <a:lnTo>
                    <a:pt x="11604" y="1816"/>
                  </a:lnTo>
                  <a:lnTo>
                    <a:pt x="11366" y="1599"/>
                  </a:lnTo>
                  <a:lnTo>
                    <a:pt x="11085" y="1383"/>
                  </a:lnTo>
                  <a:lnTo>
                    <a:pt x="10826" y="1189"/>
                  </a:lnTo>
                  <a:lnTo>
                    <a:pt x="10545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35" y="433"/>
                  </a:lnTo>
                  <a:lnTo>
                    <a:pt x="9011" y="325"/>
                  </a:lnTo>
                  <a:lnTo>
                    <a:pt x="8687" y="217"/>
                  </a:lnTo>
                  <a:lnTo>
                    <a:pt x="8341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304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extrusionOk="0">
                  <a:moveTo>
                    <a:pt x="17438" y="0"/>
                  </a:moveTo>
                  <a:lnTo>
                    <a:pt x="16423" y="195"/>
                  </a:lnTo>
                  <a:lnTo>
                    <a:pt x="15429" y="454"/>
                  </a:lnTo>
                  <a:lnTo>
                    <a:pt x="14478" y="713"/>
                  </a:lnTo>
                  <a:lnTo>
                    <a:pt x="13570" y="1016"/>
                  </a:lnTo>
                  <a:lnTo>
                    <a:pt x="12684" y="1318"/>
                  </a:lnTo>
                  <a:lnTo>
                    <a:pt x="11842" y="1664"/>
                  </a:lnTo>
                  <a:lnTo>
                    <a:pt x="11042" y="2031"/>
                  </a:lnTo>
                  <a:lnTo>
                    <a:pt x="10286" y="2399"/>
                  </a:lnTo>
                  <a:lnTo>
                    <a:pt x="9551" y="2809"/>
                  </a:lnTo>
                  <a:lnTo>
                    <a:pt x="8860" y="3242"/>
                  </a:lnTo>
                  <a:lnTo>
                    <a:pt x="8190" y="3674"/>
                  </a:lnTo>
                  <a:lnTo>
                    <a:pt x="7563" y="4127"/>
                  </a:lnTo>
                  <a:lnTo>
                    <a:pt x="6958" y="4603"/>
                  </a:lnTo>
                  <a:lnTo>
                    <a:pt x="6397" y="5100"/>
                  </a:lnTo>
                  <a:lnTo>
                    <a:pt x="5856" y="5618"/>
                  </a:lnTo>
                  <a:lnTo>
                    <a:pt x="5360" y="6137"/>
                  </a:lnTo>
                  <a:lnTo>
                    <a:pt x="4884" y="6656"/>
                  </a:lnTo>
                  <a:lnTo>
                    <a:pt x="4430" y="7196"/>
                  </a:lnTo>
                  <a:lnTo>
                    <a:pt x="3998" y="7757"/>
                  </a:lnTo>
                  <a:lnTo>
                    <a:pt x="3609" y="8319"/>
                  </a:lnTo>
                  <a:lnTo>
                    <a:pt x="3242" y="8881"/>
                  </a:lnTo>
                  <a:lnTo>
                    <a:pt x="2896" y="9464"/>
                  </a:lnTo>
                  <a:lnTo>
                    <a:pt x="2572" y="10048"/>
                  </a:lnTo>
                  <a:lnTo>
                    <a:pt x="2270" y="10653"/>
                  </a:lnTo>
                  <a:lnTo>
                    <a:pt x="1989" y="11236"/>
                  </a:lnTo>
                  <a:lnTo>
                    <a:pt x="1729" y="11841"/>
                  </a:lnTo>
                  <a:lnTo>
                    <a:pt x="1513" y="12446"/>
                  </a:lnTo>
                  <a:lnTo>
                    <a:pt x="1297" y="13051"/>
                  </a:lnTo>
                  <a:lnTo>
                    <a:pt x="1103" y="13656"/>
                  </a:lnTo>
                  <a:lnTo>
                    <a:pt x="930" y="14261"/>
                  </a:lnTo>
                  <a:lnTo>
                    <a:pt x="757" y="14866"/>
                  </a:lnTo>
                  <a:lnTo>
                    <a:pt x="627" y="15471"/>
                  </a:lnTo>
                  <a:lnTo>
                    <a:pt x="498" y="16076"/>
                  </a:lnTo>
                  <a:lnTo>
                    <a:pt x="390" y="16660"/>
                  </a:lnTo>
                  <a:lnTo>
                    <a:pt x="303" y="17243"/>
                  </a:lnTo>
                  <a:lnTo>
                    <a:pt x="217" y="17827"/>
                  </a:lnTo>
                  <a:lnTo>
                    <a:pt x="109" y="18972"/>
                  </a:lnTo>
                  <a:lnTo>
                    <a:pt x="44" y="20095"/>
                  </a:lnTo>
                  <a:lnTo>
                    <a:pt x="1" y="21154"/>
                  </a:lnTo>
                  <a:lnTo>
                    <a:pt x="1" y="22170"/>
                  </a:lnTo>
                  <a:lnTo>
                    <a:pt x="44" y="23120"/>
                  </a:lnTo>
                  <a:lnTo>
                    <a:pt x="109" y="24006"/>
                  </a:lnTo>
                  <a:lnTo>
                    <a:pt x="174" y="24827"/>
                  </a:lnTo>
                  <a:lnTo>
                    <a:pt x="260" y="25541"/>
                  </a:lnTo>
                  <a:lnTo>
                    <a:pt x="347" y="26189"/>
                  </a:lnTo>
                  <a:lnTo>
                    <a:pt x="433" y="26729"/>
                  </a:lnTo>
                  <a:lnTo>
                    <a:pt x="563" y="27485"/>
                  </a:lnTo>
                  <a:lnTo>
                    <a:pt x="627" y="27744"/>
                  </a:lnTo>
                  <a:lnTo>
                    <a:pt x="17438" y="27744"/>
                  </a:lnTo>
                  <a:lnTo>
                    <a:pt x="174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3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fill="none" extrusionOk="0">
                  <a:moveTo>
                    <a:pt x="627" y="27744"/>
                  </a:moveTo>
                  <a:lnTo>
                    <a:pt x="627" y="27744"/>
                  </a:lnTo>
                  <a:lnTo>
                    <a:pt x="563" y="27485"/>
                  </a:lnTo>
                  <a:lnTo>
                    <a:pt x="433" y="26729"/>
                  </a:lnTo>
                  <a:lnTo>
                    <a:pt x="347" y="26189"/>
                  </a:lnTo>
                  <a:lnTo>
                    <a:pt x="260" y="25541"/>
                  </a:lnTo>
                  <a:lnTo>
                    <a:pt x="174" y="24827"/>
                  </a:lnTo>
                  <a:lnTo>
                    <a:pt x="109" y="24006"/>
                  </a:lnTo>
                  <a:lnTo>
                    <a:pt x="44" y="23120"/>
                  </a:lnTo>
                  <a:lnTo>
                    <a:pt x="1" y="22170"/>
                  </a:lnTo>
                  <a:lnTo>
                    <a:pt x="1" y="21154"/>
                  </a:lnTo>
                  <a:lnTo>
                    <a:pt x="44" y="20095"/>
                  </a:lnTo>
                  <a:lnTo>
                    <a:pt x="109" y="18972"/>
                  </a:lnTo>
                  <a:lnTo>
                    <a:pt x="217" y="17827"/>
                  </a:lnTo>
                  <a:lnTo>
                    <a:pt x="303" y="17243"/>
                  </a:lnTo>
                  <a:lnTo>
                    <a:pt x="390" y="16660"/>
                  </a:lnTo>
                  <a:lnTo>
                    <a:pt x="498" y="16076"/>
                  </a:lnTo>
                  <a:lnTo>
                    <a:pt x="627" y="15471"/>
                  </a:lnTo>
                  <a:lnTo>
                    <a:pt x="757" y="14866"/>
                  </a:lnTo>
                  <a:lnTo>
                    <a:pt x="930" y="14261"/>
                  </a:lnTo>
                  <a:lnTo>
                    <a:pt x="1103" y="13656"/>
                  </a:lnTo>
                  <a:lnTo>
                    <a:pt x="1297" y="13051"/>
                  </a:lnTo>
                  <a:lnTo>
                    <a:pt x="1513" y="12446"/>
                  </a:lnTo>
                  <a:lnTo>
                    <a:pt x="1729" y="11841"/>
                  </a:lnTo>
                  <a:lnTo>
                    <a:pt x="1989" y="11236"/>
                  </a:lnTo>
                  <a:lnTo>
                    <a:pt x="2270" y="10653"/>
                  </a:lnTo>
                  <a:lnTo>
                    <a:pt x="2572" y="10048"/>
                  </a:lnTo>
                  <a:lnTo>
                    <a:pt x="2896" y="9464"/>
                  </a:lnTo>
                  <a:lnTo>
                    <a:pt x="3242" y="8881"/>
                  </a:lnTo>
                  <a:lnTo>
                    <a:pt x="3609" y="8319"/>
                  </a:lnTo>
                  <a:lnTo>
                    <a:pt x="3998" y="7757"/>
                  </a:lnTo>
                  <a:lnTo>
                    <a:pt x="4430" y="7196"/>
                  </a:lnTo>
                  <a:lnTo>
                    <a:pt x="4884" y="6656"/>
                  </a:lnTo>
                  <a:lnTo>
                    <a:pt x="5360" y="6137"/>
                  </a:lnTo>
                  <a:lnTo>
                    <a:pt x="5856" y="5618"/>
                  </a:lnTo>
                  <a:lnTo>
                    <a:pt x="6397" y="5100"/>
                  </a:lnTo>
                  <a:lnTo>
                    <a:pt x="6958" y="4603"/>
                  </a:lnTo>
                  <a:lnTo>
                    <a:pt x="7563" y="4127"/>
                  </a:lnTo>
                  <a:lnTo>
                    <a:pt x="8190" y="3674"/>
                  </a:lnTo>
                  <a:lnTo>
                    <a:pt x="8860" y="3242"/>
                  </a:lnTo>
                  <a:lnTo>
                    <a:pt x="9551" y="2809"/>
                  </a:lnTo>
                  <a:lnTo>
                    <a:pt x="10286" y="2399"/>
                  </a:lnTo>
                  <a:lnTo>
                    <a:pt x="11042" y="2031"/>
                  </a:lnTo>
                  <a:lnTo>
                    <a:pt x="11842" y="1664"/>
                  </a:lnTo>
                  <a:lnTo>
                    <a:pt x="12684" y="1318"/>
                  </a:lnTo>
                  <a:lnTo>
                    <a:pt x="13570" y="1016"/>
                  </a:lnTo>
                  <a:lnTo>
                    <a:pt x="14478" y="713"/>
                  </a:lnTo>
                  <a:lnTo>
                    <a:pt x="15429" y="454"/>
                  </a:lnTo>
                  <a:lnTo>
                    <a:pt x="16423" y="195"/>
                  </a:lnTo>
                  <a:lnTo>
                    <a:pt x="17438" y="0"/>
                  </a:lnTo>
                  <a:lnTo>
                    <a:pt x="17438" y="27744"/>
                  </a:lnTo>
                  <a:lnTo>
                    <a:pt x="627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extrusionOk="0">
                  <a:moveTo>
                    <a:pt x="16897" y="0"/>
                  </a:move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3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fill="none" extrusionOk="0">
                  <a:moveTo>
                    <a:pt x="16897" y="0"/>
                  </a:moveTo>
                  <a:lnTo>
                    <a:pt x="16897" y="0"/>
                  </a:ln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3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fill="none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extrusionOk="0">
                  <a:moveTo>
                    <a:pt x="17373" y="1"/>
                  </a:moveTo>
                  <a:lnTo>
                    <a:pt x="16444" y="195"/>
                  </a:lnTo>
                  <a:lnTo>
                    <a:pt x="15558" y="411"/>
                  </a:lnTo>
                  <a:lnTo>
                    <a:pt x="15072" y="557"/>
                  </a:lnTo>
                  <a:lnTo>
                    <a:pt x="15072" y="557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close/>
                  <a:moveTo>
                    <a:pt x="15072" y="557"/>
                  </a:moveTo>
                  <a:lnTo>
                    <a:pt x="14975" y="584"/>
                  </a:lnTo>
                  <a:lnTo>
                    <a:pt x="14823" y="632"/>
                  </a:lnTo>
                  <a:lnTo>
                    <a:pt x="14823" y="632"/>
                  </a:lnTo>
                  <a:lnTo>
                    <a:pt x="15072" y="557"/>
                  </a:lnTo>
                  <a:close/>
                  <a:moveTo>
                    <a:pt x="14823" y="632"/>
                  </a:move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823" y="63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3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fill="none" extrusionOk="0">
                  <a:moveTo>
                    <a:pt x="17373" y="1"/>
                  </a:moveTo>
                  <a:lnTo>
                    <a:pt x="17373" y="1"/>
                  </a:lnTo>
                  <a:lnTo>
                    <a:pt x="16444" y="195"/>
                  </a:lnTo>
                  <a:lnTo>
                    <a:pt x="15558" y="411"/>
                  </a:ln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218" y="822"/>
                  </a:lnTo>
                  <a:lnTo>
                    <a:pt x="14975" y="584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lnTo>
                    <a:pt x="1737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extrusionOk="0">
                  <a:moveTo>
                    <a:pt x="3155" y="1"/>
                  </a:move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3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fill="none" extrusionOk="0">
                  <a:moveTo>
                    <a:pt x="3155" y="1"/>
                  </a:moveTo>
                  <a:lnTo>
                    <a:pt x="3155" y="1"/>
                  </a:ln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extrusionOk="0">
                  <a:moveTo>
                    <a:pt x="1" y="0"/>
                  </a:moveTo>
                  <a:lnTo>
                    <a:pt x="1" y="27744"/>
                  </a:ln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3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fill="none" extrusionOk="0">
                  <a:moveTo>
                    <a:pt x="17503" y="27744"/>
                  </a:move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lnTo>
                    <a:pt x="1" y="27744"/>
                  </a:lnTo>
                  <a:lnTo>
                    <a:pt x="17503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3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fill="none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3"/>
            <p:cNvSpPr/>
            <p:nvPr/>
          </p:nvSpPr>
          <p:spPr>
            <a:xfrm>
              <a:off x="13996425" y="3580975"/>
              <a:ext cx="428950" cy="609900"/>
            </a:xfrm>
            <a:custGeom>
              <a:avLst/>
              <a:gdLst/>
              <a:ahLst/>
              <a:cxnLst/>
              <a:rect l="l" t="t" r="r" b="b"/>
              <a:pathLst>
                <a:path w="17158" h="24396" extrusionOk="0">
                  <a:moveTo>
                    <a:pt x="1" y="1"/>
                  </a:moveTo>
                  <a:lnTo>
                    <a:pt x="1" y="24395"/>
                  </a:lnTo>
                  <a:lnTo>
                    <a:pt x="17071" y="24395"/>
                  </a:lnTo>
                  <a:lnTo>
                    <a:pt x="17157" y="24028"/>
                  </a:lnTo>
                  <a:lnTo>
                    <a:pt x="16358" y="23747"/>
                  </a:lnTo>
                  <a:lnTo>
                    <a:pt x="15580" y="23445"/>
                  </a:lnTo>
                  <a:lnTo>
                    <a:pt x="14823" y="23099"/>
                  </a:lnTo>
                  <a:lnTo>
                    <a:pt x="14089" y="22732"/>
                  </a:lnTo>
                  <a:lnTo>
                    <a:pt x="13354" y="22321"/>
                  </a:lnTo>
                  <a:lnTo>
                    <a:pt x="12641" y="21911"/>
                  </a:lnTo>
                  <a:lnTo>
                    <a:pt x="11950" y="21457"/>
                  </a:lnTo>
                  <a:lnTo>
                    <a:pt x="11280" y="20981"/>
                  </a:lnTo>
                  <a:lnTo>
                    <a:pt x="10632" y="20463"/>
                  </a:lnTo>
                  <a:lnTo>
                    <a:pt x="9983" y="19944"/>
                  </a:lnTo>
                  <a:lnTo>
                    <a:pt x="9378" y="19404"/>
                  </a:lnTo>
                  <a:lnTo>
                    <a:pt x="8773" y="18821"/>
                  </a:lnTo>
                  <a:lnTo>
                    <a:pt x="8212" y="18237"/>
                  </a:lnTo>
                  <a:lnTo>
                    <a:pt x="7650" y="17611"/>
                  </a:lnTo>
                  <a:lnTo>
                    <a:pt x="7131" y="16984"/>
                  </a:lnTo>
                  <a:lnTo>
                    <a:pt x="6634" y="16314"/>
                  </a:lnTo>
                  <a:lnTo>
                    <a:pt x="6159" y="15644"/>
                  </a:lnTo>
                  <a:lnTo>
                    <a:pt x="5705" y="14953"/>
                  </a:lnTo>
                  <a:lnTo>
                    <a:pt x="5273" y="14240"/>
                  </a:lnTo>
                  <a:lnTo>
                    <a:pt x="4862" y="13527"/>
                  </a:lnTo>
                  <a:lnTo>
                    <a:pt x="4495" y="12771"/>
                  </a:lnTo>
                  <a:lnTo>
                    <a:pt x="4149" y="12014"/>
                  </a:lnTo>
                  <a:lnTo>
                    <a:pt x="3847" y="11236"/>
                  </a:lnTo>
                  <a:lnTo>
                    <a:pt x="3566" y="10459"/>
                  </a:lnTo>
                  <a:lnTo>
                    <a:pt x="3307" y="9659"/>
                  </a:lnTo>
                  <a:lnTo>
                    <a:pt x="3091" y="8838"/>
                  </a:lnTo>
                  <a:lnTo>
                    <a:pt x="2896" y="8017"/>
                  </a:lnTo>
                  <a:lnTo>
                    <a:pt x="2745" y="7196"/>
                  </a:lnTo>
                  <a:lnTo>
                    <a:pt x="2615" y="6353"/>
                  </a:lnTo>
                  <a:lnTo>
                    <a:pt x="2529" y="5489"/>
                  </a:lnTo>
                  <a:lnTo>
                    <a:pt x="2464" y="4625"/>
                  </a:lnTo>
                  <a:lnTo>
                    <a:pt x="2464" y="3760"/>
                  </a:lnTo>
                  <a:lnTo>
                    <a:pt x="2464" y="3004"/>
                  </a:lnTo>
                  <a:lnTo>
                    <a:pt x="2507" y="2226"/>
                  </a:lnTo>
                  <a:lnTo>
                    <a:pt x="2572" y="1491"/>
                  </a:lnTo>
                  <a:lnTo>
                    <a:pt x="2680" y="735"/>
                  </a:lnTo>
                  <a:lnTo>
                    <a:pt x="2010" y="519"/>
                  </a:lnTo>
                  <a:lnTo>
                    <a:pt x="1362" y="325"/>
                  </a:lnTo>
                  <a:lnTo>
                    <a:pt x="671" y="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3"/>
            <p:cNvSpPr/>
            <p:nvPr/>
          </p:nvSpPr>
          <p:spPr>
            <a:xfrm>
              <a:off x="13996425" y="3499400"/>
              <a:ext cx="428950" cy="691475"/>
            </a:xfrm>
            <a:custGeom>
              <a:avLst/>
              <a:gdLst/>
              <a:ahLst/>
              <a:cxnLst/>
              <a:rect l="l" t="t" r="r" b="b"/>
              <a:pathLst>
                <a:path w="17158" h="27659" fill="none" extrusionOk="0">
                  <a:moveTo>
                    <a:pt x="1" y="1"/>
                  </a:moveTo>
                  <a:lnTo>
                    <a:pt x="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157" y="27291"/>
                  </a:lnTo>
                  <a:lnTo>
                    <a:pt x="17157" y="27291"/>
                  </a:lnTo>
                  <a:lnTo>
                    <a:pt x="16358" y="27010"/>
                  </a:lnTo>
                  <a:lnTo>
                    <a:pt x="15580" y="26708"/>
                  </a:lnTo>
                  <a:lnTo>
                    <a:pt x="14823" y="26362"/>
                  </a:lnTo>
                  <a:lnTo>
                    <a:pt x="14089" y="25995"/>
                  </a:lnTo>
                  <a:lnTo>
                    <a:pt x="13354" y="25584"/>
                  </a:lnTo>
                  <a:lnTo>
                    <a:pt x="12641" y="25174"/>
                  </a:lnTo>
                  <a:lnTo>
                    <a:pt x="11950" y="24720"/>
                  </a:lnTo>
                  <a:lnTo>
                    <a:pt x="11280" y="24244"/>
                  </a:lnTo>
                  <a:lnTo>
                    <a:pt x="10632" y="23726"/>
                  </a:lnTo>
                  <a:lnTo>
                    <a:pt x="9983" y="23207"/>
                  </a:lnTo>
                  <a:lnTo>
                    <a:pt x="9378" y="22667"/>
                  </a:lnTo>
                  <a:lnTo>
                    <a:pt x="8773" y="22084"/>
                  </a:lnTo>
                  <a:lnTo>
                    <a:pt x="8212" y="21500"/>
                  </a:lnTo>
                  <a:lnTo>
                    <a:pt x="7650" y="20874"/>
                  </a:lnTo>
                  <a:lnTo>
                    <a:pt x="7131" y="20247"/>
                  </a:lnTo>
                  <a:lnTo>
                    <a:pt x="6634" y="19577"/>
                  </a:lnTo>
                  <a:lnTo>
                    <a:pt x="6159" y="18907"/>
                  </a:lnTo>
                  <a:lnTo>
                    <a:pt x="5705" y="18216"/>
                  </a:lnTo>
                  <a:lnTo>
                    <a:pt x="5273" y="17503"/>
                  </a:lnTo>
                  <a:lnTo>
                    <a:pt x="4862" y="16790"/>
                  </a:lnTo>
                  <a:lnTo>
                    <a:pt x="4495" y="16034"/>
                  </a:lnTo>
                  <a:lnTo>
                    <a:pt x="4149" y="15277"/>
                  </a:lnTo>
                  <a:lnTo>
                    <a:pt x="3847" y="14499"/>
                  </a:lnTo>
                  <a:lnTo>
                    <a:pt x="3566" y="13722"/>
                  </a:lnTo>
                  <a:lnTo>
                    <a:pt x="3307" y="12922"/>
                  </a:lnTo>
                  <a:lnTo>
                    <a:pt x="3091" y="12101"/>
                  </a:lnTo>
                  <a:lnTo>
                    <a:pt x="2896" y="11280"/>
                  </a:lnTo>
                  <a:lnTo>
                    <a:pt x="2745" y="10459"/>
                  </a:lnTo>
                  <a:lnTo>
                    <a:pt x="2615" y="9616"/>
                  </a:lnTo>
                  <a:lnTo>
                    <a:pt x="2529" y="8752"/>
                  </a:lnTo>
                  <a:lnTo>
                    <a:pt x="2464" y="7888"/>
                  </a:lnTo>
                  <a:lnTo>
                    <a:pt x="2464" y="7023"/>
                  </a:lnTo>
                  <a:lnTo>
                    <a:pt x="2464" y="7023"/>
                  </a:lnTo>
                  <a:lnTo>
                    <a:pt x="2464" y="6267"/>
                  </a:lnTo>
                  <a:lnTo>
                    <a:pt x="2507" y="5489"/>
                  </a:lnTo>
                  <a:lnTo>
                    <a:pt x="2572" y="4754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010" y="3782"/>
                  </a:lnTo>
                  <a:lnTo>
                    <a:pt x="1362" y="3588"/>
                  </a:lnTo>
                  <a:lnTo>
                    <a:pt x="671" y="3415"/>
                  </a:lnTo>
                  <a:lnTo>
                    <a:pt x="1" y="3264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extrusionOk="0">
                  <a:moveTo>
                    <a:pt x="691" y="1"/>
                  </a:move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3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fill="none" extrusionOk="0">
                  <a:moveTo>
                    <a:pt x="691" y="1"/>
                  </a:moveTo>
                  <a:lnTo>
                    <a:pt x="691" y="1"/>
                  </a:ln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extrusionOk="0">
                  <a:moveTo>
                    <a:pt x="1" y="1"/>
                  </a:move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3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fill="none" extrusionOk="0">
                  <a:moveTo>
                    <a:pt x="1" y="1"/>
                  </a:moveTo>
                  <a:lnTo>
                    <a:pt x="1" y="3264"/>
                  </a:ln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extrusionOk="0">
                  <a:moveTo>
                    <a:pt x="1254" y="1"/>
                  </a:move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3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fill="none" extrusionOk="0">
                  <a:moveTo>
                    <a:pt x="8362" y="1"/>
                  </a:moveTo>
                  <a:lnTo>
                    <a:pt x="1254" y="1"/>
                  </a:lnTo>
                  <a:lnTo>
                    <a:pt x="1254" y="1"/>
                  </a:ln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3"/>
            <p:cNvSpPr/>
            <p:nvPr/>
          </p:nvSpPr>
          <p:spPr>
            <a:xfrm>
              <a:off x="13488650" y="3127225"/>
              <a:ext cx="129675" cy="129675"/>
            </a:xfrm>
            <a:custGeom>
              <a:avLst/>
              <a:gdLst/>
              <a:ahLst/>
              <a:cxnLst/>
              <a:rect l="l" t="t" r="r" b="b"/>
              <a:pathLst>
                <a:path w="5187" h="5187" extrusionOk="0">
                  <a:moveTo>
                    <a:pt x="2313" y="0"/>
                  </a:moveTo>
                  <a:lnTo>
                    <a:pt x="2053" y="43"/>
                  </a:lnTo>
                  <a:lnTo>
                    <a:pt x="1816" y="108"/>
                  </a:lnTo>
                  <a:lnTo>
                    <a:pt x="1578" y="195"/>
                  </a:lnTo>
                  <a:lnTo>
                    <a:pt x="1340" y="303"/>
                  </a:lnTo>
                  <a:lnTo>
                    <a:pt x="1146" y="432"/>
                  </a:lnTo>
                  <a:lnTo>
                    <a:pt x="930" y="584"/>
                  </a:lnTo>
                  <a:lnTo>
                    <a:pt x="757" y="756"/>
                  </a:lnTo>
                  <a:lnTo>
                    <a:pt x="584" y="929"/>
                  </a:lnTo>
                  <a:lnTo>
                    <a:pt x="433" y="1145"/>
                  </a:lnTo>
                  <a:lnTo>
                    <a:pt x="303" y="1361"/>
                  </a:lnTo>
                  <a:lnTo>
                    <a:pt x="195" y="1578"/>
                  </a:lnTo>
                  <a:lnTo>
                    <a:pt x="109" y="1815"/>
                  </a:lnTo>
                  <a:lnTo>
                    <a:pt x="44" y="2075"/>
                  </a:lnTo>
                  <a:lnTo>
                    <a:pt x="1" y="2334"/>
                  </a:lnTo>
                  <a:lnTo>
                    <a:pt x="1" y="2593"/>
                  </a:lnTo>
                  <a:lnTo>
                    <a:pt x="1" y="2852"/>
                  </a:lnTo>
                  <a:lnTo>
                    <a:pt x="44" y="3112"/>
                  </a:lnTo>
                  <a:lnTo>
                    <a:pt x="109" y="3371"/>
                  </a:lnTo>
                  <a:lnTo>
                    <a:pt x="195" y="3609"/>
                  </a:lnTo>
                  <a:lnTo>
                    <a:pt x="303" y="3825"/>
                  </a:lnTo>
                  <a:lnTo>
                    <a:pt x="433" y="4041"/>
                  </a:lnTo>
                  <a:lnTo>
                    <a:pt x="584" y="4235"/>
                  </a:lnTo>
                  <a:lnTo>
                    <a:pt x="757" y="4430"/>
                  </a:lnTo>
                  <a:lnTo>
                    <a:pt x="930" y="4581"/>
                  </a:lnTo>
                  <a:lnTo>
                    <a:pt x="1146" y="4732"/>
                  </a:lnTo>
                  <a:lnTo>
                    <a:pt x="1340" y="4862"/>
                  </a:lnTo>
                  <a:lnTo>
                    <a:pt x="1578" y="4970"/>
                  </a:lnTo>
                  <a:lnTo>
                    <a:pt x="1816" y="5056"/>
                  </a:lnTo>
                  <a:lnTo>
                    <a:pt x="2053" y="5121"/>
                  </a:lnTo>
                  <a:lnTo>
                    <a:pt x="2313" y="5164"/>
                  </a:lnTo>
                  <a:lnTo>
                    <a:pt x="2594" y="5186"/>
                  </a:lnTo>
                  <a:lnTo>
                    <a:pt x="2853" y="5164"/>
                  </a:lnTo>
                  <a:lnTo>
                    <a:pt x="3112" y="5121"/>
                  </a:lnTo>
                  <a:lnTo>
                    <a:pt x="3350" y="5056"/>
                  </a:lnTo>
                  <a:lnTo>
                    <a:pt x="3587" y="4970"/>
                  </a:lnTo>
                  <a:lnTo>
                    <a:pt x="3825" y="4862"/>
                  </a:lnTo>
                  <a:lnTo>
                    <a:pt x="4041" y="4732"/>
                  </a:lnTo>
                  <a:lnTo>
                    <a:pt x="4236" y="4581"/>
                  </a:lnTo>
                  <a:lnTo>
                    <a:pt x="4430" y="4430"/>
                  </a:lnTo>
                  <a:lnTo>
                    <a:pt x="4581" y="4235"/>
                  </a:lnTo>
                  <a:lnTo>
                    <a:pt x="4733" y="4041"/>
                  </a:lnTo>
                  <a:lnTo>
                    <a:pt x="4862" y="3825"/>
                  </a:lnTo>
                  <a:lnTo>
                    <a:pt x="4970" y="3609"/>
                  </a:lnTo>
                  <a:lnTo>
                    <a:pt x="5057" y="3371"/>
                  </a:lnTo>
                  <a:lnTo>
                    <a:pt x="5122" y="3112"/>
                  </a:lnTo>
                  <a:lnTo>
                    <a:pt x="5165" y="2852"/>
                  </a:lnTo>
                  <a:lnTo>
                    <a:pt x="5186" y="2593"/>
                  </a:lnTo>
                  <a:lnTo>
                    <a:pt x="5165" y="2334"/>
                  </a:lnTo>
                  <a:lnTo>
                    <a:pt x="5122" y="2075"/>
                  </a:lnTo>
                  <a:lnTo>
                    <a:pt x="5057" y="1815"/>
                  </a:lnTo>
                  <a:lnTo>
                    <a:pt x="4970" y="1578"/>
                  </a:lnTo>
                  <a:lnTo>
                    <a:pt x="4862" y="1361"/>
                  </a:lnTo>
                  <a:lnTo>
                    <a:pt x="4733" y="1145"/>
                  </a:lnTo>
                  <a:lnTo>
                    <a:pt x="4581" y="929"/>
                  </a:lnTo>
                  <a:lnTo>
                    <a:pt x="4430" y="756"/>
                  </a:lnTo>
                  <a:lnTo>
                    <a:pt x="4236" y="584"/>
                  </a:lnTo>
                  <a:lnTo>
                    <a:pt x="4041" y="432"/>
                  </a:lnTo>
                  <a:lnTo>
                    <a:pt x="3825" y="303"/>
                  </a:lnTo>
                  <a:lnTo>
                    <a:pt x="3587" y="195"/>
                  </a:lnTo>
                  <a:lnTo>
                    <a:pt x="3350" y="108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356"/>
                  </a:lnTo>
                  <a:lnTo>
                    <a:pt x="7088" y="9032"/>
                  </a:lnTo>
                  <a:lnTo>
                    <a:pt x="7044" y="8600"/>
                  </a:lnTo>
                  <a:lnTo>
                    <a:pt x="6980" y="8081"/>
                  </a:lnTo>
                  <a:lnTo>
                    <a:pt x="6893" y="7476"/>
                  </a:lnTo>
                  <a:lnTo>
                    <a:pt x="6742" y="6806"/>
                  </a:lnTo>
                  <a:lnTo>
                    <a:pt x="6547" y="6072"/>
                  </a:lnTo>
                  <a:lnTo>
                    <a:pt x="6310" y="5316"/>
                  </a:lnTo>
                  <a:lnTo>
                    <a:pt x="6159" y="4927"/>
                  </a:lnTo>
                  <a:lnTo>
                    <a:pt x="5986" y="4516"/>
                  </a:lnTo>
                  <a:lnTo>
                    <a:pt x="5813" y="4127"/>
                  </a:lnTo>
                  <a:lnTo>
                    <a:pt x="5618" y="3717"/>
                  </a:lnTo>
                  <a:lnTo>
                    <a:pt x="5381" y="3328"/>
                  </a:lnTo>
                  <a:lnTo>
                    <a:pt x="5143" y="2917"/>
                  </a:lnTo>
                  <a:lnTo>
                    <a:pt x="4884" y="2528"/>
                  </a:lnTo>
                  <a:lnTo>
                    <a:pt x="4603" y="2139"/>
                  </a:lnTo>
                  <a:lnTo>
                    <a:pt x="4279" y="1750"/>
                  </a:lnTo>
                  <a:lnTo>
                    <a:pt x="3955" y="1383"/>
                  </a:lnTo>
                  <a:lnTo>
                    <a:pt x="3587" y="1016"/>
                  </a:lnTo>
                  <a:lnTo>
                    <a:pt x="3198" y="670"/>
                  </a:lnTo>
                  <a:lnTo>
                    <a:pt x="2788" y="324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3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fill="none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lnTo>
                    <a:pt x="23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5" name="Picture 164">
            <a:extLst>
              <a:ext uri="{FF2B5EF4-FFF2-40B4-BE49-F238E27FC236}">
                <a16:creationId xmlns:a16="http://schemas.microsoft.com/office/drawing/2014/main" id="{362BADEA-C2E8-41E0-F9C2-B119D2F37F5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26385" y="1"/>
            <a:ext cx="6117615" cy="514349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5" name="Google Shape;6525;p30">
            <a:extLst>
              <a:ext uri="{FF2B5EF4-FFF2-40B4-BE49-F238E27FC236}">
                <a16:creationId xmlns:a16="http://schemas.microsoft.com/office/drawing/2014/main" id="{F9EA73C7-7D97-4149-BE24-626B5AD5E3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6055" y="110755"/>
            <a:ext cx="2958452" cy="177534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</a:t>
            </a:r>
            <a:br>
              <a:rPr lang="en" dirty="0"/>
            </a:br>
            <a:r>
              <a:rPr lang="en" dirty="0"/>
              <a:t>and </a:t>
            </a:r>
            <a:br>
              <a:rPr lang="en" dirty="0"/>
            </a:br>
            <a:r>
              <a:rPr lang="en" dirty="0"/>
              <a:t>point</a:t>
            </a:r>
            <a:endParaRPr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640A018-FDA1-6E12-87A0-D2B3FF1F24D3}"/>
              </a:ext>
            </a:extLst>
          </p:cNvPr>
          <p:cNvGrpSpPr/>
          <p:nvPr/>
        </p:nvGrpSpPr>
        <p:grpSpPr>
          <a:xfrm>
            <a:off x="588403" y="1906803"/>
            <a:ext cx="1390756" cy="745890"/>
            <a:chOff x="4849863" y="-46920"/>
            <a:chExt cx="1390756" cy="745890"/>
          </a:xfrm>
        </p:grpSpPr>
        <p:pic>
          <p:nvPicPr>
            <p:cNvPr id="47" name="Graphic 46" descr="Headphones with solid fill">
              <a:extLst>
                <a:ext uri="{FF2B5EF4-FFF2-40B4-BE49-F238E27FC236}">
                  <a16:creationId xmlns:a16="http://schemas.microsoft.com/office/drawing/2014/main" id="{676EA891-0474-4D59-ABF6-0C33A38B9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849863" y="50808"/>
              <a:ext cx="571544" cy="571544"/>
            </a:xfrm>
            <a:prstGeom prst="rect">
              <a:avLst/>
            </a:prstGeom>
          </p:spPr>
        </p:pic>
        <p:pic>
          <p:nvPicPr>
            <p:cNvPr id="48" name="Graphic 47" descr="Right pointing backhand index with solid fill">
              <a:extLst>
                <a:ext uri="{FF2B5EF4-FFF2-40B4-BE49-F238E27FC236}">
                  <a16:creationId xmlns:a16="http://schemas.microsoft.com/office/drawing/2014/main" id="{95FB47B6-20B8-EC1D-5F15-15BC900DA36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494729" y="-46920"/>
              <a:ext cx="745890" cy="745890"/>
            </a:xfrm>
            <a:prstGeom prst="rect">
              <a:avLst/>
            </a:prstGeom>
          </p:spPr>
        </p:pic>
      </p:grpSp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8FD8406-B7C7-A29A-8C75-477AF3A2D9FF}"/>
                  </a:ext>
                </a:extLst>
              </p14:cNvPr>
              <p14:cNvContentPartPr/>
              <p14:nvPr/>
            </p14:nvContentPartPr>
            <p14:xfrm>
              <a:off x="4244109" y="440012"/>
              <a:ext cx="232920" cy="10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8FD8406-B7C7-A29A-8C75-477AF3A2D9F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154469" y="260012"/>
                <a:ext cx="4125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589609D-93A7-67BB-2E62-B0B3F770D4A4}"/>
                  </a:ext>
                </a:extLst>
              </p14:cNvPr>
              <p14:cNvContentPartPr/>
              <p14:nvPr/>
            </p14:nvContentPartPr>
            <p14:xfrm>
              <a:off x="4366509" y="665012"/>
              <a:ext cx="195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589609D-93A7-67BB-2E62-B0B3F770D4A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276869" y="485012"/>
                <a:ext cx="3751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FC19E2E-7E0B-2B8D-8A04-191904B4B277}"/>
                  </a:ext>
                </a:extLst>
              </p14:cNvPr>
              <p14:cNvContentPartPr/>
              <p14:nvPr/>
            </p14:nvContentPartPr>
            <p14:xfrm>
              <a:off x="7481229" y="210332"/>
              <a:ext cx="661320" cy="5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FC19E2E-7E0B-2B8D-8A04-191904B4B27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391589" y="30332"/>
                <a:ext cx="8409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E7E7DA-65CE-129A-9FCB-78B9EB284E60}"/>
                  </a:ext>
                </a:extLst>
              </p14:cNvPr>
              <p14:cNvContentPartPr/>
              <p14:nvPr/>
            </p14:nvContentPartPr>
            <p14:xfrm>
              <a:off x="8200149" y="2694332"/>
              <a:ext cx="333720" cy="29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E7E7DA-65CE-129A-9FCB-78B9EB284E60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110509" y="2514332"/>
                <a:ext cx="5133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6814AB-03B3-0186-1B2F-471E83ADB00A}"/>
                  </a:ext>
                </a:extLst>
              </p14:cNvPr>
              <p14:cNvContentPartPr/>
              <p14:nvPr/>
            </p14:nvContentPartPr>
            <p14:xfrm>
              <a:off x="6953109" y="2870012"/>
              <a:ext cx="288720" cy="1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6814AB-03B3-0186-1B2F-471E83ADB00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863469" y="2690372"/>
                <a:ext cx="4683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855276F-281A-76C7-BA03-9ACADB069D79}"/>
                  </a:ext>
                </a:extLst>
              </p14:cNvPr>
              <p14:cNvContentPartPr/>
              <p14:nvPr/>
            </p14:nvContentPartPr>
            <p14:xfrm>
              <a:off x="6894429" y="4505132"/>
              <a:ext cx="208080" cy="3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855276F-281A-76C7-BA03-9ACADB069D7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804789" y="4325132"/>
                <a:ext cx="387720" cy="39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864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87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5" name="Google Shape;6525;p30"/>
          <p:cNvSpPr txBox="1">
            <a:spLocks noGrp="1"/>
          </p:cNvSpPr>
          <p:nvPr>
            <p:ph type="title"/>
          </p:nvPr>
        </p:nvSpPr>
        <p:spPr>
          <a:xfrm>
            <a:off x="2323041" y="377116"/>
            <a:ext cx="6063600" cy="10545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Work in pairs</a:t>
            </a:r>
            <a:endParaRPr sz="5400" dirty="0"/>
          </a:p>
        </p:txBody>
      </p:sp>
      <p:grpSp>
        <p:nvGrpSpPr>
          <p:cNvPr id="6527" name="Google Shape;6527;p30"/>
          <p:cNvGrpSpPr/>
          <p:nvPr/>
        </p:nvGrpSpPr>
        <p:grpSpPr>
          <a:xfrm>
            <a:off x="7612428" y="4059886"/>
            <a:ext cx="1217105" cy="927339"/>
            <a:chOff x="8222575" y="3882950"/>
            <a:chExt cx="2306300" cy="1838263"/>
          </a:xfrm>
        </p:grpSpPr>
        <p:sp>
          <p:nvSpPr>
            <p:cNvPr id="6528" name="Google Shape;6528;p30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0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0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0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0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0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0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0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0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0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0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0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0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0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0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0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0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0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0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0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0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0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0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0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0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0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0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0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0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0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0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0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0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0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0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0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0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0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0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0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0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0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0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0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0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0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0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0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0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0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0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0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0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0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0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0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0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0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0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0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2" name="Google Shape;6592;p30"/>
          <p:cNvGrpSpPr/>
          <p:nvPr/>
        </p:nvGrpSpPr>
        <p:grpSpPr>
          <a:xfrm>
            <a:off x="317182" y="3615727"/>
            <a:ext cx="1342018" cy="1287084"/>
            <a:chOff x="11127038" y="4083763"/>
            <a:chExt cx="1128600" cy="1082402"/>
          </a:xfrm>
        </p:grpSpPr>
        <p:sp>
          <p:nvSpPr>
            <p:cNvPr id="6593" name="Google Shape;6593;p30"/>
            <p:cNvSpPr/>
            <p:nvPr/>
          </p:nvSpPr>
          <p:spPr>
            <a:xfrm>
              <a:off x="11127038" y="4901864"/>
              <a:ext cx="1128600" cy="264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0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extrusionOk="0">
                  <a:moveTo>
                    <a:pt x="140" y="0"/>
                  </a:moveTo>
                  <a:lnTo>
                    <a:pt x="0" y="281"/>
                  </a:lnTo>
                  <a:lnTo>
                    <a:pt x="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0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fill="none" extrusionOk="0">
                  <a:moveTo>
                    <a:pt x="140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301"/>
                  </a:lnTo>
                  <a:lnTo>
                    <a:pt x="20" y="301"/>
                  </a:lnTo>
                  <a:lnTo>
                    <a:pt x="20" y="301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60" y="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0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extrusionOk="0">
                  <a:moveTo>
                    <a:pt x="0" y="1"/>
                  </a:moveTo>
                  <a:lnTo>
                    <a:pt x="3028" y="25611"/>
                  </a:lnTo>
                  <a:lnTo>
                    <a:pt x="34534" y="25611"/>
                  </a:lnTo>
                  <a:lnTo>
                    <a:pt x="34734" y="21720"/>
                  </a:lnTo>
                  <a:lnTo>
                    <a:pt x="35697" y="3470"/>
                  </a:lnTo>
                  <a:lnTo>
                    <a:pt x="358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0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fill="none" extrusionOk="0">
                  <a:moveTo>
                    <a:pt x="35878" y="1"/>
                  </a:moveTo>
                  <a:lnTo>
                    <a:pt x="35697" y="3470"/>
                  </a:lnTo>
                  <a:lnTo>
                    <a:pt x="34734" y="21720"/>
                  </a:lnTo>
                  <a:lnTo>
                    <a:pt x="34534" y="25611"/>
                  </a:lnTo>
                  <a:lnTo>
                    <a:pt x="3028" y="25611"/>
                  </a:lnTo>
                  <a:lnTo>
                    <a:pt x="0" y="1"/>
                  </a:lnTo>
                  <a:lnTo>
                    <a:pt x="358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0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extrusionOk="0">
                  <a:moveTo>
                    <a:pt x="1" y="1"/>
                  </a:move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0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fill="none" extrusionOk="0">
                  <a:moveTo>
                    <a:pt x="1" y="1"/>
                  </a:moveTo>
                  <a:lnTo>
                    <a:pt x="1585" y="13337"/>
                  </a:ln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7428" y="19715"/>
                  </a:lnTo>
                  <a:lnTo>
                    <a:pt x="17428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0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extrusionOk="0">
                  <a:moveTo>
                    <a:pt x="19212" y="0"/>
                  </a:moveTo>
                  <a:lnTo>
                    <a:pt x="17889" y="20"/>
                  </a:lnTo>
                  <a:lnTo>
                    <a:pt x="16565" y="61"/>
                  </a:lnTo>
                  <a:lnTo>
                    <a:pt x="15262" y="141"/>
                  </a:lnTo>
                  <a:lnTo>
                    <a:pt x="13998" y="221"/>
                  </a:lnTo>
                  <a:lnTo>
                    <a:pt x="12775" y="321"/>
                  </a:lnTo>
                  <a:lnTo>
                    <a:pt x="11592" y="462"/>
                  </a:lnTo>
                  <a:lnTo>
                    <a:pt x="10469" y="602"/>
                  </a:lnTo>
                  <a:lnTo>
                    <a:pt x="9406" y="782"/>
                  </a:lnTo>
                  <a:lnTo>
                    <a:pt x="8423" y="983"/>
                  </a:lnTo>
                  <a:lnTo>
                    <a:pt x="7541" y="1204"/>
                  </a:lnTo>
                  <a:lnTo>
                    <a:pt x="7119" y="1324"/>
                  </a:lnTo>
                  <a:lnTo>
                    <a:pt x="6738" y="1444"/>
                  </a:lnTo>
                  <a:lnTo>
                    <a:pt x="5776" y="1785"/>
                  </a:lnTo>
                  <a:lnTo>
                    <a:pt x="4893" y="2126"/>
                  </a:lnTo>
                  <a:lnTo>
                    <a:pt x="4111" y="2467"/>
                  </a:lnTo>
                  <a:lnTo>
                    <a:pt x="3389" y="2828"/>
                  </a:lnTo>
                  <a:lnTo>
                    <a:pt x="2768" y="3169"/>
                  </a:lnTo>
                  <a:lnTo>
                    <a:pt x="2206" y="3510"/>
                  </a:lnTo>
                  <a:lnTo>
                    <a:pt x="1705" y="3851"/>
                  </a:lnTo>
                  <a:lnTo>
                    <a:pt x="1284" y="4172"/>
                  </a:lnTo>
                  <a:lnTo>
                    <a:pt x="943" y="4493"/>
                  </a:lnTo>
                  <a:lnTo>
                    <a:pt x="642" y="4793"/>
                  </a:lnTo>
                  <a:lnTo>
                    <a:pt x="401" y="5074"/>
                  </a:lnTo>
                  <a:lnTo>
                    <a:pt x="221" y="5355"/>
                  </a:lnTo>
                  <a:lnTo>
                    <a:pt x="100" y="5596"/>
                  </a:lnTo>
                  <a:lnTo>
                    <a:pt x="20" y="5816"/>
                  </a:lnTo>
                  <a:lnTo>
                    <a:pt x="0" y="603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891" y="16485"/>
                  </a:lnTo>
                  <a:lnTo>
                    <a:pt x="19814" y="16505"/>
                  </a:lnTo>
                  <a:lnTo>
                    <a:pt x="20736" y="16485"/>
                  </a:lnTo>
                  <a:lnTo>
                    <a:pt x="21639" y="16465"/>
                  </a:lnTo>
                  <a:lnTo>
                    <a:pt x="22561" y="16405"/>
                  </a:lnTo>
                  <a:lnTo>
                    <a:pt x="23464" y="16345"/>
                  </a:lnTo>
                  <a:lnTo>
                    <a:pt x="24366" y="16245"/>
                  </a:lnTo>
                  <a:lnTo>
                    <a:pt x="25249" y="16144"/>
                  </a:lnTo>
                  <a:lnTo>
                    <a:pt x="26131" y="16024"/>
                  </a:lnTo>
                  <a:lnTo>
                    <a:pt x="26993" y="15884"/>
                  </a:lnTo>
                  <a:lnTo>
                    <a:pt x="27836" y="15743"/>
                  </a:lnTo>
                  <a:lnTo>
                    <a:pt x="28678" y="15583"/>
                  </a:lnTo>
                  <a:lnTo>
                    <a:pt x="29480" y="15402"/>
                  </a:lnTo>
                  <a:lnTo>
                    <a:pt x="30282" y="15242"/>
                  </a:lnTo>
                  <a:lnTo>
                    <a:pt x="31786" y="14861"/>
                  </a:lnTo>
                  <a:lnTo>
                    <a:pt x="33190" y="14480"/>
                  </a:lnTo>
                  <a:lnTo>
                    <a:pt x="34474" y="14119"/>
                  </a:lnTo>
                  <a:lnTo>
                    <a:pt x="35637" y="13758"/>
                  </a:lnTo>
                  <a:lnTo>
                    <a:pt x="36640" y="13417"/>
                  </a:lnTo>
                  <a:lnTo>
                    <a:pt x="37482" y="13116"/>
                  </a:lnTo>
                  <a:lnTo>
                    <a:pt x="38164" y="1285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608" y="10990"/>
                  </a:lnTo>
                  <a:lnTo>
                    <a:pt x="39708" y="10549"/>
                  </a:lnTo>
                  <a:lnTo>
                    <a:pt x="39868" y="9627"/>
                  </a:lnTo>
                  <a:lnTo>
                    <a:pt x="40009" y="8644"/>
                  </a:lnTo>
                  <a:lnTo>
                    <a:pt x="40109" y="7681"/>
                  </a:lnTo>
                  <a:lnTo>
                    <a:pt x="40169" y="6799"/>
                  </a:lnTo>
                  <a:lnTo>
                    <a:pt x="40189" y="6037"/>
                  </a:lnTo>
                  <a:lnTo>
                    <a:pt x="40189" y="5736"/>
                  </a:lnTo>
                  <a:lnTo>
                    <a:pt x="40169" y="5495"/>
                  </a:lnTo>
                  <a:lnTo>
                    <a:pt x="40129" y="5315"/>
                  </a:lnTo>
                  <a:lnTo>
                    <a:pt x="40089" y="5194"/>
                  </a:lnTo>
                  <a:lnTo>
                    <a:pt x="40009" y="5094"/>
                  </a:lnTo>
                  <a:lnTo>
                    <a:pt x="39868" y="4934"/>
                  </a:lnTo>
                  <a:lnTo>
                    <a:pt x="39708" y="4753"/>
                  </a:lnTo>
                  <a:lnTo>
                    <a:pt x="39467" y="4533"/>
                  </a:lnTo>
                  <a:lnTo>
                    <a:pt x="39187" y="4312"/>
                  </a:lnTo>
                  <a:lnTo>
                    <a:pt x="38866" y="4031"/>
                  </a:lnTo>
                  <a:lnTo>
                    <a:pt x="38505" y="3771"/>
                  </a:lnTo>
                  <a:lnTo>
                    <a:pt x="38084" y="3470"/>
                  </a:lnTo>
                  <a:lnTo>
                    <a:pt x="37602" y="3169"/>
                  </a:lnTo>
                  <a:lnTo>
                    <a:pt x="37081" y="2868"/>
                  </a:lnTo>
                  <a:lnTo>
                    <a:pt x="36519" y="2567"/>
                  </a:lnTo>
                  <a:lnTo>
                    <a:pt x="35898" y="2267"/>
                  </a:lnTo>
                  <a:lnTo>
                    <a:pt x="35236" y="1966"/>
                  </a:lnTo>
                  <a:lnTo>
                    <a:pt x="34514" y="1705"/>
                  </a:lnTo>
                  <a:lnTo>
                    <a:pt x="33732" y="1424"/>
                  </a:lnTo>
                  <a:lnTo>
                    <a:pt x="32910" y="1184"/>
                  </a:lnTo>
                  <a:lnTo>
                    <a:pt x="32228" y="1023"/>
                  </a:lnTo>
                  <a:lnTo>
                    <a:pt x="31466" y="863"/>
                  </a:lnTo>
                  <a:lnTo>
                    <a:pt x="30623" y="722"/>
                  </a:lnTo>
                  <a:lnTo>
                    <a:pt x="29761" y="582"/>
                  </a:lnTo>
                  <a:lnTo>
                    <a:pt x="28818" y="462"/>
                  </a:lnTo>
                  <a:lnTo>
                    <a:pt x="27856" y="361"/>
                  </a:lnTo>
                  <a:lnTo>
                    <a:pt x="26833" y="261"/>
                  </a:lnTo>
                  <a:lnTo>
                    <a:pt x="25790" y="181"/>
                  </a:lnTo>
                  <a:lnTo>
                    <a:pt x="24527" y="101"/>
                  </a:lnTo>
                  <a:lnTo>
                    <a:pt x="23223" y="40"/>
                  </a:lnTo>
                  <a:lnTo>
                    <a:pt x="21900" y="20"/>
                  </a:lnTo>
                  <a:lnTo>
                    <a:pt x="205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0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fill="none" extrusionOk="0">
                  <a:moveTo>
                    <a:pt x="39507" y="11391"/>
                  </a:moveTo>
                  <a:lnTo>
                    <a:pt x="39507" y="11391"/>
                  </a:lnTo>
                  <a:lnTo>
                    <a:pt x="39367" y="11833"/>
                  </a:lnTo>
                  <a:lnTo>
                    <a:pt x="39227" y="12194"/>
                  </a:lnTo>
                  <a:lnTo>
                    <a:pt x="39146" y="12334"/>
                  </a:lnTo>
                  <a:lnTo>
                    <a:pt x="39066" y="12434"/>
                  </a:lnTo>
                  <a:lnTo>
                    <a:pt x="38986" y="12514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164" y="12855"/>
                  </a:lnTo>
                  <a:lnTo>
                    <a:pt x="37482" y="13116"/>
                  </a:lnTo>
                  <a:lnTo>
                    <a:pt x="36640" y="13417"/>
                  </a:lnTo>
                  <a:lnTo>
                    <a:pt x="35637" y="13758"/>
                  </a:lnTo>
                  <a:lnTo>
                    <a:pt x="34474" y="14119"/>
                  </a:lnTo>
                  <a:lnTo>
                    <a:pt x="33190" y="14480"/>
                  </a:lnTo>
                  <a:lnTo>
                    <a:pt x="31786" y="14861"/>
                  </a:lnTo>
                  <a:lnTo>
                    <a:pt x="30282" y="15242"/>
                  </a:lnTo>
                  <a:lnTo>
                    <a:pt x="29480" y="15402"/>
                  </a:lnTo>
                  <a:lnTo>
                    <a:pt x="28678" y="15583"/>
                  </a:lnTo>
                  <a:lnTo>
                    <a:pt x="27836" y="15743"/>
                  </a:lnTo>
                  <a:lnTo>
                    <a:pt x="26993" y="15884"/>
                  </a:lnTo>
                  <a:lnTo>
                    <a:pt x="26131" y="16024"/>
                  </a:lnTo>
                  <a:lnTo>
                    <a:pt x="25249" y="16144"/>
                  </a:lnTo>
                  <a:lnTo>
                    <a:pt x="24366" y="16245"/>
                  </a:lnTo>
                  <a:lnTo>
                    <a:pt x="23464" y="16345"/>
                  </a:lnTo>
                  <a:lnTo>
                    <a:pt x="22561" y="16405"/>
                  </a:lnTo>
                  <a:lnTo>
                    <a:pt x="21639" y="16465"/>
                  </a:lnTo>
                  <a:lnTo>
                    <a:pt x="20736" y="16485"/>
                  </a:lnTo>
                  <a:lnTo>
                    <a:pt x="19814" y="16505"/>
                  </a:lnTo>
                  <a:lnTo>
                    <a:pt x="18891" y="1648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6385" y="16305"/>
                  </a:lnTo>
                  <a:lnTo>
                    <a:pt x="14860" y="16144"/>
                  </a:lnTo>
                  <a:lnTo>
                    <a:pt x="13396" y="15944"/>
                  </a:lnTo>
                  <a:lnTo>
                    <a:pt x="11993" y="15723"/>
                  </a:lnTo>
                  <a:lnTo>
                    <a:pt x="10649" y="15462"/>
                  </a:lnTo>
                  <a:lnTo>
                    <a:pt x="9366" y="15202"/>
                  </a:lnTo>
                  <a:lnTo>
                    <a:pt x="8182" y="14921"/>
                  </a:lnTo>
                  <a:lnTo>
                    <a:pt x="7059" y="14640"/>
                  </a:lnTo>
                  <a:lnTo>
                    <a:pt x="6057" y="14359"/>
                  </a:lnTo>
                  <a:lnTo>
                    <a:pt x="5134" y="14079"/>
                  </a:lnTo>
                  <a:lnTo>
                    <a:pt x="4312" y="13818"/>
                  </a:lnTo>
                  <a:lnTo>
                    <a:pt x="3610" y="13557"/>
                  </a:lnTo>
                  <a:lnTo>
                    <a:pt x="3028" y="13337"/>
                  </a:lnTo>
                  <a:lnTo>
                    <a:pt x="2567" y="13156"/>
                  </a:lnTo>
                  <a:lnTo>
                    <a:pt x="2246" y="12996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1985" y="12815"/>
                  </a:lnTo>
                  <a:lnTo>
                    <a:pt x="1905" y="12735"/>
                  </a:lnTo>
                  <a:lnTo>
                    <a:pt x="1765" y="12494"/>
                  </a:lnTo>
                  <a:lnTo>
                    <a:pt x="1625" y="12153"/>
                  </a:lnTo>
                  <a:lnTo>
                    <a:pt x="1464" y="11752"/>
                  </a:lnTo>
                  <a:lnTo>
                    <a:pt x="1324" y="11291"/>
                  </a:lnTo>
                  <a:lnTo>
                    <a:pt x="1163" y="10790"/>
                  </a:lnTo>
                  <a:lnTo>
                    <a:pt x="862" y="9687"/>
                  </a:lnTo>
                  <a:lnTo>
                    <a:pt x="562" y="8584"/>
                  </a:lnTo>
                  <a:lnTo>
                    <a:pt x="321" y="7561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0" y="6037"/>
                  </a:lnTo>
                  <a:lnTo>
                    <a:pt x="20" y="5816"/>
                  </a:lnTo>
                  <a:lnTo>
                    <a:pt x="100" y="5596"/>
                  </a:lnTo>
                  <a:lnTo>
                    <a:pt x="221" y="5355"/>
                  </a:lnTo>
                  <a:lnTo>
                    <a:pt x="401" y="5074"/>
                  </a:lnTo>
                  <a:lnTo>
                    <a:pt x="642" y="4793"/>
                  </a:lnTo>
                  <a:lnTo>
                    <a:pt x="943" y="4493"/>
                  </a:lnTo>
                  <a:lnTo>
                    <a:pt x="1284" y="4172"/>
                  </a:lnTo>
                  <a:lnTo>
                    <a:pt x="1705" y="3851"/>
                  </a:lnTo>
                  <a:lnTo>
                    <a:pt x="2206" y="3510"/>
                  </a:lnTo>
                  <a:lnTo>
                    <a:pt x="2768" y="3169"/>
                  </a:lnTo>
                  <a:lnTo>
                    <a:pt x="3389" y="2828"/>
                  </a:lnTo>
                  <a:lnTo>
                    <a:pt x="4111" y="2467"/>
                  </a:lnTo>
                  <a:lnTo>
                    <a:pt x="4893" y="2126"/>
                  </a:lnTo>
                  <a:lnTo>
                    <a:pt x="5776" y="1785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7119" y="1324"/>
                  </a:lnTo>
                  <a:lnTo>
                    <a:pt x="7541" y="1204"/>
                  </a:lnTo>
                  <a:lnTo>
                    <a:pt x="8423" y="983"/>
                  </a:lnTo>
                  <a:lnTo>
                    <a:pt x="9406" y="782"/>
                  </a:lnTo>
                  <a:lnTo>
                    <a:pt x="10469" y="602"/>
                  </a:lnTo>
                  <a:lnTo>
                    <a:pt x="11592" y="462"/>
                  </a:lnTo>
                  <a:lnTo>
                    <a:pt x="12775" y="321"/>
                  </a:lnTo>
                  <a:lnTo>
                    <a:pt x="13998" y="221"/>
                  </a:lnTo>
                  <a:lnTo>
                    <a:pt x="15262" y="141"/>
                  </a:lnTo>
                  <a:lnTo>
                    <a:pt x="16565" y="61"/>
                  </a:lnTo>
                  <a:lnTo>
                    <a:pt x="17889" y="20"/>
                  </a:lnTo>
                  <a:lnTo>
                    <a:pt x="19212" y="0"/>
                  </a:lnTo>
                  <a:lnTo>
                    <a:pt x="20556" y="0"/>
                  </a:lnTo>
                  <a:lnTo>
                    <a:pt x="21900" y="20"/>
                  </a:lnTo>
                  <a:lnTo>
                    <a:pt x="23223" y="40"/>
                  </a:lnTo>
                  <a:lnTo>
                    <a:pt x="24527" y="10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6833" y="261"/>
                  </a:lnTo>
                  <a:lnTo>
                    <a:pt x="27856" y="361"/>
                  </a:lnTo>
                  <a:lnTo>
                    <a:pt x="28818" y="462"/>
                  </a:lnTo>
                  <a:lnTo>
                    <a:pt x="29761" y="582"/>
                  </a:lnTo>
                  <a:lnTo>
                    <a:pt x="30623" y="722"/>
                  </a:lnTo>
                  <a:lnTo>
                    <a:pt x="31466" y="863"/>
                  </a:lnTo>
                  <a:lnTo>
                    <a:pt x="32228" y="1023"/>
                  </a:lnTo>
                  <a:lnTo>
                    <a:pt x="32910" y="1184"/>
                  </a:lnTo>
                  <a:lnTo>
                    <a:pt x="32910" y="1184"/>
                  </a:lnTo>
                  <a:lnTo>
                    <a:pt x="33732" y="1424"/>
                  </a:lnTo>
                  <a:lnTo>
                    <a:pt x="34514" y="1705"/>
                  </a:lnTo>
                  <a:lnTo>
                    <a:pt x="35236" y="1966"/>
                  </a:lnTo>
                  <a:lnTo>
                    <a:pt x="35898" y="2267"/>
                  </a:lnTo>
                  <a:lnTo>
                    <a:pt x="36519" y="2567"/>
                  </a:lnTo>
                  <a:lnTo>
                    <a:pt x="37081" y="2868"/>
                  </a:lnTo>
                  <a:lnTo>
                    <a:pt x="37602" y="3169"/>
                  </a:lnTo>
                  <a:lnTo>
                    <a:pt x="38084" y="3470"/>
                  </a:lnTo>
                  <a:lnTo>
                    <a:pt x="38505" y="3771"/>
                  </a:lnTo>
                  <a:lnTo>
                    <a:pt x="38866" y="4031"/>
                  </a:lnTo>
                  <a:lnTo>
                    <a:pt x="39187" y="4312"/>
                  </a:lnTo>
                  <a:lnTo>
                    <a:pt x="39467" y="4533"/>
                  </a:lnTo>
                  <a:lnTo>
                    <a:pt x="39708" y="4753"/>
                  </a:lnTo>
                  <a:lnTo>
                    <a:pt x="39868" y="4934"/>
                  </a:lnTo>
                  <a:lnTo>
                    <a:pt x="40009" y="5094"/>
                  </a:lnTo>
                  <a:lnTo>
                    <a:pt x="40089" y="5194"/>
                  </a:lnTo>
                  <a:lnTo>
                    <a:pt x="40089" y="5194"/>
                  </a:lnTo>
                  <a:lnTo>
                    <a:pt x="40129" y="5315"/>
                  </a:lnTo>
                  <a:lnTo>
                    <a:pt x="40169" y="5495"/>
                  </a:lnTo>
                  <a:lnTo>
                    <a:pt x="40189" y="5736"/>
                  </a:lnTo>
                  <a:lnTo>
                    <a:pt x="40189" y="6037"/>
                  </a:lnTo>
                  <a:lnTo>
                    <a:pt x="40169" y="6799"/>
                  </a:lnTo>
                  <a:lnTo>
                    <a:pt x="40109" y="7681"/>
                  </a:lnTo>
                  <a:lnTo>
                    <a:pt x="40009" y="8644"/>
                  </a:lnTo>
                  <a:lnTo>
                    <a:pt x="39868" y="9627"/>
                  </a:lnTo>
                  <a:lnTo>
                    <a:pt x="39708" y="10549"/>
                  </a:lnTo>
                  <a:lnTo>
                    <a:pt x="39608" y="10990"/>
                  </a:lnTo>
                  <a:lnTo>
                    <a:pt x="39507" y="113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0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extrusionOk="0">
                  <a:moveTo>
                    <a:pt x="20115" y="0"/>
                  </a:move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0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fill="none" extrusionOk="0">
                  <a:moveTo>
                    <a:pt x="20115" y="0"/>
                  </a:moveTo>
                  <a:lnTo>
                    <a:pt x="20115" y="0"/>
                  </a:ln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lnTo>
                    <a:pt x="201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0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extrusionOk="0">
                  <a:moveTo>
                    <a:pt x="18771" y="1"/>
                  </a:moveTo>
                  <a:lnTo>
                    <a:pt x="17708" y="21"/>
                  </a:lnTo>
                  <a:lnTo>
                    <a:pt x="16665" y="41"/>
                  </a:lnTo>
                  <a:lnTo>
                    <a:pt x="15623" y="81"/>
                  </a:lnTo>
                  <a:lnTo>
                    <a:pt x="14600" y="121"/>
                  </a:lnTo>
                  <a:lnTo>
                    <a:pt x="13577" y="181"/>
                  </a:lnTo>
                  <a:lnTo>
                    <a:pt x="12594" y="262"/>
                  </a:lnTo>
                  <a:lnTo>
                    <a:pt x="11652" y="342"/>
                  </a:lnTo>
                  <a:lnTo>
                    <a:pt x="10729" y="422"/>
                  </a:lnTo>
                  <a:lnTo>
                    <a:pt x="9847" y="542"/>
                  </a:lnTo>
                  <a:lnTo>
                    <a:pt x="9005" y="643"/>
                  </a:lnTo>
                  <a:lnTo>
                    <a:pt x="8222" y="783"/>
                  </a:lnTo>
                  <a:lnTo>
                    <a:pt x="7480" y="903"/>
                  </a:lnTo>
                  <a:lnTo>
                    <a:pt x="6799" y="1064"/>
                  </a:lnTo>
                  <a:lnTo>
                    <a:pt x="6197" y="1224"/>
                  </a:lnTo>
                  <a:lnTo>
                    <a:pt x="5575" y="1405"/>
                  </a:lnTo>
                  <a:lnTo>
                    <a:pt x="4974" y="1605"/>
                  </a:lnTo>
                  <a:lnTo>
                    <a:pt x="4372" y="1826"/>
                  </a:lnTo>
                  <a:lnTo>
                    <a:pt x="3810" y="2046"/>
                  </a:lnTo>
                  <a:lnTo>
                    <a:pt x="3249" y="2307"/>
                  </a:lnTo>
                  <a:lnTo>
                    <a:pt x="2728" y="2568"/>
                  </a:lnTo>
                  <a:lnTo>
                    <a:pt x="2226" y="2828"/>
                  </a:lnTo>
                  <a:lnTo>
                    <a:pt x="1765" y="3109"/>
                  </a:lnTo>
                  <a:lnTo>
                    <a:pt x="1344" y="3410"/>
                  </a:lnTo>
                  <a:lnTo>
                    <a:pt x="983" y="3691"/>
                  </a:lnTo>
                  <a:lnTo>
                    <a:pt x="662" y="3972"/>
                  </a:lnTo>
                  <a:lnTo>
                    <a:pt x="401" y="4272"/>
                  </a:lnTo>
                  <a:lnTo>
                    <a:pt x="301" y="4413"/>
                  </a:lnTo>
                  <a:lnTo>
                    <a:pt x="201" y="4553"/>
                  </a:lnTo>
                  <a:lnTo>
                    <a:pt x="120" y="4694"/>
                  </a:lnTo>
                  <a:lnTo>
                    <a:pt x="80" y="4834"/>
                  </a:lnTo>
                  <a:lnTo>
                    <a:pt x="40" y="4954"/>
                  </a:lnTo>
                  <a:lnTo>
                    <a:pt x="20" y="5095"/>
                  </a:lnTo>
                  <a:lnTo>
                    <a:pt x="0" y="5195"/>
                  </a:lnTo>
                  <a:lnTo>
                    <a:pt x="20" y="5295"/>
                  </a:lnTo>
                  <a:lnTo>
                    <a:pt x="60" y="5416"/>
                  </a:lnTo>
                  <a:lnTo>
                    <a:pt x="100" y="5536"/>
                  </a:lnTo>
                  <a:lnTo>
                    <a:pt x="241" y="5777"/>
                  </a:lnTo>
                  <a:lnTo>
                    <a:pt x="441" y="6037"/>
                  </a:lnTo>
                  <a:lnTo>
                    <a:pt x="702" y="6318"/>
                  </a:lnTo>
                  <a:lnTo>
                    <a:pt x="1023" y="6599"/>
                  </a:lnTo>
                  <a:lnTo>
                    <a:pt x="1404" y="6900"/>
                  </a:lnTo>
                  <a:lnTo>
                    <a:pt x="1845" y="7220"/>
                  </a:lnTo>
                  <a:lnTo>
                    <a:pt x="2347" y="7521"/>
                  </a:lnTo>
                  <a:lnTo>
                    <a:pt x="2888" y="7822"/>
                  </a:lnTo>
                  <a:lnTo>
                    <a:pt x="3490" y="8143"/>
                  </a:lnTo>
                  <a:lnTo>
                    <a:pt x="4151" y="8444"/>
                  </a:lnTo>
                  <a:lnTo>
                    <a:pt x="4873" y="8725"/>
                  </a:lnTo>
                  <a:lnTo>
                    <a:pt x="5635" y="9005"/>
                  </a:lnTo>
                  <a:lnTo>
                    <a:pt x="6438" y="9286"/>
                  </a:lnTo>
                  <a:lnTo>
                    <a:pt x="7300" y="9527"/>
                  </a:lnTo>
                  <a:lnTo>
                    <a:pt x="7962" y="9707"/>
                  </a:lnTo>
                  <a:lnTo>
                    <a:pt x="8664" y="9868"/>
                  </a:lnTo>
                  <a:lnTo>
                    <a:pt x="9386" y="10008"/>
                  </a:lnTo>
                  <a:lnTo>
                    <a:pt x="10128" y="10148"/>
                  </a:lnTo>
                  <a:lnTo>
                    <a:pt x="10890" y="10269"/>
                  </a:lnTo>
                  <a:lnTo>
                    <a:pt x="11672" y="10369"/>
                  </a:lnTo>
                  <a:lnTo>
                    <a:pt x="12494" y="10469"/>
                  </a:lnTo>
                  <a:lnTo>
                    <a:pt x="13336" y="10529"/>
                  </a:lnTo>
                  <a:lnTo>
                    <a:pt x="14139" y="10590"/>
                  </a:lnTo>
                  <a:lnTo>
                    <a:pt x="14981" y="10610"/>
                  </a:lnTo>
                  <a:lnTo>
                    <a:pt x="16706" y="10610"/>
                  </a:lnTo>
                  <a:lnTo>
                    <a:pt x="17608" y="10590"/>
                  </a:lnTo>
                  <a:lnTo>
                    <a:pt x="18510" y="10549"/>
                  </a:lnTo>
                  <a:lnTo>
                    <a:pt x="19433" y="10489"/>
                  </a:lnTo>
                  <a:lnTo>
                    <a:pt x="20355" y="10409"/>
                  </a:lnTo>
                  <a:lnTo>
                    <a:pt x="21278" y="10329"/>
                  </a:lnTo>
                  <a:lnTo>
                    <a:pt x="22220" y="10229"/>
                  </a:lnTo>
                  <a:lnTo>
                    <a:pt x="24086" y="9988"/>
                  </a:lnTo>
                  <a:lnTo>
                    <a:pt x="25911" y="9727"/>
                  </a:lnTo>
                  <a:lnTo>
                    <a:pt x="27695" y="9426"/>
                  </a:lnTo>
                  <a:lnTo>
                    <a:pt x="29420" y="9086"/>
                  </a:lnTo>
                  <a:lnTo>
                    <a:pt x="31024" y="8725"/>
                  </a:lnTo>
                  <a:lnTo>
                    <a:pt x="32508" y="8364"/>
                  </a:lnTo>
                  <a:lnTo>
                    <a:pt x="33852" y="8003"/>
                  </a:lnTo>
                  <a:lnTo>
                    <a:pt x="34454" y="7802"/>
                  </a:lnTo>
                  <a:lnTo>
                    <a:pt x="35015" y="7622"/>
                  </a:lnTo>
                  <a:lnTo>
                    <a:pt x="35517" y="7441"/>
                  </a:lnTo>
                  <a:lnTo>
                    <a:pt x="35978" y="7261"/>
                  </a:lnTo>
                  <a:lnTo>
                    <a:pt x="36379" y="7080"/>
                  </a:lnTo>
                  <a:lnTo>
                    <a:pt x="36720" y="6900"/>
                  </a:lnTo>
                  <a:lnTo>
                    <a:pt x="37021" y="6739"/>
                  </a:lnTo>
                  <a:lnTo>
                    <a:pt x="37241" y="6579"/>
                  </a:lnTo>
                  <a:lnTo>
                    <a:pt x="37402" y="6418"/>
                  </a:lnTo>
                  <a:lnTo>
                    <a:pt x="37522" y="6238"/>
                  </a:lnTo>
                  <a:lnTo>
                    <a:pt x="37622" y="6057"/>
                  </a:lnTo>
                  <a:lnTo>
                    <a:pt x="37683" y="5877"/>
                  </a:lnTo>
                  <a:lnTo>
                    <a:pt x="37723" y="5696"/>
                  </a:lnTo>
                  <a:lnTo>
                    <a:pt x="37703" y="5496"/>
                  </a:lnTo>
                  <a:lnTo>
                    <a:pt x="37662" y="5295"/>
                  </a:lnTo>
                  <a:lnTo>
                    <a:pt x="37602" y="5095"/>
                  </a:lnTo>
                  <a:lnTo>
                    <a:pt x="37502" y="4894"/>
                  </a:lnTo>
                  <a:lnTo>
                    <a:pt x="37382" y="4694"/>
                  </a:lnTo>
                  <a:lnTo>
                    <a:pt x="37241" y="4473"/>
                  </a:lnTo>
                  <a:lnTo>
                    <a:pt x="37061" y="4272"/>
                  </a:lnTo>
                  <a:lnTo>
                    <a:pt x="36860" y="4072"/>
                  </a:lnTo>
                  <a:lnTo>
                    <a:pt x="36640" y="3851"/>
                  </a:lnTo>
                  <a:lnTo>
                    <a:pt x="36399" y="3651"/>
                  </a:lnTo>
                  <a:lnTo>
                    <a:pt x="36138" y="3430"/>
                  </a:lnTo>
                  <a:lnTo>
                    <a:pt x="35858" y="3230"/>
                  </a:lnTo>
                  <a:lnTo>
                    <a:pt x="35577" y="3029"/>
                  </a:lnTo>
                  <a:lnTo>
                    <a:pt x="34935" y="2628"/>
                  </a:lnTo>
                  <a:lnTo>
                    <a:pt x="34233" y="2267"/>
                  </a:lnTo>
                  <a:lnTo>
                    <a:pt x="33491" y="1906"/>
                  </a:lnTo>
                  <a:lnTo>
                    <a:pt x="32709" y="1585"/>
                  </a:lnTo>
                  <a:lnTo>
                    <a:pt x="31907" y="1304"/>
                  </a:lnTo>
                  <a:lnTo>
                    <a:pt x="31085" y="1064"/>
                  </a:lnTo>
                  <a:lnTo>
                    <a:pt x="30242" y="863"/>
                  </a:lnTo>
                  <a:lnTo>
                    <a:pt x="29400" y="703"/>
                  </a:lnTo>
                  <a:lnTo>
                    <a:pt x="28477" y="542"/>
                  </a:lnTo>
                  <a:lnTo>
                    <a:pt x="27495" y="422"/>
                  </a:lnTo>
                  <a:lnTo>
                    <a:pt x="26472" y="302"/>
                  </a:lnTo>
                  <a:lnTo>
                    <a:pt x="25389" y="221"/>
                  </a:lnTo>
                  <a:lnTo>
                    <a:pt x="24266" y="141"/>
                  </a:lnTo>
                  <a:lnTo>
                    <a:pt x="23103" y="81"/>
                  </a:lnTo>
                  <a:lnTo>
                    <a:pt x="21920" y="41"/>
                  </a:lnTo>
                  <a:lnTo>
                    <a:pt x="20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0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fill="none" extrusionOk="0">
                  <a:moveTo>
                    <a:pt x="37241" y="6579"/>
                  </a:moveTo>
                  <a:lnTo>
                    <a:pt x="37241" y="6579"/>
                  </a:lnTo>
                  <a:lnTo>
                    <a:pt x="37021" y="6739"/>
                  </a:lnTo>
                  <a:lnTo>
                    <a:pt x="36720" y="6900"/>
                  </a:lnTo>
                  <a:lnTo>
                    <a:pt x="36379" y="7080"/>
                  </a:lnTo>
                  <a:lnTo>
                    <a:pt x="35978" y="7261"/>
                  </a:lnTo>
                  <a:lnTo>
                    <a:pt x="35517" y="7441"/>
                  </a:lnTo>
                  <a:lnTo>
                    <a:pt x="35015" y="7622"/>
                  </a:lnTo>
                  <a:lnTo>
                    <a:pt x="34454" y="7802"/>
                  </a:lnTo>
                  <a:lnTo>
                    <a:pt x="33852" y="8003"/>
                  </a:lnTo>
                  <a:lnTo>
                    <a:pt x="32508" y="8364"/>
                  </a:lnTo>
                  <a:lnTo>
                    <a:pt x="31024" y="8725"/>
                  </a:lnTo>
                  <a:lnTo>
                    <a:pt x="29420" y="9086"/>
                  </a:lnTo>
                  <a:lnTo>
                    <a:pt x="27695" y="9426"/>
                  </a:lnTo>
                  <a:lnTo>
                    <a:pt x="25911" y="9727"/>
                  </a:lnTo>
                  <a:lnTo>
                    <a:pt x="24086" y="9988"/>
                  </a:lnTo>
                  <a:lnTo>
                    <a:pt x="22220" y="10229"/>
                  </a:lnTo>
                  <a:lnTo>
                    <a:pt x="21278" y="10329"/>
                  </a:lnTo>
                  <a:lnTo>
                    <a:pt x="20355" y="10409"/>
                  </a:lnTo>
                  <a:lnTo>
                    <a:pt x="19433" y="10489"/>
                  </a:lnTo>
                  <a:lnTo>
                    <a:pt x="18510" y="10549"/>
                  </a:lnTo>
                  <a:lnTo>
                    <a:pt x="17608" y="10590"/>
                  </a:lnTo>
                  <a:lnTo>
                    <a:pt x="16706" y="10610"/>
                  </a:lnTo>
                  <a:lnTo>
                    <a:pt x="15823" y="10610"/>
                  </a:lnTo>
                  <a:lnTo>
                    <a:pt x="14981" y="10610"/>
                  </a:lnTo>
                  <a:lnTo>
                    <a:pt x="14139" y="10590"/>
                  </a:lnTo>
                  <a:lnTo>
                    <a:pt x="13336" y="10529"/>
                  </a:lnTo>
                  <a:lnTo>
                    <a:pt x="13336" y="10529"/>
                  </a:lnTo>
                  <a:lnTo>
                    <a:pt x="12494" y="10469"/>
                  </a:lnTo>
                  <a:lnTo>
                    <a:pt x="11672" y="10369"/>
                  </a:lnTo>
                  <a:lnTo>
                    <a:pt x="10890" y="10269"/>
                  </a:lnTo>
                  <a:lnTo>
                    <a:pt x="10128" y="10148"/>
                  </a:lnTo>
                  <a:lnTo>
                    <a:pt x="9386" y="10008"/>
                  </a:lnTo>
                  <a:lnTo>
                    <a:pt x="8664" y="9868"/>
                  </a:lnTo>
                  <a:lnTo>
                    <a:pt x="7962" y="9707"/>
                  </a:lnTo>
                  <a:lnTo>
                    <a:pt x="7300" y="9527"/>
                  </a:lnTo>
                  <a:lnTo>
                    <a:pt x="7300" y="9527"/>
                  </a:lnTo>
                  <a:lnTo>
                    <a:pt x="6438" y="9286"/>
                  </a:lnTo>
                  <a:lnTo>
                    <a:pt x="5635" y="9005"/>
                  </a:lnTo>
                  <a:lnTo>
                    <a:pt x="4873" y="8725"/>
                  </a:lnTo>
                  <a:lnTo>
                    <a:pt x="4151" y="8444"/>
                  </a:lnTo>
                  <a:lnTo>
                    <a:pt x="3490" y="8143"/>
                  </a:lnTo>
                  <a:lnTo>
                    <a:pt x="2888" y="7822"/>
                  </a:lnTo>
                  <a:lnTo>
                    <a:pt x="2347" y="7521"/>
                  </a:lnTo>
                  <a:lnTo>
                    <a:pt x="1845" y="7220"/>
                  </a:lnTo>
                  <a:lnTo>
                    <a:pt x="1404" y="6900"/>
                  </a:lnTo>
                  <a:lnTo>
                    <a:pt x="1023" y="6599"/>
                  </a:lnTo>
                  <a:lnTo>
                    <a:pt x="702" y="6318"/>
                  </a:lnTo>
                  <a:lnTo>
                    <a:pt x="441" y="6037"/>
                  </a:lnTo>
                  <a:lnTo>
                    <a:pt x="241" y="5777"/>
                  </a:lnTo>
                  <a:lnTo>
                    <a:pt x="100" y="5536"/>
                  </a:lnTo>
                  <a:lnTo>
                    <a:pt x="60" y="5416"/>
                  </a:lnTo>
                  <a:lnTo>
                    <a:pt x="20" y="5295"/>
                  </a:lnTo>
                  <a:lnTo>
                    <a:pt x="0" y="5195"/>
                  </a:lnTo>
                  <a:lnTo>
                    <a:pt x="20" y="5095"/>
                  </a:lnTo>
                  <a:lnTo>
                    <a:pt x="20" y="5095"/>
                  </a:lnTo>
                  <a:lnTo>
                    <a:pt x="40" y="4954"/>
                  </a:lnTo>
                  <a:lnTo>
                    <a:pt x="80" y="4834"/>
                  </a:lnTo>
                  <a:lnTo>
                    <a:pt x="120" y="4694"/>
                  </a:lnTo>
                  <a:lnTo>
                    <a:pt x="201" y="4553"/>
                  </a:lnTo>
                  <a:lnTo>
                    <a:pt x="301" y="4413"/>
                  </a:lnTo>
                  <a:lnTo>
                    <a:pt x="401" y="4272"/>
                  </a:lnTo>
                  <a:lnTo>
                    <a:pt x="662" y="3972"/>
                  </a:lnTo>
                  <a:lnTo>
                    <a:pt x="983" y="3691"/>
                  </a:lnTo>
                  <a:lnTo>
                    <a:pt x="1344" y="3410"/>
                  </a:lnTo>
                  <a:lnTo>
                    <a:pt x="1765" y="3109"/>
                  </a:lnTo>
                  <a:lnTo>
                    <a:pt x="2226" y="2828"/>
                  </a:lnTo>
                  <a:lnTo>
                    <a:pt x="2728" y="2568"/>
                  </a:lnTo>
                  <a:lnTo>
                    <a:pt x="3249" y="2307"/>
                  </a:lnTo>
                  <a:lnTo>
                    <a:pt x="3810" y="2046"/>
                  </a:lnTo>
                  <a:lnTo>
                    <a:pt x="4372" y="1826"/>
                  </a:lnTo>
                  <a:lnTo>
                    <a:pt x="4974" y="1605"/>
                  </a:lnTo>
                  <a:lnTo>
                    <a:pt x="5575" y="1405"/>
                  </a:lnTo>
                  <a:lnTo>
                    <a:pt x="6197" y="1224"/>
                  </a:lnTo>
                  <a:lnTo>
                    <a:pt x="6799" y="1064"/>
                  </a:lnTo>
                  <a:lnTo>
                    <a:pt x="6799" y="1064"/>
                  </a:lnTo>
                  <a:lnTo>
                    <a:pt x="7480" y="903"/>
                  </a:lnTo>
                  <a:lnTo>
                    <a:pt x="8222" y="783"/>
                  </a:lnTo>
                  <a:lnTo>
                    <a:pt x="9005" y="643"/>
                  </a:lnTo>
                  <a:lnTo>
                    <a:pt x="9847" y="542"/>
                  </a:lnTo>
                  <a:lnTo>
                    <a:pt x="10729" y="422"/>
                  </a:lnTo>
                  <a:lnTo>
                    <a:pt x="11652" y="342"/>
                  </a:lnTo>
                  <a:lnTo>
                    <a:pt x="12594" y="262"/>
                  </a:lnTo>
                  <a:lnTo>
                    <a:pt x="13577" y="181"/>
                  </a:lnTo>
                  <a:lnTo>
                    <a:pt x="14600" y="121"/>
                  </a:lnTo>
                  <a:lnTo>
                    <a:pt x="15623" y="81"/>
                  </a:lnTo>
                  <a:lnTo>
                    <a:pt x="16665" y="41"/>
                  </a:lnTo>
                  <a:lnTo>
                    <a:pt x="17708" y="21"/>
                  </a:lnTo>
                  <a:lnTo>
                    <a:pt x="18771" y="1"/>
                  </a:lnTo>
                  <a:lnTo>
                    <a:pt x="19814" y="1"/>
                  </a:lnTo>
                  <a:lnTo>
                    <a:pt x="20877" y="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3103" y="81"/>
                  </a:lnTo>
                  <a:lnTo>
                    <a:pt x="24266" y="141"/>
                  </a:lnTo>
                  <a:lnTo>
                    <a:pt x="25389" y="221"/>
                  </a:lnTo>
                  <a:lnTo>
                    <a:pt x="26472" y="302"/>
                  </a:lnTo>
                  <a:lnTo>
                    <a:pt x="27495" y="422"/>
                  </a:lnTo>
                  <a:lnTo>
                    <a:pt x="28477" y="542"/>
                  </a:lnTo>
                  <a:lnTo>
                    <a:pt x="29400" y="703"/>
                  </a:lnTo>
                  <a:lnTo>
                    <a:pt x="30242" y="863"/>
                  </a:lnTo>
                  <a:lnTo>
                    <a:pt x="30242" y="863"/>
                  </a:lnTo>
                  <a:lnTo>
                    <a:pt x="31085" y="1064"/>
                  </a:lnTo>
                  <a:lnTo>
                    <a:pt x="31907" y="1304"/>
                  </a:lnTo>
                  <a:lnTo>
                    <a:pt x="32709" y="1585"/>
                  </a:lnTo>
                  <a:lnTo>
                    <a:pt x="33491" y="1906"/>
                  </a:lnTo>
                  <a:lnTo>
                    <a:pt x="34233" y="2267"/>
                  </a:lnTo>
                  <a:lnTo>
                    <a:pt x="34935" y="2628"/>
                  </a:lnTo>
                  <a:lnTo>
                    <a:pt x="35577" y="3029"/>
                  </a:lnTo>
                  <a:lnTo>
                    <a:pt x="35858" y="3230"/>
                  </a:lnTo>
                  <a:lnTo>
                    <a:pt x="36138" y="3430"/>
                  </a:lnTo>
                  <a:lnTo>
                    <a:pt x="36399" y="3651"/>
                  </a:lnTo>
                  <a:lnTo>
                    <a:pt x="36640" y="3851"/>
                  </a:lnTo>
                  <a:lnTo>
                    <a:pt x="36860" y="4072"/>
                  </a:lnTo>
                  <a:lnTo>
                    <a:pt x="37061" y="4272"/>
                  </a:lnTo>
                  <a:lnTo>
                    <a:pt x="37241" y="4473"/>
                  </a:lnTo>
                  <a:lnTo>
                    <a:pt x="37382" y="4694"/>
                  </a:lnTo>
                  <a:lnTo>
                    <a:pt x="37502" y="4894"/>
                  </a:lnTo>
                  <a:lnTo>
                    <a:pt x="37602" y="5095"/>
                  </a:lnTo>
                  <a:lnTo>
                    <a:pt x="37662" y="5295"/>
                  </a:lnTo>
                  <a:lnTo>
                    <a:pt x="37703" y="5496"/>
                  </a:lnTo>
                  <a:lnTo>
                    <a:pt x="37723" y="5696"/>
                  </a:lnTo>
                  <a:lnTo>
                    <a:pt x="37683" y="5877"/>
                  </a:lnTo>
                  <a:lnTo>
                    <a:pt x="37622" y="6057"/>
                  </a:lnTo>
                  <a:lnTo>
                    <a:pt x="37522" y="6238"/>
                  </a:lnTo>
                  <a:lnTo>
                    <a:pt x="37402" y="6418"/>
                  </a:lnTo>
                  <a:lnTo>
                    <a:pt x="37241" y="65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0"/>
            <p:cNvSpPr/>
            <p:nvPr/>
          </p:nvSpPr>
          <p:spPr>
            <a:xfrm>
              <a:off x="11405950" y="4171988"/>
              <a:ext cx="759600" cy="264250"/>
            </a:xfrm>
            <a:custGeom>
              <a:avLst/>
              <a:gdLst/>
              <a:ahLst/>
              <a:cxnLst/>
              <a:rect l="l" t="t" r="r" b="b"/>
              <a:pathLst>
                <a:path w="30384" h="10570" extrusionOk="0">
                  <a:moveTo>
                    <a:pt x="14621" y="1"/>
                  </a:moveTo>
                  <a:lnTo>
                    <a:pt x="15423" y="121"/>
                  </a:lnTo>
                  <a:lnTo>
                    <a:pt x="16225" y="282"/>
                  </a:lnTo>
                  <a:lnTo>
                    <a:pt x="17067" y="442"/>
                  </a:lnTo>
                  <a:lnTo>
                    <a:pt x="17569" y="242"/>
                  </a:lnTo>
                  <a:lnTo>
                    <a:pt x="17789" y="161"/>
                  </a:lnTo>
                  <a:lnTo>
                    <a:pt x="16245" y="61"/>
                  </a:lnTo>
                  <a:lnTo>
                    <a:pt x="14621" y="1"/>
                  </a:lnTo>
                  <a:close/>
                  <a:moveTo>
                    <a:pt x="20396" y="402"/>
                  </a:moveTo>
                  <a:lnTo>
                    <a:pt x="19033" y="923"/>
                  </a:lnTo>
                  <a:lnTo>
                    <a:pt x="19434" y="1044"/>
                  </a:lnTo>
                  <a:lnTo>
                    <a:pt x="19795" y="1184"/>
                  </a:lnTo>
                  <a:lnTo>
                    <a:pt x="20176" y="1345"/>
                  </a:lnTo>
                  <a:lnTo>
                    <a:pt x="20517" y="1545"/>
                  </a:lnTo>
                  <a:lnTo>
                    <a:pt x="20858" y="1746"/>
                  </a:lnTo>
                  <a:lnTo>
                    <a:pt x="21178" y="1966"/>
                  </a:lnTo>
                  <a:lnTo>
                    <a:pt x="21479" y="2227"/>
                  </a:lnTo>
                  <a:lnTo>
                    <a:pt x="21740" y="2508"/>
                  </a:lnTo>
                  <a:lnTo>
                    <a:pt x="21900" y="2668"/>
                  </a:lnTo>
                  <a:lnTo>
                    <a:pt x="22021" y="2849"/>
                  </a:lnTo>
                  <a:lnTo>
                    <a:pt x="22141" y="3049"/>
                  </a:lnTo>
                  <a:lnTo>
                    <a:pt x="22241" y="3230"/>
                  </a:lnTo>
                  <a:lnTo>
                    <a:pt x="22342" y="3430"/>
                  </a:lnTo>
                  <a:lnTo>
                    <a:pt x="22402" y="3631"/>
                  </a:lnTo>
                  <a:lnTo>
                    <a:pt x="22462" y="3851"/>
                  </a:lnTo>
                  <a:lnTo>
                    <a:pt x="22522" y="4052"/>
                  </a:lnTo>
                  <a:lnTo>
                    <a:pt x="22542" y="4273"/>
                  </a:lnTo>
                  <a:lnTo>
                    <a:pt x="22562" y="4473"/>
                  </a:lnTo>
                  <a:lnTo>
                    <a:pt x="22542" y="4694"/>
                  </a:lnTo>
                  <a:lnTo>
                    <a:pt x="22522" y="4914"/>
                  </a:lnTo>
                  <a:lnTo>
                    <a:pt x="22462" y="5115"/>
                  </a:lnTo>
                  <a:lnTo>
                    <a:pt x="22402" y="5335"/>
                  </a:lnTo>
                  <a:lnTo>
                    <a:pt x="22302" y="5536"/>
                  </a:lnTo>
                  <a:lnTo>
                    <a:pt x="22201" y="5737"/>
                  </a:lnTo>
                  <a:lnTo>
                    <a:pt x="22201" y="5737"/>
                  </a:lnTo>
                  <a:lnTo>
                    <a:pt x="22342" y="5716"/>
                  </a:lnTo>
                  <a:lnTo>
                    <a:pt x="24608" y="5576"/>
                  </a:lnTo>
                  <a:lnTo>
                    <a:pt x="26734" y="5436"/>
                  </a:lnTo>
                  <a:lnTo>
                    <a:pt x="28679" y="5335"/>
                  </a:lnTo>
                  <a:lnTo>
                    <a:pt x="30384" y="5275"/>
                  </a:lnTo>
                  <a:lnTo>
                    <a:pt x="30323" y="5115"/>
                  </a:lnTo>
                  <a:lnTo>
                    <a:pt x="30263" y="4954"/>
                  </a:lnTo>
                  <a:lnTo>
                    <a:pt x="30183" y="4794"/>
                  </a:lnTo>
                  <a:lnTo>
                    <a:pt x="30083" y="4634"/>
                  </a:lnTo>
                  <a:lnTo>
                    <a:pt x="29822" y="4313"/>
                  </a:lnTo>
                  <a:lnTo>
                    <a:pt x="29521" y="3972"/>
                  </a:lnTo>
                  <a:lnTo>
                    <a:pt x="29160" y="3651"/>
                  </a:lnTo>
                  <a:lnTo>
                    <a:pt x="28759" y="3330"/>
                  </a:lnTo>
                  <a:lnTo>
                    <a:pt x="28298" y="3009"/>
                  </a:lnTo>
                  <a:lnTo>
                    <a:pt x="27796" y="2688"/>
                  </a:lnTo>
                  <a:lnTo>
                    <a:pt x="27275" y="2407"/>
                  </a:lnTo>
                  <a:lnTo>
                    <a:pt x="26714" y="2107"/>
                  </a:lnTo>
                  <a:lnTo>
                    <a:pt x="26112" y="1846"/>
                  </a:lnTo>
                  <a:lnTo>
                    <a:pt x="25510" y="1585"/>
                  </a:lnTo>
                  <a:lnTo>
                    <a:pt x="24889" y="1365"/>
                  </a:lnTo>
                  <a:lnTo>
                    <a:pt x="24247" y="1164"/>
                  </a:lnTo>
                  <a:lnTo>
                    <a:pt x="23605" y="964"/>
                  </a:lnTo>
                  <a:lnTo>
                    <a:pt x="22943" y="823"/>
                  </a:lnTo>
                  <a:lnTo>
                    <a:pt x="22362" y="703"/>
                  </a:lnTo>
                  <a:lnTo>
                    <a:pt x="21740" y="603"/>
                  </a:lnTo>
                  <a:lnTo>
                    <a:pt x="21078" y="502"/>
                  </a:lnTo>
                  <a:lnTo>
                    <a:pt x="20396" y="402"/>
                  </a:lnTo>
                  <a:close/>
                  <a:moveTo>
                    <a:pt x="29962" y="6499"/>
                  </a:moveTo>
                  <a:lnTo>
                    <a:pt x="26373" y="6679"/>
                  </a:lnTo>
                  <a:lnTo>
                    <a:pt x="22502" y="6880"/>
                  </a:lnTo>
                  <a:lnTo>
                    <a:pt x="22302" y="6880"/>
                  </a:lnTo>
                  <a:lnTo>
                    <a:pt x="21860" y="6920"/>
                  </a:lnTo>
                  <a:lnTo>
                    <a:pt x="20878" y="6960"/>
                  </a:lnTo>
                  <a:lnTo>
                    <a:pt x="20838" y="6960"/>
                  </a:lnTo>
                  <a:lnTo>
                    <a:pt x="20497" y="7160"/>
                  </a:lnTo>
                  <a:lnTo>
                    <a:pt x="20136" y="7321"/>
                  </a:lnTo>
                  <a:lnTo>
                    <a:pt x="19775" y="7481"/>
                  </a:lnTo>
                  <a:lnTo>
                    <a:pt x="19434" y="7622"/>
                  </a:lnTo>
                  <a:lnTo>
                    <a:pt x="18692" y="7882"/>
                  </a:lnTo>
                  <a:lnTo>
                    <a:pt x="17950" y="8123"/>
                  </a:lnTo>
                  <a:lnTo>
                    <a:pt x="17188" y="8324"/>
                  </a:lnTo>
                  <a:lnTo>
                    <a:pt x="16426" y="8504"/>
                  </a:lnTo>
                  <a:lnTo>
                    <a:pt x="15664" y="8644"/>
                  </a:lnTo>
                  <a:lnTo>
                    <a:pt x="14901" y="8785"/>
                  </a:lnTo>
                  <a:lnTo>
                    <a:pt x="13357" y="9025"/>
                  </a:lnTo>
                  <a:lnTo>
                    <a:pt x="12375" y="9166"/>
                  </a:lnTo>
                  <a:lnTo>
                    <a:pt x="11392" y="9286"/>
                  </a:lnTo>
                  <a:lnTo>
                    <a:pt x="10409" y="9366"/>
                  </a:lnTo>
                  <a:lnTo>
                    <a:pt x="9427" y="9447"/>
                  </a:lnTo>
                  <a:lnTo>
                    <a:pt x="8444" y="9507"/>
                  </a:lnTo>
                  <a:lnTo>
                    <a:pt x="7461" y="9567"/>
                  </a:lnTo>
                  <a:lnTo>
                    <a:pt x="6479" y="9587"/>
                  </a:lnTo>
                  <a:lnTo>
                    <a:pt x="4172" y="9587"/>
                  </a:lnTo>
                  <a:lnTo>
                    <a:pt x="2869" y="9527"/>
                  </a:lnTo>
                  <a:lnTo>
                    <a:pt x="1545" y="9467"/>
                  </a:lnTo>
                  <a:lnTo>
                    <a:pt x="242" y="9346"/>
                  </a:lnTo>
                  <a:lnTo>
                    <a:pt x="222" y="9346"/>
                  </a:lnTo>
                  <a:lnTo>
                    <a:pt x="141" y="9366"/>
                  </a:lnTo>
                  <a:lnTo>
                    <a:pt x="81" y="9386"/>
                  </a:lnTo>
                  <a:lnTo>
                    <a:pt x="41" y="9427"/>
                  </a:lnTo>
                  <a:lnTo>
                    <a:pt x="1" y="9487"/>
                  </a:lnTo>
                  <a:lnTo>
                    <a:pt x="663" y="9667"/>
                  </a:lnTo>
                  <a:lnTo>
                    <a:pt x="1365" y="9828"/>
                  </a:lnTo>
                  <a:lnTo>
                    <a:pt x="2087" y="9968"/>
                  </a:lnTo>
                  <a:lnTo>
                    <a:pt x="2829" y="10108"/>
                  </a:lnTo>
                  <a:lnTo>
                    <a:pt x="3591" y="10229"/>
                  </a:lnTo>
                  <a:lnTo>
                    <a:pt x="4373" y="10329"/>
                  </a:lnTo>
                  <a:lnTo>
                    <a:pt x="5195" y="10429"/>
                  </a:lnTo>
                  <a:lnTo>
                    <a:pt x="6037" y="10489"/>
                  </a:lnTo>
                  <a:lnTo>
                    <a:pt x="7261" y="10550"/>
                  </a:lnTo>
                  <a:lnTo>
                    <a:pt x="8524" y="10570"/>
                  </a:lnTo>
                  <a:lnTo>
                    <a:pt x="9326" y="10570"/>
                  </a:lnTo>
                  <a:lnTo>
                    <a:pt x="10128" y="10550"/>
                  </a:lnTo>
                  <a:lnTo>
                    <a:pt x="10951" y="10509"/>
                  </a:lnTo>
                  <a:lnTo>
                    <a:pt x="11773" y="10469"/>
                  </a:lnTo>
                  <a:lnTo>
                    <a:pt x="13458" y="10329"/>
                  </a:lnTo>
                  <a:lnTo>
                    <a:pt x="15142" y="10169"/>
                  </a:lnTo>
                  <a:lnTo>
                    <a:pt x="16847" y="9948"/>
                  </a:lnTo>
                  <a:lnTo>
                    <a:pt x="18511" y="9707"/>
                  </a:lnTo>
                  <a:lnTo>
                    <a:pt x="20136" y="9427"/>
                  </a:lnTo>
                  <a:lnTo>
                    <a:pt x="21700" y="9126"/>
                  </a:lnTo>
                  <a:lnTo>
                    <a:pt x="23184" y="8825"/>
                  </a:lnTo>
                  <a:lnTo>
                    <a:pt x="24568" y="8484"/>
                  </a:lnTo>
                  <a:lnTo>
                    <a:pt x="25851" y="8163"/>
                  </a:lnTo>
                  <a:lnTo>
                    <a:pt x="26994" y="7822"/>
                  </a:lnTo>
                  <a:lnTo>
                    <a:pt x="27997" y="7481"/>
                  </a:lnTo>
                  <a:lnTo>
                    <a:pt x="28438" y="7321"/>
                  </a:lnTo>
                  <a:lnTo>
                    <a:pt x="28839" y="7140"/>
                  </a:lnTo>
                  <a:lnTo>
                    <a:pt x="29180" y="7000"/>
                  </a:lnTo>
                  <a:lnTo>
                    <a:pt x="29481" y="6840"/>
                  </a:lnTo>
                  <a:lnTo>
                    <a:pt x="29742" y="6679"/>
                  </a:lnTo>
                  <a:lnTo>
                    <a:pt x="29942" y="6539"/>
                  </a:lnTo>
                  <a:lnTo>
                    <a:pt x="29962" y="649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0"/>
            <p:cNvSpPr/>
            <p:nvPr/>
          </p:nvSpPr>
          <p:spPr>
            <a:xfrm>
              <a:off x="11405950" y="4334438"/>
              <a:ext cx="749075" cy="101800"/>
            </a:xfrm>
            <a:custGeom>
              <a:avLst/>
              <a:gdLst/>
              <a:ahLst/>
              <a:cxnLst/>
              <a:rect l="l" t="t" r="r" b="b"/>
              <a:pathLst>
                <a:path w="29963" h="4072" fill="none" extrusionOk="0">
                  <a:moveTo>
                    <a:pt x="29962" y="1"/>
                  </a:moveTo>
                  <a:lnTo>
                    <a:pt x="29962" y="1"/>
                  </a:lnTo>
                  <a:lnTo>
                    <a:pt x="26373" y="181"/>
                  </a:lnTo>
                  <a:lnTo>
                    <a:pt x="26373" y="181"/>
                  </a:lnTo>
                  <a:lnTo>
                    <a:pt x="22502" y="382"/>
                  </a:lnTo>
                  <a:lnTo>
                    <a:pt x="22502" y="382"/>
                  </a:lnTo>
                  <a:lnTo>
                    <a:pt x="22342" y="382"/>
                  </a:lnTo>
                  <a:lnTo>
                    <a:pt x="22342" y="382"/>
                  </a:lnTo>
                  <a:lnTo>
                    <a:pt x="22302" y="382"/>
                  </a:lnTo>
                  <a:lnTo>
                    <a:pt x="22302" y="382"/>
                  </a:lnTo>
                  <a:lnTo>
                    <a:pt x="21860" y="422"/>
                  </a:lnTo>
                  <a:lnTo>
                    <a:pt x="21860" y="422"/>
                  </a:lnTo>
                  <a:lnTo>
                    <a:pt x="20878" y="462"/>
                  </a:lnTo>
                  <a:lnTo>
                    <a:pt x="20878" y="462"/>
                  </a:lnTo>
                  <a:lnTo>
                    <a:pt x="20838" y="462"/>
                  </a:lnTo>
                  <a:lnTo>
                    <a:pt x="20838" y="462"/>
                  </a:lnTo>
                  <a:lnTo>
                    <a:pt x="20497" y="662"/>
                  </a:lnTo>
                  <a:lnTo>
                    <a:pt x="20136" y="823"/>
                  </a:lnTo>
                  <a:lnTo>
                    <a:pt x="19775" y="983"/>
                  </a:lnTo>
                  <a:lnTo>
                    <a:pt x="19434" y="1124"/>
                  </a:lnTo>
                  <a:lnTo>
                    <a:pt x="19434" y="1124"/>
                  </a:lnTo>
                  <a:lnTo>
                    <a:pt x="18692" y="1384"/>
                  </a:lnTo>
                  <a:lnTo>
                    <a:pt x="17950" y="1625"/>
                  </a:lnTo>
                  <a:lnTo>
                    <a:pt x="17188" y="1826"/>
                  </a:lnTo>
                  <a:lnTo>
                    <a:pt x="16426" y="2006"/>
                  </a:lnTo>
                  <a:lnTo>
                    <a:pt x="15664" y="2146"/>
                  </a:lnTo>
                  <a:lnTo>
                    <a:pt x="14901" y="2287"/>
                  </a:lnTo>
                  <a:lnTo>
                    <a:pt x="13357" y="2527"/>
                  </a:lnTo>
                  <a:lnTo>
                    <a:pt x="13357" y="2527"/>
                  </a:lnTo>
                  <a:lnTo>
                    <a:pt x="12375" y="2668"/>
                  </a:lnTo>
                  <a:lnTo>
                    <a:pt x="11392" y="2788"/>
                  </a:lnTo>
                  <a:lnTo>
                    <a:pt x="10409" y="2868"/>
                  </a:lnTo>
                  <a:lnTo>
                    <a:pt x="9427" y="2949"/>
                  </a:lnTo>
                  <a:lnTo>
                    <a:pt x="8444" y="3009"/>
                  </a:lnTo>
                  <a:lnTo>
                    <a:pt x="7461" y="3069"/>
                  </a:lnTo>
                  <a:lnTo>
                    <a:pt x="6479" y="3089"/>
                  </a:lnTo>
                  <a:lnTo>
                    <a:pt x="5496" y="3089"/>
                  </a:lnTo>
                  <a:lnTo>
                    <a:pt x="5496" y="3089"/>
                  </a:lnTo>
                  <a:lnTo>
                    <a:pt x="4172" y="3089"/>
                  </a:lnTo>
                  <a:lnTo>
                    <a:pt x="2869" y="3029"/>
                  </a:lnTo>
                  <a:lnTo>
                    <a:pt x="1545" y="2969"/>
                  </a:lnTo>
                  <a:lnTo>
                    <a:pt x="242" y="2848"/>
                  </a:lnTo>
                  <a:lnTo>
                    <a:pt x="242" y="2848"/>
                  </a:lnTo>
                  <a:lnTo>
                    <a:pt x="222" y="2848"/>
                  </a:lnTo>
                  <a:lnTo>
                    <a:pt x="222" y="2848"/>
                  </a:lnTo>
                  <a:lnTo>
                    <a:pt x="141" y="2868"/>
                  </a:lnTo>
                  <a:lnTo>
                    <a:pt x="81" y="2888"/>
                  </a:lnTo>
                  <a:lnTo>
                    <a:pt x="41" y="2929"/>
                  </a:lnTo>
                  <a:lnTo>
                    <a:pt x="1" y="2989"/>
                  </a:lnTo>
                  <a:lnTo>
                    <a:pt x="1" y="2989"/>
                  </a:lnTo>
                  <a:lnTo>
                    <a:pt x="663" y="3169"/>
                  </a:lnTo>
                  <a:lnTo>
                    <a:pt x="1365" y="3330"/>
                  </a:lnTo>
                  <a:lnTo>
                    <a:pt x="2087" y="3470"/>
                  </a:lnTo>
                  <a:lnTo>
                    <a:pt x="2829" y="3610"/>
                  </a:lnTo>
                  <a:lnTo>
                    <a:pt x="3591" y="3731"/>
                  </a:lnTo>
                  <a:lnTo>
                    <a:pt x="4373" y="3831"/>
                  </a:lnTo>
                  <a:lnTo>
                    <a:pt x="5195" y="3931"/>
                  </a:lnTo>
                  <a:lnTo>
                    <a:pt x="6037" y="3991"/>
                  </a:lnTo>
                  <a:lnTo>
                    <a:pt x="6037" y="3991"/>
                  </a:lnTo>
                  <a:lnTo>
                    <a:pt x="7261" y="4052"/>
                  </a:lnTo>
                  <a:lnTo>
                    <a:pt x="8524" y="4072"/>
                  </a:lnTo>
                  <a:lnTo>
                    <a:pt x="8524" y="4072"/>
                  </a:lnTo>
                  <a:lnTo>
                    <a:pt x="9326" y="4072"/>
                  </a:lnTo>
                  <a:lnTo>
                    <a:pt x="10128" y="4052"/>
                  </a:lnTo>
                  <a:lnTo>
                    <a:pt x="10951" y="4011"/>
                  </a:lnTo>
                  <a:lnTo>
                    <a:pt x="11773" y="3971"/>
                  </a:lnTo>
                  <a:lnTo>
                    <a:pt x="13458" y="3831"/>
                  </a:lnTo>
                  <a:lnTo>
                    <a:pt x="15142" y="3671"/>
                  </a:lnTo>
                  <a:lnTo>
                    <a:pt x="16847" y="3450"/>
                  </a:lnTo>
                  <a:lnTo>
                    <a:pt x="18511" y="3209"/>
                  </a:lnTo>
                  <a:lnTo>
                    <a:pt x="20136" y="2929"/>
                  </a:lnTo>
                  <a:lnTo>
                    <a:pt x="21700" y="2628"/>
                  </a:lnTo>
                  <a:lnTo>
                    <a:pt x="23184" y="2327"/>
                  </a:lnTo>
                  <a:lnTo>
                    <a:pt x="24568" y="1986"/>
                  </a:lnTo>
                  <a:lnTo>
                    <a:pt x="25851" y="1665"/>
                  </a:lnTo>
                  <a:lnTo>
                    <a:pt x="26994" y="1324"/>
                  </a:lnTo>
                  <a:lnTo>
                    <a:pt x="27997" y="983"/>
                  </a:lnTo>
                  <a:lnTo>
                    <a:pt x="28438" y="823"/>
                  </a:lnTo>
                  <a:lnTo>
                    <a:pt x="28839" y="642"/>
                  </a:lnTo>
                  <a:lnTo>
                    <a:pt x="29180" y="502"/>
                  </a:lnTo>
                  <a:lnTo>
                    <a:pt x="29481" y="342"/>
                  </a:lnTo>
                  <a:lnTo>
                    <a:pt x="29742" y="181"/>
                  </a:lnTo>
                  <a:lnTo>
                    <a:pt x="29942" y="41"/>
                  </a:lnTo>
                  <a:lnTo>
                    <a:pt x="29942" y="41"/>
                  </a:lnTo>
                  <a:lnTo>
                    <a:pt x="299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0"/>
            <p:cNvSpPr/>
            <p:nvPr/>
          </p:nvSpPr>
          <p:spPr>
            <a:xfrm>
              <a:off x="11881750" y="4182013"/>
              <a:ext cx="283800" cy="133400"/>
            </a:xfrm>
            <a:custGeom>
              <a:avLst/>
              <a:gdLst/>
              <a:ahLst/>
              <a:cxnLst/>
              <a:rect l="l" t="t" r="r" b="b"/>
              <a:pathLst>
                <a:path w="11352" h="5336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" y="522"/>
                  </a:lnTo>
                  <a:lnTo>
                    <a:pt x="1" y="522"/>
                  </a:lnTo>
                  <a:lnTo>
                    <a:pt x="402" y="643"/>
                  </a:lnTo>
                  <a:lnTo>
                    <a:pt x="763" y="783"/>
                  </a:lnTo>
                  <a:lnTo>
                    <a:pt x="1144" y="944"/>
                  </a:lnTo>
                  <a:lnTo>
                    <a:pt x="1485" y="1144"/>
                  </a:lnTo>
                  <a:lnTo>
                    <a:pt x="1826" y="1345"/>
                  </a:lnTo>
                  <a:lnTo>
                    <a:pt x="2146" y="1565"/>
                  </a:lnTo>
                  <a:lnTo>
                    <a:pt x="2447" y="1826"/>
                  </a:lnTo>
                  <a:lnTo>
                    <a:pt x="2708" y="2107"/>
                  </a:lnTo>
                  <a:lnTo>
                    <a:pt x="2708" y="2107"/>
                  </a:lnTo>
                  <a:lnTo>
                    <a:pt x="2868" y="2267"/>
                  </a:lnTo>
                  <a:lnTo>
                    <a:pt x="2989" y="2448"/>
                  </a:lnTo>
                  <a:lnTo>
                    <a:pt x="3109" y="2648"/>
                  </a:lnTo>
                  <a:lnTo>
                    <a:pt x="3209" y="2829"/>
                  </a:lnTo>
                  <a:lnTo>
                    <a:pt x="3310" y="3029"/>
                  </a:lnTo>
                  <a:lnTo>
                    <a:pt x="3370" y="3230"/>
                  </a:lnTo>
                  <a:lnTo>
                    <a:pt x="3430" y="3450"/>
                  </a:lnTo>
                  <a:lnTo>
                    <a:pt x="3490" y="3651"/>
                  </a:lnTo>
                  <a:lnTo>
                    <a:pt x="3510" y="3872"/>
                  </a:lnTo>
                  <a:lnTo>
                    <a:pt x="3530" y="4072"/>
                  </a:lnTo>
                  <a:lnTo>
                    <a:pt x="3510" y="4293"/>
                  </a:lnTo>
                  <a:lnTo>
                    <a:pt x="3490" y="4513"/>
                  </a:lnTo>
                  <a:lnTo>
                    <a:pt x="3430" y="4714"/>
                  </a:lnTo>
                  <a:lnTo>
                    <a:pt x="3370" y="4934"/>
                  </a:lnTo>
                  <a:lnTo>
                    <a:pt x="3270" y="5135"/>
                  </a:lnTo>
                  <a:lnTo>
                    <a:pt x="3169" y="5336"/>
                  </a:lnTo>
                  <a:lnTo>
                    <a:pt x="3169" y="5336"/>
                  </a:lnTo>
                  <a:lnTo>
                    <a:pt x="3310" y="5315"/>
                  </a:lnTo>
                  <a:lnTo>
                    <a:pt x="3310" y="5315"/>
                  </a:lnTo>
                  <a:lnTo>
                    <a:pt x="5576" y="5175"/>
                  </a:lnTo>
                  <a:lnTo>
                    <a:pt x="7702" y="5035"/>
                  </a:lnTo>
                  <a:lnTo>
                    <a:pt x="9647" y="4934"/>
                  </a:lnTo>
                  <a:lnTo>
                    <a:pt x="11352" y="4874"/>
                  </a:lnTo>
                  <a:lnTo>
                    <a:pt x="11352" y="4874"/>
                  </a:lnTo>
                  <a:lnTo>
                    <a:pt x="11291" y="4714"/>
                  </a:lnTo>
                  <a:lnTo>
                    <a:pt x="11231" y="4553"/>
                  </a:lnTo>
                  <a:lnTo>
                    <a:pt x="11151" y="4393"/>
                  </a:lnTo>
                  <a:lnTo>
                    <a:pt x="11051" y="4233"/>
                  </a:lnTo>
                  <a:lnTo>
                    <a:pt x="10790" y="3912"/>
                  </a:lnTo>
                  <a:lnTo>
                    <a:pt x="10489" y="3571"/>
                  </a:lnTo>
                  <a:lnTo>
                    <a:pt x="10128" y="3250"/>
                  </a:lnTo>
                  <a:lnTo>
                    <a:pt x="9727" y="2929"/>
                  </a:lnTo>
                  <a:lnTo>
                    <a:pt x="9266" y="2608"/>
                  </a:lnTo>
                  <a:lnTo>
                    <a:pt x="8764" y="2287"/>
                  </a:lnTo>
                  <a:lnTo>
                    <a:pt x="8243" y="2006"/>
                  </a:lnTo>
                  <a:lnTo>
                    <a:pt x="7682" y="1706"/>
                  </a:lnTo>
                  <a:lnTo>
                    <a:pt x="7080" y="1445"/>
                  </a:lnTo>
                  <a:lnTo>
                    <a:pt x="6478" y="1184"/>
                  </a:lnTo>
                  <a:lnTo>
                    <a:pt x="5857" y="964"/>
                  </a:lnTo>
                  <a:lnTo>
                    <a:pt x="5215" y="763"/>
                  </a:lnTo>
                  <a:lnTo>
                    <a:pt x="4573" y="563"/>
                  </a:lnTo>
                  <a:lnTo>
                    <a:pt x="3911" y="422"/>
                  </a:lnTo>
                  <a:lnTo>
                    <a:pt x="3911" y="422"/>
                  </a:lnTo>
                  <a:lnTo>
                    <a:pt x="3330" y="302"/>
                  </a:lnTo>
                  <a:lnTo>
                    <a:pt x="2708" y="202"/>
                  </a:lnTo>
                  <a:lnTo>
                    <a:pt x="2046" y="10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0"/>
            <p:cNvSpPr/>
            <p:nvPr/>
          </p:nvSpPr>
          <p:spPr>
            <a:xfrm>
              <a:off x="11771450" y="4171988"/>
              <a:ext cx="79250" cy="11075"/>
            </a:xfrm>
            <a:custGeom>
              <a:avLst/>
              <a:gdLst/>
              <a:ahLst/>
              <a:cxnLst/>
              <a:rect l="l" t="t" r="r" b="b"/>
              <a:pathLst>
                <a:path w="3170" h="44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803" y="121"/>
                  </a:lnTo>
                  <a:lnTo>
                    <a:pt x="1605" y="282"/>
                  </a:lnTo>
                  <a:lnTo>
                    <a:pt x="1605" y="282"/>
                  </a:lnTo>
                  <a:lnTo>
                    <a:pt x="2447" y="442"/>
                  </a:lnTo>
                  <a:lnTo>
                    <a:pt x="2447" y="442"/>
                  </a:lnTo>
                  <a:lnTo>
                    <a:pt x="2949" y="242"/>
                  </a:lnTo>
                  <a:lnTo>
                    <a:pt x="2949" y="242"/>
                  </a:lnTo>
                  <a:lnTo>
                    <a:pt x="3169" y="161"/>
                  </a:lnTo>
                  <a:lnTo>
                    <a:pt x="3169" y="161"/>
                  </a:lnTo>
                  <a:lnTo>
                    <a:pt x="1625" y="6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0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extrusionOk="0">
                  <a:moveTo>
                    <a:pt x="2467" y="0"/>
                  </a:moveTo>
                  <a:lnTo>
                    <a:pt x="1886" y="381"/>
                  </a:lnTo>
                  <a:lnTo>
                    <a:pt x="1384" y="742"/>
                  </a:lnTo>
                  <a:lnTo>
                    <a:pt x="963" y="1103"/>
                  </a:lnTo>
                  <a:lnTo>
                    <a:pt x="602" y="1444"/>
                  </a:lnTo>
                  <a:lnTo>
                    <a:pt x="321" y="1745"/>
                  </a:lnTo>
                  <a:lnTo>
                    <a:pt x="201" y="1885"/>
                  </a:lnTo>
                  <a:lnTo>
                    <a:pt x="121" y="2026"/>
                  </a:lnTo>
                  <a:lnTo>
                    <a:pt x="61" y="2146"/>
                  </a:lnTo>
                  <a:lnTo>
                    <a:pt x="21" y="2266"/>
                  </a:lnTo>
                  <a:lnTo>
                    <a:pt x="1" y="23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308" y="11872"/>
                  </a:lnTo>
                  <a:lnTo>
                    <a:pt x="18150" y="11893"/>
                  </a:lnTo>
                  <a:lnTo>
                    <a:pt x="18992" y="11893"/>
                  </a:lnTo>
                  <a:lnTo>
                    <a:pt x="19834" y="11872"/>
                  </a:lnTo>
                  <a:lnTo>
                    <a:pt x="20677" y="11812"/>
                  </a:lnTo>
                  <a:lnTo>
                    <a:pt x="21499" y="11752"/>
                  </a:lnTo>
                  <a:lnTo>
                    <a:pt x="22321" y="11672"/>
                  </a:lnTo>
                  <a:lnTo>
                    <a:pt x="23143" y="11572"/>
                  </a:lnTo>
                  <a:lnTo>
                    <a:pt x="23946" y="11451"/>
                  </a:lnTo>
                  <a:lnTo>
                    <a:pt x="24728" y="11331"/>
                  </a:lnTo>
                  <a:lnTo>
                    <a:pt x="25510" y="11191"/>
                  </a:lnTo>
                  <a:lnTo>
                    <a:pt x="26272" y="11050"/>
                  </a:lnTo>
                  <a:lnTo>
                    <a:pt x="27736" y="10749"/>
                  </a:lnTo>
                  <a:lnTo>
                    <a:pt x="29120" y="10408"/>
                  </a:lnTo>
                  <a:lnTo>
                    <a:pt x="30403" y="10047"/>
                  </a:lnTo>
                  <a:lnTo>
                    <a:pt x="31586" y="9707"/>
                  </a:lnTo>
                  <a:lnTo>
                    <a:pt x="32649" y="9386"/>
                  </a:lnTo>
                  <a:lnTo>
                    <a:pt x="33572" y="9065"/>
                  </a:lnTo>
                  <a:lnTo>
                    <a:pt x="34334" y="8784"/>
                  </a:lnTo>
                  <a:lnTo>
                    <a:pt x="34956" y="856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420" y="6137"/>
                  </a:lnTo>
                  <a:lnTo>
                    <a:pt x="36560" y="5315"/>
                  </a:lnTo>
                  <a:lnTo>
                    <a:pt x="36680" y="4472"/>
                  </a:lnTo>
                  <a:lnTo>
                    <a:pt x="36760" y="3630"/>
                  </a:lnTo>
                  <a:lnTo>
                    <a:pt x="36801" y="2888"/>
                  </a:lnTo>
                  <a:lnTo>
                    <a:pt x="36821" y="2246"/>
                  </a:lnTo>
                  <a:lnTo>
                    <a:pt x="36801" y="1785"/>
                  </a:lnTo>
                  <a:lnTo>
                    <a:pt x="36760" y="1645"/>
                  </a:lnTo>
                  <a:lnTo>
                    <a:pt x="36740" y="1544"/>
                  </a:lnTo>
                  <a:lnTo>
                    <a:pt x="36660" y="1464"/>
                  </a:lnTo>
                  <a:lnTo>
                    <a:pt x="36540" y="1344"/>
                  </a:lnTo>
                  <a:lnTo>
                    <a:pt x="36179" y="1023"/>
                  </a:lnTo>
                  <a:lnTo>
                    <a:pt x="35678" y="622"/>
                  </a:lnTo>
                  <a:lnTo>
                    <a:pt x="35036" y="161"/>
                  </a:lnTo>
                  <a:lnTo>
                    <a:pt x="34895" y="1183"/>
                  </a:lnTo>
                  <a:lnTo>
                    <a:pt x="34815" y="1665"/>
                  </a:lnTo>
                  <a:lnTo>
                    <a:pt x="34735" y="2086"/>
                  </a:lnTo>
                  <a:lnTo>
                    <a:pt x="34635" y="2467"/>
                  </a:lnTo>
                  <a:lnTo>
                    <a:pt x="34534" y="2748"/>
                  </a:lnTo>
                  <a:lnTo>
                    <a:pt x="34474" y="2868"/>
                  </a:lnTo>
                  <a:lnTo>
                    <a:pt x="34414" y="2968"/>
                  </a:lnTo>
                  <a:lnTo>
                    <a:pt x="34354" y="3028"/>
                  </a:lnTo>
                  <a:lnTo>
                    <a:pt x="34294" y="3069"/>
                  </a:lnTo>
                  <a:lnTo>
                    <a:pt x="33752" y="3269"/>
                  </a:lnTo>
                  <a:lnTo>
                    <a:pt x="32729" y="3650"/>
                  </a:lnTo>
                  <a:lnTo>
                    <a:pt x="32028" y="3891"/>
                  </a:lnTo>
                  <a:lnTo>
                    <a:pt x="31245" y="4151"/>
                  </a:lnTo>
                  <a:lnTo>
                    <a:pt x="30363" y="4432"/>
                  </a:lnTo>
                  <a:lnTo>
                    <a:pt x="29380" y="4713"/>
                  </a:lnTo>
                  <a:lnTo>
                    <a:pt x="28338" y="4994"/>
                  </a:lnTo>
                  <a:lnTo>
                    <a:pt x="27215" y="5275"/>
                  </a:lnTo>
                  <a:lnTo>
                    <a:pt x="26031" y="5535"/>
                  </a:lnTo>
                  <a:lnTo>
                    <a:pt x="24808" y="5776"/>
                  </a:lnTo>
                  <a:lnTo>
                    <a:pt x="23524" y="5976"/>
                  </a:lnTo>
                  <a:lnTo>
                    <a:pt x="22221" y="6157"/>
                  </a:lnTo>
                  <a:lnTo>
                    <a:pt x="21539" y="6217"/>
                  </a:lnTo>
                  <a:lnTo>
                    <a:pt x="20877" y="6277"/>
                  </a:lnTo>
                  <a:lnTo>
                    <a:pt x="20195" y="6337"/>
                  </a:lnTo>
                  <a:lnTo>
                    <a:pt x="19514" y="6357"/>
                  </a:lnTo>
                  <a:lnTo>
                    <a:pt x="18792" y="6378"/>
                  </a:lnTo>
                  <a:lnTo>
                    <a:pt x="18070" y="6378"/>
                  </a:lnTo>
                  <a:lnTo>
                    <a:pt x="17328" y="635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4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0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fill="none" extrusionOk="0">
                  <a:moveTo>
                    <a:pt x="36259" y="6899"/>
                  </a:moveTo>
                  <a:lnTo>
                    <a:pt x="36259" y="6899"/>
                  </a:lnTo>
                  <a:lnTo>
                    <a:pt x="36139" y="7420"/>
                  </a:lnTo>
                  <a:lnTo>
                    <a:pt x="36059" y="7661"/>
                  </a:lnTo>
                  <a:lnTo>
                    <a:pt x="35978" y="7841"/>
                  </a:lnTo>
                  <a:lnTo>
                    <a:pt x="35898" y="8022"/>
                  </a:lnTo>
                  <a:lnTo>
                    <a:pt x="35818" y="8142"/>
                  </a:lnTo>
                  <a:lnTo>
                    <a:pt x="35738" y="82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4956" y="8563"/>
                  </a:lnTo>
                  <a:lnTo>
                    <a:pt x="34334" y="8784"/>
                  </a:lnTo>
                  <a:lnTo>
                    <a:pt x="33572" y="9065"/>
                  </a:lnTo>
                  <a:lnTo>
                    <a:pt x="32649" y="9386"/>
                  </a:lnTo>
                  <a:lnTo>
                    <a:pt x="31586" y="9707"/>
                  </a:lnTo>
                  <a:lnTo>
                    <a:pt x="30403" y="10047"/>
                  </a:lnTo>
                  <a:lnTo>
                    <a:pt x="29120" y="10408"/>
                  </a:lnTo>
                  <a:lnTo>
                    <a:pt x="27736" y="10749"/>
                  </a:lnTo>
                  <a:lnTo>
                    <a:pt x="26272" y="11050"/>
                  </a:lnTo>
                  <a:lnTo>
                    <a:pt x="25510" y="11191"/>
                  </a:lnTo>
                  <a:lnTo>
                    <a:pt x="24728" y="11331"/>
                  </a:lnTo>
                  <a:lnTo>
                    <a:pt x="23946" y="11451"/>
                  </a:lnTo>
                  <a:lnTo>
                    <a:pt x="23143" y="11572"/>
                  </a:lnTo>
                  <a:lnTo>
                    <a:pt x="22321" y="11672"/>
                  </a:lnTo>
                  <a:lnTo>
                    <a:pt x="21499" y="11752"/>
                  </a:lnTo>
                  <a:lnTo>
                    <a:pt x="20677" y="11812"/>
                  </a:lnTo>
                  <a:lnTo>
                    <a:pt x="19834" y="11872"/>
                  </a:lnTo>
                  <a:lnTo>
                    <a:pt x="18992" y="11893"/>
                  </a:lnTo>
                  <a:lnTo>
                    <a:pt x="18150" y="11893"/>
                  </a:lnTo>
                  <a:lnTo>
                    <a:pt x="17308" y="1187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5021" y="11732"/>
                  </a:lnTo>
                  <a:lnTo>
                    <a:pt x="13618" y="11572"/>
                  </a:lnTo>
                  <a:lnTo>
                    <a:pt x="12274" y="11391"/>
                  </a:lnTo>
                  <a:lnTo>
                    <a:pt x="10970" y="11191"/>
                  </a:lnTo>
                  <a:lnTo>
                    <a:pt x="9747" y="10950"/>
                  </a:lnTo>
                  <a:lnTo>
                    <a:pt x="8584" y="10709"/>
                  </a:lnTo>
                  <a:lnTo>
                    <a:pt x="7481" y="10449"/>
                  </a:lnTo>
                  <a:lnTo>
                    <a:pt x="6478" y="10188"/>
                  </a:lnTo>
                  <a:lnTo>
                    <a:pt x="5536" y="9927"/>
                  </a:lnTo>
                  <a:lnTo>
                    <a:pt x="4693" y="9666"/>
                  </a:lnTo>
                  <a:lnTo>
                    <a:pt x="3951" y="9426"/>
                  </a:lnTo>
                  <a:lnTo>
                    <a:pt x="3310" y="9205"/>
                  </a:lnTo>
                  <a:lnTo>
                    <a:pt x="2768" y="9005"/>
                  </a:lnTo>
                  <a:lnTo>
                    <a:pt x="2347" y="8824"/>
                  </a:lnTo>
                  <a:lnTo>
                    <a:pt x="2046" y="8684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1805" y="8523"/>
                  </a:lnTo>
                  <a:lnTo>
                    <a:pt x="1745" y="8443"/>
                  </a:lnTo>
                  <a:lnTo>
                    <a:pt x="1625" y="8223"/>
                  </a:lnTo>
                  <a:lnTo>
                    <a:pt x="1485" y="7922"/>
                  </a:lnTo>
                  <a:lnTo>
                    <a:pt x="1344" y="7541"/>
                  </a:lnTo>
                  <a:lnTo>
                    <a:pt x="1204" y="7120"/>
                  </a:lnTo>
                  <a:lnTo>
                    <a:pt x="1063" y="6658"/>
                  </a:lnTo>
                  <a:lnTo>
                    <a:pt x="783" y="5656"/>
                  </a:lnTo>
                  <a:lnTo>
                    <a:pt x="522" y="4633"/>
                  </a:lnTo>
                  <a:lnTo>
                    <a:pt x="301" y="3710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1" y="2367"/>
                  </a:lnTo>
                  <a:lnTo>
                    <a:pt x="21" y="2266"/>
                  </a:lnTo>
                  <a:lnTo>
                    <a:pt x="61" y="2146"/>
                  </a:lnTo>
                  <a:lnTo>
                    <a:pt x="121" y="2026"/>
                  </a:lnTo>
                  <a:lnTo>
                    <a:pt x="201" y="1885"/>
                  </a:lnTo>
                  <a:lnTo>
                    <a:pt x="321" y="1745"/>
                  </a:lnTo>
                  <a:lnTo>
                    <a:pt x="602" y="1444"/>
                  </a:lnTo>
                  <a:lnTo>
                    <a:pt x="963" y="1103"/>
                  </a:lnTo>
                  <a:lnTo>
                    <a:pt x="1384" y="742"/>
                  </a:lnTo>
                  <a:lnTo>
                    <a:pt x="1886" y="381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588" y="542"/>
                  </a:lnTo>
                  <a:lnTo>
                    <a:pt x="2688" y="1103"/>
                  </a:lnTo>
                  <a:lnTo>
                    <a:pt x="2828" y="2126"/>
                  </a:lnTo>
                  <a:lnTo>
                    <a:pt x="2908" y="2547"/>
                  </a:lnTo>
                  <a:lnTo>
                    <a:pt x="2989" y="2908"/>
                  </a:lnTo>
                  <a:lnTo>
                    <a:pt x="3029" y="3048"/>
                  </a:lnTo>
                  <a:lnTo>
                    <a:pt x="3069" y="3169"/>
                  </a:lnTo>
                  <a:lnTo>
                    <a:pt x="3109" y="326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350" y="3429"/>
                  </a:lnTo>
                  <a:lnTo>
                    <a:pt x="3610" y="3550"/>
                  </a:lnTo>
                  <a:lnTo>
                    <a:pt x="4011" y="3730"/>
                  </a:lnTo>
                  <a:lnTo>
                    <a:pt x="4513" y="3911"/>
                  </a:lnTo>
                  <a:lnTo>
                    <a:pt x="5094" y="4111"/>
                  </a:lnTo>
                  <a:lnTo>
                    <a:pt x="5776" y="4332"/>
                  </a:lnTo>
                  <a:lnTo>
                    <a:pt x="6558" y="4573"/>
                  </a:lnTo>
                  <a:lnTo>
                    <a:pt x="7421" y="4813"/>
                  </a:lnTo>
                  <a:lnTo>
                    <a:pt x="8343" y="5054"/>
                  </a:lnTo>
                  <a:lnTo>
                    <a:pt x="9346" y="5295"/>
                  </a:lnTo>
                  <a:lnTo>
                    <a:pt x="10429" y="5515"/>
                  </a:lnTo>
                  <a:lnTo>
                    <a:pt x="11572" y="5736"/>
                  </a:lnTo>
                  <a:lnTo>
                    <a:pt x="12755" y="5916"/>
                  </a:lnTo>
                  <a:lnTo>
                    <a:pt x="13999" y="6097"/>
                  </a:lnTo>
                  <a:lnTo>
                    <a:pt x="15282" y="6217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7328" y="6357"/>
                  </a:lnTo>
                  <a:lnTo>
                    <a:pt x="18070" y="6378"/>
                  </a:lnTo>
                  <a:lnTo>
                    <a:pt x="18792" y="63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20195" y="6337"/>
                  </a:lnTo>
                  <a:lnTo>
                    <a:pt x="20877" y="6277"/>
                  </a:lnTo>
                  <a:lnTo>
                    <a:pt x="21539" y="6217"/>
                  </a:lnTo>
                  <a:lnTo>
                    <a:pt x="22221" y="6157"/>
                  </a:lnTo>
                  <a:lnTo>
                    <a:pt x="23524" y="5976"/>
                  </a:lnTo>
                  <a:lnTo>
                    <a:pt x="24808" y="5776"/>
                  </a:lnTo>
                  <a:lnTo>
                    <a:pt x="26031" y="5535"/>
                  </a:lnTo>
                  <a:lnTo>
                    <a:pt x="27215" y="5275"/>
                  </a:lnTo>
                  <a:lnTo>
                    <a:pt x="28338" y="4994"/>
                  </a:lnTo>
                  <a:lnTo>
                    <a:pt x="29380" y="4713"/>
                  </a:lnTo>
                  <a:lnTo>
                    <a:pt x="30363" y="4432"/>
                  </a:lnTo>
                  <a:lnTo>
                    <a:pt x="31245" y="4151"/>
                  </a:lnTo>
                  <a:lnTo>
                    <a:pt x="32028" y="3891"/>
                  </a:lnTo>
                  <a:lnTo>
                    <a:pt x="32729" y="3650"/>
                  </a:lnTo>
                  <a:lnTo>
                    <a:pt x="33752" y="3269"/>
                  </a:lnTo>
                  <a:lnTo>
                    <a:pt x="34294" y="3069"/>
                  </a:lnTo>
                  <a:lnTo>
                    <a:pt x="34294" y="3069"/>
                  </a:lnTo>
                  <a:lnTo>
                    <a:pt x="34354" y="3028"/>
                  </a:lnTo>
                  <a:lnTo>
                    <a:pt x="34414" y="2968"/>
                  </a:lnTo>
                  <a:lnTo>
                    <a:pt x="34474" y="2868"/>
                  </a:lnTo>
                  <a:lnTo>
                    <a:pt x="34534" y="2748"/>
                  </a:lnTo>
                  <a:lnTo>
                    <a:pt x="34635" y="2467"/>
                  </a:lnTo>
                  <a:lnTo>
                    <a:pt x="34735" y="2086"/>
                  </a:lnTo>
                  <a:lnTo>
                    <a:pt x="34815" y="1665"/>
                  </a:lnTo>
                  <a:lnTo>
                    <a:pt x="34895" y="1183"/>
                  </a:lnTo>
                  <a:lnTo>
                    <a:pt x="35036" y="161"/>
                  </a:lnTo>
                  <a:lnTo>
                    <a:pt x="35036" y="161"/>
                  </a:lnTo>
                  <a:lnTo>
                    <a:pt x="35678" y="622"/>
                  </a:lnTo>
                  <a:lnTo>
                    <a:pt x="36179" y="1023"/>
                  </a:lnTo>
                  <a:lnTo>
                    <a:pt x="36540" y="1344"/>
                  </a:lnTo>
                  <a:lnTo>
                    <a:pt x="36660" y="1464"/>
                  </a:lnTo>
                  <a:lnTo>
                    <a:pt x="36740" y="1544"/>
                  </a:lnTo>
                  <a:lnTo>
                    <a:pt x="36740" y="1544"/>
                  </a:lnTo>
                  <a:lnTo>
                    <a:pt x="36760" y="1645"/>
                  </a:lnTo>
                  <a:lnTo>
                    <a:pt x="36801" y="1785"/>
                  </a:lnTo>
                  <a:lnTo>
                    <a:pt x="36821" y="2246"/>
                  </a:lnTo>
                  <a:lnTo>
                    <a:pt x="36801" y="2888"/>
                  </a:lnTo>
                  <a:lnTo>
                    <a:pt x="36760" y="3630"/>
                  </a:lnTo>
                  <a:lnTo>
                    <a:pt x="36680" y="4472"/>
                  </a:lnTo>
                  <a:lnTo>
                    <a:pt x="36560" y="5315"/>
                  </a:lnTo>
                  <a:lnTo>
                    <a:pt x="36420" y="6137"/>
                  </a:lnTo>
                  <a:lnTo>
                    <a:pt x="36259" y="6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0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extrusionOk="0">
                  <a:moveTo>
                    <a:pt x="2467" y="0"/>
                  </a:move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0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8310" y="6378"/>
                  </a:lnTo>
                  <a:lnTo>
                    <a:pt x="18310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0"/>
            <p:cNvSpPr/>
            <p:nvPr/>
          </p:nvSpPr>
          <p:spPr>
            <a:xfrm>
              <a:off x="11258050" y="4416663"/>
              <a:ext cx="873900" cy="619200"/>
            </a:xfrm>
            <a:custGeom>
              <a:avLst/>
              <a:gdLst/>
              <a:ahLst/>
              <a:cxnLst/>
              <a:rect l="l" t="t" r="r" b="b"/>
              <a:pathLst>
                <a:path w="34956" h="24768" extrusionOk="0">
                  <a:moveTo>
                    <a:pt x="61" y="1"/>
                  </a:moveTo>
                  <a:lnTo>
                    <a:pt x="21" y="41"/>
                  </a:lnTo>
                  <a:lnTo>
                    <a:pt x="1" y="6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82" y="823"/>
                  </a:lnTo>
                  <a:lnTo>
                    <a:pt x="542" y="1505"/>
                  </a:lnTo>
                  <a:lnTo>
                    <a:pt x="783" y="2186"/>
                  </a:lnTo>
                  <a:lnTo>
                    <a:pt x="1024" y="2888"/>
                  </a:lnTo>
                  <a:lnTo>
                    <a:pt x="1224" y="3590"/>
                  </a:lnTo>
                  <a:lnTo>
                    <a:pt x="1425" y="4292"/>
                  </a:lnTo>
                  <a:lnTo>
                    <a:pt x="1806" y="5696"/>
                  </a:lnTo>
                  <a:lnTo>
                    <a:pt x="2528" y="8524"/>
                  </a:lnTo>
                  <a:lnTo>
                    <a:pt x="2909" y="9948"/>
                  </a:lnTo>
                  <a:lnTo>
                    <a:pt x="3310" y="11351"/>
                  </a:lnTo>
                  <a:lnTo>
                    <a:pt x="3831" y="12936"/>
                  </a:lnTo>
                  <a:lnTo>
                    <a:pt x="4453" y="14741"/>
                  </a:lnTo>
                  <a:lnTo>
                    <a:pt x="5135" y="16646"/>
                  </a:lnTo>
                  <a:lnTo>
                    <a:pt x="5817" y="18491"/>
                  </a:lnTo>
                  <a:lnTo>
                    <a:pt x="6960" y="21539"/>
                  </a:lnTo>
                  <a:lnTo>
                    <a:pt x="7441" y="22823"/>
                  </a:lnTo>
                  <a:lnTo>
                    <a:pt x="7461" y="22903"/>
                  </a:lnTo>
                  <a:lnTo>
                    <a:pt x="7501" y="22983"/>
                  </a:lnTo>
                  <a:lnTo>
                    <a:pt x="7561" y="23023"/>
                  </a:lnTo>
                  <a:lnTo>
                    <a:pt x="7722" y="23023"/>
                  </a:lnTo>
                  <a:lnTo>
                    <a:pt x="7802" y="22983"/>
                  </a:lnTo>
                  <a:lnTo>
                    <a:pt x="7862" y="22923"/>
                  </a:lnTo>
                  <a:lnTo>
                    <a:pt x="7882" y="22823"/>
                  </a:lnTo>
                  <a:lnTo>
                    <a:pt x="8584" y="17929"/>
                  </a:lnTo>
                  <a:lnTo>
                    <a:pt x="9286" y="13036"/>
                  </a:lnTo>
                  <a:lnTo>
                    <a:pt x="10028" y="8143"/>
                  </a:lnTo>
                  <a:lnTo>
                    <a:pt x="10409" y="5696"/>
                  </a:lnTo>
                  <a:lnTo>
                    <a:pt x="10810" y="3249"/>
                  </a:lnTo>
                  <a:lnTo>
                    <a:pt x="10951" y="3891"/>
                  </a:lnTo>
                  <a:lnTo>
                    <a:pt x="11131" y="4513"/>
                  </a:lnTo>
                  <a:lnTo>
                    <a:pt x="11332" y="5134"/>
                  </a:lnTo>
                  <a:lnTo>
                    <a:pt x="11532" y="5776"/>
                  </a:lnTo>
                  <a:lnTo>
                    <a:pt x="11973" y="7020"/>
                  </a:lnTo>
                  <a:lnTo>
                    <a:pt x="12395" y="8243"/>
                  </a:lnTo>
                  <a:lnTo>
                    <a:pt x="13337" y="11031"/>
                  </a:lnTo>
                  <a:lnTo>
                    <a:pt x="14280" y="13818"/>
                  </a:lnTo>
                  <a:lnTo>
                    <a:pt x="15202" y="16485"/>
                  </a:lnTo>
                  <a:lnTo>
                    <a:pt x="16125" y="19133"/>
                  </a:lnTo>
                  <a:lnTo>
                    <a:pt x="17107" y="21780"/>
                  </a:lnTo>
                  <a:lnTo>
                    <a:pt x="18110" y="24427"/>
                  </a:lnTo>
                  <a:lnTo>
                    <a:pt x="18190" y="24527"/>
                  </a:lnTo>
                  <a:lnTo>
                    <a:pt x="18331" y="24688"/>
                  </a:lnTo>
                  <a:lnTo>
                    <a:pt x="18411" y="24748"/>
                  </a:lnTo>
                  <a:lnTo>
                    <a:pt x="18491" y="24768"/>
                  </a:lnTo>
                  <a:lnTo>
                    <a:pt x="18551" y="24768"/>
                  </a:lnTo>
                  <a:lnTo>
                    <a:pt x="18571" y="24748"/>
                  </a:lnTo>
                  <a:lnTo>
                    <a:pt x="18591" y="24728"/>
                  </a:lnTo>
                  <a:lnTo>
                    <a:pt x="19875" y="19173"/>
                  </a:lnTo>
                  <a:lnTo>
                    <a:pt x="20497" y="16405"/>
                  </a:lnTo>
                  <a:lnTo>
                    <a:pt x="21098" y="13618"/>
                  </a:lnTo>
                  <a:lnTo>
                    <a:pt x="21640" y="11111"/>
                  </a:lnTo>
                  <a:lnTo>
                    <a:pt x="22161" y="8604"/>
                  </a:lnTo>
                  <a:lnTo>
                    <a:pt x="22402" y="7340"/>
                  </a:lnTo>
                  <a:lnTo>
                    <a:pt x="22622" y="6077"/>
                  </a:lnTo>
                  <a:lnTo>
                    <a:pt x="22843" y="4814"/>
                  </a:lnTo>
                  <a:lnTo>
                    <a:pt x="23023" y="3530"/>
                  </a:lnTo>
                  <a:lnTo>
                    <a:pt x="23344" y="4774"/>
                  </a:lnTo>
                  <a:lnTo>
                    <a:pt x="23705" y="5997"/>
                  </a:lnTo>
                  <a:lnTo>
                    <a:pt x="24066" y="7240"/>
                  </a:lnTo>
                  <a:lnTo>
                    <a:pt x="24447" y="8464"/>
                  </a:lnTo>
                  <a:lnTo>
                    <a:pt x="25249" y="10890"/>
                  </a:lnTo>
                  <a:lnTo>
                    <a:pt x="26052" y="13317"/>
                  </a:lnTo>
                  <a:lnTo>
                    <a:pt x="26914" y="15924"/>
                  </a:lnTo>
                  <a:lnTo>
                    <a:pt x="27796" y="18491"/>
                  </a:lnTo>
                  <a:lnTo>
                    <a:pt x="28719" y="21078"/>
                  </a:lnTo>
                  <a:lnTo>
                    <a:pt x="29661" y="23645"/>
                  </a:lnTo>
                  <a:lnTo>
                    <a:pt x="29702" y="23685"/>
                  </a:lnTo>
                  <a:lnTo>
                    <a:pt x="29762" y="23745"/>
                  </a:lnTo>
                  <a:lnTo>
                    <a:pt x="29942" y="23885"/>
                  </a:lnTo>
                  <a:lnTo>
                    <a:pt x="30043" y="23926"/>
                  </a:lnTo>
                  <a:lnTo>
                    <a:pt x="30123" y="23946"/>
                  </a:lnTo>
                  <a:lnTo>
                    <a:pt x="30203" y="23926"/>
                  </a:lnTo>
                  <a:lnTo>
                    <a:pt x="30223" y="23906"/>
                  </a:lnTo>
                  <a:lnTo>
                    <a:pt x="30243" y="23865"/>
                  </a:lnTo>
                  <a:lnTo>
                    <a:pt x="30604" y="22401"/>
                  </a:lnTo>
                  <a:lnTo>
                    <a:pt x="30945" y="20917"/>
                  </a:lnTo>
                  <a:lnTo>
                    <a:pt x="31286" y="19433"/>
                  </a:lnTo>
                  <a:lnTo>
                    <a:pt x="31607" y="17949"/>
                  </a:lnTo>
                  <a:lnTo>
                    <a:pt x="32228" y="14981"/>
                  </a:lnTo>
                  <a:lnTo>
                    <a:pt x="32830" y="11993"/>
                  </a:lnTo>
                  <a:lnTo>
                    <a:pt x="33432" y="9125"/>
                  </a:lnTo>
                  <a:lnTo>
                    <a:pt x="34013" y="6217"/>
                  </a:lnTo>
                  <a:lnTo>
                    <a:pt x="34274" y="4774"/>
                  </a:lnTo>
                  <a:lnTo>
                    <a:pt x="34535" y="3330"/>
                  </a:lnTo>
                  <a:lnTo>
                    <a:pt x="34755" y="1866"/>
                  </a:lnTo>
                  <a:lnTo>
                    <a:pt x="34956" y="422"/>
                  </a:lnTo>
                  <a:lnTo>
                    <a:pt x="34956" y="382"/>
                  </a:lnTo>
                  <a:lnTo>
                    <a:pt x="34936" y="362"/>
                  </a:lnTo>
                  <a:lnTo>
                    <a:pt x="34896" y="341"/>
                  </a:lnTo>
                  <a:lnTo>
                    <a:pt x="34836" y="341"/>
                  </a:lnTo>
                  <a:lnTo>
                    <a:pt x="34815" y="362"/>
                  </a:lnTo>
                  <a:lnTo>
                    <a:pt x="34815" y="382"/>
                  </a:lnTo>
                  <a:lnTo>
                    <a:pt x="34475" y="1846"/>
                  </a:lnTo>
                  <a:lnTo>
                    <a:pt x="34174" y="3310"/>
                  </a:lnTo>
                  <a:lnTo>
                    <a:pt x="33893" y="4774"/>
                  </a:lnTo>
                  <a:lnTo>
                    <a:pt x="33612" y="6237"/>
                  </a:lnTo>
                  <a:lnTo>
                    <a:pt x="33051" y="9165"/>
                  </a:lnTo>
                  <a:lnTo>
                    <a:pt x="32770" y="10649"/>
                  </a:lnTo>
                  <a:lnTo>
                    <a:pt x="32489" y="12093"/>
                  </a:lnTo>
                  <a:lnTo>
                    <a:pt x="31867" y="14921"/>
                  </a:lnTo>
                  <a:lnTo>
                    <a:pt x="31246" y="17749"/>
                  </a:lnTo>
                  <a:lnTo>
                    <a:pt x="30624" y="20576"/>
                  </a:lnTo>
                  <a:lnTo>
                    <a:pt x="30002" y="23404"/>
                  </a:lnTo>
                  <a:lnTo>
                    <a:pt x="29080" y="20877"/>
                  </a:lnTo>
                  <a:lnTo>
                    <a:pt x="28177" y="18330"/>
                  </a:lnTo>
                  <a:lnTo>
                    <a:pt x="27295" y="15783"/>
                  </a:lnTo>
                  <a:lnTo>
                    <a:pt x="26433" y="13237"/>
                  </a:lnTo>
                  <a:lnTo>
                    <a:pt x="25410" y="10148"/>
                  </a:lnTo>
                  <a:lnTo>
                    <a:pt x="24327" y="6739"/>
                  </a:lnTo>
                  <a:lnTo>
                    <a:pt x="23124" y="2808"/>
                  </a:lnTo>
                  <a:lnTo>
                    <a:pt x="23104" y="2768"/>
                  </a:lnTo>
                  <a:lnTo>
                    <a:pt x="22983" y="2768"/>
                  </a:lnTo>
                  <a:lnTo>
                    <a:pt x="22883" y="2808"/>
                  </a:lnTo>
                  <a:lnTo>
                    <a:pt x="22863" y="2848"/>
                  </a:lnTo>
                  <a:lnTo>
                    <a:pt x="22843" y="2868"/>
                  </a:lnTo>
                  <a:lnTo>
                    <a:pt x="22622" y="4092"/>
                  </a:lnTo>
                  <a:lnTo>
                    <a:pt x="22041" y="6980"/>
                  </a:lnTo>
                  <a:lnTo>
                    <a:pt x="21319" y="10509"/>
                  </a:lnTo>
                  <a:lnTo>
                    <a:pt x="20637" y="13698"/>
                  </a:lnTo>
                  <a:lnTo>
                    <a:pt x="19554" y="18852"/>
                  </a:lnTo>
                  <a:lnTo>
                    <a:pt x="18992" y="21439"/>
                  </a:lnTo>
                  <a:lnTo>
                    <a:pt x="18411" y="24006"/>
                  </a:lnTo>
                  <a:lnTo>
                    <a:pt x="17428" y="21339"/>
                  </a:lnTo>
                  <a:lnTo>
                    <a:pt x="16446" y="18671"/>
                  </a:lnTo>
                  <a:lnTo>
                    <a:pt x="15503" y="16004"/>
                  </a:lnTo>
                  <a:lnTo>
                    <a:pt x="14580" y="13317"/>
                  </a:lnTo>
                  <a:lnTo>
                    <a:pt x="12756" y="7942"/>
                  </a:lnTo>
                  <a:lnTo>
                    <a:pt x="12334" y="6659"/>
                  </a:lnTo>
                  <a:lnTo>
                    <a:pt x="11893" y="5375"/>
                  </a:lnTo>
                  <a:lnTo>
                    <a:pt x="11673" y="4713"/>
                  </a:lnTo>
                  <a:lnTo>
                    <a:pt x="11432" y="4092"/>
                  </a:lnTo>
                  <a:lnTo>
                    <a:pt x="11171" y="3450"/>
                  </a:lnTo>
                  <a:lnTo>
                    <a:pt x="10890" y="2848"/>
                  </a:lnTo>
                  <a:lnTo>
                    <a:pt x="10850" y="2828"/>
                  </a:lnTo>
                  <a:lnTo>
                    <a:pt x="10770" y="2808"/>
                  </a:lnTo>
                  <a:lnTo>
                    <a:pt x="10690" y="2788"/>
                  </a:lnTo>
                  <a:lnTo>
                    <a:pt x="10670" y="2808"/>
                  </a:lnTo>
                  <a:lnTo>
                    <a:pt x="10650" y="2848"/>
                  </a:lnTo>
                  <a:lnTo>
                    <a:pt x="9808" y="7561"/>
                  </a:lnTo>
                  <a:lnTo>
                    <a:pt x="9386" y="9928"/>
                  </a:lnTo>
                  <a:lnTo>
                    <a:pt x="9005" y="12294"/>
                  </a:lnTo>
                  <a:lnTo>
                    <a:pt x="8624" y="14660"/>
                  </a:lnTo>
                  <a:lnTo>
                    <a:pt x="8263" y="17027"/>
                  </a:lnTo>
                  <a:lnTo>
                    <a:pt x="7902" y="19393"/>
                  </a:lnTo>
                  <a:lnTo>
                    <a:pt x="7581" y="21780"/>
                  </a:lnTo>
                  <a:lnTo>
                    <a:pt x="7100" y="20416"/>
                  </a:lnTo>
                  <a:lnTo>
                    <a:pt x="6599" y="19052"/>
                  </a:lnTo>
                  <a:lnTo>
                    <a:pt x="5596" y="16345"/>
                  </a:lnTo>
                  <a:lnTo>
                    <a:pt x="5095" y="14981"/>
                  </a:lnTo>
                  <a:lnTo>
                    <a:pt x="4613" y="13618"/>
                  </a:lnTo>
                  <a:lnTo>
                    <a:pt x="4152" y="12234"/>
                  </a:lnTo>
                  <a:lnTo>
                    <a:pt x="3711" y="10850"/>
                  </a:lnTo>
                  <a:lnTo>
                    <a:pt x="3310" y="9486"/>
                  </a:lnTo>
                  <a:lnTo>
                    <a:pt x="2929" y="8123"/>
                  </a:lnTo>
                  <a:lnTo>
                    <a:pt x="2528" y="6759"/>
                  </a:lnTo>
                  <a:lnTo>
                    <a:pt x="2127" y="5395"/>
                  </a:lnTo>
                  <a:lnTo>
                    <a:pt x="1706" y="4052"/>
                  </a:lnTo>
                  <a:lnTo>
                    <a:pt x="1244" y="2708"/>
                  </a:lnTo>
                  <a:lnTo>
                    <a:pt x="1004" y="2026"/>
                  </a:lnTo>
                  <a:lnTo>
                    <a:pt x="743" y="1364"/>
                  </a:lnTo>
                  <a:lnTo>
                    <a:pt x="482" y="702"/>
                  </a:lnTo>
                  <a:lnTo>
                    <a:pt x="201" y="61"/>
                  </a:lnTo>
                  <a:lnTo>
                    <a:pt x="161" y="2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0"/>
            <p:cNvSpPr/>
            <p:nvPr/>
          </p:nvSpPr>
          <p:spPr>
            <a:xfrm>
              <a:off x="11241025" y="4391588"/>
              <a:ext cx="49150" cy="49175"/>
            </a:xfrm>
            <a:custGeom>
              <a:avLst/>
              <a:gdLst/>
              <a:ahLst/>
              <a:cxnLst/>
              <a:rect l="l" t="t" r="r" b="b"/>
              <a:pathLst>
                <a:path w="1966" h="1967" extrusionOk="0">
                  <a:moveTo>
                    <a:pt x="822" y="1"/>
                  </a:moveTo>
                  <a:lnTo>
                    <a:pt x="722" y="21"/>
                  </a:lnTo>
                  <a:lnTo>
                    <a:pt x="622" y="61"/>
                  </a:lnTo>
                  <a:lnTo>
                    <a:pt x="521" y="101"/>
                  </a:lnTo>
                  <a:lnTo>
                    <a:pt x="421" y="161"/>
                  </a:lnTo>
                  <a:lnTo>
                    <a:pt x="261" y="302"/>
                  </a:lnTo>
                  <a:lnTo>
                    <a:pt x="140" y="482"/>
                  </a:lnTo>
                  <a:lnTo>
                    <a:pt x="40" y="683"/>
                  </a:lnTo>
                  <a:lnTo>
                    <a:pt x="0" y="883"/>
                  </a:lnTo>
                  <a:lnTo>
                    <a:pt x="0" y="1004"/>
                  </a:lnTo>
                  <a:lnTo>
                    <a:pt x="0" y="1124"/>
                  </a:lnTo>
                  <a:lnTo>
                    <a:pt x="40" y="1284"/>
                  </a:lnTo>
                  <a:lnTo>
                    <a:pt x="100" y="1445"/>
                  </a:lnTo>
                  <a:lnTo>
                    <a:pt x="201" y="1605"/>
                  </a:lnTo>
                  <a:lnTo>
                    <a:pt x="341" y="1725"/>
                  </a:lnTo>
                  <a:lnTo>
                    <a:pt x="501" y="1846"/>
                  </a:lnTo>
                  <a:lnTo>
                    <a:pt x="682" y="1926"/>
                  </a:lnTo>
                  <a:lnTo>
                    <a:pt x="882" y="1966"/>
                  </a:lnTo>
                  <a:lnTo>
                    <a:pt x="1103" y="1966"/>
                  </a:lnTo>
                  <a:lnTo>
                    <a:pt x="1243" y="1946"/>
                  </a:lnTo>
                  <a:lnTo>
                    <a:pt x="1384" y="1906"/>
                  </a:lnTo>
                  <a:lnTo>
                    <a:pt x="1504" y="1846"/>
                  </a:lnTo>
                  <a:lnTo>
                    <a:pt x="1604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5" y="1445"/>
                  </a:lnTo>
                  <a:lnTo>
                    <a:pt x="1905" y="1304"/>
                  </a:lnTo>
                  <a:lnTo>
                    <a:pt x="1945" y="1204"/>
                  </a:lnTo>
                  <a:lnTo>
                    <a:pt x="1965" y="1084"/>
                  </a:lnTo>
                  <a:lnTo>
                    <a:pt x="1965" y="963"/>
                  </a:lnTo>
                  <a:lnTo>
                    <a:pt x="1965" y="863"/>
                  </a:lnTo>
                  <a:lnTo>
                    <a:pt x="1945" y="743"/>
                  </a:lnTo>
                  <a:lnTo>
                    <a:pt x="1905" y="643"/>
                  </a:lnTo>
                  <a:lnTo>
                    <a:pt x="1865" y="542"/>
                  </a:lnTo>
                  <a:lnTo>
                    <a:pt x="1805" y="442"/>
                  </a:lnTo>
                  <a:lnTo>
                    <a:pt x="1745" y="362"/>
                  </a:lnTo>
                  <a:lnTo>
                    <a:pt x="1665" y="282"/>
                  </a:lnTo>
                  <a:lnTo>
                    <a:pt x="1584" y="201"/>
                  </a:lnTo>
                  <a:lnTo>
                    <a:pt x="1504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3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0"/>
            <p:cNvSpPr/>
            <p:nvPr/>
          </p:nvSpPr>
          <p:spPr>
            <a:xfrm>
              <a:off x="11700750" y="5008263"/>
              <a:ext cx="49175" cy="49175"/>
            </a:xfrm>
            <a:custGeom>
              <a:avLst/>
              <a:gdLst/>
              <a:ahLst/>
              <a:cxnLst/>
              <a:rect l="l" t="t" r="r" b="b"/>
              <a:pathLst>
                <a:path w="1967" h="1967" extrusionOk="0">
                  <a:moveTo>
                    <a:pt x="823" y="1"/>
                  </a:moveTo>
                  <a:lnTo>
                    <a:pt x="723" y="21"/>
                  </a:lnTo>
                  <a:lnTo>
                    <a:pt x="623" y="61"/>
                  </a:lnTo>
                  <a:lnTo>
                    <a:pt x="522" y="121"/>
                  </a:lnTo>
                  <a:lnTo>
                    <a:pt x="442" y="161"/>
                  </a:lnTo>
                  <a:lnTo>
                    <a:pt x="282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903"/>
                  </a:lnTo>
                  <a:lnTo>
                    <a:pt x="1" y="1004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01" y="1445"/>
                  </a:lnTo>
                  <a:lnTo>
                    <a:pt x="222" y="1605"/>
                  </a:lnTo>
                  <a:lnTo>
                    <a:pt x="342" y="1746"/>
                  </a:lnTo>
                  <a:lnTo>
                    <a:pt x="502" y="1846"/>
                  </a:lnTo>
                  <a:lnTo>
                    <a:pt x="683" y="1926"/>
                  </a:lnTo>
                  <a:lnTo>
                    <a:pt x="883" y="1966"/>
                  </a:lnTo>
                  <a:lnTo>
                    <a:pt x="1124" y="1966"/>
                  </a:lnTo>
                  <a:lnTo>
                    <a:pt x="1244" y="1946"/>
                  </a:lnTo>
                  <a:lnTo>
                    <a:pt x="1385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6" y="1665"/>
                  </a:lnTo>
                  <a:lnTo>
                    <a:pt x="1786" y="1565"/>
                  </a:lnTo>
                  <a:lnTo>
                    <a:pt x="1866" y="1445"/>
                  </a:lnTo>
                  <a:lnTo>
                    <a:pt x="190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66" y="964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06" y="442"/>
                  </a:lnTo>
                  <a:lnTo>
                    <a:pt x="1746" y="362"/>
                  </a:lnTo>
                  <a:lnTo>
                    <a:pt x="1666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5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0"/>
            <p:cNvSpPr/>
            <p:nvPr/>
          </p:nvSpPr>
          <p:spPr>
            <a:xfrm>
              <a:off x="11503725" y="4464788"/>
              <a:ext cx="49650" cy="49175"/>
            </a:xfrm>
            <a:custGeom>
              <a:avLst/>
              <a:gdLst/>
              <a:ahLst/>
              <a:cxnLst/>
              <a:rect l="l" t="t" r="r" b="b"/>
              <a:pathLst>
                <a:path w="1986" h="1967" extrusionOk="0">
                  <a:moveTo>
                    <a:pt x="843" y="1"/>
                  </a:moveTo>
                  <a:lnTo>
                    <a:pt x="723" y="21"/>
                  </a:lnTo>
                  <a:lnTo>
                    <a:pt x="622" y="61"/>
                  </a:lnTo>
                  <a:lnTo>
                    <a:pt x="522" y="101"/>
                  </a:lnTo>
                  <a:lnTo>
                    <a:pt x="442" y="161"/>
                  </a:lnTo>
                  <a:lnTo>
                    <a:pt x="281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883"/>
                  </a:lnTo>
                  <a:lnTo>
                    <a:pt x="1" y="1003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21" y="1445"/>
                  </a:lnTo>
                  <a:lnTo>
                    <a:pt x="221" y="1605"/>
                  </a:lnTo>
                  <a:lnTo>
                    <a:pt x="342" y="1725"/>
                  </a:lnTo>
                  <a:lnTo>
                    <a:pt x="502" y="1846"/>
                  </a:lnTo>
                  <a:lnTo>
                    <a:pt x="682" y="1926"/>
                  </a:lnTo>
                  <a:lnTo>
                    <a:pt x="903" y="1966"/>
                  </a:lnTo>
                  <a:lnTo>
                    <a:pt x="1124" y="1966"/>
                  </a:lnTo>
                  <a:lnTo>
                    <a:pt x="1264" y="1946"/>
                  </a:lnTo>
                  <a:lnTo>
                    <a:pt x="1384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6" y="1445"/>
                  </a:lnTo>
                  <a:lnTo>
                    <a:pt x="192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86" y="963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26" y="442"/>
                  </a:lnTo>
                  <a:lnTo>
                    <a:pt x="1745" y="362"/>
                  </a:lnTo>
                  <a:lnTo>
                    <a:pt x="1685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0"/>
            <p:cNvSpPr/>
            <p:nvPr/>
          </p:nvSpPr>
          <p:spPr>
            <a:xfrm>
              <a:off x="11419000" y="4969163"/>
              <a:ext cx="49150" cy="49675"/>
            </a:xfrm>
            <a:custGeom>
              <a:avLst/>
              <a:gdLst/>
              <a:ahLst/>
              <a:cxnLst/>
              <a:rect l="l" t="t" r="r" b="b"/>
              <a:pathLst>
                <a:path w="1966" h="1987" extrusionOk="0">
                  <a:moveTo>
                    <a:pt x="943" y="1"/>
                  </a:moveTo>
                  <a:lnTo>
                    <a:pt x="823" y="21"/>
                  </a:lnTo>
                  <a:lnTo>
                    <a:pt x="722" y="41"/>
                  </a:lnTo>
                  <a:lnTo>
                    <a:pt x="622" y="81"/>
                  </a:lnTo>
                  <a:lnTo>
                    <a:pt x="522" y="121"/>
                  </a:lnTo>
                  <a:lnTo>
                    <a:pt x="422" y="181"/>
                  </a:lnTo>
                  <a:lnTo>
                    <a:pt x="261" y="322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4"/>
                  </a:lnTo>
                  <a:lnTo>
                    <a:pt x="40" y="1304"/>
                  </a:lnTo>
                  <a:lnTo>
                    <a:pt x="101" y="1465"/>
                  </a:lnTo>
                  <a:lnTo>
                    <a:pt x="201" y="1625"/>
                  </a:lnTo>
                  <a:lnTo>
                    <a:pt x="341" y="1745"/>
                  </a:lnTo>
                  <a:lnTo>
                    <a:pt x="502" y="1866"/>
                  </a:lnTo>
                  <a:lnTo>
                    <a:pt x="682" y="1946"/>
                  </a:lnTo>
                  <a:lnTo>
                    <a:pt x="883" y="1986"/>
                  </a:lnTo>
                  <a:lnTo>
                    <a:pt x="1123" y="1986"/>
                  </a:lnTo>
                  <a:lnTo>
                    <a:pt x="1244" y="1966"/>
                  </a:lnTo>
                  <a:lnTo>
                    <a:pt x="1384" y="1926"/>
                  </a:lnTo>
                  <a:lnTo>
                    <a:pt x="1504" y="1846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5"/>
                  </a:lnTo>
                  <a:lnTo>
                    <a:pt x="1865" y="1465"/>
                  </a:lnTo>
                  <a:lnTo>
                    <a:pt x="1906" y="1324"/>
                  </a:lnTo>
                  <a:lnTo>
                    <a:pt x="1946" y="1224"/>
                  </a:lnTo>
                  <a:lnTo>
                    <a:pt x="1966" y="1104"/>
                  </a:lnTo>
                  <a:lnTo>
                    <a:pt x="1966" y="983"/>
                  </a:lnTo>
                  <a:lnTo>
                    <a:pt x="1966" y="863"/>
                  </a:lnTo>
                  <a:lnTo>
                    <a:pt x="1946" y="763"/>
                  </a:lnTo>
                  <a:lnTo>
                    <a:pt x="1906" y="662"/>
                  </a:lnTo>
                  <a:lnTo>
                    <a:pt x="1865" y="562"/>
                  </a:lnTo>
                  <a:lnTo>
                    <a:pt x="1805" y="462"/>
                  </a:lnTo>
                  <a:lnTo>
                    <a:pt x="1745" y="382"/>
                  </a:lnTo>
                  <a:lnTo>
                    <a:pt x="1665" y="281"/>
                  </a:lnTo>
                  <a:lnTo>
                    <a:pt x="1585" y="221"/>
                  </a:lnTo>
                  <a:lnTo>
                    <a:pt x="1504" y="161"/>
                  </a:lnTo>
                  <a:lnTo>
                    <a:pt x="1404" y="101"/>
                  </a:lnTo>
                  <a:lnTo>
                    <a:pt x="1284" y="61"/>
                  </a:lnTo>
                  <a:lnTo>
                    <a:pt x="1184" y="21"/>
                  </a:lnTo>
                  <a:lnTo>
                    <a:pt x="1063" y="2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0"/>
            <p:cNvSpPr/>
            <p:nvPr/>
          </p:nvSpPr>
          <p:spPr>
            <a:xfrm>
              <a:off x="12105350" y="4403638"/>
              <a:ext cx="49675" cy="49650"/>
            </a:xfrm>
            <a:custGeom>
              <a:avLst/>
              <a:gdLst/>
              <a:ahLst/>
              <a:cxnLst/>
              <a:rect l="l" t="t" r="r" b="b"/>
              <a:pathLst>
                <a:path w="1987" h="1986" extrusionOk="0">
                  <a:moveTo>
                    <a:pt x="944" y="0"/>
                  </a:moveTo>
                  <a:lnTo>
                    <a:pt x="843" y="20"/>
                  </a:lnTo>
                  <a:lnTo>
                    <a:pt x="743" y="40"/>
                  </a:lnTo>
                  <a:lnTo>
                    <a:pt x="623" y="80"/>
                  </a:lnTo>
                  <a:lnTo>
                    <a:pt x="542" y="120"/>
                  </a:lnTo>
                  <a:lnTo>
                    <a:pt x="442" y="181"/>
                  </a:lnTo>
                  <a:lnTo>
                    <a:pt x="282" y="321"/>
                  </a:lnTo>
                  <a:lnTo>
                    <a:pt x="161" y="481"/>
                  </a:lnTo>
                  <a:lnTo>
                    <a:pt x="61" y="682"/>
                  </a:lnTo>
                  <a:lnTo>
                    <a:pt x="21" y="903"/>
                  </a:lnTo>
                  <a:lnTo>
                    <a:pt x="1" y="1023"/>
                  </a:lnTo>
                  <a:lnTo>
                    <a:pt x="2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2" y="1604"/>
                  </a:lnTo>
                  <a:lnTo>
                    <a:pt x="362" y="1745"/>
                  </a:lnTo>
                  <a:lnTo>
                    <a:pt x="522" y="1865"/>
                  </a:lnTo>
                  <a:lnTo>
                    <a:pt x="703" y="192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5"/>
                  </a:lnTo>
                  <a:lnTo>
                    <a:pt x="1385" y="1905"/>
                  </a:lnTo>
                  <a:lnTo>
                    <a:pt x="1505" y="1845"/>
                  </a:lnTo>
                  <a:lnTo>
                    <a:pt x="1625" y="1765"/>
                  </a:lnTo>
                  <a:lnTo>
                    <a:pt x="1706" y="1685"/>
                  </a:lnTo>
                  <a:lnTo>
                    <a:pt x="1806" y="1564"/>
                  </a:lnTo>
                  <a:lnTo>
                    <a:pt x="1866" y="1444"/>
                  </a:lnTo>
                  <a:lnTo>
                    <a:pt x="1926" y="1324"/>
                  </a:lnTo>
                  <a:lnTo>
                    <a:pt x="1966" y="1203"/>
                  </a:lnTo>
                  <a:lnTo>
                    <a:pt x="1986" y="1103"/>
                  </a:lnTo>
                  <a:lnTo>
                    <a:pt x="1986" y="983"/>
                  </a:lnTo>
                  <a:lnTo>
                    <a:pt x="1986" y="862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86" y="542"/>
                  </a:lnTo>
                  <a:lnTo>
                    <a:pt x="1826" y="461"/>
                  </a:lnTo>
                  <a:lnTo>
                    <a:pt x="1766" y="361"/>
                  </a:lnTo>
                  <a:lnTo>
                    <a:pt x="1686" y="281"/>
                  </a:lnTo>
                  <a:lnTo>
                    <a:pt x="1605" y="221"/>
                  </a:lnTo>
                  <a:lnTo>
                    <a:pt x="1505" y="161"/>
                  </a:lnTo>
                  <a:lnTo>
                    <a:pt x="1405" y="100"/>
                  </a:lnTo>
                  <a:lnTo>
                    <a:pt x="1305" y="60"/>
                  </a:lnTo>
                  <a:lnTo>
                    <a:pt x="1184" y="20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0"/>
            <p:cNvSpPr/>
            <p:nvPr/>
          </p:nvSpPr>
          <p:spPr>
            <a:xfrm>
              <a:off x="11812575" y="4458288"/>
              <a:ext cx="49150" cy="49650"/>
            </a:xfrm>
            <a:custGeom>
              <a:avLst/>
              <a:gdLst/>
              <a:ahLst/>
              <a:cxnLst/>
              <a:rect l="l" t="t" r="r" b="b"/>
              <a:pathLst>
                <a:path w="1966" h="1986" extrusionOk="0">
                  <a:moveTo>
                    <a:pt x="943" y="0"/>
                  </a:moveTo>
                  <a:lnTo>
                    <a:pt x="822" y="20"/>
                  </a:lnTo>
                  <a:lnTo>
                    <a:pt x="722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1" y="181"/>
                  </a:lnTo>
                  <a:lnTo>
                    <a:pt x="281" y="321"/>
                  </a:lnTo>
                  <a:lnTo>
                    <a:pt x="141" y="481"/>
                  </a:lnTo>
                  <a:lnTo>
                    <a:pt x="60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3"/>
                  </a:lnTo>
                  <a:lnTo>
                    <a:pt x="40" y="1304"/>
                  </a:lnTo>
                  <a:lnTo>
                    <a:pt x="100" y="1464"/>
                  </a:lnTo>
                  <a:lnTo>
                    <a:pt x="221" y="1604"/>
                  </a:lnTo>
                  <a:lnTo>
                    <a:pt x="341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883" y="1985"/>
                  </a:lnTo>
                  <a:lnTo>
                    <a:pt x="1123" y="1985"/>
                  </a:lnTo>
                  <a:lnTo>
                    <a:pt x="1244" y="1965"/>
                  </a:lnTo>
                  <a:lnTo>
                    <a:pt x="1384" y="1905"/>
                  </a:lnTo>
                  <a:lnTo>
                    <a:pt x="1504" y="1845"/>
                  </a:lnTo>
                  <a:lnTo>
                    <a:pt x="1605" y="1765"/>
                  </a:lnTo>
                  <a:lnTo>
                    <a:pt x="1705" y="1685"/>
                  </a:lnTo>
                  <a:lnTo>
                    <a:pt x="1785" y="1564"/>
                  </a:lnTo>
                  <a:lnTo>
                    <a:pt x="1865" y="1444"/>
                  </a:lnTo>
                  <a:lnTo>
                    <a:pt x="1905" y="1324"/>
                  </a:lnTo>
                  <a:lnTo>
                    <a:pt x="1945" y="1203"/>
                  </a:lnTo>
                  <a:lnTo>
                    <a:pt x="1965" y="1103"/>
                  </a:lnTo>
                  <a:lnTo>
                    <a:pt x="1965" y="983"/>
                  </a:lnTo>
                  <a:lnTo>
                    <a:pt x="1965" y="862"/>
                  </a:lnTo>
                  <a:lnTo>
                    <a:pt x="1945" y="762"/>
                  </a:lnTo>
                  <a:lnTo>
                    <a:pt x="1905" y="662"/>
                  </a:lnTo>
                  <a:lnTo>
                    <a:pt x="1865" y="542"/>
                  </a:lnTo>
                  <a:lnTo>
                    <a:pt x="1805" y="461"/>
                  </a:lnTo>
                  <a:lnTo>
                    <a:pt x="1745" y="361"/>
                  </a:lnTo>
                  <a:lnTo>
                    <a:pt x="1665" y="281"/>
                  </a:lnTo>
                  <a:lnTo>
                    <a:pt x="1584" y="221"/>
                  </a:lnTo>
                  <a:lnTo>
                    <a:pt x="1504" y="160"/>
                  </a:lnTo>
                  <a:lnTo>
                    <a:pt x="1404" y="100"/>
                  </a:lnTo>
                  <a:lnTo>
                    <a:pt x="1284" y="60"/>
                  </a:lnTo>
                  <a:lnTo>
                    <a:pt x="1183" y="20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0"/>
            <p:cNvSpPr/>
            <p:nvPr/>
          </p:nvSpPr>
          <p:spPr>
            <a:xfrm>
              <a:off x="11982525" y="4983213"/>
              <a:ext cx="49650" cy="49650"/>
            </a:xfrm>
            <a:custGeom>
              <a:avLst/>
              <a:gdLst/>
              <a:ahLst/>
              <a:cxnLst/>
              <a:rect l="l" t="t" r="r" b="b"/>
              <a:pathLst>
                <a:path w="1986" h="1986" extrusionOk="0">
                  <a:moveTo>
                    <a:pt x="943" y="0"/>
                  </a:moveTo>
                  <a:lnTo>
                    <a:pt x="843" y="20"/>
                  </a:lnTo>
                  <a:lnTo>
                    <a:pt x="723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2" y="181"/>
                  </a:lnTo>
                  <a:lnTo>
                    <a:pt x="281" y="321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1" y="903"/>
                  </a:lnTo>
                  <a:lnTo>
                    <a:pt x="1" y="1023"/>
                  </a:lnTo>
                  <a:lnTo>
                    <a:pt x="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1" y="1625"/>
                  </a:lnTo>
                  <a:lnTo>
                    <a:pt x="342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6"/>
                  </a:lnTo>
                  <a:lnTo>
                    <a:pt x="1384" y="1925"/>
                  </a:lnTo>
                  <a:lnTo>
                    <a:pt x="1505" y="1845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4"/>
                  </a:lnTo>
                  <a:lnTo>
                    <a:pt x="1866" y="1464"/>
                  </a:lnTo>
                  <a:lnTo>
                    <a:pt x="1926" y="1324"/>
                  </a:lnTo>
                  <a:lnTo>
                    <a:pt x="1946" y="1223"/>
                  </a:lnTo>
                  <a:lnTo>
                    <a:pt x="1966" y="1103"/>
                  </a:lnTo>
                  <a:lnTo>
                    <a:pt x="1986" y="983"/>
                  </a:lnTo>
                  <a:lnTo>
                    <a:pt x="1966" y="863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66" y="562"/>
                  </a:lnTo>
                  <a:lnTo>
                    <a:pt x="1826" y="461"/>
                  </a:lnTo>
                  <a:lnTo>
                    <a:pt x="1745" y="381"/>
                  </a:lnTo>
                  <a:lnTo>
                    <a:pt x="1685" y="281"/>
                  </a:lnTo>
                  <a:lnTo>
                    <a:pt x="1585" y="221"/>
                  </a:lnTo>
                  <a:lnTo>
                    <a:pt x="1505" y="161"/>
                  </a:lnTo>
                  <a:lnTo>
                    <a:pt x="1404" y="100"/>
                  </a:lnTo>
                  <a:lnTo>
                    <a:pt x="1304" y="60"/>
                  </a:lnTo>
                  <a:lnTo>
                    <a:pt x="1184" y="20"/>
                  </a:lnTo>
                  <a:lnTo>
                    <a:pt x="1064" y="2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0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extrusionOk="0">
                  <a:moveTo>
                    <a:pt x="28699" y="0"/>
                  </a:moveTo>
                  <a:lnTo>
                    <a:pt x="28518" y="20"/>
                  </a:lnTo>
                  <a:lnTo>
                    <a:pt x="28258" y="81"/>
                  </a:lnTo>
                  <a:lnTo>
                    <a:pt x="27897" y="181"/>
                  </a:lnTo>
                  <a:lnTo>
                    <a:pt x="27476" y="301"/>
                  </a:lnTo>
                  <a:lnTo>
                    <a:pt x="26433" y="662"/>
                  </a:lnTo>
                  <a:lnTo>
                    <a:pt x="25149" y="1123"/>
                  </a:lnTo>
                  <a:lnTo>
                    <a:pt x="23645" y="1685"/>
                  </a:lnTo>
                  <a:lnTo>
                    <a:pt x="21981" y="2327"/>
                  </a:lnTo>
                  <a:lnTo>
                    <a:pt x="18331" y="3771"/>
                  </a:lnTo>
                  <a:lnTo>
                    <a:pt x="17749" y="3991"/>
                  </a:lnTo>
                  <a:lnTo>
                    <a:pt x="16786" y="4392"/>
                  </a:lnTo>
                  <a:lnTo>
                    <a:pt x="12876" y="5957"/>
                  </a:lnTo>
                  <a:lnTo>
                    <a:pt x="6418" y="8564"/>
                  </a:lnTo>
                  <a:lnTo>
                    <a:pt x="6077" y="8644"/>
                  </a:lnTo>
                  <a:lnTo>
                    <a:pt x="5757" y="8724"/>
                  </a:lnTo>
                  <a:lnTo>
                    <a:pt x="5095" y="8844"/>
                  </a:lnTo>
                  <a:lnTo>
                    <a:pt x="4473" y="8925"/>
                  </a:lnTo>
                  <a:lnTo>
                    <a:pt x="3871" y="9005"/>
                  </a:lnTo>
                  <a:lnTo>
                    <a:pt x="3270" y="9085"/>
                  </a:lnTo>
                  <a:lnTo>
                    <a:pt x="2688" y="9185"/>
                  </a:lnTo>
                  <a:lnTo>
                    <a:pt x="2407" y="9266"/>
                  </a:lnTo>
                  <a:lnTo>
                    <a:pt x="2107" y="9346"/>
                  </a:lnTo>
                  <a:lnTo>
                    <a:pt x="1826" y="9466"/>
                  </a:lnTo>
                  <a:lnTo>
                    <a:pt x="1525" y="9586"/>
                  </a:lnTo>
                  <a:lnTo>
                    <a:pt x="1324" y="9687"/>
                  </a:lnTo>
                  <a:lnTo>
                    <a:pt x="984" y="9907"/>
                  </a:lnTo>
                  <a:lnTo>
                    <a:pt x="643" y="10148"/>
                  </a:lnTo>
                  <a:lnTo>
                    <a:pt x="482" y="10288"/>
                  </a:lnTo>
                  <a:lnTo>
                    <a:pt x="342" y="10429"/>
                  </a:lnTo>
                  <a:lnTo>
                    <a:pt x="221" y="10569"/>
                  </a:lnTo>
                  <a:lnTo>
                    <a:pt x="141" y="10729"/>
                  </a:lnTo>
                  <a:lnTo>
                    <a:pt x="61" y="10890"/>
                  </a:lnTo>
                  <a:lnTo>
                    <a:pt x="21" y="11050"/>
                  </a:lnTo>
                  <a:lnTo>
                    <a:pt x="1" y="11231"/>
                  </a:lnTo>
                  <a:lnTo>
                    <a:pt x="1" y="11391"/>
                  </a:lnTo>
                  <a:lnTo>
                    <a:pt x="41" y="11552"/>
                  </a:lnTo>
                  <a:lnTo>
                    <a:pt x="81" y="11712"/>
                  </a:lnTo>
                  <a:lnTo>
                    <a:pt x="141" y="11853"/>
                  </a:lnTo>
                  <a:lnTo>
                    <a:pt x="221" y="12013"/>
                  </a:lnTo>
                  <a:lnTo>
                    <a:pt x="322" y="12153"/>
                  </a:lnTo>
                  <a:lnTo>
                    <a:pt x="422" y="12274"/>
                  </a:lnTo>
                  <a:lnTo>
                    <a:pt x="562" y="12394"/>
                  </a:lnTo>
                  <a:lnTo>
                    <a:pt x="683" y="12494"/>
                  </a:lnTo>
                  <a:lnTo>
                    <a:pt x="823" y="12575"/>
                  </a:lnTo>
                  <a:lnTo>
                    <a:pt x="984" y="12655"/>
                  </a:lnTo>
                  <a:lnTo>
                    <a:pt x="1144" y="12715"/>
                  </a:lnTo>
                  <a:lnTo>
                    <a:pt x="1304" y="12755"/>
                  </a:lnTo>
                  <a:lnTo>
                    <a:pt x="1485" y="12795"/>
                  </a:lnTo>
                  <a:lnTo>
                    <a:pt x="1645" y="12815"/>
                  </a:lnTo>
                  <a:lnTo>
                    <a:pt x="1826" y="12815"/>
                  </a:lnTo>
                  <a:lnTo>
                    <a:pt x="1986" y="12795"/>
                  </a:lnTo>
                  <a:lnTo>
                    <a:pt x="2327" y="12735"/>
                  </a:lnTo>
                  <a:lnTo>
                    <a:pt x="2648" y="12655"/>
                  </a:lnTo>
                  <a:lnTo>
                    <a:pt x="2969" y="12514"/>
                  </a:lnTo>
                  <a:lnTo>
                    <a:pt x="3310" y="12354"/>
                  </a:lnTo>
                  <a:lnTo>
                    <a:pt x="3611" y="12153"/>
                  </a:lnTo>
                  <a:lnTo>
                    <a:pt x="3932" y="11933"/>
                  </a:lnTo>
                  <a:lnTo>
                    <a:pt x="4533" y="11472"/>
                  </a:lnTo>
                  <a:lnTo>
                    <a:pt x="5135" y="11010"/>
                  </a:lnTo>
                  <a:lnTo>
                    <a:pt x="5696" y="10569"/>
                  </a:lnTo>
                  <a:lnTo>
                    <a:pt x="5957" y="10369"/>
                  </a:lnTo>
                  <a:lnTo>
                    <a:pt x="6218" y="10208"/>
                  </a:lnTo>
                  <a:lnTo>
                    <a:pt x="6779" y="9887"/>
                  </a:lnTo>
                  <a:lnTo>
                    <a:pt x="7461" y="9526"/>
                  </a:lnTo>
                  <a:lnTo>
                    <a:pt x="8263" y="9145"/>
                  </a:lnTo>
                  <a:lnTo>
                    <a:pt x="9166" y="8724"/>
                  </a:lnTo>
                  <a:lnTo>
                    <a:pt x="10169" y="8283"/>
                  </a:lnTo>
                  <a:lnTo>
                    <a:pt x="11231" y="7842"/>
                  </a:lnTo>
                  <a:lnTo>
                    <a:pt x="13538" y="6879"/>
                  </a:lnTo>
                  <a:lnTo>
                    <a:pt x="15423" y="6137"/>
                  </a:lnTo>
                  <a:lnTo>
                    <a:pt x="17328" y="5395"/>
                  </a:lnTo>
                  <a:lnTo>
                    <a:pt x="17348" y="5395"/>
                  </a:lnTo>
                  <a:lnTo>
                    <a:pt x="18230" y="5054"/>
                  </a:lnTo>
                  <a:lnTo>
                    <a:pt x="18832" y="4813"/>
                  </a:lnTo>
                  <a:lnTo>
                    <a:pt x="22322" y="3490"/>
                  </a:lnTo>
                  <a:lnTo>
                    <a:pt x="25310" y="2367"/>
                  </a:lnTo>
                  <a:lnTo>
                    <a:pt x="27455" y="1565"/>
                  </a:lnTo>
                  <a:lnTo>
                    <a:pt x="28117" y="1284"/>
                  </a:lnTo>
                  <a:lnTo>
                    <a:pt x="28458" y="1143"/>
                  </a:lnTo>
                  <a:lnTo>
                    <a:pt x="28558" y="1083"/>
                  </a:lnTo>
                  <a:lnTo>
                    <a:pt x="28659" y="1003"/>
                  </a:lnTo>
                  <a:lnTo>
                    <a:pt x="28819" y="843"/>
                  </a:lnTo>
                  <a:lnTo>
                    <a:pt x="28940" y="642"/>
                  </a:lnTo>
                  <a:lnTo>
                    <a:pt x="29020" y="462"/>
                  </a:lnTo>
                  <a:lnTo>
                    <a:pt x="29040" y="361"/>
                  </a:lnTo>
                  <a:lnTo>
                    <a:pt x="29040" y="281"/>
                  </a:lnTo>
                  <a:lnTo>
                    <a:pt x="29040" y="201"/>
                  </a:lnTo>
                  <a:lnTo>
                    <a:pt x="29000" y="141"/>
                  </a:lnTo>
                  <a:lnTo>
                    <a:pt x="28960" y="81"/>
                  </a:lnTo>
                  <a:lnTo>
                    <a:pt x="28899" y="40"/>
                  </a:lnTo>
                  <a:lnTo>
                    <a:pt x="28799" y="20"/>
                  </a:lnTo>
                  <a:lnTo>
                    <a:pt x="28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0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fill="none" extrusionOk="0">
                  <a:moveTo>
                    <a:pt x="28458" y="1143"/>
                  </a:moveTo>
                  <a:lnTo>
                    <a:pt x="28458" y="1143"/>
                  </a:lnTo>
                  <a:lnTo>
                    <a:pt x="28117" y="1284"/>
                  </a:lnTo>
                  <a:lnTo>
                    <a:pt x="27455" y="1565"/>
                  </a:lnTo>
                  <a:lnTo>
                    <a:pt x="25310" y="2367"/>
                  </a:lnTo>
                  <a:lnTo>
                    <a:pt x="22322" y="3490"/>
                  </a:lnTo>
                  <a:lnTo>
                    <a:pt x="18832" y="4813"/>
                  </a:lnTo>
                  <a:lnTo>
                    <a:pt x="18832" y="4813"/>
                  </a:lnTo>
                  <a:lnTo>
                    <a:pt x="18230" y="5054"/>
                  </a:lnTo>
                  <a:lnTo>
                    <a:pt x="18230" y="5054"/>
                  </a:lnTo>
                  <a:lnTo>
                    <a:pt x="17348" y="5395"/>
                  </a:lnTo>
                  <a:lnTo>
                    <a:pt x="17348" y="5395"/>
                  </a:lnTo>
                  <a:lnTo>
                    <a:pt x="17328" y="5395"/>
                  </a:lnTo>
                  <a:lnTo>
                    <a:pt x="17328" y="5395"/>
                  </a:lnTo>
                  <a:lnTo>
                    <a:pt x="15423" y="6137"/>
                  </a:lnTo>
                  <a:lnTo>
                    <a:pt x="13538" y="6879"/>
                  </a:lnTo>
                  <a:lnTo>
                    <a:pt x="13538" y="6879"/>
                  </a:lnTo>
                  <a:lnTo>
                    <a:pt x="11231" y="7842"/>
                  </a:lnTo>
                  <a:lnTo>
                    <a:pt x="10169" y="8283"/>
                  </a:lnTo>
                  <a:lnTo>
                    <a:pt x="9166" y="8724"/>
                  </a:lnTo>
                  <a:lnTo>
                    <a:pt x="8263" y="9145"/>
                  </a:lnTo>
                  <a:lnTo>
                    <a:pt x="7461" y="9526"/>
                  </a:lnTo>
                  <a:lnTo>
                    <a:pt x="6779" y="9887"/>
                  </a:lnTo>
                  <a:lnTo>
                    <a:pt x="6218" y="10208"/>
                  </a:lnTo>
                  <a:lnTo>
                    <a:pt x="6218" y="10208"/>
                  </a:lnTo>
                  <a:lnTo>
                    <a:pt x="5957" y="10369"/>
                  </a:lnTo>
                  <a:lnTo>
                    <a:pt x="5696" y="10569"/>
                  </a:lnTo>
                  <a:lnTo>
                    <a:pt x="5135" y="11010"/>
                  </a:lnTo>
                  <a:lnTo>
                    <a:pt x="4533" y="11472"/>
                  </a:lnTo>
                  <a:lnTo>
                    <a:pt x="3932" y="11933"/>
                  </a:lnTo>
                  <a:lnTo>
                    <a:pt x="3611" y="12153"/>
                  </a:lnTo>
                  <a:lnTo>
                    <a:pt x="3310" y="12354"/>
                  </a:lnTo>
                  <a:lnTo>
                    <a:pt x="2969" y="12514"/>
                  </a:lnTo>
                  <a:lnTo>
                    <a:pt x="2648" y="12655"/>
                  </a:lnTo>
                  <a:lnTo>
                    <a:pt x="2327" y="12735"/>
                  </a:lnTo>
                  <a:lnTo>
                    <a:pt x="1986" y="12795"/>
                  </a:lnTo>
                  <a:lnTo>
                    <a:pt x="1826" y="12815"/>
                  </a:lnTo>
                  <a:lnTo>
                    <a:pt x="1645" y="12815"/>
                  </a:lnTo>
                  <a:lnTo>
                    <a:pt x="1485" y="12795"/>
                  </a:lnTo>
                  <a:lnTo>
                    <a:pt x="1304" y="12755"/>
                  </a:lnTo>
                  <a:lnTo>
                    <a:pt x="1304" y="12755"/>
                  </a:lnTo>
                  <a:lnTo>
                    <a:pt x="1144" y="12715"/>
                  </a:lnTo>
                  <a:lnTo>
                    <a:pt x="984" y="12655"/>
                  </a:lnTo>
                  <a:lnTo>
                    <a:pt x="823" y="12575"/>
                  </a:lnTo>
                  <a:lnTo>
                    <a:pt x="683" y="12494"/>
                  </a:lnTo>
                  <a:lnTo>
                    <a:pt x="562" y="12394"/>
                  </a:lnTo>
                  <a:lnTo>
                    <a:pt x="422" y="12274"/>
                  </a:lnTo>
                  <a:lnTo>
                    <a:pt x="322" y="12153"/>
                  </a:lnTo>
                  <a:lnTo>
                    <a:pt x="221" y="12013"/>
                  </a:lnTo>
                  <a:lnTo>
                    <a:pt x="141" y="11853"/>
                  </a:lnTo>
                  <a:lnTo>
                    <a:pt x="81" y="11712"/>
                  </a:lnTo>
                  <a:lnTo>
                    <a:pt x="41" y="11552"/>
                  </a:lnTo>
                  <a:lnTo>
                    <a:pt x="1" y="11391"/>
                  </a:lnTo>
                  <a:lnTo>
                    <a:pt x="1" y="11231"/>
                  </a:lnTo>
                  <a:lnTo>
                    <a:pt x="21" y="11050"/>
                  </a:lnTo>
                  <a:lnTo>
                    <a:pt x="61" y="10890"/>
                  </a:lnTo>
                  <a:lnTo>
                    <a:pt x="141" y="10729"/>
                  </a:lnTo>
                  <a:lnTo>
                    <a:pt x="141" y="10729"/>
                  </a:lnTo>
                  <a:lnTo>
                    <a:pt x="221" y="10569"/>
                  </a:lnTo>
                  <a:lnTo>
                    <a:pt x="342" y="10429"/>
                  </a:lnTo>
                  <a:lnTo>
                    <a:pt x="482" y="10288"/>
                  </a:lnTo>
                  <a:lnTo>
                    <a:pt x="643" y="10148"/>
                  </a:lnTo>
                  <a:lnTo>
                    <a:pt x="984" y="9907"/>
                  </a:lnTo>
                  <a:lnTo>
                    <a:pt x="1324" y="9687"/>
                  </a:lnTo>
                  <a:lnTo>
                    <a:pt x="1324" y="9687"/>
                  </a:lnTo>
                  <a:lnTo>
                    <a:pt x="1525" y="9586"/>
                  </a:lnTo>
                  <a:lnTo>
                    <a:pt x="1525" y="9586"/>
                  </a:lnTo>
                  <a:lnTo>
                    <a:pt x="1826" y="9466"/>
                  </a:lnTo>
                  <a:lnTo>
                    <a:pt x="2107" y="9346"/>
                  </a:lnTo>
                  <a:lnTo>
                    <a:pt x="2407" y="9266"/>
                  </a:lnTo>
                  <a:lnTo>
                    <a:pt x="2688" y="9185"/>
                  </a:lnTo>
                  <a:lnTo>
                    <a:pt x="3270" y="9085"/>
                  </a:lnTo>
                  <a:lnTo>
                    <a:pt x="3871" y="9005"/>
                  </a:lnTo>
                  <a:lnTo>
                    <a:pt x="4473" y="8925"/>
                  </a:lnTo>
                  <a:lnTo>
                    <a:pt x="5095" y="8844"/>
                  </a:lnTo>
                  <a:lnTo>
                    <a:pt x="5757" y="8724"/>
                  </a:lnTo>
                  <a:lnTo>
                    <a:pt x="6077" y="8644"/>
                  </a:lnTo>
                  <a:lnTo>
                    <a:pt x="6418" y="8564"/>
                  </a:lnTo>
                  <a:lnTo>
                    <a:pt x="6418" y="8564"/>
                  </a:lnTo>
                  <a:lnTo>
                    <a:pt x="12876" y="5957"/>
                  </a:lnTo>
                  <a:lnTo>
                    <a:pt x="12876" y="5957"/>
                  </a:lnTo>
                  <a:lnTo>
                    <a:pt x="16786" y="4392"/>
                  </a:lnTo>
                  <a:lnTo>
                    <a:pt x="16786" y="4392"/>
                  </a:lnTo>
                  <a:lnTo>
                    <a:pt x="17749" y="3991"/>
                  </a:lnTo>
                  <a:lnTo>
                    <a:pt x="17749" y="3991"/>
                  </a:lnTo>
                  <a:lnTo>
                    <a:pt x="18331" y="3771"/>
                  </a:lnTo>
                  <a:lnTo>
                    <a:pt x="18331" y="3771"/>
                  </a:lnTo>
                  <a:lnTo>
                    <a:pt x="21981" y="2327"/>
                  </a:lnTo>
                  <a:lnTo>
                    <a:pt x="23645" y="1685"/>
                  </a:lnTo>
                  <a:lnTo>
                    <a:pt x="25149" y="1123"/>
                  </a:lnTo>
                  <a:lnTo>
                    <a:pt x="26433" y="662"/>
                  </a:lnTo>
                  <a:lnTo>
                    <a:pt x="27476" y="301"/>
                  </a:lnTo>
                  <a:lnTo>
                    <a:pt x="27897" y="181"/>
                  </a:lnTo>
                  <a:lnTo>
                    <a:pt x="28258" y="81"/>
                  </a:lnTo>
                  <a:lnTo>
                    <a:pt x="28518" y="20"/>
                  </a:lnTo>
                  <a:lnTo>
                    <a:pt x="28699" y="0"/>
                  </a:lnTo>
                  <a:lnTo>
                    <a:pt x="28699" y="0"/>
                  </a:lnTo>
                  <a:lnTo>
                    <a:pt x="28799" y="20"/>
                  </a:lnTo>
                  <a:lnTo>
                    <a:pt x="28899" y="40"/>
                  </a:lnTo>
                  <a:lnTo>
                    <a:pt x="28960" y="81"/>
                  </a:lnTo>
                  <a:lnTo>
                    <a:pt x="29000" y="141"/>
                  </a:lnTo>
                  <a:lnTo>
                    <a:pt x="29040" y="201"/>
                  </a:lnTo>
                  <a:lnTo>
                    <a:pt x="29040" y="281"/>
                  </a:lnTo>
                  <a:lnTo>
                    <a:pt x="29040" y="361"/>
                  </a:lnTo>
                  <a:lnTo>
                    <a:pt x="29020" y="462"/>
                  </a:lnTo>
                  <a:lnTo>
                    <a:pt x="28940" y="642"/>
                  </a:lnTo>
                  <a:lnTo>
                    <a:pt x="28819" y="843"/>
                  </a:lnTo>
                  <a:lnTo>
                    <a:pt x="28659" y="1003"/>
                  </a:lnTo>
                  <a:lnTo>
                    <a:pt x="28558" y="1083"/>
                  </a:lnTo>
                  <a:lnTo>
                    <a:pt x="28458" y="11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0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extrusionOk="0">
                  <a:moveTo>
                    <a:pt x="3911" y="0"/>
                  </a:moveTo>
                  <a:lnTo>
                    <a:pt x="1" y="1565"/>
                  </a:lnTo>
                  <a:lnTo>
                    <a:pt x="161" y="1705"/>
                  </a:lnTo>
                  <a:lnTo>
                    <a:pt x="302" y="1845"/>
                  </a:lnTo>
                  <a:lnTo>
                    <a:pt x="442" y="2026"/>
                  </a:lnTo>
                  <a:lnTo>
                    <a:pt x="542" y="2206"/>
                  </a:lnTo>
                  <a:lnTo>
                    <a:pt x="623" y="2347"/>
                  </a:lnTo>
                  <a:lnTo>
                    <a:pt x="663" y="2487"/>
                  </a:lnTo>
                  <a:lnTo>
                    <a:pt x="2548" y="1745"/>
                  </a:lnTo>
                  <a:lnTo>
                    <a:pt x="4453" y="1003"/>
                  </a:lnTo>
                  <a:lnTo>
                    <a:pt x="4353" y="722"/>
                  </a:lnTo>
                  <a:lnTo>
                    <a:pt x="4232" y="462"/>
                  </a:lnTo>
                  <a:lnTo>
                    <a:pt x="4072" y="2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0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fill="none" extrusionOk="0">
                  <a:moveTo>
                    <a:pt x="4453" y="1003"/>
                  </a:moveTo>
                  <a:lnTo>
                    <a:pt x="4453" y="1003"/>
                  </a:lnTo>
                  <a:lnTo>
                    <a:pt x="2548" y="1745"/>
                  </a:lnTo>
                  <a:lnTo>
                    <a:pt x="663" y="2487"/>
                  </a:lnTo>
                  <a:lnTo>
                    <a:pt x="663" y="2487"/>
                  </a:lnTo>
                  <a:lnTo>
                    <a:pt x="623" y="2347"/>
                  </a:lnTo>
                  <a:lnTo>
                    <a:pt x="542" y="2206"/>
                  </a:lnTo>
                  <a:lnTo>
                    <a:pt x="542" y="2206"/>
                  </a:lnTo>
                  <a:lnTo>
                    <a:pt x="442" y="2026"/>
                  </a:lnTo>
                  <a:lnTo>
                    <a:pt x="302" y="1845"/>
                  </a:lnTo>
                  <a:lnTo>
                    <a:pt x="161" y="1705"/>
                  </a:lnTo>
                  <a:lnTo>
                    <a:pt x="1" y="1565"/>
                  </a:lnTo>
                  <a:lnTo>
                    <a:pt x="1" y="1565"/>
                  </a:lnTo>
                  <a:lnTo>
                    <a:pt x="3911" y="0"/>
                  </a:lnTo>
                  <a:lnTo>
                    <a:pt x="3911" y="0"/>
                  </a:lnTo>
                  <a:lnTo>
                    <a:pt x="4072" y="221"/>
                  </a:lnTo>
                  <a:lnTo>
                    <a:pt x="4232" y="462"/>
                  </a:lnTo>
                  <a:lnTo>
                    <a:pt x="4353" y="722"/>
                  </a:lnTo>
                  <a:lnTo>
                    <a:pt x="4453" y="10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0"/>
            <p:cNvSpPr/>
            <p:nvPr/>
          </p:nvSpPr>
          <p:spPr>
            <a:xfrm>
              <a:off x="11830625" y="4178013"/>
              <a:ext cx="27100" cy="32125"/>
            </a:xfrm>
            <a:custGeom>
              <a:avLst/>
              <a:gdLst/>
              <a:ahLst/>
              <a:cxnLst/>
              <a:rect l="l" t="t" r="r" b="b"/>
              <a:pathLst>
                <a:path w="1084" h="1285" extrusionOk="0">
                  <a:moveTo>
                    <a:pt x="582" y="1"/>
                  </a:moveTo>
                  <a:lnTo>
                    <a:pt x="0" y="221"/>
                  </a:lnTo>
                  <a:lnTo>
                    <a:pt x="161" y="462"/>
                  </a:lnTo>
                  <a:lnTo>
                    <a:pt x="281" y="723"/>
                  </a:lnTo>
                  <a:lnTo>
                    <a:pt x="401" y="983"/>
                  </a:lnTo>
                  <a:lnTo>
                    <a:pt x="481" y="1284"/>
                  </a:lnTo>
                  <a:lnTo>
                    <a:pt x="1083" y="1043"/>
                  </a:lnTo>
                  <a:lnTo>
                    <a:pt x="1003" y="763"/>
                  </a:lnTo>
                  <a:lnTo>
                    <a:pt x="883" y="502"/>
                  </a:lnTo>
                  <a:lnTo>
                    <a:pt x="742" y="2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0"/>
            <p:cNvSpPr/>
            <p:nvPr/>
          </p:nvSpPr>
          <p:spPr>
            <a:xfrm>
              <a:off x="11386900" y="4250713"/>
              <a:ext cx="338450" cy="153450"/>
            </a:xfrm>
            <a:custGeom>
              <a:avLst/>
              <a:gdLst/>
              <a:ahLst/>
              <a:cxnLst/>
              <a:rect l="l" t="t" r="r" b="b"/>
              <a:pathLst>
                <a:path w="13538" h="6138" extrusionOk="0">
                  <a:moveTo>
                    <a:pt x="13457" y="0"/>
                  </a:moveTo>
                  <a:lnTo>
                    <a:pt x="11853" y="542"/>
                  </a:lnTo>
                  <a:lnTo>
                    <a:pt x="10529" y="1003"/>
                  </a:lnTo>
                  <a:lnTo>
                    <a:pt x="9206" y="1485"/>
                  </a:lnTo>
                  <a:lnTo>
                    <a:pt x="8544" y="1745"/>
                  </a:lnTo>
                  <a:lnTo>
                    <a:pt x="7902" y="2006"/>
                  </a:lnTo>
                  <a:lnTo>
                    <a:pt x="7261" y="2287"/>
                  </a:lnTo>
                  <a:lnTo>
                    <a:pt x="6619" y="2588"/>
                  </a:lnTo>
                  <a:lnTo>
                    <a:pt x="5977" y="2928"/>
                  </a:lnTo>
                  <a:lnTo>
                    <a:pt x="6278" y="2928"/>
                  </a:lnTo>
                  <a:lnTo>
                    <a:pt x="6579" y="2948"/>
                  </a:lnTo>
                  <a:lnTo>
                    <a:pt x="7120" y="3009"/>
                  </a:lnTo>
                  <a:lnTo>
                    <a:pt x="7722" y="2728"/>
                  </a:lnTo>
                  <a:lnTo>
                    <a:pt x="8404" y="2407"/>
                  </a:lnTo>
                  <a:lnTo>
                    <a:pt x="9928" y="1725"/>
                  </a:lnTo>
                  <a:lnTo>
                    <a:pt x="11653" y="983"/>
                  </a:lnTo>
                  <a:lnTo>
                    <a:pt x="13538" y="201"/>
                  </a:lnTo>
                  <a:lnTo>
                    <a:pt x="13457" y="0"/>
                  </a:lnTo>
                  <a:close/>
                  <a:moveTo>
                    <a:pt x="1324" y="3009"/>
                  </a:moveTo>
                  <a:lnTo>
                    <a:pt x="984" y="3229"/>
                  </a:lnTo>
                  <a:lnTo>
                    <a:pt x="643" y="3470"/>
                  </a:lnTo>
                  <a:lnTo>
                    <a:pt x="482" y="3610"/>
                  </a:lnTo>
                  <a:lnTo>
                    <a:pt x="342" y="3751"/>
                  </a:lnTo>
                  <a:lnTo>
                    <a:pt x="221" y="3891"/>
                  </a:lnTo>
                  <a:lnTo>
                    <a:pt x="141" y="4051"/>
                  </a:lnTo>
                  <a:lnTo>
                    <a:pt x="81" y="4192"/>
                  </a:lnTo>
                  <a:lnTo>
                    <a:pt x="41" y="4332"/>
                  </a:lnTo>
                  <a:lnTo>
                    <a:pt x="21" y="4473"/>
                  </a:lnTo>
                  <a:lnTo>
                    <a:pt x="1" y="4613"/>
                  </a:lnTo>
                  <a:lnTo>
                    <a:pt x="21" y="4733"/>
                  </a:lnTo>
                  <a:lnTo>
                    <a:pt x="41" y="4854"/>
                  </a:lnTo>
                  <a:lnTo>
                    <a:pt x="61" y="4994"/>
                  </a:lnTo>
                  <a:lnTo>
                    <a:pt x="101" y="5114"/>
                  </a:lnTo>
                  <a:lnTo>
                    <a:pt x="242" y="5335"/>
                  </a:lnTo>
                  <a:lnTo>
                    <a:pt x="402" y="5556"/>
                  </a:lnTo>
                  <a:lnTo>
                    <a:pt x="582" y="5736"/>
                  </a:lnTo>
                  <a:lnTo>
                    <a:pt x="803" y="5897"/>
                  </a:lnTo>
                  <a:lnTo>
                    <a:pt x="1044" y="6017"/>
                  </a:lnTo>
                  <a:lnTo>
                    <a:pt x="1304" y="6077"/>
                  </a:lnTo>
                  <a:lnTo>
                    <a:pt x="1525" y="6117"/>
                  </a:lnTo>
                  <a:lnTo>
                    <a:pt x="1766" y="6137"/>
                  </a:lnTo>
                  <a:lnTo>
                    <a:pt x="2006" y="6117"/>
                  </a:lnTo>
                  <a:lnTo>
                    <a:pt x="2247" y="6077"/>
                  </a:lnTo>
                  <a:lnTo>
                    <a:pt x="2468" y="6017"/>
                  </a:lnTo>
                  <a:lnTo>
                    <a:pt x="2708" y="5937"/>
                  </a:lnTo>
                  <a:lnTo>
                    <a:pt x="2949" y="5856"/>
                  </a:lnTo>
                  <a:lnTo>
                    <a:pt x="3169" y="5736"/>
                  </a:lnTo>
                  <a:lnTo>
                    <a:pt x="3410" y="5616"/>
                  </a:lnTo>
                  <a:lnTo>
                    <a:pt x="3631" y="5475"/>
                  </a:lnTo>
                  <a:lnTo>
                    <a:pt x="3490" y="5255"/>
                  </a:lnTo>
                  <a:lnTo>
                    <a:pt x="3390" y="5014"/>
                  </a:lnTo>
                  <a:lnTo>
                    <a:pt x="3310" y="4753"/>
                  </a:lnTo>
                  <a:lnTo>
                    <a:pt x="3290" y="4513"/>
                  </a:lnTo>
                  <a:lnTo>
                    <a:pt x="3290" y="4433"/>
                  </a:lnTo>
                  <a:lnTo>
                    <a:pt x="2989" y="4553"/>
                  </a:lnTo>
                  <a:lnTo>
                    <a:pt x="2648" y="4653"/>
                  </a:lnTo>
                  <a:lnTo>
                    <a:pt x="2327" y="4733"/>
                  </a:lnTo>
                  <a:lnTo>
                    <a:pt x="2167" y="4753"/>
                  </a:lnTo>
                  <a:lnTo>
                    <a:pt x="1866" y="4753"/>
                  </a:lnTo>
                  <a:lnTo>
                    <a:pt x="1746" y="4733"/>
                  </a:lnTo>
                  <a:lnTo>
                    <a:pt x="1625" y="4693"/>
                  </a:lnTo>
                  <a:lnTo>
                    <a:pt x="1505" y="4653"/>
                  </a:lnTo>
                  <a:lnTo>
                    <a:pt x="1405" y="4593"/>
                  </a:lnTo>
                  <a:lnTo>
                    <a:pt x="1304" y="4513"/>
                  </a:lnTo>
                  <a:lnTo>
                    <a:pt x="1204" y="4433"/>
                  </a:lnTo>
                  <a:lnTo>
                    <a:pt x="1124" y="4312"/>
                  </a:lnTo>
                  <a:lnTo>
                    <a:pt x="1044" y="4112"/>
                  </a:lnTo>
                  <a:lnTo>
                    <a:pt x="984" y="3931"/>
                  </a:lnTo>
                  <a:lnTo>
                    <a:pt x="984" y="3771"/>
                  </a:lnTo>
                  <a:lnTo>
                    <a:pt x="1004" y="3610"/>
                  </a:lnTo>
                  <a:lnTo>
                    <a:pt x="1044" y="3470"/>
                  </a:lnTo>
                  <a:lnTo>
                    <a:pt x="1124" y="3309"/>
                  </a:lnTo>
                  <a:lnTo>
                    <a:pt x="1324" y="300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0"/>
            <p:cNvSpPr/>
            <p:nvPr/>
          </p:nvSpPr>
          <p:spPr>
            <a:xfrm>
              <a:off x="11386900" y="4325913"/>
              <a:ext cx="90775" cy="78250"/>
            </a:xfrm>
            <a:custGeom>
              <a:avLst/>
              <a:gdLst/>
              <a:ahLst/>
              <a:cxnLst/>
              <a:rect l="l" t="t" r="r" b="b"/>
              <a:pathLst>
                <a:path w="3631" h="3130" fill="none" extrusionOk="0">
                  <a:moveTo>
                    <a:pt x="1324" y="1"/>
                  </a:moveTo>
                  <a:lnTo>
                    <a:pt x="1324" y="1"/>
                  </a:lnTo>
                  <a:lnTo>
                    <a:pt x="984" y="221"/>
                  </a:lnTo>
                  <a:lnTo>
                    <a:pt x="643" y="462"/>
                  </a:lnTo>
                  <a:lnTo>
                    <a:pt x="482" y="602"/>
                  </a:lnTo>
                  <a:lnTo>
                    <a:pt x="342" y="743"/>
                  </a:lnTo>
                  <a:lnTo>
                    <a:pt x="221" y="883"/>
                  </a:lnTo>
                  <a:lnTo>
                    <a:pt x="141" y="1043"/>
                  </a:lnTo>
                  <a:lnTo>
                    <a:pt x="141" y="1043"/>
                  </a:lnTo>
                  <a:lnTo>
                    <a:pt x="81" y="1184"/>
                  </a:lnTo>
                  <a:lnTo>
                    <a:pt x="41" y="1324"/>
                  </a:lnTo>
                  <a:lnTo>
                    <a:pt x="21" y="1465"/>
                  </a:lnTo>
                  <a:lnTo>
                    <a:pt x="1" y="1605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41" y="1846"/>
                  </a:lnTo>
                  <a:lnTo>
                    <a:pt x="61" y="1986"/>
                  </a:lnTo>
                  <a:lnTo>
                    <a:pt x="101" y="2106"/>
                  </a:lnTo>
                  <a:lnTo>
                    <a:pt x="242" y="2327"/>
                  </a:lnTo>
                  <a:lnTo>
                    <a:pt x="402" y="2548"/>
                  </a:lnTo>
                  <a:lnTo>
                    <a:pt x="582" y="2728"/>
                  </a:lnTo>
                  <a:lnTo>
                    <a:pt x="803" y="2889"/>
                  </a:lnTo>
                  <a:lnTo>
                    <a:pt x="1044" y="3009"/>
                  </a:lnTo>
                  <a:lnTo>
                    <a:pt x="1304" y="3069"/>
                  </a:lnTo>
                  <a:lnTo>
                    <a:pt x="1304" y="3069"/>
                  </a:lnTo>
                  <a:lnTo>
                    <a:pt x="1525" y="3109"/>
                  </a:lnTo>
                  <a:lnTo>
                    <a:pt x="1766" y="3129"/>
                  </a:lnTo>
                  <a:lnTo>
                    <a:pt x="1766" y="3129"/>
                  </a:lnTo>
                  <a:lnTo>
                    <a:pt x="2006" y="3109"/>
                  </a:lnTo>
                  <a:lnTo>
                    <a:pt x="2247" y="3069"/>
                  </a:lnTo>
                  <a:lnTo>
                    <a:pt x="2468" y="3009"/>
                  </a:lnTo>
                  <a:lnTo>
                    <a:pt x="2708" y="2929"/>
                  </a:lnTo>
                  <a:lnTo>
                    <a:pt x="2949" y="2848"/>
                  </a:lnTo>
                  <a:lnTo>
                    <a:pt x="3169" y="2728"/>
                  </a:lnTo>
                  <a:lnTo>
                    <a:pt x="3410" y="2608"/>
                  </a:lnTo>
                  <a:lnTo>
                    <a:pt x="3631" y="2467"/>
                  </a:lnTo>
                  <a:lnTo>
                    <a:pt x="3631" y="2467"/>
                  </a:lnTo>
                  <a:lnTo>
                    <a:pt x="3490" y="2247"/>
                  </a:lnTo>
                  <a:lnTo>
                    <a:pt x="3390" y="2006"/>
                  </a:lnTo>
                  <a:lnTo>
                    <a:pt x="3310" y="1745"/>
                  </a:lnTo>
                  <a:lnTo>
                    <a:pt x="3290" y="1505"/>
                  </a:lnTo>
                  <a:lnTo>
                    <a:pt x="3290" y="1505"/>
                  </a:lnTo>
                  <a:lnTo>
                    <a:pt x="3290" y="1425"/>
                  </a:lnTo>
                  <a:lnTo>
                    <a:pt x="3290" y="1425"/>
                  </a:lnTo>
                  <a:lnTo>
                    <a:pt x="2989" y="1545"/>
                  </a:lnTo>
                  <a:lnTo>
                    <a:pt x="2648" y="1645"/>
                  </a:lnTo>
                  <a:lnTo>
                    <a:pt x="2327" y="1725"/>
                  </a:lnTo>
                  <a:lnTo>
                    <a:pt x="2167" y="1745"/>
                  </a:lnTo>
                  <a:lnTo>
                    <a:pt x="2006" y="1745"/>
                  </a:lnTo>
                  <a:lnTo>
                    <a:pt x="2006" y="1745"/>
                  </a:lnTo>
                  <a:lnTo>
                    <a:pt x="1866" y="1745"/>
                  </a:lnTo>
                  <a:lnTo>
                    <a:pt x="1746" y="1725"/>
                  </a:lnTo>
                  <a:lnTo>
                    <a:pt x="1625" y="1685"/>
                  </a:lnTo>
                  <a:lnTo>
                    <a:pt x="1505" y="1645"/>
                  </a:lnTo>
                  <a:lnTo>
                    <a:pt x="1405" y="1585"/>
                  </a:lnTo>
                  <a:lnTo>
                    <a:pt x="1304" y="1505"/>
                  </a:lnTo>
                  <a:lnTo>
                    <a:pt x="1204" y="1425"/>
                  </a:lnTo>
                  <a:lnTo>
                    <a:pt x="1124" y="1304"/>
                  </a:lnTo>
                  <a:lnTo>
                    <a:pt x="1124" y="1304"/>
                  </a:lnTo>
                  <a:lnTo>
                    <a:pt x="1044" y="1104"/>
                  </a:lnTo>
                  <a:lnTo>
                    <a:pt x="984" y="923"/>
                  </a:lnTo>
                  <a:lnTo>
                    <a:pt x="984" y="763"/>
                  </a:lnTo>
                  <a:lnTo>
                    <a:pt x="1004" y="602"/>
                  </a:lnTo>
                  <a:lnTo>
                    <a:pt x="1044" y="462"/>
                  </a:lnTo>
                  <a:lnTo>
                    <a:pt x="1124" y="301"/>
                  </a:lnTo>
                  <a:lnTo>
                    <a:pt x="13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0"/>
            <p:cNvSpPr/>
            <p:nvPr/>
          </p:nvSpPr>
          <p:spPr>
            <a:xfrm>
              <a:off x="11723325" y="4218613"/>
              <a:ext cx="96775" cy="37150"/>
            </a:xfrm>
            <a:custGeom>
              <a:avLst/>
              <a:gdLst/>
              <a:ahLst/>
              <a:cxnLst/>
              <a:rect l="l" t="t" r="r" b="b"/>
              <a:pathLst>
                <a:path w="3871" h="1486" extrusionOk="0">
                  <a:moveTo>
                    <a:pt x="3871" y="1"/>
                  </a:moveTo>
                  <a:lnTo>
                    <a:pt x="1926" y="643"/>
                  </a:lnTo>
                  <a:lnTo>
                    <a:pt x="0" y="1284"/>
                  </a:lnTo>
                  <a:lnTo>
                    <a:pt x="81" y="1485"/>
                  </a:lnTo>
                  <a:lnTo>
                    <a:pt x="1966" y="743"/>
                  </a:lnTo>
                  <a:lnTo>
                    <a:pt x="38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0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extrusionOk="0">
                  <a:moveTo>
                    <a:pt x="623" y="0"/>
                  </a:moveTo>
                  <a:lnTo>
                    <a:pt x="1" y="61"/>
                  </a:lnTo>
                  <a:lnTo>
                    <a:pt x="81" y="321"/>
                  </a:lnTo>
                  <a:lnTo>
                    <a:pt x="121" y="602"/>
                  </a:lnTo>
                  <a:lnTo>
                    <a:pt x="141" y="903"/>
                  </a:lnTo>
                  <a:lnTo>
                    <a:pt x="141" y="1204"/>
                  </a:lnTo>
                  <a:lnTo>
                    <a:pt x="783" y="1164"/>
                  </a:lnTo>
                  <a:lnTo>
                    <a:pt x="783" y="863"/>
                  </a:lnTo>
                  <a:lnTo>
                    <a:pt x="743" y="562"/>
                  </a:lnTo>
                  <a:lnTo>
                    <a:pt x="703" y="281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CC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0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fill="none" extrusionOk="0">
                  <a:moveTo>
                    <a:pt x="783" y="1164"/>
                  </a:moveTo>
                  <a:lnTo>
                    <a:pt x="783" y="1164"/>
                  </a:lnTo>
                  <a:lnTo>
                    <a:pt x="141" y="1204"/>
                  </a:lnTo>
                  <a:lnTo>
                    <a:pt x="141" y="1204"/>
                  </a:lnTo>
                  <a:lnTo>
                    <a:pt x="141" y="903"/>
                  </a:lnTo>
                  <a:lnTo>
                    <a:pt x="121" y="602"/>
                  </a:lnTo>
                  <a:lnTo>
                    <a:pt x="81" y="32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623" y="0"/>
                  </a:lnTo>
                  <a:lnTo>
                    <a:pt x="623" y="0"/>
                  </a:lnTo>
                  <a:lnTo>
                    <a:pt x="703" y="281"/>
                  </a:lnTo>
                  <a:lnTo>
                    <a:pt x="743" y="562"/>
                  </a:lnTo>
                  <a:lnTo>
                    <a:pt x="783" y="863"/>
                  </a:lnTo>
                  <a:lnTo>
                    <a:pt x="783" y="11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0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extrusionOk="0">
                  <a:moveTo>
                    <a:pt x="29581" y="0"/>
                  </a:moveTo>
                  <a:lnTo>
                    <a:pt x="28478" y="20"/>
                  </a:lnTo>
                  <a:lnTo>
                    <a:pt x="27094" y="60"/>
                  </a:lnTo>
                  <a:lnTo>
                    <a:pt x="25510" y="141"/>
                  </a:lnTo>
                  <a:lnTo>
                    <a:pt x="23725" y="241"/>
                  </a:lnTo>
                  <a:lnTo>
                    <a:pt x="19815" y="481"/>
                  </a:lnTo>
                  <a:lnTo>
                    <a:pt x="19193" y="542"/>
                  </a:lnTo>
                  <a:lnTo>
                    <a:pt x="18150" y="602"/>
                  </a:lnTo>
                  <a:lnTo>
                    <a:pt x="13939" y="903"/>
                  </a:lnTo>
                  <a:lnTo>
                    <a:pt x="7000" y="1404"/>
                  </a:lnTo>
                  <a:lnTo>
                    <a:pt x="6659" y="1384"/>
                  </a:lnTo>
                  <a:lnTo>
                    <a:pt x="6318" y="1344"/>
                  </a:lnTo>
                  <a:lnTo>
                    <a:pt x="5676" y="1264"/>
                  </a:lnTo>
                  <a:lnTo>
                    <a:pt x="5055" y="1143"/>
                  </a:lnTo>
                  <a:lnTo>
                    <a:pt x="4453" y="1043"/>
                  </a:lnTo>
                  <a:lnTo>
                    <a:pt x="3851" y="943"/>
                  </a:lnTo>
                  <a:lnTo>
                    <a:pt x="3270" y="862"/>
                  </a:lnTo>
                  <a:lnTo>
                    <a:pt x="2969" y="842"/>
                  </a:lnTo>
                  <a:lnTo>
                    <a:pt x="2367" y="842"/>
                  </a:lnTo>
                  <a:lnTo>
                    <a:pt x="2046" y="883"/>
                  </a:lnTo>
                  <a:lnTo>
                    <a:pt x="1625" y="963"/>
                  </a:lnTo>
                  <a:lnTo>
                    <a:pt x="1405" y="1023"/>
                  </a:lnTo>
                  <a:lnTo>
                    <a:pt x="1164" y="1103"/>
                  </a:lnTo>
                  <a:lnTo>
                    <a:pt x="923" y="1183"/>
                  </a:lnTo>
                  <a:lnTo>
                    <a:pt x="703" y="1284"/>
                  </a:lnTo>
                  <a:lnTo>
                    <a:pt x="522" y="1404"/>
                  </a:lnTo>
                  <a:lnTo>
                    <a:pt x="362" y="1544"/>
                  </a:lnTo>
                  <a:lnTo>
                    <a:pt x="241" y="1665"/>
                  </a:lnTo>
                  <a:lnTo>
                    <a:pt x="161" y="1825"/>
                  </a:lnTo>
                  <a:lnTo>
                    <a:pt x="81" y="1965"/>
                  </a:lnTo>
                  <a:lnTo>
                    <a:pt x="41" y="2126"/>
                  </a:lnTo>
                  <a:lnTo>
                    <a:pt x="21" y="2286"/>
                  </a:lnTo>
                  <a:lnTo>
                    <a:pt x="1" y="2467"/>
                  </a:lnTo>
                  <a:lnTo>
                    <a:pt x="21" y="2627"/>
                  </a:lnTo>
                  <a:lnTo>
                    <a:pt x="61" y="2788"/>
                  </a:lnTo>
                  <a:lnTo>
                    <a:pt x="101" y="2948"/>
                  </a:lnTo>
                  <a:lnTo>
                    <a:pt x="161" y="3109"/>
                  </a:lnTo>
                  <a:lnTo>
                    <a:pt x="241" y="3249"/>
                  </a:lnTo>
                  <a:lnTo>
                    <a:pt x="342" y="3389"/>
                  </a:lnTo>
                  <a:lnTo>
                    <a:pt x="462" y="3530"/>
                  </a:lnTo>
                  <a:lnTo>
                    <a:pt x="582" y="3630"/>
                  </a:lnTo>
                  <a:lnTo>
                    <a:pt x="703" y="3750"/>
                  </a:lnTo>
                  <a:lnTo>
                    <a:pt x="843" y="3831"/>
                  </a:lnTo>
                  <a:lnTo>
                    <a:pt x="1004" y="3911"/>
                  </a:lnTo>
                  <a:lnTo>
                    <a:pt x="1164" y="3991"/>
                  </a:lnTo>
                  <a:lnTo>
                    <a:pt x="1324" y="4031"/>
                  </a:lnTo>
                  <a:lnTo>
                    <a:pt x="1485" y="4071"/>
                  </a:lnTo>
                  <a:lnTo>
                    <a:pt x="1826" y="4131"/>
                  </a:lnTo>
                  <a:lnTo>
                    <a:pt x="2167" y="4131"/>
                  </a:lnTo>
                  <a:lnTo>
                    <a:pt x="2528" y="4111"/>
                  </a:lnTo>
                  <a:lnTo>
                    <a:pt x="2869" y="4051"/>
                  </a:lnTo>
                  <a:lnTo>
                    <a:pt x="3230" y="3971"/>
                  </a:lnTo>
                  <a:lnTo>
                    <a:pt x="3591" y="3851"/>
                  </a:lnTo>
                  <a:lnTo>
                    <a:pt x="4313" y="3610"/>
                  </a:lnTo>
                  <a:lnTo>
                    <a:pt x="5034" y="3329"/>
                  </a:lnTo>
                  <a:lnTo>
                    <a:pt x="5696" y="3089"/>
                  </a:lnTo>
                  <a:lnTo>
                    <a:pt x="6017" y="2988"/>
                  </a:lnTo>
                  <a:lnTo>
                    <a:pt x="6318" y="2908"/>
                  </a:lnTo>
                  <a:lnTo>
                    <a:pt x="6940" y="2768"/>
                  </a:lnTo>
                  <a:lnTo>
                    <a:pt x="7702" y="2647"/>
                  </a:lnTo>
                  <a:lnTo>
                    <a:pt x="8584" y="2527"/>
                  </a:lnTo>
                  <a:lnTo>
                    <a:pt x="9567" y="2407"/>
                  </a:lnTo>
                  <a:lnTo>
                    <a:pt x="10650" y="2286"/>
                  </a:lnTo>
                  <a:lnTo>
                    <a:pt x="11813" y="2186"/>
                  </a:lnTo>
                  <a:lnTo>
                    <a:pt x="14300" y="1986"/>
                  </a:lnTo>
                  <a:lnTo>
                    <a:pt x="16305" y="1845"/>
                  </a:lnTo>
                  <a:lnTo>
                    <a:pt x="18351" y="1725"/>
                  </a:lnTo>
                  <a:lnTo>
                    <a:pt x="19333" y="1685"/>
                  </a:lnTo>
                  <a:lnTo>
                    <a:pt x="19975" y="1645"/>
                  </a:lnTo>
                  <a:lnTo>
                    <a:pt x="23846" y="1444"/>
                  </a:lnTo>
                  <a:lnTo>
                    <a:pt x="28217" y="1223"/>
                  </a:lnTo>
                  <a:lnTo>
                    <a:pt x="29581" y="1163"/>
                  </a:lnTo>
                  <a:lnTo>
                    <a:pt x="30022" y="1123"/>
                  </a:lnTo>
                  <a:lnTo>
                    <a:pt x="30263" y="1103"/>
                  </a:lnTo>
                  <a:lnTo>
                    <a:pt x="30363" y="1063"/>
                  </a:lnTo>
                  <a:lnTo>
                    <a:pt x="30484" y="1023"/>
                  </a:lnTo>
                  <a:lnTo>
                    <a:pt x="30684" y="903"/>
                  </a:lnTo>
                  <a:lnTo>
                    <a:pt x="30865" y="762"/>
                  </a:lnTo>
                  <a:lnTo>
                    <a:pt x="31005" y="622"/>
                  </a:lnTo>
                  <a:lnTo>
                    <a:pt x="31045" y="542"/>
                  </a:lnTo>
                  <a:lnTo>
                    <a:pt x="31085" y="461"/>
                  </a:lnTo>
                  <a:lnTo>
                    <a:pt x="31085" y="381"/>
                  </a:lnTo>
                  <a:lnTo>
                    <a:pt x="31085" y="301"/>
                  </a:lnTo>
                  <a:lnTo>
                    <a:pt x="31065" y="241"/>
                  </a:lnTo>
                  <a:lnTo>
                    <a:pt x="31005" y="181"/>
                  </a:lnTo>
                  <a:lnTo>
                    <a:pt x="30925" y="120"/>
                  </a:lnTo>
                  <a:lnTo>
                    <a:pt x="30825" y="80"/>
                  </a:lnTo>
                  <a:lnTo>
                    <a:pt x="30644" y="40"/>
                  </a:lnTo>
                  <a:lnTo>
                    <a:pt x="30383" y="20"/>
                  </a:lnTo>
                  <a:lnTo>
                    <a:pt x="295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0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fill="none" extrusionOk="0">
                  <a:moveTo>
                    <a:pt x="30263" y="1103"/>
                  </a:moveTo>
                  <a:lnTo>
                    <a:pt x="30263" y="1103"/>
                  </a:lnTo>
                  <a:lnTo>
                    <a:pt x="30022" y="1123"/>
                  </a:lnTo>
                  <a:lnTo>
                    <a:pt x="29581" y="1163"/>
                  </a:lnTo>
                  <a:lnTo>
                    <a:pt x="28217" y="1223"/>
                  </a:lnTo>
                  <a:lnTo>
                    <a:pt x="23846" y="1444"/>
                  </a:lnTo>
                  <a:lnTo>
                    <a:pt x="23846" y="1444"/>
                  </a:lnTo>
                  <a:lnTo>
                    <a:pt x="19975" y="1645"/>
                  </a:lnTo>
                  <a:lnTo>
                    <a:pt x="19975" y="1645"/>
                  </a:lnTo>
                  <a:lnTo>
                    <a:pt x="19333" y="1685"/>
                  </a:lnTo>
                  <a:lnTo>
                    <a:pt x="19333" y="1685"/>
                  </a:lnTo>
                  <a:lnTo>
                    <a:pt x="18351" y="1725"/>
                  </a:lnTo>
                  <a:lnTo>
                    <a:pt x="18351" y="1725"/>
                  </a:lnTo>
                  <a:lnTo>
                    <a:pt x="16305" y="1845"/>
                  </a:lnTo>
                  <a:lnTo>
                    <a:pt x="14300" y="1986"/>
                  </a:lnTo>
                  <a:lnTo>
                    <a:pt x="14300" y="1986"/>
                  </a:lnTo>
                  <a:lnTo>
                    <a:pt x="11813" y="2186"/>
                  </a:lnTo>
                  <a:lnTo>
                    <a:pt x="10650" y="2286"/>
                  </a:lnTo>
                  <a:lnTo>
                    <a:pt x="9567" y="2407"/>
                  </a:lnTo>
                  <a:lnTo>
                    <a:pt x="8584" y="2527"/>
                  </a:lnTo>
                  <a:lnTo>
                    <a:pt x="7702" y="2647"/>
                  </a:lnTo>
                  <a:lnTo>
                    <a:pt x="6940" y="2768"/>
                  </a:lnTo>
                  <a:lnTo>
                    <a:pt x="6318" y="2908"/>
                  </a:lnTo>
                  <a:lnTo>
                    <a:pt x="6318" y="2908"/>
                  </a:lnTo>
                  <a:lnTo>
                    <a:pt x="6017" y="2988"/>
                  </a:lnTo>
                  <a:lnTo>
                    <a:pt x="5696" y="3089"/>
                  </a:lnTo>
                  <a:lnTo>
                    <a:pt x="5034" y="3329"/>
                  </a:lnTo>
                  <a:lnTo>
                    <a:pt x="4313" y="3610"/>
                  </a:lnTo>
                  <a:lnTo>
                    <a:pt x="3591" y="3851"/>
                  </a:lnTo>
                  <a:lnTo>
                    <a:pt x="3230" y="3971"/>
                  </a:lnTo>
                  <a:lnTo>
                    <a:pt x="2869" y="4051"/>
                  </a:lnTo>
                  <a:lnTo>
                    <a:pt x="2528" y="4111"/>
                  </a:lnTo>
                  <a:lnTo>
                    <a:pt x="2167" y="4131"/>
                  </a:lnTo>
                  <a:lnTo>
                    <a:pt x="1826" y="4131"/>
                  </a:lnTo>
                  <a:lnTo>
                    <a:pt x="1485" y="4071"/>
                  </a:lnTo>
                  <a:lnTo>
                    <a:pt x="1324" y="4031"/>
                  </a:lnTo>
                  <a:lnTo>
                    <a:pt x="1164" y="3991"/>
                  </a:lnTo>
                  <a:lnTo>
                    <a:pt x="1004" y="3911"/>
                  </a:lnTo>
                  <a:lnTo>
                    <a:pt x="843" y="3831"/>
                  </a:lnTo>
                  <a:lnTo>
                    <a:pt x="843" y="3831"/>
                  </a:lnTo>
                  <a:lnTo>
                    <a:pt x="703" y="3750"/>
                  </a:lnTo>
                  <a:lnTo>
                    <a:pt x="582" y="3630"/>
                  </a:lnTo>
                  <a:lnTo>
                    <a:pt x="462" y="3530"/>
                  </a:lnTo>
                  <a:lnTo>
                    <a:pt x="342" y="3389"/>
                  </a:lnTo>
                  <a:lnTo>
                    <a:pt x="241" y="3249"/>
                  </a:lnTo>
                  <a:lnTo>
                    <a:pt x="161" y="3109"/>
                  </a:lnTo>
                  <a:lnTo>
                    <a:pt x="101" y="2948"/>
                  </a:lnTo>
                  <a:lnTo>
                    <a:pt x="61" y="2788"/>
                  </a:lnTo>
                  <a:lnTo>
                    <a:pt x="21" y="2627"/>
                  </a:lnTo>
                  <a:lnTo>
                    <a:pt x="1" y="2467"/>
                  </a:lnTo>
                  <a:lnTo>
                    <a:pt x="21" y="2286"/>
                  </a:lnTo>
                  <a:lnTo>
                    <a:pt x="41" y="2126"/>
                  </a:lnTo>
                  <a:lnTo>
                    <a:pt x="81" y="1965"/>
                  </a:lnTo>
                  <a:lnTo>
                    <a:pt x="161" y="1825"/>
                  </a:lnTo>
                  <a:lnTo>
                    <a:pt x="241" y="1665"/>
                  </a:lnTo>
                  <a:lnTo>
                    <a:pt x="362" y="1544"/>
                  </a:lnTo>
                  <a:lnTo>
                    <a:pt x="362" y="1544"/>
                  </a:lnTo>
                  <a:lnTo>
                    <a:pt x="522" y="1404"/>
                  </a:lnTo>
                  <a:lnTo>
                    <a:pt x="703" y="1284"/>
                  </a:lnTo>
                  <a:lnTo>
                    <a:pt x="923" y="1183"/>
                  </a:lnTo>
                  <a:lnTo>
                    <a:pt x="1164" y="1103"/>
                  </a:lnTo>
                  <a:lnTo>
                    <a:pt x="1405" y="1023"/>
                  </a:lnTo>
                  <a:lnTo>
                    <a:pt x="1625" y="96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367" y="842"/>
                  </a:lnTo>
                  <a:lnTo>
                    <a:pt x="2668" y="842"/>
                  </a:lnTo>
                  <a:lnTo>
                    <a:pt x="2969" y="842"/>
                  </a:lnTo>
                  <a:lnTo>
                    <a:pt x="3270" y="862"/>
                  </a:lnTo>
                  <a:lnTo>
                    <a:pt x="3851" y="943"/>
                  </a:lnTo>
                  <a:lnTo>
                    <a:pt x="4453" y="1043"/>
                  </a:lnTo>
                  <a:lnTo>
                    <a:pt x="5055" y="1143"/>
                  </a:lnTo>
                  <a:lnTo>
                    <a:pt x="5676" y="1264"/>
                  </a:lnTo>
                  <a:lnTo>
                    <a:pt x="6318" y="1344"/>
                  </a:lnTo>
                  <a:lnTo>
                    <a:pt x="6659" y="1384"/>
                  </a:lnTo>
                  <a:lnTo>
                    <a:pt x="7000" y="1404"/>
                  </a:lnTo>
                  <a:lnTo>
                    <a:pt x="7000" y="1404"/>
                  </a:lnTo>
                  <a:lnTo>
                    <a:pt x="13939" y="903"/>
                  </a:lnTo>
                  <a:lnTo>
                    <a:pt x="13939" y="903"/>
                  </a:lnTo>
                  <a:lnTo>
                    <a:pt x="18150" y="602"/>
                  </a:lnTo>
                  <a:lnTo>
                    <a:pt x="18150" y="602"/>
                  </a:lnTo>
                  <a:lnTo>
                    <a:pt x="19193" y="542"/>
                  </a:lnTo>
                  <a:lnTo>
                    <a:pt x="19193" y="542"/>
                  </a:lnTo>
                  <a:lnTo>
                    <a:pt x="19815" y="481"/>
                  </a:lnTo>
                  <a:lnTo>
                    <a:pt x="19815" y="481"/>
                  </a:lnTo>
                  <a:lnTo>
                    <a:pt x="23725" y="241"/>
                  </a:lnTo>
                  <a:lnTo>
                    <a:pt x="25510" y="141"/>
                  </a:lnTo>
                  <a:lnTo>
                    <a:pt x="27094" y="60"/>
                  </a:lnTo>
                  <a:lnTo>
                    <a:pt x="28478" y="20"/>
                  </a:lnTo>
                  <a:lnTo>
                    <a:pt x="29581" y="0"/>
                  </a:lnTo>
                  <a:lnTo>
                    <a:pt x="30383" y="20"/>
                  </a:lnTo>
                  <a:lnTo>
                    <a:pt x="30644" y="40"/>
                  </a:lnTo>
                  <a:lnTo>
                    <a:pt x="30825" y="80"/>
                  </a:lnTo>
                  <a:lnTo>
                    <a:pt x="30825" y="80"/>
                  </a:lnTo>
                  <a:lnTo>
                    <a:pt x="30925" y="120"/>
                  </a:lnTo>
                  <a:lnTo>
                    <a:pt x="31005" y="181"/>
                  </a:lnTo>
                  <a:lnTo>
                    <a:pt x="31065" y="241"/>
                  </a:lnTo>
                  <a:lnTo>
                    <a:pt x="31085" y="301"/>
                  </a:lnTo>
                  <a:lnTo>
                    <a:pt x="31085" y="381"/>
                  </a:lnTo>
                  <a:lnTo>
                    <a:pt x="31085" y="461"/>
                  </a:lnTo>
                  <a:lnTo>
                    <a:pt x="31045" y="542"/>
                  </a:lnTo>
                  <a:lnTo>
                    <a:pt x="31005" y="622"/>
                  </a:lnTo>
                  <a:lnTo>
                    <a:pt x="30865" y="762"/>
                  </a:lnTo>
                  <a:lnTo>
                    <a:pt x="30684" y="903"/>
                  </a:lnTo>
                  <a:lnTo>
                    <a:pt x="30484" y="1023"/>
                  </a:lnTo>
                  <a:lnTo>
                    <a:pt x="30363" y="1063"/>
                  </a:lnTo>
                  <a:lnTo>
                    <a:pt x="30263" y="1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0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extrusionOk="0">
                  <a:moveTo>
                    <a:pt x="4212" y="1"/>
                  </a:moveTo>
                  <a:lnTo>
                    <a:pt x="1" y="302"/>
                  </a:lnTo>
                  <a:lnTo>
                    <a:pt x="121" y="482"/>
                  </a:lnTo>
                  <a:lnTo>
                    <a:pt x="201" y="663"/>
                  </a:lnTo>
                  <a:lnTo>
                    <a:pt x="281" y="863"/>
                  </a:lnTo>
                  <a:lnTo>
                    <a:pt x="342" y="1084"/>
                  </a:lnTo>
                  <a:lnTo>
                    <a:pt x="362" y="1224"/>
                  </a:lnTo>
                  <a:lnTo>
                    <a:pt x="362" y="1385"/>
                  </a:lnTo>
                  <a:lnTo>
                    <a:pt x="2367" y="1244"/>
                  </a:lnTo>
                  <a:lnTo>
                    <a:pt x="4413" y="1124"/>
                  </a:lnTo>
                  <a:lnTo>
                    <a:pt x="4413" y="843"/>
                  </a:lnTo>
                  <a:lnTo>
                    <a:pt x="4373" y="542"/>
                  </a:lnTo>
                  <a:lnTo>
                    <a:pt x="4292" y="261"/>
                  </a:lnTo>
                  <a:lnTo>
                    <a:pt x="4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0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fill="none" extrusionOk="0">
                  <a:moveTo>
                    <a:pt x="4413" y="1124"/>
                  </a:moveTo>
                  <a:lnTo>
                    <a:pt x="4413" y="1124"/>
                  </a:lnTo>
                  <a:lnTo>
                    <a:pt x="2367" y="1244"/>
                  </a:lnTo>
                  <a:lnTo>
                    <a:pt x="362" y="1385"/>
                  </a:lnTo>
                  <a:lnTo>
                    <a:pt x="362" y="1385"/>
                  </a:lnTo>
                  <a:lnTo>
                    <a:pt x="362" y="1224"/>
                  </a:lnTo>
                  <a:lnTo>
                    <a:pt x="342" y="1084"/>
                  </a:lnTo>
                  <a:lnTo>
                    <a:pt x="342" y="1084"/>
                  </a:lnTo>
                  <a:lnTo>
                    <a:pt x="281" y="863"/>
                  </a:lnTo>
                  <a:lnTo>
                    <a:pt x="201" y="663"/>
                  </a:lnTo>
                  <a:lnTo>
                    <a:pt x="121" y="482"/>
                  </a:lnTo>
                  <a:lnTo>
                    <a:pt x="1" y="302"/>
                  </a:lnTo>
                  <a:lnTo>
                    <a:pt x="1" y="302"/>
                  </a:lnTo>
                  <a:lnTo>
                    <a:pt x="4212" y="1"/>
                  </a:lnTo>
                  <a:lnTo>
                    <a:pt x="4212" y="1"/>
                  </a:lnTo>
                  <a:lnTo>
                    <a:pt x="4292" y="261"/>
                  </a:lnTo>
                  <a:lnTo>
                    <a:pt x="4373" y="542"/>
                  </a:lnTo>
                  <a:lnTo>
                    <a:pt x="4413" y="843"/>
                  </a:lnTo>
                  <a:lnTo>
                    <a:pt x="4413" y="11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0"/>
            <p:cNvSpPr/>
            <p:nvPr/>
          </p:nvSpPr>
          <p:spPr>
            <a:xfrm>
              <a:off x="11469125" y="4324913"/>
              <a:ext cx="596150" cy="81250"/>
            </a:xfrm>
            <a:custGeom>
              <a:avLst/>
              <a:gdLst/>
              <a:ahLst/>
              <a:cxnLst/>
              <a:rect l="l" t="t" r="r" b="b"/>
              <a:pathLst>
                <a:path w="23846" h="3250" extrusionOk="0">
                  <a:moveTo>
                    <a:pt x="2026" y="1"/>
                  </a:moveTo>
                  <a:lnTo>
                    <a:pt x="2018" y="6"/>
                  </a:lnTo>
                  <a:lnTo>
                    <a:pt x="2018" y="6"/>
                  </a:lnTo>
                  <a:lnTo>
                    <a:pt x="2046" y="1"/>
                  </a:lnTo>
                  <a:close/>
                  <a:moveTo>
                    <a:pt x="21259" y="482"/>
                  </a:moveTo>
                  <a:lnTo>
                    <a:pt x="19795" y="502"/>
                  </a:lnTo>
                  <a:lnTo>
                    <a:pt x="18351" y="542"/>
                  </a:lnTo>
                  <a:lnTo>
                    <a:pt x="18351" y="843"/>
                  </a:lnTo>
                  <a:lnTo>
                    <a:pt x="19333" y="803"/>
                  </a:lnTo>
                  <a:lnTo>
                    <a:pt x="19975" y="763"/>
                  </a:lnTo>
                  <a:lnTo>
                    <a:pt x="23846" y="562"/>
                  </a:lnTo>
                  <a:lnTo>
                    <a:pt x="23204" y="522"/>
                  </a:lnTo>
                  <a:lnTo>
                    <a:pt x="22562" y="502"/>
                  </a:lnTo>
                  <a:lnTo>
                    <a:pt x="21259" y="482"/>
                  </a:lnTo>
                  <a:close/>
                  <a:moveTo>
                    <a:pt x="2018" y="6"/>
                  </a:moveTo>
                  <a:lnTo>
                    <a:pt x="1625" y="81"/>
                  </a:lnTo>
                  <a:lnTo>
                    <a:pt x="1405" y="141"/>
                  </a:lnTo>
                  <a:lnTo>
                    <a:pt x="1164" y="221"/>
                  </a:lnTo>
                  <a:lnTo>
                    <a:pt x="923" y="301"/>
                  </a:lnTo>
                  <a:lnTo>
                    <a:pt x="703" y="402"/>
                  </a:lnTo>
                  <a:lnTo>
                    <a:pt x="522" y="522"/>
                  </a:lnTo>
                  <a:lnTo>
                    <a:pt x="362" y="662"/>
                  </a:lnTo>
                  <a:lnTo>
                    <a:pt x="282" y="743"/>
                  </a:lnTo>
                  <a:lnTo>
                    <a:pt x="201" y="863"/>
                  </a:lnTo>
                  <a:lnTo>
                    <a:pt x="141" y="963"/>
                  </a:lnTo>
                  <a:lnTo>
                    <a:pt x="101" y="1063"/>
                  </a:lnTo>
                  <a:lnTo>
                    <a:pt x="21" y="1304"/>
                  </a:lnTo>
                  <a:lnTo>
                    <a:pt x="1" y="1545"/>
                  </a:lnTo>
                  <a:lnTo>
                    <a:pt x="21" y="1745"/>
                  </a:lnTo>
                  <a:lnTo>
                    <a:pt x="61" y="1946"/>
                  </a:lnTo>
                  <a:lnTo>
                    <a:pt x="141" y="2146"/>
                  </a:lnTo>
                  <a:lnTo>
                    <a:pt x="241" y="2347"/>
                  </a:lnTo>
                  <a:lnTo>
                    <a:pt x="362" y="2527"/>
                  </a:lnTo>
                  <a:lnTo>
                    <a:pt x="502" y="2688"/>
                  </a:lnTo>
                  <a:lnTo>
                    <a:pt x="663" y="2828"/>
                  </a:lnTo>
                  <a:lnTo>
                    <a:pt x="843" y="2949"/>
                  </a:lnTo>
                  <a:lnTo>
                    <a:pt x="1144" y="3089"/>
                  </a:lnTo>
                  <a:lnTo>
                    <a:pt x="1445" y="3189"/>
                  </a:lnTo>
                  <a:lnTo>
                    <a:pt x="1746" y="3229"/>
                  </a:lnTo>
                  <a:lnTo>
                    <a:pt x="2066" y="3249"/>
                  </a:lnTo>
                  <a:lnTo>
                    <a:pt x="2327" y="3249"/>
                  </a:lnTo>
                  <a:lnTo>
                    <a:pt x="2608" y="3209"/>
                  </a:lnTo>
                  <a:lnTo>
                    <a:pt x="2869" y="3169"/>
                  </a:lnTo>
                  <a:lnTo>
                    <a:pt x="3149" y="3109"/>
                  </a:lnTo>
                  <a:lnTo>
                    <a:pt x="3711" y="2949"/>
                  </a:lnTo>
                  <a:lnTo>
                    <a:pt x="4272" y="2748"/>
                  </a:lnTo>
                  <a:lnTo>
                    <a:pt x="5335" y="2327"/>
                  </a:lnTo>
                  <a:lnTo>
                    <a:pt x="5837" y="2146"/>
                  </a:lnTo>
                  <a:lnTo>
                    <a:pt x="6318" y="2026"/>
                  </a:lnTo>
                  <a:lnTo>
                    <a:pt x="6940" y="1886"/>
                  </a:lnTo>
                  <a:lnTo>
                    <a:pt x="7702" y="1765"/>
                  </a:lnTo>
                  <a:lnTo>
                    <a:pt x="8584" y="1645"/>
                  </a:lnTo>
                  <a:lnTo>
                    <a:pt x="9567" y="1525"/>
                  </a:lnTo>
                  <a:lnTo>
                    <a:pt x="10650" y="1404"/>
                  </a:lnTo>
                  <a:lnTo>
                    <a:pt x="11813" y="1304"/>
                  </a:lnTo>
                  <a:lnTo>
                    <a:pt x="14300" y="1104"/>
                  </a:lnTo>
                  <a:lnTo>
                    <a:pt x="14300" y="943"/>
                  </a:lnTo>
                  <a:lnTo>
                    <a:pt x="14280" y="803"/>
                  </a:lnTo>
                  <a:lnTo>
                    <a:pt x="14260" y="763"/>
                  </a:lnTo>
                  <a:lnTo>
                    <a:pt x="12876" y="823"/>
                  </a:lnTo>
                  <a:lnTo>
                    <a:pt x="11472" y="863"/>
                  </a:lnTo>
                  <a:lnTo>
                    <a:pt x="10068" y="923"/>
                  </a:lnTo>
                  <a:lnTo>
                    <a:pt x="9366" y="983"/>
                  </a:lnTo>
                  <a:lnTo>
                    <a:pt x="8664" y="1043"/>
                  </a:lnTo>
                  <a:lnTo>
                    <a:pt x="7962" y="1124"/>
                  </a:lnTo>
                  <a:lnTo>
                    <a:pt x="7261" y="1224"/>
                  </a:lnTo>
                  <a:lnTo>
                    <a:pt x="6519" y="1364"/>
                  </a:lnTo>
                  <a:lnTo>
                    <a:pt x="5777" y="1505"/>
                  </a:lnTo>
                  <a:lnTo>
                    <a:pt x="5034" y="1665"/>
                  </a:lnTo>
                  <a:lnTo>
                    <a:pt x="4292" y="1805"/>
                  </a:lnTo>
                  <a:lnTo>
                    <a:pt x="3591" y="1926"/>
                  </a:lnTo>
                  <a:lnTo>
                    <a:pt x="3210" y="1986"/>
                  </a:lnTo>
                  <a:lnTo>
                    <a:pt x="2849" y="2006"/>
                  </a:lnTo>
                  <a:lnTo>
                    <a:pt x="2668" y="1986"/>
                  </a:lnTo>
                  <a:lnTo>
                    <a:pt x="2508" y="1966"/>
                  </a:lnTo>
                  <a:lnTo>
                    <a:pt x="2267" y="1926"/>
                  </a:lnTo>
                  <a:lnTo>
                    <a:pt x="2066" y="1846"/>
                  </a:lnTo>
                  <a:lnTo>
                    <a:pt x="1886" y="1765"/>
                  </a:lnTo>
                  <a:lnTo>
                    <a:pt x="1726" y="1665"/>
                  </a:lnTo>
                  <a:lnTo>
                    <a:pt x="1605" y="1545"/>
                  </a:lnTo>
                  <a:lnTo>
                    <a:pt x="1505" y="1404"/>
                  </a:lnTo>
                  <a:lnTo>
                    <a:pt x="1445" y="1284"/>
                  </a:lnTo>
                  <a:lnTo>
                    <a:pt x="1385" y="1124"/>
                  </a:lnTo>
                  <a:lnTo>
                    <a:pt x="1365" y="983"/>
                  </a:lnTo>
                  <a:lnTo>
                    <a:pt x="1385" y="823"/>
                  </a:lnTo>
                  <a:lnTo>
                    <a:pt x="1425" y="682"/>
                  </a:lnTo>
                  <a:lnTo>
                    <a:pt x="1485" y="542"/>
                  </a:lnTo>
                  <a:lnTo>
                    <a:pt x="1585" y="382"/>
                  </a:lnTo>
                  <a:lnTo>
                    <a:pt x="1705" y="261"/>
                  </a:lnTo>
                  <a:lnTo>
                    <a:pt x="1846" y="121"/>
                  </a:lnTo>
                  <a:lnTo>
                    <a:pt x="2018" y="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0"/>
            <p:cNvSpPr/>
            <p:nvPr/>
          </p:nvSpPr>
          <p:spPr>
            <a:xfrm>
              <a:off x="11825600" y="4338463"/>
              <a:ext cx="102300" cy="14050"/>
            </a:xfrm>
            <a:custGeom>
              <a:avLst/>
              <a:gdLst/>
              <a:ahLst/>
              <a:cxnLst/>
              <a:rect l="l" t="t" r="r" b="b"/>
              <a:pathLst>
                <a:path w="4092" h="562" extrusionOk="0">
                  <a:moveTo>
                    <a:pt x="4092" y="0"/>
                  </a:moveTo>
                  <a:lnTo>
                    <a:pt x="2046" y="100"/>
                  </a:lnTo>
                  <a:lnTo>
                    <a:pt x="1" y="221"/>
                  </a:lnTo>
                  <a:lnTo>
                    <a:pt x="21" y="261"/>
                  </a:lnTo>
                  <a:lnTo>
                    <a:pt x="41" y="401"/>
                  </a:lnTo>
                  <a:lnTo>
                    <a:pt x="41" y="562"/>
                  </a:lnTo>
                  <a:lnTo>
                    <a:pt x="3209" y="361"/>
                  </a:lnTo>
                  <a:lnTo>
                    <a:pt x="4092" y="301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7" name="Picture 116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0D3F158E-2813-D72C-8925-22E4A6C4F9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9184" y="1427414"/>
            <a:ext cx="5043696" cy="3580768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8" name="Google Shape;6918;p32"/>
          <p:cNvGrpSpPr/>
          <p:nvPr/>
        </p:nvGrpSpPr>
        <p:grpSpPr>
          <a:xfrm>
            <a:off x="8430981" y="3473946"/>
            <a:ext cx="506158" cy="1594508"/>
            <a:chOff x="16129525" y="2597825"/>
            <a:chExt cx="908400" cy="2505550"/>
          </a:xfrm>
        </p:grpSpPr>
        <p:sp>
          <p:nvSpPr>
            <p:cNvPr id="6919" name="Google Shape;6919;p32"/>
            <p:cNvSpPr/>
            <p:nvPr/>
          </p:nvSpPr>
          <p:spPr>
            <a:xfrm>
              <a:off x="16129525" y="4968075"/>
              <a:ext cx="908400" cy="135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extrusionOk="0">
                  <a:moveTo>
                    <a:pt x="6331" y="0"/>
                  </a:move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fill="none" extrusionOk="0">
                  <a:moveTo>
                    <a:pt x="6331" y="0"/>
                  </a:moveTo>
                  <a:lnTo>
                    <a:pt x="6331" y="0"/>
                  </a:ln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extrusionOk="0">
                  <a:moveTo>
                    <a:pt x="3350" y="1"/>
                  </a:moveTo>
                  <a:lnTo>
                    <a:pt x="3220" y="44"/>
                  </a:lnTo>
                  <a:lnTo>
                    <a:pt x="3112" y="87"/>
                  </a:lnTo>
                  <a:lnTo>
                    <a:pt x="2982" y="174"/>
                  </a:lnTo>
                  <a:lnTo>
                    <a:pt x="2874" y="260"/>
                  </a:lnTo>
                  <a:lnTo>
                    <a:pt x="2766" y="390"/>
                  </a:lnTo>
                  <a:lnTo>
                    <a:pt x="2658" y="541"/>
                  </a:lnTo>
                  <a:lnTo>
                    <a:pt x="2528" y="692"/>
                  </a:lnTo>
                  <a:lnTo>
                    <a:pt x="2334" y="1081"/>
                  </a:lnTo>
                  <a:lnTo>
                    <a:pt x="2118" y="1557"/>
                  </a:lnTo>
                  <a:lnTo>
                    <a:pt x="1923" y="2075"/>
                  </a:lnTo>
                  <a:lnTo>
                    <a:pt x="1729" y="2659"/>
                  </a:lnTo>
                  <a:lnTo>
                    <a:pt x="1534" y="3307"/>
                  </a:lnTo>
                  <a:lnTo>
                    <a:pt x="1362" y="3977"/>
                  </a:lnTo>
                  <a:lnTo>
                    <a:pt x="1210" y="4711"/>
                  </a:lnTo>
                  <a:lnTo>
                    <a:pt x="1038" y="5468"/>
                  </a:lnTo>
                  <a:lnTo>
                    <a:pt x="886" y="6267"/>
                  </a:lnTo>
                  <a:lnTo>
                    <a:pt x="757" y="7066"/>
                  </a:lnTo>
                  <a:lnTo>
                    <a:pt x="519" y="8730"/>
                  </a:lnTo>
                  <a:lnTo>
                    <a:pt x="303" y="10416"/>
                  </a:lnTo>
                  <a:lnTo>
                    <a:pt x="152" y="12058"/>
                  </a:lnTo>
                  <a:lnTo>
                    <a:pt x="44" y="13614"/>
                  </a:lnTo>
                  <a:lnTo>
                    <a:pt x="0" y="15018"/>
                  </a:lnTo>
                  <a:lnTo>
                    <a:pt x="0" y="15666"/>
                  </a:lnTo>
                  <a:lnTo>
                    <a:pt x="0" y="16250"/>
                  </a:lnTo>
                  <a:lnTo>
                    <a:pt x="22" y="16768"/>
                  </a:lnTo>
                  <a:lnTo>
                    <a:pt x="65" y="17222"/>
                  </a:lnTo>
                  <a:lnTo>
                    <a:pt x="108" y="17611"/>
                  </a:lnTo>
                  <a:lnTo>
                    <a:pt x="173" y="17935"/>
                  </a:lnTo>
                  <a:lnTo>
                    <a:pt x="260" y="18151"/>
                  </a:lnTo>
                  <a:lnTo>
                    <a:pt x="303" y="18238"/>
                  </a:lnTo>
                  <a:lnTo>
                    <a:pt x="368" y="18281"/>
                  </a:lnTo>
                  <a:lnTo>
                    <a:pt x="476" y="18367"/>
                  </a:lnTo>
                  <a:lnTo>
                    <a:pt x="649" y="18475"/>
                  </a:lnTo>
                  <a:lnTo>
                    <a:pt x="1016" y="18648"/>
                  </a:lnTo>
                  <a:lnTo>
                    <a:pt x="1513" y="18821"/>
                  </a:lnTo>
                  <a:lnTo>
                    <a:pt x="2075" y="18994"/>
                  </a:lnTo>
                  <a:lnTo>
                    <a:pt x="2701" y="19123"/>
                  </a:lnTo>
                  <a:lnTo>
                    <a:pt x="3371" y="19253"/>
                  </a:lnTo>
                  <a:lnTo>
                    <a:pt x="4084" y="19340"/>
                  </a:lnTo>
                  <a:lnTo>
                    <a:pt x="4819" y="19383"/>
                  </a:lnTo>
                  <a:lnTo>
                    <a:pt x="5532" y="19383"/>
                  </a:lnTo>
                  <a:lnTo>
                    <a:pt x="5899" y="19361"/>
                  </a:lnTo>
                  <a:lnTo>
                    <a:pt x="6267" y="19340"/>
                  </a:lnTo>
                  <a:lnTo>
                    <a:pt x="6612" y="19296"/>
                  </a:lnTo>
                  <a:lnTo>
                    <a:pt x="6958" y="19232"/>
                  </a:lnTo>
                  <a:lnTo>
                    <a:pt x="7282" y="19145"/>
                  </a:lnTo>
                  <a:lnTo>
                    <a:pt x="7606" y="19059"/>
                  </a:lnTo>
                  <a:lnTo>
                    <a:pt x="7909" y="18951"/>
                  </a:lnTo>
                  <a:lnTo>
                    <a:pt x="8190" y="18821"/>
                  </a:lnTo>
                  <a:lnTo>
                    <a:pt x="8471" y="18670"/>
                  </a:lnTo>
                  <a:lnTo>
                    <a:pt x="8708" y="18497"/>
                  </a:lnTo>
                  <a:lnTo>
                    <a:pt x="8946" y="18302"/>
                  </a:lnTo>
                  <a:lnTo>
                    <a:pt x="9140" y="18086"/>
                  </a:lnTo>
                  <a:lnTo>
                    <a:pt x="9335" y="17849"/>
                  </a:lnTo>
                  <a:lnTo>
                    <a:pt x="9464" y="17568"/>
                  </a:lnTo>
                  <a:lnTo>
                    <a:pt x="9594" y="17287"/>
                  </a:lnTo>
                  <a:lnTo>
                    <a:pt x="9681" y="16984"/>
                  </a:lnTo>
                  <a:lnTo>
                    <a:pt x="9745" y="16682"/>
                  </a:lnTo>
                  <a:lnTo>
                    <a:pt x="9767" y="16358"/>
                  </a:lnTo>
                  <a:lnTo>
                    <a:pt x="9767" y="16012"/>
                  </a:lnTo>
                  <a:lnTo>
                    <a:pt x="9745" y="15645"/>
                  </a:lnTo>
                  <a:lnTo>
                    <a:pt x="9702" y="15277"/>
                  </a:lnTo>
                  <a:lnTo>
                    <a:pt x="9637" y="14910"/>
                  </a:lnTo>
                  <a:lnTo>
                    <a:pt x="9551" y="14521"/>
                  </a:lnTo>
                  <a:lnTo>
                    <a:pt x="9464" y="14132"/>
                  </a:lnTo>
                  <a:lnTo>
                    <a:pt x="9205" y="13354"/>
                  </a:lnTo>
                  <a:lnTo>
                    <a:pt x="8903" y="12533"/>
                  </a:lnTo>
                  <a:lnTo>
                    <a:pt x="8579" y="11712"/>
                  </a:lnTo>
                  <a:lnTo>
                    <a:pt x="7865" y="10092"/>
                  </a:lnTo>
                  <a:lnTo>
                    <a:pt x="7196" y="8536"/>
                  </a:lnTo>
                  <a:lnTo>
                    <a:pt x="6915" y="7823"/>
                  </a:lnTo>
                  <a:lnTo>
                    <a:pt x="6677" y="7131"/>
                  </a:lnTo>
                  <a:lnTo>
                    <a:pt x="6569" y="6807"/>
                  </a:lnTo>
                  <a:lnTo>
                    <a:pt x="6504" y="6505"/>
                  </a:lnTo>
                  <a:lnTo>
                    <a:pt x="6439" y="6224"/>
                  </a:lnTo>
                  <a:lnTo>
                    <a:pt x="6396" y="5943"/>
                  </a:lnTo>
                  <a:lnTo>
                    <a:pt x="6331" y="5424"/>
                  </a:lnTo>
                  <a:lnTo>
                    <a:pt x="6245" y="4906"/>
                  </a:lnTo>
                  <a:lnTo>
                    <a:pt x="6137" y="4366"/>
                  </a:lnTo>
                  <a:lnTo>
                    <a:pt x="6029" y="3847"/>
                  </a:lnTo>
                  <a:lnTo>
                    <a:pt x="5878" y="3350"/>
                  </a:lnTo>
                  <a:lnTo>
                    <a:pt x="5726" y="2853"/>
                  </a:lnTo>
                  <a:lnTo>
                    <a:pt x="5553" y="2399"/>
                  </a:lnTo>
                  <a:lnTo>
                    <a:pt x="5359" y="1945"/>
                  </a:lnTo>
                  <a:lnTo>
                    <a:pt x="5165" y="1557"/>
                  </a:lnTo>
                  <a:lnTo>
                    <a:pt x="4948" y="1189"/>
                  </a:lnTo>
                  <a:lnTo>
                    <a:pt x="4711" y="843"/>
                  </a:lnTo>
                  <a:lnTo>
                    <a:pt x="4473" y="563"/>
                  </a:lnTo>
                  <a:lnTo>
                    <a:pt x="4235" y="347"/>
                  </a:lnTo>
                  <a:lnTo>
                    <a:pt x="4106" y="238"/>
                  </a:lnTo>
                  <a:lnTo>
                    <a:pt x="3976" y="152"/>
                  </a:lnTo>
                  <a:lnTo>
                    <a:pt x="3846" y="87"/>
                  </a:lnTo>
                  <a:lnTo>
                    <a:pt x="3717" y="44"/>
                  </a:lnTo>
                  <a:lnTo>
                    <a:pt x="3587" y="22"/>
                  </a:lnTo>
                  <a:lnTo>
                    <a:pt x="34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fill="none" extrusionOk="0">
                  <a:moveTo>
                    <a:pt x="3458" y="1"/>
                  </a:moveTo>
                  <a:lnTo>
                    <a:pt x="3458" y="1"/>
                  </a:lnTo>
                  <a:lnTo>
                    <a:pt x="3587" y="22"/>
                  </a:lnTo>
                  <a:lnTo>
                    <a:pt x="3717" y="44"/>
                  </a:lnTo>
                  <a:lnTo>
                    <a:pt x="3846" y="87"/>
                  </a:lnTo>
                  <a:lnTo>
                    <a:pt x="3976" y="152"/>
                  </a:lnTo>
                  <a:lnTo>
                    <a:pt x="4106" y="238"/>
                  </a:lnTo>
                  <a:lnTo>
                    <a:pt x="4235" y="347"/>
                  </a:lnTo>
                  <a:lnTo>
                    <a:pt x="4473" y="563"/>
                  </a:lnTo>
                  <a:lnTo>
                    <a:pt x="4711" y="843"/>
                  </a:lnTo>
                  <a:lnTo>
                    <a:pt x="4948" y="1189"/>
                  </a:lnTo>
                  <a:lnTo>
                    <a:pt x="5165" y="1557"/>
                  </a:lnTo>
                  <a:lnTo>
                    <a:pt x="5359" y="1945"/>
                  </a:lnTo>
                  <a:lnTo>
                    <a:pt x="5553" y="2399"/>
                  </a:lnTo>
                  <a:lnTo>
                    <a:pt x="5726" y="2853"/>
                  </a:lnTo>
                  <a:lnTo>
                    <a:pt x="5878" y="3350"/>
                  </a:lnTo>
                  <a:lnTo>
                    <a:pt x="6029" y="3847"/>
                  </a:lnTo>
                  <a:lnTo>
                    <a:pt x="6137" y="4366"/>
                  </a:lnTo>
                  <a:lnTo>
                    <a:pt x="6245" y="4906"/>
                  </a:lnTo>
                  <a:lnTo>
                    <a:pt x="6331" y="5424"/>
                  </a:lnTo>
                  <a:lnTo>
                    <a:pt x="6396" y="5943"/>
                  </a:lnTo>
                  <a:lnTo>
                    <a:pt x="6396" y="5943"/>
                  </a:lnTo>
                  <a:lnTo>
                    <a:pt x="6439" y="6224"/>
                  </a:lnTo>
                  <a:lnTo>
                    <a:pt x="6504" y="6505"/>
                  </a:lnTo>
                  <a:lnTo>
                    <a:pt x="6569" y="6807"/>
                  </a:lnTo>
                  <a:lnTo>
                    <a:pt x="6677" y="7131"/>
                  </a:lnTo>
                  <a:lnTo>
                    <a:pt x="6915" y="7823"/>
                  </a:lnTo>
                  <a:lnTo>
                    <a:pt x="7196" y="8536"/>
                  </a:lnTo>
                  <a:lnTo>
                    <a:pt x="7865" y="10092"/>
                  </a:lnTo>
                  <a:lnTo>
                    <a:pt x="8579" y="11712"/>
                  </a:lnTo>
                  <a:lnTo>
                    <a:pt x="8903" y="12533"/>
                  </a:lnTo>
                  <a:lnTo>
                    <a:pt x="9205" y="13354"/>
                  </a:lnTo>
                  <a:lnTo>
                    <a:pt x="9464" y="14132"/>
                  </a:lnTo>
                  <a:lnTo>
                    <a:pt x="9551" y="14521"/>
                  </a:lnTo>
                  <a:lnTo>
                    <a:pt x="9637" y="14910"/>
                  </a:lnTo>
                  <a:lnTo>
                    <a:pt x="9702" y="15277"/>
                  </a:lnTo>
                  <a:lnTo>
                    <a:pt x="9745" y="15645"/>
                  </a:lnTo>
                  <a:lnTo>
                    <a:pt x="9767" y="16012"/>
                  </a:lnTo>
                  <a:lnTo>
                    <a:pt x="9767" y="16358"/>
                  </a:lnTo>
                  <a:lnTo>
                    <a:pt x="9745" y="16682"/>
                  </a:lnTo>
                  <a:lnTo>
                    <a:pt x="9681" y="16984"/>
                  </a:lnTo>
                  <a:lnTo>
                    <a:pt x="9594" y="17287"/>
                  </a:lnTo>
                  <a:lnTo>
                    <a:pt x="9464" y="17568"/>
                  </a:lnTo>
                  <a:lnTo>
                    <a:pt x="9464" y="17568"/>
                  </a:lnTo>
                  <a:lnTo>
                    <a:pt x="9335" y="17849"/>
                  </a:lnTo>
                  <a:lnTo>
                    <a:pt x="9140" y="18086"/>
                  </a:lnTo>
                  <a:lnTo>
                    <a:pt x="8946" y="18302"/>
                  </a:lnTo>
                  <a:lnTo>
                    <a:pt x="8708" y="18497"/>
                  </a:lnTo>
                  <a:lnTo>
                    <a:pt x="8471" y="18670"/>
                  </a:lnTo>
                  <a:lnTo>
                    <a:pt x="8190" y="18821"/>
                  </a:lnTo>
                  <a:lnTo>
                    <a:pt x="7909" y="18951"/>
                  </a:lnTo>
                  <a:lnTo>
                    <a:pt x="7606" y="19059"/>
                  </a:lnTo>
                  <a:lnTo>
                    <a:pt x="7282" y="19145"/>
                  </a:lnTo>
                  <a:lnTo>
                    <a:pt x="6958" y="19232"/>
                  </a:lnTo>
                  <a:lnTo>
                    <a:pt x="6612" y="19296"/>
                  </a:lnTo>
                  <a:lnTo>
                    <a:pt x="6267" y="19340"/>
                  </a:lnTo>
                  <a:lnTo>
                    <a:pt x="5899" y="19361"/>
                  </a:lnTo>
                  <a:lnTo>
                    <a:pt x="5532" y="19383"/>
                  </a:lnTo>
                  <a:lnTo>
                    <a:pt x="4819" y="19383"/>
                  </a:lnTo>
                  <a:lnTo>
                    <a:pt x="4084" y="19340"/>
                  </a:lnTo>
                  <a:lnTo>
                    <a:pt x="3371" y="19253"/>
                  </a:lnTo>
                  <a:lnTo>
                    <a:pt x="2701" y="19123"/>
                  </a:lnTo>
                  <a:lnTo>
                    <a:pt x="2075" y="18994"/>
                  </a:lnTo>
                  <a:lnTo>
                    <a:pt x="1513" y="18821"/>
                  </a:lnTo>
                  <a:lnTo>
                    <a:pt x="1016" y="18648"/>
                  </a:lnTo>
                  <a:lnTo>
                    <a:pt x="649" y="18475"/>
                  </a:lnTo>
                  <a:lnTo>
                    <a:pt x="476" y="18367"/>
                  </a:lnTo>
                  <a:lnTo>
                    <a:pt x="368" y="18281"/>
                  </a:lnTo>
                  <a:lnTo>
                    <a:pt x="368" y="18281"/>
                  </a:lnTo>
                  <a:lnTo>
                    <a:pt x="303" y="18238"/>
                  </a:lnTo>
                  <a:lnTo>
                    <a:pt x="260" y="18151"/>
                  </a:lnTo>
                  <a:lnTo>
                    <a:pt x="173" y="17935"/>
                  </a:lnTo>
                  <a:lnTo>
                    <a:pt x="108" y="17611"/>
                  </a:lnTo>
                  <a:lnTo>
                    <a:pt x="65" y="17222"/>
                  </a:lnTo>
                  <a:lnTo>
                    <a:pt x="22" y="16768"/>
                  </a:lnTo>
                  <a:lnTo>
                    <a:pt x="0" y="16250"/>
                  </a:lnTo>
                  <a:lnTo>
                    <a:pt x="0" y="15666"/>
                  </a:lnTo>
                  <a:lnTo>
                    <a:pt x="0" y="15018"/>
                  </a:lnTo>
                  <a:lnTo>
                    <a:pt x="44" y="13614"/>
                  </a:lnTo>
                  <a:lnTo>
                    <a:pt x="152" y="12058"/>
                  </a:lnTo>
                  <a:lnTo>
                    <a:pt x="303" y="10416"/>
                  </a:lnTo>
                  <a:lnTo>
                    <a:pt x="519" y="8730"/>
                  </a:lnTo>
                  <a:lnTo>
                    <a:pt x="757" y="7066"/>
                  </a:lnTo>
                  <a:lnTo>
                    <a:pt x="886" y="6267"/>
                  </a:lnTo>
                  <a:lnTo>
                    <a:pt x="1038" y="5468"/>
                  </a:lnTo>
                  <a:lnTo>
                    <a:pt x="1210" y="4711"/>
                  </a:lnTo>
                  <a:lnTo>
                    <a:pt x="1362" y="3977"/>
                  </a:lnTo>
                  <a:lnTo>
                    <a:pt x="1534" y="3307"/>
                  </a:lnTo>
                  <a:lnTo>
                    <a:pt x="1729" y="2659"/>
                  </a:lnTo>
                  <a:lnTo>
                    <a:pt x="1923" y="2075"/>
                  </a:lnTo>
                  <a:lnTo>
                    <a:pt x="2118" y="1557"/>
                  </a:lnTo>
                  <a:lnTo>
                    <a:pt x="2334" y="1081"/>
                  </a:lnTo>
                  <a:lnTo>
                    <a:pt x="2528" y="692"/>
                  </a:lnTo>
                  <a:lnTo>
                    <a:pt x="2658" y="541"/>
                  </a:lnTo>
                  <a:lnTo>
                    <a:pt x="2766" y="390"/>
                  </a:lnTo>
                  <a:lnTo>
                    <a:pt x="2874" y="260"/>
                  </a:lnTo>
                  <a:lnTo>
                    <a:pt x="2982" y="174"/>
                  </a:lnTo>
                  <a:lnTo>
                    <a:pt x="3112" y="87"/>
                  </a:lnTo>
                  <a:lnTo>
                    <a:pt x="3220" y="44"/>
                  </a:lnTo>
                  <a:lnTo>
                    <a:pt x="3350" y="1"/>
                  </a:lnTo>
                  <a:lnTo>
                    <a:pt x="34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16343325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6936" y="29689"/>
                  </a:lnTo>
                  <a:lnTo>
                    <a:pt x="69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16343325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16622600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1" y="1"/>
                  </a:moveTo>
                  <a:lnTo>
                    <a:pt x="1" y="29689"/>
                  </a:lnTo>
                  <a:lnTo>
                    <a:pt x="6937" y="29689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16769000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16284975" y="4009325"/>
              <a:ext cx="584525" cy="314425"/>
            </a:xfrm>
            <a:custGeom>
              <a:avLst/>
              <a:gdLst/>
              <a:ahLst/>
              <a:cxnLst/>
              <a:rect l="l" t="t" r="r" b="b"/>
              <a:pathLst>
                <a:path w="23381" h="12577" extrusionOk="0">
                  <a:moveTo>
                    <a:pt x="1124" y="1"/>
                  </a:moveTo>
                  <a:lnTo>
                    <a:pt x="1" y="12576"/>
                  </a:lnTo>
                  <a:lnTo>
                    <a:pt x="23380" y="12576"/>
                  </a:lnTo>
                  <a:lnTo>
                    <a:pt x="222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16514025" y="2597825"/>
              <a:ext cx="129675" cy="108050"/>
            </a:xfrm>
            <a:custGeom>
              <a:avLst/>
              <a:gdLst/>
              <a:ahLst/>
              <a:cxnLst/>
              <a:rect l="l" t="t" r="r" b="b"/>
              <a:pathLst>
                <a:path w="5187" h="4322" extrusionOk="0">
                  <a:moveTo>
                    <a:pt x="2334" y="0"/>
                  </a:moveTo>
                  <a:lnTo>
                    <a:pt x="2075" y="43"/>
                  </a:lnTo>
                  <a:lnTo>
                    <a:pt x="1815" y="87"/>
                  </a:lnTo>
                  <a:lnTo>
                    <a:pt x="1578" y="151"/>
                  </a:lnTo>
                  <a:lnTo>
                    <a:pt x="1362" y="260"/>
                  </a:lnTo>
                  <a:lnTo>
                    <a:pt x="1146" y="368"/>
                  </a:lnTo>
                  <a:lnTo>
                    <a:pt x="930" y="476"/>
                  </a:lnTo>
                  <a:lnTo>
                    <a:pt x="757" y="627"/>
                  </a:lnTo>
                  <a:lnTo>
                    <a:pt x="584" y="778"/>
                  </a:lnTo>
                  <a:lnTo>
                    <a:pt x="433" y="951"/>
                  </a:lnTo>
                  <a:lnTo>
                    <a:pt x="303" y="1124"/>
                  </a:lnTo>
                  <a:lnTo>
                    <a:pt x="195" y="1318"/>
                  </a:lnTo>
                  <a:lnTo>
                    <a:pt x="108" y="1513"/>
                  </a:lnTo>
                  <a:lnTo>
                    <a:pt x="44" y="1729"/>
                  </a:lnTo>
                  <a:lnTo>
                    <a:pt x="0" y="1945"/>
                  </a:lnTo>
                  <a:lnTo>
                    <a:pt x="0" y="2161"/>
                  </a:lnTo>
                  <a:lnTo>
                    <a:pt x="0" y="2377"/>
                  </a:lnTo>
                  <a:lnTo>
                    <a:pt x="44" y="2593"/>
                  </a:lnTo>
                  <a:lnTo>
                    <a:pt x="108" y="2809"/>
                  </a:lnTo>
                  <a:lnTo>
                    <a:pt x="195" y="3004"/>
                  </a:lnTo>
                  <a:lnTo>
                    <a:pt x="303" y="3198"/>
                  </a:lnTo>
                  <a:lnTo>
                    <a:pt x="433" y="3371"/>
                  </a:lnTo>
                  <a:lnTo>
                    <a:pt x="584" y="3544"/>
                  </a:lnTo>
                  <a:lnTo>
                    <a:pt x="757" y="3695"/>
                  </a:lnTo>
                  <a:lnTo>
                    <a:pt x="930" y="3825"/>
                  </a:lnTo>
                  <a:lnTo>
                    <a:pt x="1146" y="3954"/>
                  </a:lnTo>
                  <a:lnTo>
                    <a:pt x="1362" y="4062"/>
                  </a:lnTo>
                  <a:lnTo>
                    <a:pt x="1578" y="4149"/>
                  </a:lnTo>
                  <a:lnTo>
                    <a:pt x="1815" y="4235"/>
                  </a:lnTo>
                  <a:lnTo>
                    <a:pt x="2075" y="4279"/>
                  </a:lnTo>
                  <a:lnTo>
                    <a:pt x="2334" y="4322"/>
                  </a:lnTo>
                  <a:lnTo>
                    <a:pt x="2853" y="4322"/>
                  </a:lnTo>
                  <a:lnTo>
                    <a:pt x="3112" y="4279"/>
                  </a:lnTo>
                  <a:lnTo>
                    <a:pt x="3371" y="4235"/>
                  </a:lnTo>
                  <a:lnTo>
                    <a:pt x="3609" y="4149"/>
                  </a:lnTo>
                  <a:lnTo>
                    <a:pt x="3825" y="4062"/>
                  </a:lnTo>
                  <a:lnTo>
                    <a:pt x="4041" y="3954"/>
                  </a:lnTo>
                  <a:lnTo>
                    <a:pt x="4236" y="3825"/>
                  </a:lnTo>
                  <a:lnTo>
                    <a:pt x="4430" y="3695"/>
                  </a:lnTo>
                  <a:lnTo>
                    <a:pt x="4603" y="3544"/>
                  </a:lnTo>
                  <a:lnTo>
                    <a:pt x="4754" y="3371"/>
                  </a:lnTo>
                  <a:lnTo>
                    <a:pt x="4884" y="3198"/>
                  </a:lnTo>
                  <a:lnTo>
                    <a:pt x="4992" y="3004"/>
                  </a:lnTo>
                  <a:lnTo>
                    <a:pt x="5078" y="2809"/>
                  </a:lnTo>
                  <a:lnTo>
                    <a:pt x="5143" y="2593"/>
                  </a:lnTo>
                  <a:lnTo>
                    <a:pt x="5186" y="2377"/>
                  </a:lnTo>
                  <a:lnTo>
                    <a:pt x="5186" y="2161"/>
                  </a:lnTo>
                  <a:lnTo>
                    <a:pt x="5186" y="1945"/>
                  </a:lnTo>
                  <a:lnTo>
                    <a:pt x="5143" y="1729"/>
                  </a:lnTo>
                  <a:lnTo>
                    <a:pt x="5078" y="1513"/>
                  </a:lnTo>
                  <a:lnTo>
                    <a:pt x="4992" y="1318"/>
                  </a:lnTo>
                  <a:lnTo>
                    <a:pt x="4884" y="1124"/>
                  </a:lnTo>
                  <a:lnTo>
                    <a:pt x="4754" y="951"/>
                  </a:lnTo>
                  <a:lnTo>
                    <a:pt x="4603" y="778"/>
                  </a:lnTo>
                  <a:lnTo>
                    <a:pt x="4430" y="627"/>
                  </a:lnTo>
                  <a:lnTo>
                    <a:pt x="4236" y="476"/>
                  </a:lnTo>
                  <a:lnTo>
                    <a:pt x="4041" y="368"/>
                  </a:lnTo>
                  <a:lnTo>
                    <a:pt x="3825" y="260"/>
                  </a:lnTo>
                  <a:lnTo>
                    <a:pt x="3609" y="151"/>
                  </a:lnTo>
                  <a:lnTo>
                    <a:pt x="3371" y="87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extrusionOk="0">
                  <a:moveTo>
                    <a:pt x="9119" y="1"/>
                  </a:moveTo>
                  <a:lnTo>
                    <a:pt x="8060" y="23"/>
                  </a:lnTo>
                  <a:lnTo>
                    <a:pt x="7001" y="87"/>
                  </a:lnTo>
                  <a:lnTo>
                    <a:pt x="5943" y="195"/>
                  </a:lnTo>
                  <a:lnTo>
                    <a:pt x="4884" y="325"/>
                  </a:lnTo>
                  <a:lnTo>
                    <a:pt x="3847" y="520"/>
                  </a:lnTo>
                  <a:lnTo>
                    <a:pt x="2788" y="714"/>
                  </a:lnTo>
                  <a:lnTo>
                    <a:pt x="1751" y="973"/>
                  </a:lnTo>
                  <a:lnTo>
                    <a:pt x="735" y="1254"/>
                  </a:lnTo>
                  <a:lnTo>
                    <a:pt x="541" y="2464"/>
                  </a:lnTo>
                  <a:lnTo>
                    <a:pt x="389" y="3631"/>
                  </a:lnTo>
                  <a:lnTo>
                    <a:pt x="260" y="4798"/>
                  </a:lnTo>
                  <a:lnTo>
                    <a:pt x="152" y="5943"/>
                  </a:lnTo>
                  <a:lnTo>
                    <a:pt x="65" y="7067"/>
                  </a:lnTo>
                  <a:lnTo>
                    <a:pt x="22" y="8190"/>
                  </a:lnTo>
                  <a:lnTo>
                    <a:pt x="1" y="9292"/>
                  </a:lnTo>
                  <a:lnTo>
                    <a:pt x="1" y="10416"/>
                  </a:lnTo>
                  <a:lnTo>
                    <a:pt x="22" y="11518"/>
                  </a:lnTo>
                  <a:lnTo>
                    <a:pt x="65" y="12641"/>
                  </a:lnTo>
                  <a:lnTo>
                    <a:pt x="130" y="13743"/>
                  </a:lnTo>
                  <a:lnTo>
                    <a:pt x="238" y="14889"/>
                  </a:lnTo>
                  <a:lnTo>
                    <a:pt x="368" y="16012"/>
                  </a:lnTo>
                  <a:lnTo>
                    <a:pt x="519" y="17179"/>
                  </a:lnTo>
                  <a:lnTo>
                    <a:pt x="692" y="18346"/>
                  </a:lnTo>
                  <a:lnTo>
                    <a:pt x="886" y="19556"/>
                  </a:lnTo>
                  <a:lnTo>
                    <a:pt x="1902" y="19837"/>
                  </a:lnTo>
                  <a:lnTo>
                    <a:pt x="2918" y="20074"/>
                  </a:lnTo>
                  <a:lnTo>
                    <a:pt x="3933" y="20290"/>
                  </a:lnTo>
                  <a:lnTo>
                    <a:pt x="4970" y="20463"/>
                  </a:lnTo>
                  <a:lnTo>
                    <a:pt x="6007" y="20593"/>
                  </a:lnTo>
                  <a:lnTo>
                    <a:pt x="7045" y="20701"/>
                  </a:lnTo>
                  <a:lnTo>
                    <a:pt x="8082" y="20766"/>
                  </a:lnTo>
                  <a:lnTo>
                    <a:pt x="9119" y="20787"/>
                  </a:lnTo>
                  <a:lnTo>
                    <a:pt x="10156" y="20787"/>
                  </a:lnTo>
                  <a:lnTo>
                    <a:pt x="11193" y="20744"/>
                  </a:lnTo>
                  <a:lnTo>
                    <a:pt x="12252" y="20658"/>
                  </a:lnTo>
                  <a:lnTo>
                    <a:pt x="13289" y="20550"/>
                  </a:lnTo>
                  <a:lnTo>
                    <a:pt x="14305" y="20398"/>
                  </a:lnTo>
                  <a:lnTo>
                    <a:pt x="15342" y="20204"/>
                  </a:lnTo>
                  <a:lnTo>
                    <a:pt x="16357" y="19988"/>
                  </a:lnTo>
                  <a:lnTo>
                    <a:pt x="17373" y="19729"/>
                  </a:lnTo>
                  <a:lnTo>
                    <a:pt x="17589" y="18497"/>
                  </a:lnTo>
                  <a:lnTo>
                    <a:pt x="17762" y="17309"/>
                  </a:lnTo>
                  <a:lnTo>
                    <a:pt x="17913" y="16120"/>
                  </a:lnTo>
                  <a:lnTo>
                    <a:pt x="18043" y="14975"/>
                  </a:lnTo>
                  <a:lnTo>
                    <a:pt x="18151" y="13808"/>
                  </a:lnTo>
                  <a:lnTo>
                    <a:pt x="18216" y="12685"/>
                  </a:lnTo>
                  <a:lnTo>
                    <a:pt x="18280" y="11539"/>
                  </a:lnTo>
                  <a:lnTo>
                    <a:pt x="18302" y="10416"/>
                  </a:lnTo>
                  <a:lnTo>
                    <a:pt x="18302" y="9271"/>
                  </a:lnTo>
                  <a:lnTo>
                    <a:pt x="18259" y="8147"/>
                  </a:lnTo>
                  <a:lnTo>
                    <a:pt x="18216" y="7002"/>
                  </a:lnTo>
                  <a:lnTo>
                    <a:pt x="18129" y="5857"/>
                  </a:lnTo>
                  <a:lnTo>
                    <a:pt x="18021" y="4690"/>
                  </a:lnTo>
                  <a:lnTo>
                    <a:pt x="17892" y="3501"/>
                  </a:lnTo>
                  <a:lnTo>
                    <a:pt x="17719" y="2291"/>
                  </a:lnTo>
                  <a:lnTo>
                    <a:pt x="17546" y="1081"/>
                  </a:lnTo>
                  <a:lnTo>
                    <a:pt x="16509" y="822"/>
                  </a:lnTo>
                  <a:lnTo>
                    <a:pt x="15472" y="584"/>
                  </a:lnTo>
                  <a:lnTo>
                    <a:pt x="14413" y="390"/>
                  </a:lnTo>
                  <a:lnTo>
                    <a:pt x="13354" y="239"/>
                  </a:lnTo>
                  <a:lnTo>
                    <a:pt x="12295" y="131"/>
                  </a:lnTo>
                  <a:lnTo>
                    <a:pt x="11236" y="44"/>
                  </a:lnTo>
                  <a:lnTo>
                    <a:pt x="101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fill="none" extrusionOk="0">
                  <a:moveTo>
                    <a:pt x="17373" y="19729"/>
                  </a:moveTo>
                  <a:lnTo>
                    <a:pt x="17373" y="19729"/>
                  </a:lnTo>
                  <a:lnTo>
                    <a:pt x="16357" y="19988"/>
                  </a:lnTo>
                  <a:lnTo>
                    <a:pt x="15342" y="20204"/>
                  </a:lnTo>
                  <a:lnTo>
                    <a:pt x="14305" y="20398"/>
                  </a:lnTo>
                  <a:lnTo>
                    <a:pt x="13289" y="20550"/>
                  </a:lnTo>
                  <a:lnTo>
                    <a:pt x="12252" y="20658"/>
                  </a:lnTo>
                  <a:lnTo>
                    <a:pt x="11193" y="20744"/>
                  </a:lnTo>
                  <a:lnTo>
                    <a:pt x="10156" y="20787"/>
                  </a:lnTo>
                  <a:lnTo>
                    <a:pt x="9119" y="20787"/>
                  </a:lnTo>
                  <a:lnTo>
                    <a:pt x="8082" y="20766"/>
                  </a:lnTo>
                  <a:lnTo>
                    <a:pt x="7045" y="20701"/>
                  </a:lnTo>
                  <a:lnTo>
                    <a:pt x="6007" y="20593"/>
                  </a:lnTo>
                  <a:lnTo>
                    <a:pt x="4970" y="20463"/>
                  </a:lnTo>
                  <a:lnTo>
                    <a:pt x="3933" y="20290"/>
                  </a:lnTo>
                  <a:lnTo>
                    <a:pt x="2918" y="20074"/>
                  </a:lnTo>
                  <a:lnTo>
                    <a:pt x="1902" y="19837"/>
                  </a:lnTo>
                  <a:lnTo>
                    <a:pt x="886" y="19556"/>
                  </a:lnTo>
                  <a:lnTo>
                    <a:pt x="886" y="19556"/>
                  </a:lnTo>
                  <a:lnTo>
                    <a:pt x="692" y="18346"/>
                  </a:lnTo>
                  <a:lnTo>
                    <a:pt x="519" y="17179"/>
                  </a:lnTo>
                  <a:lnTo>
                    <a:pt x="368" y="16012"/>
                  </a:lnTo>
                  <a:lnTo>
                    <a:pt x="238" y="14889"/>
                  </a:lnTo>
                  <a:lnTo>
                    <a:pt x="130" y="13743"/>
                  </a:lnTo>
                  <a:lnTo>
                    <a:pt x="65" y="12641"/>
                  </a:lnTo>
                  <a:lnTo>
                    <a:pt x="22" y="11518"/>
                  </a:lnTo>
                  <a:lnTo>
                    <a:pt x="1" y="10416"/>
                  </a:lnTo>
                  <a:lnTo>
                    <a:pt x="1" y="9292"/>
                  </a:lnTo>
                  <a:lnTo>
                    <a:pt x="22" y="8190"/>
                  </a:lnTo>
                  <a:lnTo>
                    <a:pt x="65" y="7067"/>
                  </a:lnTo>
                  <a:lnTo>
                    <a:pt x="152" y="5943"/>
                  </a:lnTo>
                  <a:lnTo>
                    <a:pt x="260" y="4798"/>
                  </a:lnTo>
                  <a:lnTo>
                    <a:pt x="389" y="3631"/>
                  </a:lnTo>
                  <a:lnTo>
                    <a:pt x="541" y="2464"/>
                  </a:lnTo>
                  <a:lnTo>
                    <a:pt x="735" y="1254"/>
                  </a:lnTo>
                  <a:lnTo>
                    <a:pt x="735" y="1254"/>
                  </a:lnTo>
                  <a:lnTo>
                    <a:pt x="1751" y="973"/>
                  </a:lnTo>
                  <a:lnTo>
                    <a:pt x="2788" y="714"/>
                  </a:lnTo>
                  <a:lnTo>
                    <a:pt x="3847" y="520"/>
                  </a:lnTo>
                  <a:lnTo>
                    <a:pt x="4884" y="325"/>
                  </a:lnTo>
                  <a:lnTo>
                    <a:pt x="5943" y="195"/>
                  </a:lnTo>
                  <a:lnTo>
                    <a:pt x="7001" y="87"/>
                  </a:lnTo>
                  <a:lnTo>
                    <a:pt x="8060" y="23"/>
                  </a:lnTo>
                  <a:lnTo>
                    <a:pt x="9119" y="1"/>
                  </a:lnTo>
                  <a:lnTo>
                    <a:pt x="10178" y="1"/>
                  </a:lnTo>
                  <a:lnTo>
                    <a:pt x="11236" y="44"/>
                  </a:lnTo>
                  <a:lnTo>
                    <a:pt x="12295" y="131"/>
                  </a:lnTo>
                  <a:lnTo>
                    <a:pt x="13354" y="239"/>
                  </a:lnTo>
                  <a:lnTo>
                    <a:pt x="14413" y="390"/>
                  </a:lnTo>
                  <a:lnTo>
                    <a:pt x="15472" y="584"/>
                  </a:lnTo>
                  <a:lnTo>
                    <a:pt x="16509" y="822"/>
                  </a:lnTo>
                  <a:lnTo>
                    <a:pt x="17546" y="1081"/>
                  </a:lnTo>
                  <a:lnTo>
                    <a:pt x="17546" y="1081"/>
                  </a:lnTo>
                  <a:lnTo>
                    <a:pt x="17719" y="2291"/>
                  </a:lnTo>
                  <a:lnTo>
                    <a:pt x="17892" y="3501"/>
                  </a:lnTo>
                  <a:lnTo>
                    <a:pt x="18021" y="4690"/>
                  </a:lnTo>
                  <a:lnTo>
                    <a:pt x="18129" y="5857"/>
                  </a:lnTo>
                  <a:lnTo>
                    <a:pt x="18216" y="7002"/>
                  </a:lnTo>
                  <a:lnTo>
                    <a:pt x="18259" y="8147"/>
                  </a:lnTo>
                  <a:lnTo>
                    <a:pt x="18302" y="9271"/>
                  </a:lnTo>
                  <a:lnTo>
                    <a:pt x="18302" y="10416"/>
                  </a:lnTo>
                  <a:lnTo>
                    <a:pt x="18280" y="11539"/>
                  </a:lnTo>
                  <a:lnTo>
                    <a:pt x="18216" y="12685"/>
                  </a:lnTo>
                  <a:lnTo>
                    <a:pt x="18151" y="13808"/>
                  </a:lnTo>
                  <a:lnTo>
                    <a:pt x="18043" y="14975"/>
                  </a:lnTo>
                  <a:lnTo>
                    <a:pt x="17913" y="16120"/>
                  </a:lnTo>
                  <a:lnTo>
                    <a:pt x="17762" y="17309"/>
                  </a:lnTo>
                  <a:lnTo>
                    <a:pt x="17589" y="18497"/>
                  </a:lnTo>
                  <a:lnTo>
                    <a:pt x="17373" y="19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16346575" y="2635100"/>
              <a:ext cx="461325" cy="439200"/>
            </a:xfrm>
            <a:custGeom>
              <a:avLst/>
              <a:gdLst/>
              <a:ahLst/>
              <a:cxnLst/>
              <a:rect l="l" t="t" r="r" b="b"/>
              <a:pathLst>
                <a:path w="18453" h="17568" extrusionOk="0">
                  <a:moveTo>
                    <a:pt x="8254" y="0"/>
                  </a:moveTo>
                  <a:lnTo>
                    <a:pt x="7260" y="22"/>
                  </a:lnTo>
                  <a:lnTo>
                    <a:pt x="6288" y="65"/>
                  </a:lnTo>
                  <a:lnTo>
                    <a:pt x="5294" y="130"/>
                  </a:lnTo>
                  <a:lnTo>
                    <a:pt x="4322" y="195"/>
                  </a:lnTo>
                  <a:lnTo>
                    <a:pt x="3328" y="281"/>
                  </a:lnTo>
                  <a:lnTo>
                    <a:pt x="2355" y="389"/>
                  </a:lnTo>
                  <a:lnTo>
                    <a:pt x="1383" y="519"/>
                  </a:lnTo>
                  <a:lnTo>
                    <a:pt x="1145" y="562"/>
                  </a:lnTo>
                  <a:lnTo>
                    <a:pt x="908" y="670"/>
                  </a:lnTo>
                  <a:lnTo>
                    <a:pt x="692" y="800"/>
                  </a:lnTo>
                  <a:lnTo>
                    <a:pt x="475" y="994"/>
                  </a:lnTo>
                  <a:lnTo>
                    <a:pt x="324" y="1189"/>
                  </a:lnTo>
                  <a:lnTo>
                    <a:pt x="195" y="1405"/>
                  </a:lnTo>
                  <a:lnTo>
                    <a:pt x="108" y="1642"/>
                  </a:lnTo>
                  <a:lnTo>
                    <a:pt x="65" y="1880"/>
                  </a:lnTo>
                  <a:lnTo>
                    <a:pt x="22" y="2788"/>
                  </a:lnTo>
                  <a:lnTo>
                    <a:pt x="0" y="3695"/>
                  </a:lnTo>
                  <a:lnTo>
                    <a:pt x="0" y="5510"/>
                  </a:lnTo>
                  <a:lnTo>
                    <a:pt x="43" y="7325"/>
                  </a:lnTo>
                  <a:lnTo>
                    <a:pt x="130" y="9119"/>
                  </a:lnTo>
                  <a:lnTo>
                    <a:pt x="259" y="10934"/>
                  </a:lnTo>
                  <a:lnTo>
                    <a:pt x="432" y="12727"/>
                  </a:lnTo>
                  <a:lnTo>
                    <a:pt x="648" y="14520"/>
                  </a:lnTo>
                  <a:lnTo>
                    <a:pt x="908" y="16292"/>
                  </a:lnTo>
                  <a:lnTo>
                    <a:pt x="972" y="16508"/>
                  </a:lnTo>
                  <a:lnTo>
                    <a:pt x="1059" y="16724"/>
                  </a:lnTo>
                  <a:lnTo>
                    <a:pt x="1189" y="16897"/>
                  </a:lnTo>
                  <a:lnTo>
                    <a:pt x="1361" y="17070"/>
                  </a:lnTo>
                  <a:lnTo>
                    <a:pt x="1534" y="17200"/>
                  </a:lnTo>
                  <a:lnTo>
                    <a:pt x="1750" y="17308"/>
                  </a:lnTo>
                  <a:lnTo>
                    <a:pt x="1966" y="17373"/>
                  </a:lnTo>
                  <a:lnTo>
                    <a:pt x="2204" y="17416"/>
                  </a:lnTo>
                  <a:lnTo>
                    <a:pt x="3954" y="17481"/>
                  </a:lnTo>
                  <a:lnTo>
                    <a:pt x="5704" y="17524"/>
                  </a:lnTo>
                  <a:lnTo>
                    <a:pt x="7476" y="17545"/>
                  </a:lnTo>
                  <a:lnTo>
                    <a:pt x="9227" y="17567"/>
                  </a:lnTo>
                  <a:lnTo>
                    <a:pt x="10998" y="17545"/>
                  </a:lnTo>
                  <a:lnTo>
                    <a:pt x="12749" y="17524"/>
                  </a:lnTo>
                  <a:lnTo>
                    <a:pt x="14499" y="17481"/>
                  </a:lnTo>
                  <a:lnTo>
                    <a:pt x="16271" y="17416"/>
                  </a:lnTo>
                  <a:lnTo>
                    <a:pt x="16487" y="17373"/>
                  </a:lnTo>
                  <a:lnTo>
                    <a:pt x="16703" y="17308"/>
                  </a:lnTo>
                  <a:lnTo>
                    <a:pt x="16919" y="17200"/>
                  </a:lnTo>
                  <a:lnTo>
                    <a:pt x="17092" y="17070"/>
                  </a:lnTo>
                  <a:lnTo>
                    <a:pt x="17264" y="16897"/>
                  </a:lnTo>
                  <a:lnTo>
                    <a:pt x="17394" y="16724"/>
                  </a:lnTo>
                  <a:lnTo>
                    <a:pt x="17481" y="16508"/>
                  </a:lnTo>
                  <a:lnTo>
                    <a:pt x="17545" y="16292"/>
                  </a:lnTo>
                  <a:lnTo>
                    <a:pt x="17805" y="14520"/>
                  </a:lnTo>
                  <a:lnTo>
                    <a:pt x="18021" y="12727"/>
                  </a:lnTo>
                  <a:lnTo>
                    <a:pt x="18194" y="10934"/>
                  </a:lnTo>
                  <a:lnTo>
                    <a:pt x="18345" y="9119"/>
                  </a:lnTo>
                  <a:lnTo>
                    <a:pt x="18431" y="7325"/>
                  </a:lnTo>
                  <a:lnTo>
                    <a:pt x="18453" y="5510"/>
                  </a:lnTo>
                  <a:lnTo>
                    <a:pt x="18453" y="3695"/>
                  </a:lnTo>
                  <a:lnTo>
                    <a:pt x="18431" y="2788"/>
                  </a:lnTo>
                  <a:lnTo>
                    <a:pt x="18388" y="1880"/>
                  </a:lnTo>
                  <a:lnTo>
                    <a:pt x="18345" y="1642"/>
                  </a:lnTo>
                  <a:lnTo>
                    <a:pt x="18280" y="1405"/>
                  </a:lnTo>
                  <a:lnTo>
                    <a:pt x="18150" y="1189"/>
                  </a:lnTo>
                  <a:lnTo>
                    <a:pt x="17978" y="994"/>
                  </a:lnTo>
                  <a:lnTo>
                    <a:pt x="17783" y="800"/>
                  </a:lnTo>
                  <a:lnTo>
                    <a:pt x="17545" y="670"/>
                  </a:lnTo>
                  <a:lnTo>
                    <a:pt x="17329" y="562"/>
                  </a:lnTo>
                  <a:lnTo>
                    <a:pt x="17092" y="519"/>
                  </a:lnTo>
                  <a:lnTo>
                    <a:pt x="16098" y="389"/>
                  </a:lnTo>
                  <a:lnTo>
                    <a:pt x="15125" y="281"/>
                  </a:lnTo>
                  <a:lnTo>
                    <a:pt x="14131" y="195"/>
                  </a:lnTo>
                  <a:lnTo>
                    <a:pt x="13159" y="130"/>
                  </a:lnTo>
                  <a:lnTo>
                    <a:pt x="12187" y="65"/>
                  </a:lnTo>
                  <a:lnTo>
                    <a:pt x="11193" y="22"/>
                  </a:lnTo>
                  <a:lnTo>
                    <a:pt x="102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16528600" y="2815525"/>
              <a:ext cx="97275" cy="148025"/>
            </a:xfrm>
            <a:custGeom>
              <a:avLst/>
              <a:gdLst/>
              <a:ahLst/>
              <a:cxnLst/>
              <a:rect l="l" t="t" r="r" b="b"/>
              <a:pathLst>
                <a:path w="3891" h="5921" extrusionOk="0">
                  <a:moveTo>
                    <a:pt x="1946" y="0"/>
                  </a:moveTo>
                  <a:lnTo>
                    <a:pt x="1751" y="22"/>
                  </a:lnTo>
                  <a:lnTo>
                    <a:pt x="1557" y="65"/>
                  </a:lnTo>
                  <a:lnTo>
                    <a:pt x="1362" y="130"/>
                  </a:lnTo>
                  <a:lnTo>
                    <a:pt x="1189" y="238"/>
                  </a:lnTo>
                  <a:lnTo>
                    <a:pt x="1016" y="367"/>
                  </a:lnTo>
                  <a:lnTo>
                    <a:pt x="865" y="519"/>
                  </a:lnTo>
                  <a:lnTo>
                    <a:pt x="714" y="670"/>
                  </a:lnTo>
                  <a:lnTo>
                    <a:pt x="563" y="864"/>
                  </a:lnTo>
                  <a:lnTo>
                    <a:pt x="433" y="1080"/>
                  </a:lnTo>
                  <a:lnTo>
                    <a:pt x="325" y="1318"/>
                  </a:lnTo>
                  <a:lnTo>
                    <a:pt x="239" y="1556"/>
                  </a:lnTo>
                  <a:lnTo>
                    <a:pt x="152" y="1815"/>
                  </a:lnTo>
                  <a:lnTo>
                    <a:pt x="87" y="2074"/>
                  </a:lnTo>
                  <a:lnTo>
                    <a:pt x="44" y="2377"/>
                  </a:lnTo>
                  <a:lnTo>
                    <a:pt x="1" y="2658"/>
                  </a:lnTo>
                  <a:lnTo>
                    <a:pt x="1" y="2960"/>
                  </a:lnTo>
                  <a:lnTo>
                    <a:pt x="1" y="3263"/>
                  </a:lnTo>
                  <a:lnTo>
                    <a:pt x="44" y="3565"/>
                  </a:lnTo>
                  <a:lnTo>
                    <a:pt x="87" y="3846"/>
                  </a:lnTo>
                  <a:lnTo>
                    <a:pt x="152" y="4127"/>
                  </a:lnTo>
                  <a:lnTo>
                    <a:pt x="239" y="4386"/>
                  </a:lnTo>
                  <a:lnTo>
                    <a:pt x="325" y="4624"/>
                  </a:lnTo>
                  <a:lnTo>
                    <a:pt x="433" y="4840"/>
                  </a:lnTo>
                  <a:lnTo>
                    <a:pt x="563" y="5056"/>
                  </a:lnTo>
                  <a:lnTo>
                    <a:pt x="714" y="5251"/>
                  </a:lnTo>
                  <a:lnTo>
                    <a:pt x="865" y="5424"/>
                  </a:lnTo>
                  <a:lnTo>
                    <a:pt x="1016" y="5575"/>
                  </a:lnTo>
                  <a:lnTo>
                    <a:pt x="1189" y="5683"/>
                  </a:lnTo>
                  <a:lnTo>
                    <a:pt x="1362" y="5791"/>
                  </a:lnTo>
                  <a:lnTo>
                    <a:pt x="1557" y="5856"/>
                  </a:lnTo>
                  <a:lnTo>
                    <a:pt x="1751" y="5921"/>
                  </a:lnTo>
                  <a:lnTo>
                    <a:pt x="2140" y="5921"/>
                  </a:lnTo>
                  <a:lnTo>
                    <a:pt x="2334" y="5856"/>
                  </a:lnTo>
                  <a:lnTo>
                    <a:pt x="2529" y="5791"/>
                  </a:lnTo>
                  <a:lnTo>
                    <a:pt x="2702" y="5683"/>
                  </a:lnTo>
                  <a:lnTo>
                    <a:pt x="2875" y="5575"/>
                  </a:lnTo>
                  <a:lnTo>
                    <a:pt x="3047" y="5424"/>
                  </a:lnTo>
                  <a:lnTo>
                    <a:pt x="3199" y="5251"/>
                  </a:lnTo>
                  <a:lnTo>
                    <a:pt x="3328" y="5056"/>
                  </a:lnTo>
                  <a:lnTo>
                    <a:pt x="3458" y="4840"/>
                  </a:lnTo>
                  <a:lnTo>
                    <a:pt x="3566" y="4624"/>
                  </a:lnTo>
                  <a:lnTo>
                    <a:pt x="3653" y="4386"/>
                  </a:lnTo>
                  <a:lnTo>
                    <a:pt x="3739" y="4127"/>
                  </a:lnTo>
                  <a:lnTo>
                    <a:pt x="3804" y="3846"/>
                  </a:lnTo>
                  <a:lnTo>
                    <a:pt x="3869" y="3565"/>
                  </a:lnTo>
                  <a:lnTo>
                    <a:pt x="3890" y="3263"/>
                  </a:lnTo>
                  <a:lnTo>
                    <a:pt x="3890" y="2960"/>
                  </a:lnTo>
                  <a:lnTo>
                    <a:pt x="3890" y="2658"/>
                  </a:lnTo>
                  <a:lnTo>
                    <a:pt x="3869" y="2377"/>
                  </a:lnTo>
                  <a:lnTo>
                    <a:pt x="3804" y="2074"/>
                  </a:lnTo>
                  <a:lnTo>
                    <a:pt x="3739" y="1815"/>
                  </a:lnTo>
                  <a:lnTo>
                    <a:pt x="3653" y="1556"/>
                  </a:lnTo>
                  <a:lnTo>
                    <a:pt x="3566" y="1318"/>
                  </a:lnTo>
                  <a:lnTo>
                    <a:pt x="3458" y="1080"/>
                  </a:lnTo>
                  <a:lnTo>
                    <a:pt x="3328" y="864"/>
                  </a:lnTo>
                  <a:lnTo>
                    <a:pt x="3199" y="670"/>
                  </a:lnTo>
                  <a:lnTo>
                    <a:pt x="3047" y="519"/>
                  </a:lnTo>
                  <a:lnTo>
                    <a:pt x="2875" y="367"/>
                  </a:lnTo>
                  <a:lnTo>
                    <a:pt x="2702" y="238"/>
                  </a:lnTo>
                  <a:lnTo>
                    <a:pt x="2529" y="130"/>
                  </a:lnTo>
                  <a:lnTo>
                    <a:pt x="2334" y="65"/>
                  </a:lnTo>
                  <a:lnTo>
                    <a:pt x="2140" y="22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16550225" y="2837125"/>
              <a:ext cx="54025" cy="104825"/>
            </a:xfrm>
            <a:custGeom>
              <a:avLst/>
              <a:gdLst/>
              <a:ahLst/>
              <a:cxnLst/>
              <a:rect l="l" t="t" r="r" b="b"/>
              <a:pathLst>
                <a:path w="2161" h="4193" extrusionOk="0">
                  <a:moveTo>
                    <a:pt x="1081" y="0"/>
                  </a:moveTo>
                  <a:lnTo>
                    <a:pt x="994" y="22"/>
                  </a:lnTo>
                  <a:lnTo>
                    <a:pt x="886" y="44"/>
                  </a:lnTo>
                  <a:lnTo>
                    <a:pt x="800" y="87"/>
                  </a:lnTo>
                  <a:lnTo>
                    <a:pt x="692" y="173"/>
                  </a:lnTo>
                  <a:lnTo>
                    <a:pt x="605" y="260"/>
                  </a:lnTo>
                  <a:lnTo>
                    <a:pt x="519" y="346"/>
                  </a:lnTo>
                  <a:lnTo>
                    <a:pt x="346" y="605"/>
                  </a:lnTo>
                  <a:lnTo>
                    <a:pt x="216" y="930"/>
                  </a:lnTo>
                  <a:lnTo>
                    <a:pt x="108" y="1275"/>
                  </a:lnTo>
                  <a:lnTo>
                    <a:pt x="22" y="1664"/>
                  </a:lnTo>
                  <a:lnTo>
                    <a:pt x="0" y="1880"/>
                  </a:lnTo>
                  <a:lnTo>
                    <a:pt x="0" y="2096"/>
                  </a:lnTo>
                  <a:lnTo>
                    <a:pt x="0" y="2312"/>
                  </a:lnTo>
                  <a:lnTo>
                    <a:pt x="22" y="2528"/>
                  </a:lnTo>
                  <a:lnTo>
                    <a:pt x="108" y="2917"/>
                  </a:lnTo>
                  <a:lnTo>
                    <a:pt x="216" y="3285"/>
                  </a:lnTo>
                  <a:lnTo>
                    <a:pt x="346" y="3587"/>
                  </a:lnTo>
                  <a:lnTo>
                    <a:pt x="519" y="3847"/>
                  </a:lnTo>
                  <a:lnTo>
                    <a:pt x="605" y="3955"/>
                  </a:lnTo>
                  <a:lnTo>
                    <a:pt x="692" y="4041"/>
                  </a:lnTo>
                  <a:lnTo>
                    <a:pt x="800" y="4106"/>
                  </a:lnTo>
                  <a:lnTo>
                    <a:pt x="886" y="4149"/>
                  </a:lnTo>
                  <a:lnTo>
                    <a:pt x="994" y="4192"/>
                  </a:lnTo>
                  <a:lnTo>
                    <a:pt x="1167" y="4192"/>
                  </a:lnTo>
                  <a:lnTo>
                    <a:pt x="1275" y="4149"/>
                  </a:lnTo>
                  <a:lnTo>
                    <a:pt x="1361" y="4106"/>
                  </a:lnTo>
                  <a:lnTo>
                    <a:pt x="1469" y="4041"/>
                  </a:lnTo>
                  <a:lnTo>
                    <a:pt x="1556" y="3955"/>
                  </a:lnTo>
                  <a:lnTo>
                    <a:pt x="1642" y="3847"/>
                  </a:lnTo>
                  <a:lnTo>
                    <a:pt x="1815" y="3587"/>
                  </a:lnTo>
                  <a:lnTo>
                    <a:pt x="1945" y="3285"/>
                  </a:lnTo>
                  <a:lnTo>
                    <a:pt x="2074" y="2917"/>
                  </a:lnTo>
                  <a:lnTo>
                    <a:pt x="2139" y="2528"/>
                  </a:lnTo>
                  <a:lnTo>
                    <a:pt x="2161" y="2312"/>
                  </a:lnTo>
                  <a:lnTo>
                    <a:pt x="2161" y="2096"/>
                  </a:lnTo>
                  <a:lnTo>
                    <a:pt x="2161" y="1880"/>
                  </a:lnTo>
                  <a:lnTo>
                    <a:pt x="2139" y="1664"/>
                  </a:lnTo>
                  <a:lnTo>
                    <a:pt x="2074" y="1275"/>
                  </a:lnTo>
                  <a:lnTo>
                    <a:pt x="1945" y="930"/>
                  </a:lnTo>
                  <a:lnTo>
                    <a:pt x="1815" y="605"/>
                  </a:lnTo>
                  <a:lnTo>
                    <a:pt x="1642" y="346"/>
                  </a:lnTo>
                  <a:lnTo>
                    <a:pt x="1556" y="260"/>
                  </a:lnTo>
                  <a:lnTo>
                    <a:pt x="1469" y="173"/>
                  </a:lnTo>
                  <a:lnTo>
                    <a:pt x="1361" y="87"/>
                  </a:lnTo>
                  <a:lnTo>
                    <a:pt x="1275" y="44"/>
                  </a:lnTo>
                  <a:lnTo>
                    <a:pt x="1167" y="22"/>
                  </a:lnTo>
                  <a:lnTo>
                    <a:pt x="10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16330900" y="3048875"/>
              <a:ext cx="492675" cy="38375"/>
            </a:xfrm>
            <a:custGeom>
              <a:avLst/>
              <a:gdLst/>
              <a:ahLst/>
              <a:cxnLst/>
              <a:rect l="l" t="t" r="r" b="b"/>
              <a:pathLst>
                <a:path w="19707" h="1535" extrusionOk="0">
                  <a:moveTo>
                    <a:pt x="606" y="1"/>
                  </a:moveTo>
                  <a:lnTo>
                    <a:pt x="476" y="44"/>
                  </a:lnTo>
                  <a:lnTo>
                    <a:pt x="346" y="130"/>
                  </a:lnTo>
                  <a:lnTo>
                    <a:pt x="217" y="217"/>
                  </a:lnTo>
                  <a:lnTo>
                    <a:pt x="130" y="325"/>
                  </a:lnTo>
                  <a:lnTo>
                    <a:pt x="65" y="454"/>
                  </a:lnTo>
                  <a:lnTo>
                    <a:pt x="22" y="606"/>
                  </a:lnTo>
                  <a:lnTo>
                    <a:pt x="0" y="757"/>
                  </a:lnTo>
                  <a:lnTo>
                    <a:pt x="22" y="908"/>
                  </a:lnTo>
                  <a:lnTo>
                    <a:pt x="65" y="1059"/>
                  </a:lnTo>
                  <a:lnTo>
                    <a:pt x="130" y="1189"/>
                  </a:lnTo>
                  <a:lnTo>
                    <a:pt x="217" y="1297"/>
                  </a:lnTo>
                  <a:lnTo>
                    <a:pt x="346" y="1405"/>
                  </a:lnTo>
                  <a:lnTo>
                    <a:pt x="476" y="1470"/>
                  </a:lnTo>
                  <a:lnTo>
                    <a:pt x="606" y="1513"/>
                  </a:lnTo>
                  <a:lnTo>
                    <a:pt x="778" y="1535"/>
                  </a:lnTo>
                  <a:lnTo>
                    <a:pt x="18950" y="1535"/>
                  </a:lnTo>
                  <a:lnTo>
                    <a:pt x="19102" y="1513"/>
                  </a:lnTo>
                  <a:lnTo>
                    <a:pt x="19231" y="1470"/>
                  </a:lnTo>
                  <a:lnTo>
                    <a:pt x="19361" y="1405"/>
                  </a:lnTo>
                  <a:lnTo>
                    <a:pt x="19490" y="1297"/>
                  </a:lnTo>
                  <a:lnTo>
                    <a:pt x="19577" y="1189"/>
                  </a:lnTo>
                  <a:lnTo>
                    <a:pt x="19642" y="1059"/>
                  </a:lnTo>
                  <a:lnTo>
                    <a:pt x="19685" y="908"/>
                  </a:lnTo>
                  <a:lnTo>
                    <a:pt x="19707" y="757"/>
                  </a:lnTo>
                  <a:lnTo>
                    <a:pt x="19685" y="606"/>
                  </a:lnTo>
                  <a:lnTo>
                    <a:pt x="19642" y="454"/>
                  </a:lnTo>
                  <a:lnTo>
                    <a:pt x="19577" y="325"/>
                  </a:lnTo>
                  <a:lnTo>
                    <a:pt x="19490" y="217"/>
                  </a:lnTo>
                  <a:lnTo>
                    <a:pt x="19361" y="130"/>
                  </a:lnTo>
                  <a:lnTo>
                    <a:pt x="19231" y="44"/>
                  </a:lnTo>
                  <a:lnTo>
                    <a:pt x="191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16395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5986" y="1"/>
                  </a:moveTo>
                  <a:lnTo>
                    <a:pt x="5813" y="23"/>
                  </a:lnTo>
                  <a:lnTo>
                    <a:pt x="5640" y="87"/>
                  </a:lnTo>
                  <a:lnTo>
                    <a:pt x="5445" y="174"/>
                  </a:lnTo>
                  <a:lnTo>
                    <a:pt x="5273" y="303"/>
                  </a:lnTo>
                  <a:lnTo>
                    <a:pt x="5057" y="455"/>
                  </a:lnTo>
                  <a:lnTo>
                    <a:pt x="4862" y="628"/>
                  </a:lnTo>
                  <a:lnTo>
                    <a:pt x="4646" y="844"/>
                  </a:lnTo>
                  <a:lnTo>
                    <a:pt x="4430" y="1103"/>
                  </a:lnTo>
                  <a:lnTo>
                    <a:pt x="3933" y="1708"/>
                  </a:lnTo>
                  <a:lnTo>
                    <a:pt x="3738" y="1946"/>
                  </a:lnTo>
                  <a:lnTo>
                    <a:pt x="3522" y="2183"/>
                  </a:lnTo>
                  <a:lnTo>
                    <a:pt x="3285" y="2399"/>
                  </a:lnTo>
                  <a:lnTo>
                    <a:pt x="3047" y="2594"/>
                  </a:lnTo>
                  <a:lnTo>
                    <a:pt x="2788" y="2788"/>
                  </a:lnTo>
                  <a:lnTo>
                    <a:pt x="2528" y="2961"/>
                  </a:lnTo>
                  <a:lnTo>
                    <a:pt x="2248" y="3134"/>
                  </a:lnTo>
                  <a:lnTo>
                    <a:pt x="1988" y="3264"/>
                  </a:lnTo>
                  <a:lnTo>
                    <a:pt x="1707" y="3393"/>
                  </a:lnTo>
                  <a:lnTo>
                    <a:pt x="1448" y="3501"/>
                  </a:lnTo>
                  <a:lnTo>
                    <a:pt x="1167" y="3566"/>
                  </a:lnTo>
                  <a:lnTo>
                    <a:pt x="908" y="3631"/>
                  </a:lnTo>
                  <a:lnTo>
                    <a:pt x="670" y="3653"/>
                  </a:lnTo>
                  <a:lnTo>
                    <a:pt x="433" y="3653"/>
                  </a:lnTo>
                  <a:lnTo>
                    <a:pt x="195" y="3631"/>
                  </a:lnTo>
                  <a:lnTo>
                    <a:pt x="0" y="3588"/>
                  </a:lnTo>
                  <a:lnTo>
                    <a:pt x="389" y="3825"/>
                  </a:lnTo>
                  <a:lnTo>
                    <a:pt x="778" y="4063"/>
                  </a:lnTo>
                  <a:lnTo>
                    <a:pt x="1210" y="4258"/>
                  </a:lnTo>
                  <a:lnTo>
                    <a:pt x="1643" y="4430"/>
                  </a:lnTo>
                  <a:lnTo>
                    <a:pt x="2118" y="4582"/>
                  </a:lnTo>
                  <a:lnTo>
                    <a:pt x="2572" y="4711"/>
                  </a:lnTo>
                  <a:lnTo>
                    <a:pt x="3047" y="4798"/>
                  </a:lnTo>
                  <a:lnTo>
                    <a:pt x="3501" y="4863"/>
                  </a:lnTo>
                  <a:lnTo>
                    <a:pt x="3976" y="4863"/>
                  </a:lnTo>
                  <a:lnTo>
                    <a:pt x="4430" y="4841"/>
                  </a:lnTo>
                  <a:lnTo>
                    <a:pt x="4884" y="4776"/>
                  </a:lnTo>
                  <a:lnTo>
                    <a:pt x="5316" y="4668"/>
                  </a:lnTo>
                  <a:lnTo>
                    <a:pt x="5510" y="4603"/>
                  </a:lnTo>
                  <a:lnTo>
                    <a:pt x="5705" y="4517"/>
                  </a:lnTo>
                  <a:lnTo>
                    <a:pt x="5899" y="4409"/>
                  </a:lnTo>
                  <a:lnTo>
                    <a:pt x="6094" y="4301"/>
                  </a:lnTo>
                  <a:lnTo>
                    <a:pt x="6288" y="4193"/>
                  </a:lnTo>
                  <a:lnTo>
                    <a:pt x="6461" y="4063"/>
                  </a:lnTo>
                  <a:lnTo>
                    <a:pt x="6612" y="3912"/>
                  </a:lnTo>
                  <a:lnTo>
                    <a:pt x="6764" y="3739"/>
                  </a:lnTo>
                  <a:lnTo>
                    <a:pt x="7044" y="3415"/>
                  </a:lnTo>
                  <a:lnTo>
                    <a:pt x="7282" y="3112"/>
                  </a:lnTo>
                  <a:lnTo>
                    <a:pt x="7455" y="2832"/>
                  </a:lnTo>
                  <a:lnTo>
                    <a:pt x="7606" y="2551"/>
                  </a:lnTo>
                  <a:lnTo>
                    <a:pt x="7693" y="2291"/>
                  </a:lnTo>
                  <a:lnTo>
                    <a:pt x="7757" y="2054"/>
                  </a:lnTo>
                  <a:lnTo>
                    <a:pt x="7801" y="1838"/>
                  </a:lnTo>
                  <a:lnTo>
                    <a:pt x="7801" y="1621"/>
                  </a:lnTo>
                  <a:lnTo>
                    <a:pt x="7757" y="1427"/>
                  </a:lnTo>
                  <a:lnTo>
                    <a:pt x="7714" y="1233"/>
                  </a:lnTo>
                  <a:lnTo>
                    <a:pt x="7628" y="1081"/>
                  </a:lnTo>
                  <a:lnTo>
                    <a:pt x="7541" y="908"/>
                  </a:lnTo>
                  <a:lnTo>
                    <a:pt x="7412" y="779"/>
                  </a:lnTo>
                  <a:lnTo>
                    <a:pt x="7304" y="649"/>
                  </a:lnTo>
                  <a:lnTo>
                    <a:pt x="7152" y="520"/>
                  </a:lnTo>
                  <a:lnTo>
                    <a:pt x="7023" y="411"/>
                  </a:lnTo>
                  <a:lnTo>
                    <a:pt x="6850" y="282"/>
                  </a:lnTo>
                  <a:lnTo>
                    <a:pt x="6677" y="174"/>
                  </a:lnTo>
                  <a:lnTo>
                    <a:pt x="6504" y="87"/>
                  </a:lnTo>
                  <a:lnTo>
                    <a:pt x="6331" y="44"/>
                  </a:lnTo>
                  <a:lnTo>
                    <a:pt x="61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16563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1642" y="1"/>
                  </a:moveTo>
                  <a:lnTo>
                    <a:pt x="1470" y="44"/>
                  </a:lnTo>
                  <a:lnTo>
                    <a:pt x="1297" y="87"/>
                  </a:lnTo>
                  <a:lnTo>
                    <a:pt x="1124" y="174"/>
                  </a:lnTo>
                  <a:lnTo>
                    <a:pt x="973" y="282"/>
                  </a:lnTo>
                  <a:lnTo>
                    <a:pt x="778" y="411"/>
                  </a:lnTo>
                  <a:lnTo>
                    <a:pt x="649" y="520"/>
                  </a:lnTo>
                  <a:lnTo>
                    <a:pt x="519" y="649"/>
                  </a:lnTo>
                  <a:lnTo>
                    <a:pt x="389" y="779"/>
                  </a:lnTo>
                  <a:lnTo>
                    <a:pt x="281" y="908"/>
                  </a:lnTo>
                  <a:lnTo>
                    <a:pt x="173" y="1081"/>
                  </a:lnTo>
                  <a:lnTo>
                    <a:pt x="87" y="1233"/>
                  </a:lnTo>
                  <a:lnTo>
                    <a:pt x="44" y="1427"/>
                  </a:lnTo>
                  <a:lnTo>
                    <a:pt x="22" y="1621"/>
                  </a:lnTo>
                  <a:lnTo>
                    <a:pt x="0" y="1838"/>
                  </a:lnTo>
                  <a:lnTo>
                    <a:pt x="44" y="2054"/>
                  </a:lnTo>
                  <a:lnTo>
                    <a:pt x="108" y="2291"/>
                  </a:lnTo>
                  <a:lnTo>
                    <a:pt x="195" y="2551"/>
                  </a:lnTo>
                  <a:lnTo>
                    <a:pt x="346" y="2832"/>
                  </a:lnTo>
                  <a:lnTo>
                    <a:pt x="519" y="3112"/>
                  </a:lnTo>
                  <a:lnTo>
                    <a:pt x="757" y="3415"/>
                  </a:lnTo>
                  <a:lnTo>
                    <a:pt x="1037" y="3739"/>
                  </a:lnTo>
                  <a:lnTo>
                    <a:pt x="1189" y="3912"/>
                  </a:lnTo>
                  <a:lnTo>
                    <a:pt x="1362" y="4063"/>
                  </a:lnTo>
                  <a:lnTo>
                    <a:pt x="1534" y="4193"/>
                  </a:lnTo>
                  <a:lnTo>
                    <a:pt x="1707" y="4301"/>
                  </a:lnTo>
                  <a:lnTo>
                    <a:pt x="1902" y="4409"/>
                  </a:lnTo>
                  <a:lnTo>
                    <a:pt x="2096" y="4517"/>
                  </a:lnTo>
                  <a:lnTo>
                    <a:pt x="2291" y="4603"/>
                  </a:lnTo>
                  <a:lnTo>
                    <a:pt x="2507" y="4668"/>
                  </a:lnTo>
                  <a:lnTo>
                    <a:pt x="2917" y="4776"/>
                  </a:lnTo>
                  <a:lnTo>
                    <a:pt x="3371" y="4841"/>
                  </a:lnTo>
                  <a:lnTo>
                    <a:pt x="3825" y="4863"/>
                  </a:lnTo>
                  <a:lnTo>
                    <a:pt x="4300" y="4863"/>
                  </a:lnTo>
                  <a:lnTo>
                    <a:pt x="4754" y="4798"/>
                  </a:lnTo>
                  <a:lnTo>
                    <a:pt x="5229" y="4711"/>
                  </a:lnTo>
                  <a:lnTo>
                    <a:pt x="5705" y="4582"/>
                  </a:lnTo>
                  <a:lnTo>
                    <a:pt x="6158" y="4430"/>
                  </a:lnTo>
                  <a:lnTo>
                    <a:pt x="6591" y="4258"/>
                  </a:lnTo>
                  <a:lnTo>
                    <a:pt x="7023" y="4063"/>
                  </a:lnTo>
                  <a:lnTo>
                    <a:pt x="7433" y="3825"/>
                  </a:lnTo>
                  <a:lnTo>
                    <a:pt x="7801" y="3588"/>
                  </a:lnTo>
                  <a:lnTo>
                    <a:pt x="7606" y="3631"/>
                  </a:lnTo>
                  <a:lnTo>
                    <a:pt x="7390" y="3653"/>
                  </a:lnTo>
                  <a:lnTo>
                    <a:pt x="7152" y="3653"/>
                  </a:lnTo>
                  <a:lnTo>
                    <a:pt x="6893" y="3631"/>
                  </a:lnTo>
                  <a:lnTo>
                    <a:pt x="6634" y="3566"/>
                  </a:lnTo>
                  <a:lnTo>
                    <a:pt x="6375" y="3501"/>
                  </a:lnTo>
                  <a:lnTo>
                    <a:pt x="6094" y="3393"/>
                  </a:lnTo>
                  <a:lnTo>
                    <a:pt x="5813" y="3264"/>
                  </a:lnTo>
                  <a:lnTo>
                    <a:pt x="5553" y="3134"/>
                  </a:lnTo>
                  <a:lnTo>
                    <a:pt x="5273" y="2961"/>
                  </a:lnTo>
                  <a:lnTo>
                    <a:pt x="5013" y="2788"/>
                  </a:lnTo>
                  <a:lnTo>
                    <a:pt x="4754" y="2594"/>
                  </a:lnTo>
                  <a:lnTo>
                    <a:pt x="4516" y="2399"/>
                  </a:lnTo>
                  <a:lnTo>
                    <a:pt x="4279" y="2183"/>
                  </a:lnTo>
                  <a:lnTo>
                    <a:pt x="4063" y="1946"/>
                  </a:lnTo>
                  <a:lnTo>
                    <a:pt x="3868" y="1708"/>
                  </a:lnTo>
                  <a:lnTo>
                    <a:pt x="3393" y="1103"/>
                  </a:lnTo>
                  <a:lnTo>
                    <a:pt x="3155" y="844"/>
                  </a:lnTo>
                  <a:lnTo>
                    <a:pt x="2939" y="628"/>
                  </a:lnTo>
                  <a:lnTo>
                    <a:pt x="2744" y="455"/>
                  </a:lnTo>
                  <a:lnTo>
                    <a:pt x="2550" y="303"/>
                  </a:lnTo>
                  <a:lnTo>
                    <a:pt x="2356" y="174"/>
                  </a:lnTo>
                  <a:lnTo>
                    <a:pt x="2161" y="87"/>
                  </a:lnTo>
                  <a:lnTo>
                    <a:pt x="1988" y="23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1664097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24" y="43"/>
                  </a:lnTo>
                  <a:lnTo>
                    <a:pt x="238" y="108"/>
                  </a:lnTo>
                  <a:lnTo>
                    <a:pt x="151" y="195"/>
                  </a:lnTo>
                  <a:lnTo>
                    <a:pt x="87" y="303"/>
                  </a:lnTo>
                  <a:lnTo>
                    <a:pt x="43" y="411"/>
                  </a:lnTo>
                  <a:lnTo>
                    <a:pt x="0" y="540"/>
                  </a:lnTo>
                  <a:lnTo>
                    <a:pt x="0" y="692"/>
                  </a:lnTo>
                  <a:lnTo>
                    <a:pt x="0" y="821"/>
                  </a:lnTo>
                  <a:lnTo>
                    <a:pt x="43" y="951"/>
                  </a:lnTo>
                  <a:lnTo>
                    <a:pt x="87" y="1081"/>
                  </a:lnTo>
                  <a:lnTo>
                    <a:pt x="151" y="1189"/>
                  </a:lnTo>
                  <a:lnTo>
                    <a:pt x="238" y="1275"/>
                  </a:lnTo>
                  <a:lnTo>
                    <a:pt x="324" y="1340"/>
                  </a:lnTo>
                  <a:lnTo>
                    <a:pt x="432" y="1383"/>
                  </a:lnTo>
                  <a:lnTo>
                    <a:pt x="648" y="1383"/>
                  </a:lnTo>
                  <a:lnTo>
                    <a:pt x="756" y="1340"/>
                  </a:lnTo>
                  <a:lnTo>
                    <a:pt x="843" y="1275"/>
                  </a:lnTo>
                  <a:lnTo>
                    <a:pt x="929" y="1189"/>
                  </a:lnTo>
                  <a:lnTo>
                    <a:pt x="994" y="1081"/>
                  </a:lnTo>
                  <a:lnTo>
                    <a:pt x="1059" y="951"/>
                  </a:lnTo>
                  <a:lnTo>
                    <a:pt x="1081" y="821"/>
                  </a:lnTo>
                  <a:lnTo>
                    <a:pt x="1102" y="692"/>
                  </a:lnTo>
                  <a:lnTo>
                    <a:pt x="1081" y="540"/>
                  </a:lnTo>
                  <a:lnTo>
                    <a:pt x="1059" y="411"/>
                  </a:lnTo>
                  <a:lnTo>
                    <a:pt x="994" y="303"/>
                  </a:lnTo>
                  <a:lnTo>
                    <a:pt x="929" y="195"/>
                  </a:lnTo>
                  <a:lnTo>
                    <a:pt x="843" y="108"/>
                  </a:lnTo>
                  <a:lnTo>
                    <a:pt x="756" y="43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1648702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46" y="43"/>
                  </a:lnTo>
                  <a:lnTo>
                    <a:pt x="238" y="108"/>
                  </a:lnTo>
                  <a:lnTo>
                    <a:pt x="173" y="195"/>
                  </a:lnTo>
                  <a:lnTo>
                    <a:pt x="108" y="303"/>
                  </a:lnTo>
                  <a:lnTo>
                    <a:pt x="43" y="411"/>
                  </a:lnTo>
                  <a:lnTo>
                    <a:pt x="22" y="540"/>
                  </a:lnTo>
                  <a:lnTo>
                    <a:pt x="0" y="692"/>
                  </a:lnTo>
                  <a:lnTo>
                    <a:pt x="22" y="821"/>
                  </a:lnTo>
                  <a:lnTo>
                    <a:pt x="43" y="951"/>
                  </a:lnTo>
                  <a:lnTo>
                    <a:pt x="108" y="1081"/>
                  </a:lnTo>
                  <a:lnTo>
                    <a:pt x="173" y="1189"/>
                  </a:lnTo>
                  <a:lnTo>
                    <a:pt x="238" y="1275"/>
                  </a:lnTo>
                  <a:lnTo>
                    <a:pt x="346" y="1340"/>
                  </a:lnTo>
                  <a:lnTo>
                    <a:pt x="432" y="1383"/>
                  </a:lnTo>
                  <a:lnTo>
                    <a:pt x="670" y="1383"/>
                  </a:lnTo>
                  <a:lnTo>
                    <a:pt x="756" y="1340"/>
                  </a:lnTo>
                  <a:lnTo>
                    <a:pt x="864" y="1275"/>
                  </a:lnTo>
                  <a:lnTo>
                    <a:pt x="951" y="1189"/>
                  </a:lnTo>
                  <a:lnTo>
                    <a:pt x="1016" y="1081"/>
                  </a:lnTo>
                  <a:lnTo>
                    <a:pt x="1059" y="951"/>
                  </a:lnTo>
                  <a:lnTo>
                    <a:pt x="1080" y="821"/>
                  </a:lnTo>
                  <a:lnTo>
                    <a:pt x="1102" y="692"/>
                  </a:lnTo>
                  <a:lnTo>
                    <a:pt x="1080" y="540"/>
                  </a:lnTo>
                  <a:lnTo>
                    <a:pt x="1059" y="411"/>
                  </a:lnTo>
                  <a:lnTo>
                    <a:pt x="1016" y="303"/>
                  </a:lnTo>
                  <a:lnTo>
                    <a:pt x="951" y="195"/>
                  </a:lnTo>
                  <a:lnTo>
                    <a:pt x="864" y="108"/>
                  </a:lnTo>
                  <a:lnTo>
                    <a:pt x="756" y="4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16624750" y="3157450"/>
              <a:ext cx="107525" cy="39475"/>
            </a:xfrm>
            <a:custGeom>
              <a:avLst/>
              <a:gdLst/>
              <a:ahLst/>
              <a:cxnLst/>
              <a:rect l="l" t="t" r="r" b="b"/>
              <a:pathLst>
                <a:path w="4301" h="1579" extrusionOk="0">
                  <a:moveTo>
                    <a:pt x="563" y="1"/>
                  </a:moveTo>
                  <a:lnTo>
                    <a:pt x="455" y="22"/>
                  </a:lnTo>
                  <a:lnTo>
                    <a:pt x="347" y="65"/>
                  </a:lnTo>
                  <a:lnTo>
                    <a:pt x="260" y="130"/>
                  </a:lnTo>
                  <a:lnTo>
                    <a:pt x="195" y="195"/>
                  </a:lnTo>
                  <a:lnTo>
                    <a:pt x="87" y="282"/>
                  </a:lnTo>
                  <a:lnTo>
                    <a:pt x="44" y="390"/>
                  </a:lnTo>
                  <a:lnTo>
                    <a:pt x="1" y="519"/>
                  </a:lnTo>
                  <a:lnTo>
                    <a:pt x="23" y="670"/>
                  </a:lnTo>
                  <a:lnTo>
                    <a:pt x="87" y="800"/>
                  </a:lnTo>
                  <a:lnTo>
                    <a:pt x="174" y="951"/>
                  </a:lnTo>
                  <a:lnTo>
                    <a:pt x="325" y="1059"/>
                  </a:lnTo>
                  <a:lnTo>
                    <a:pt x="498" y="1167"/>
                  </a:lnTo>
                  <a:lnTo>
                    <a:pt x="757" y="1189"/>
                  </a:lnTo>
                  <a:lnTo>
                    <a:pt x="1146" y="1211"/>
                  </a:lnTo>
                  <a:lnTo>
                    <a:pt x="2119" y="1232"/>
                  </a:lnTo>
                  <a:lnTo>
                    <a:pt x="2659" y="1276"/>
                  </a:lnTo>
                  <a:lnTo>
                    <a:pt x="3199" y="1340"/>
                  </a:lnTo>
                  <a:lnTo>
                    <a:pt x="3437" y="1384"/>
                  </a:lnTo>
                  <a:lnTo>
                    <a:pt x="3674" y="1448"/>
                  </a:lnTo>
                  <a:lnTo>
                    <a:pt x="3890" y="1513"/>
                  </a:lnTo>
                  <a:lnTo>
                    <a:pt x="4063" y="1578"/>
                  </a:lnTo>
                  <a:lnTo>
                    <a:pt x="4171" y="1578"/>
                  </a:lnTo>
                  <a:lnTo>
                    <a:pt x="4236" y="1556"/>
                  </a:lnTo>
                  <a:lnTo>
                    <a:pt x="4279" y="1513"/>
                  </a:lnTo>
                  <a:lnTo>
                    <a:pt x="4301" y="1470"/>
                  </a:lnTo>
                  <a:lnTo>
                    <a:pt x="4279" y="1427"/>
                  </a:lnTo>
                  <a:lnTo>
                    <a:pt x="4236" y="1362"/>
                  </a:lnTo>
                  <a:lnTo>
                    <a:pt x="4085" y="1211"/>
                  </a:lnTo>
                  <a:lnTo>
                    <a:pt x="3847" y="1059"/>
                  </a:lnTo>
                  <a:lnTo>
                    <a:pt x="3545" y="887"/>
                  </a:lnTo>
                  <a:lnTo>
                    <a:pt x="3199" y="714"/>
                  </a:lnTo>
                  <a:lnTo>
                    <a:pt x="2810" y="541"/>
                  </a:lnTo>
                  <a:lnTo>
                    <a:pt x="2399" y="390"/>
                  </a:lnTo>
                  <a:lnTo>
                    <a:pt x="1989" y="238"/>
                  </a:lnTo>
                  <a:lnTo>
                    <a:pt x="1600" y="130"/>
                  </a:lnTo>
                  <a:lnTo>
                    <a:pt x="1211" y="44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16422725" y="3157450"/>
              <a:ext cx="107000" cy="39475"/>
            </a:xfrm>
            <a:custGeom>
              <a:avLst/>
              <a:gdLst/>
              <a:ahLst/>
              <a:cxnLst/>
              <a:rect l="l" t="t" r="r" b="b"/>
              <a:pathLst>
                <a:path w="4280" h="1579" extrusionOk="0">
                  <a:moveTo>
                    <a:pt x="3415" y="1"/>
                  </a:moveTo>
                  <a:lnTo>
                    <a:pt x="3069" y="44"/>
                  </a:lnTo>
                  <a:lnTo>
                    <a:pt x="2702" y="130"/>
                  </a:lnTo>
                  <a:lnTo>
                    <a:pt x="2291" y="238"/>
                  </a:lnTo>
                  <a:lnTo>
                    <a:pt x="1881" y="390"/>
                  </a:lnTo>
                  <a:lnTo>
                    <a:pt x="1470" y="541"/>
                  </a:lnTo>
                  <a:lnTo>
                    <a:pt x="1081" y="714"/>
                  </a:lnTo>
                  <a:lnTo>
                    <a:pt x="735" y="887"/>
                  </a:lnTo>
                  <a:lnTo>
                    <a:pt x="433" y="1059"/>
                  </a:lnTo>
                  <a:lnTo>
                    <a:pt x="195" y="1211"/>
                  </a:lnTo>
                  <a:lnTo>
                    <a:pt x="44" y="1362"/>
                  </a:lnTo>
                  <a:lnTo>
                    <a:pt x="1" y="1427"/>
                  </a:lnTo>
                  <a:lnTo>
                    <a:pt x="1" y="1470"/>
                  </a:lnTo>
                  <a:lnTo>
                    <a:pt x="1" y="1513"/>
                  </a:lnTo>
                  <a:lnTo>
                    <a:pt x="44" y="1556"/>
                  </a:lnTo>
                  <a:lnTo>
                    <a:pt x="109" y="1578"/>
                  </a:lnTo>
                  <a:lnTo>
                    <a:pt x="217" y="1578"/>
                  </a:lnTo>
                  <a:lnTo>
                    <a:pt x="411" y="1513"/>
                  </a:lnTo>
                  <a:lnTo>
                    <a:pt x="606" y="1448"/>
                  </a:lnTo>
                  <a:lnTo>
                    <a:pt x="843" y="1384"/>
                  </a:lnTo>
                  <a:lnTo>
                    <a:pt x="1103" y="1340"/>
                  </a:lnTo>
                  <a:lnTo>
                    <a:pt x="1621" y="1276"/>
                  </a:lnTo>
                  <a:lnTo>
                    <a:pt x="2162" y="1232"/>
                  </a:lnTo>
                  <a:lnTo>
                    <a:pt x="3155" y="1211"/>
                  </a:lnTo>
                  <a:lnTo>
                    <a:pt x="3523" y="1189"/>
                  </a:lnTo>
                  <a:lnTo>
                    <a:pt x="3782" y="1167"/>
                  </a:lnTo>
                  <a:lnTo>
                    <a:pt x="3955" y="1059"/>
                  </a:lnTo>
                  <a:lnTo>
                    <a:pt x="4106" y="951"/>
                  </a:lnTo>
                  <a:lnTo>
                    <a:pt x="4193" y="800"/>
                  </a:lnTo>
                  <a:lnTo>
                    <a:pt x="4257" y="670"/>
                  </a:lnTo>
                  <a:lnTo>
                    <a:pt x="4279" y="519"/>
                  </a:lnTo>
                  <a:lnTo>
                    <a:pt x="4257" y="390"/>
                  </a:lnTo>
                  <a:lnTo>
                    <a:pt x="4193" y="282"/>
                  </a:lnTo>
                  <a:lnTo>
                    <a:pt x="4085" y="195"/>
                  </a:lnTo>
                  <a:lnTo>
                    <a:pt x="4020" y="130"/>
                  </a:lnTo>
                  <a:lnTo>
                    <a:pt x="3933" y="65"/>
                  </a:lnTo>
                  <a:lnTo>
                    <a:pt x="3825" y="22"/>
                  </a:lnTo>
                  <a:lnTo>
                    <a:pt x="37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16313075" y="3508025"/>
              <a:ext cx="528325" cy="501325"/>
            </a:xfrm>
            <a:custGeom>
              <a:avLst/>
              <a:gdLst/>
              <a:ahLst/>
              <a:cxnLst/>
              <a:rect l="l" t="t" r="r" b="b"/>
              <a:pathLst>
                <a:path w="21133" h="20053" extrusionOk="0">
                  <a:moveTo>
                    <a:pt x="0" y="1"/>
                  </a:moveTo>
                  <a:lnTo>
                    <a:pt x="0" y="20053"/>
                  </a:lnTo>
                  <a:lnTo>
                    <a:pt x="21133" y="20053"/>
                  </a:lnTo>
                  <a:lnTo>
                    <a:pt x="21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16426525" y="3663600"/>
              <a:ext cx="301425" cy="10850"/>
            </a:xfrm>
            <a:custGeom>
              <a:avLst/>
              <a:gdLst/>
              <a:ahLst/>
              <a:cxnLst/>
              <a:rect l="l" t="t" r="r" b="b"/>
              <a:pathLst>
                <a:path w="12057" h="434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1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1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16395725" y="36322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7" y="195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8"/>
                  </a:lnTo>
                  <a:lnTo>
                    <a:pt x="433" y="2486"/>
                  </a:lnTo>
                  <a:lnTo>
                    <a:pt x="519" y="2594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85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16686350" y="36322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6" y="195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8"/>
                  </a:lnTo>
                  <a:lnTo>
                    <a:pt x="411" y="2486"/>
                  </a:lnTo>
                  <a:lnTo>
                    <a:pt x="519" y="2594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63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167031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30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5"/>
                  </a:lnTo>
                  <a:lnTo>
                    <a:pt x="22" y="605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05"/>
                  </a:lnTo>
                  <a:lnTo>
                    <a:pt x="475" y="1469"/>
                  </a:lnTo>
                  <a:lnTo>
                    <a:pt x="627" y="1534"/>
                  </a:lnTo>
                  <a:lnTo>
                    <a:pt x="929" y="1534"/>
                  </a:lnTo>
                  <a:lnTo>
                    <a:pt x="1080" y="1469"/>
                  </a:lnTo>
                  <a:lnTo>
                    <a:pt x="1210" y="1405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05"/>
                  </a:lnTo>
                  <a:lnTo>
                    <a:pt x="1491" y="475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30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164130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30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5"/>
                  </a:lnTo>
                  <a:lnTo>
                    <a:pt x="1" y="605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05"/>
                  </a:lnTo>
                  <a:lnTo>
                    <a:pt x="455" y="1469"/>
                  </a:lnTo>
                  <a:lnTo>
                    <a:pt x="606" y="1534"/>
                  </a:lnTo>
                  <a:lnTo>
                    <a:pt x="908" y="1534"/>
                  </a:lnTo>
                  <a:lnTo>
                    <a:pt x="1060" y="1469"/>
                  </a:lnTo>
                  <a:lnTo>
                    <a:pt x="1189" y="1405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05"/>
                  </a:lnTo>
                  <a:lnTo>
                    <a:pt x="1470" y="475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30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16426525" y="3768400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0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0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16395725" y="37370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7" y="173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93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F2B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16686350" y="37370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6" y="173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93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167031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78" y="1"/>
                  </a:moveTo>
                  <a:lnTo>
                    <a:pt x="627" y="23"/>
                  </a:lnTo>
                  <a:lnTo>
                    <a:pt x="475" y="66"/>
                  </a:lnTo>
                  <a:lnTo>
                    <a:pt x="346" y="131"/>
                  </a:lnTo>
                  <a:lnTo>
                    <a:pt x="238" y="217"/>
                  </a:lnTo>
                  <a:lnTo>
                    <a:pt x="130" y="347"/>
                  </a:lnTo>
                  <a:lnTo>
                    <a:pt x="65" y="476"/>
                  </a:lnTo>
                  <a:lnTo>
                    <a:pt x="22" y="606"/>
                  </a:lnTo>
                  <a:lnTo>
                    <a:pt x="0" y="779"/>
                  </a:lnTo>
                  <a:lnTo>
                    <a:pt x="22" y="930"/>
                  </a:lnTo>
                  <a:lnTo>
                    <a:pt x="65" y="1060"/>
                  </a:lnTo>
                  <a:lnTo>
                    <a:pt x="130" y="1189"/>
                  </a:lnTo>
                  <a:lnTo>
                    <a:pt x="238" y="1319"/>
                  </a:lnTo>
                  <a:lnTo>
                    <a:pt x="346" y="1405"/>
                  </a:lnTo>
                  <a:lnTo>
                    <a:pt x="475" y="1470"/>
                  </a:lnTo>
                  <a:lnTo>
                    <a:pt x="627" y="1514"/>
                  </a:lnTo>
                  <a:lnTo>
                    <a:pt x="778" y="1535"/>
                  </a:lnTo>
                  <a:lnTo>
                    <a:pt x="929" y="1514"/>
                  </a:lnTo>
                  <a:lnTo>
                    <a:pt x="1080" y="1470"/>
                  </a:lnTo>
                  <a:lnTo>
                    <a:pt x="1210" y="1405"/>
                  </a:lnTo>
                  <a:lnTo>
                    <a:pt x="1318" y="1319"/>
                  </a:lnTo>
                  <a:lnTo>
                    <a:pt x="1405" y="1189"/>
                  </a:lnTo>
                  <a:lnTo>
                    <a:pt x="1491" y="1060"/>
                  </a:lnTo>
                  <a:lnTo>
                    <a:pt x="1534" y="930"/>
                  </a:lnTo>
                  <a:lnTo>
                    <a:pt x="1534" y="779"/>
                  </a:lnTo>
                  <a:lnTo>
                    <a:pt x="1534" y="606"/>
                  </a:lnTo>
                  <a:lnTo>
                    <a:pt x="1491" y="476"/>
                  </a:lnTo>
                  <a:lnTo>
                    <a:pt x="1405" y="347"/>
                  </a:lnTo>
                  <a:lnTo>
                    <a:pt x="1318" y="217"/>
                  </a:lnTo>
                  <a:lnTo>
                    <a:pt x="1210" y="131"/>
                  </a:lnTo>
                  <a:lnTo>
                    <a:pt x="1080" y="66"/>
                  </a:lnTo>
                  <a:lnTo>
                    <a:pt x="929" y="2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164130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57" y="1"/>
                  </a:moveTo>
                  <a:lnTo>
                    <a:pt x="606" y="23"/>
                  </a:lnTo>
                  <a:lnTo>
                    <a:pt x="455" y="66"/>
                  </a:lnTo>
                  <a:lnTo>
                    <a:pt x="325" y="131"/>
                  </a:lnTo>
                  <a:lnTo>
                    <a:pt x="217" y="217"/>
                  </a:lnTo>
                  <a:lnTo>
                    <a:pt x="130" y="347"/>
                  </a:lnTo>
                  <a:lnTo>
                    <a:pt x="44" y="476"/>
                  </a:lnTo>
                  <a:lnTo>
                    <a:pt x="1" y="606"/>
                  </a:lnTo>
                  <a:lnTo>
                    <a:pt x="1" y="779"/>
                  </a:lnTo>
                  <a:lnTo>
                    <a:pt x="1" y="930"/>
                  </a:lnTo>
                  <a:lnTo>
                    <a:pt x="44" y="1060"/>
                  </a:lnTo>
                  <a:lnTo>
                    <a:pt x="130" y="1189"/>
                  </a:lnTo>
                  <a:lnTo>
                    <a:pt x="217" y="1319"/>
                  </a:lnTo>
                  <a:lnTo>
                    <a:pt x="325" y="1405"/>
                  </a:lnTo>
                  <a:lnTo>
                    <a:pt x="455" y="1470"/>
                  </a:lnTo>
                  <a:lnTo>
                    <a:pt x="606" y="1514"/>
                  </a:lnTo>
                  <a:lnTo>
                    <a:pt x="757" y="1535"/>
                  </a:lnTo>
                  <a:lnTo>
                    <a:pt x="908" y="1514"/>
                  </a:lnTo>
                  <a:lnTo>
                    <a:pt x="1060" y="1470"/>
                  </a:lnTo>
                  <a:lnTo>
                    <a:pt x="1189" y="1405"/>
                  </a:lnTo>
                  <a:lnTo>
                    <a:pt x="1297" y="1319"/>
                  </a:lnTo>
                  <a:lnTo>
                    <a:pt x="1405" y="1189"/>
                  </a:lnTo>
                  <a:lnTo>
                    <a:pt x="1470" y="1060"/>
                  </a:lnTo>
                  <a:lnTo>
                    <a:pt x="1513" y="930"/>
                  </a:lnTo>
                  <a:lnTo>
                    <a:pt x="1535" y="779"/>
                  </a:lnTo>
                  <a:lnTo>
                    <a:pt x="1513" y="606"/>
                  </a:lnTo>
                  <a:lnTo>
                    <a:pt x="1470" y="476"/>
                  </a:lnTo>
                  <a:lnTo>
                    <a:pt x="1405" y="347"/>
                  </a:lnTo>
                  <a:lnTo>
                    <a:pt x="1297" y="217"/>
                  </a:lnTo>
                  <a:lnTo>
                    <a:pt x="1189" y="131"/>
                  </a:lnTo>
                  <a:lnTo>
                    <a:pt x="1060" y="66"/>
                  </a:lnTo>
                  <a:lnTo>
                    <a:pt x="908" y="23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16426525" y="3869975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216" y="0"/>
                  </a:moveTo>
                  <a:lnTo>
                    <a:pt x="130" y="22"/>
                  </a:lnTo>
                  <a:lnTo>
                    <a:pt x="65" y="65"/>
                  </a:lnTo>
                  <a:lnTo>
                    <a:pt x="22" y="130"/>
                  </a:lnTo>
                  <a:lnTo>
                    <a:pt x="0" y="216"/>
                  </a:lnTo>
                  <a:lnTo>
                    <a:pt x="22" y="303"/>
                  </a:lnTo>
                  <a:lnTo>
                    <a:pt x="65" y="367"/>
                  </a:lnTo>
                  <a:lnTo>
                    <a:pt x="130" y="411"/>
                  </a:lnTo>
                  <a:lnTo>
                    <a:pt x="216" y="432"/>
                  </a:lnTo>
                  <a:lnTo>
                    <a:pt x="11841" y="432"/>
                  </a:lnTo>
                  <a:lnTo>
                    <a:pt x="11927" y="411"/>
                  </a:lnTo>
                  <a:lnTo>
                    <a:pt x="11992" y="367"/>
                  </a:lnTo>
                  <a:lnTo>
                    <a:pt x="12035" y="303"/>
                  </a:lnTo>
                  <a:lnTo>
                    <a:pt x="12057" y="216"/>
                  </a:lnTo>
                  <a:lnTo>
                    <a:pt x="12035" y="130"/>
                  </a:lnTo>
                  <a:lnTo>
                    <a:pt x="11992" y="65"/>
                  </a:lnTo>
                  <a:lnTo>
                    <a:pt x="11927" y="22"/>
                  </a:lnTo>
                  <a:lnTo>
                    <a:pt x="1184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16395725" y="3839175"/>
              <a:ext cx="72950" cy="72400"/>
            </a:xfrm>
            <a:custGeom>
              <a:avLst/>
              <a:gdLst/>
              <a:ahLst/>
              <a:cxnLst/>
              <a:rect l="l" t="t" r="r" b="b"/>
              <a:pathLst>
                <a:path w="2918" h="2896" extrusionOk="0">
                  <a:moveTo>
                    <a:pt x="1297" y="0"/>
                  </a:moveTo>
                  <a:lnTo>
                    <a:pt x="1167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7" y="173"/>
                  </a:lnTo>
                  <a:lnTo>
                    <a:pt x="649" y="238"/>
                  </a:lnTo>
                  <a:lnTo>
                    <a:pt x="519" y="324"/>
                  </a:lnTo>
                  <a:lnTo>
                    <a:pt x="433" y="411"/>
                  </a:lnTo>
                  <a:lnTo>
                    <a:pt x="325" y="519"/>
                  </a:lnTo>
                  <a:lnTo>
                    <a:pt x="260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72"/>
                  </a:lnTo>
                  <a:lnTo>
                    <a:pt x="649" y="2658"/>
                  </a:lnTo>
                  <a:lnTo>
                    <a:pt x="757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67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51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40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917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85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40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51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16686350" y="38391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7" y="0"/>
                  </a:moveTo>
                  <a:lnTo>
                    <a:pt x="1145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6" y="173"/>
                  </a:lnTo>
                  <a:lnTo>
                    <a:pt x="627" y="238"/>
                  </a:lnTo>
                  <a:lnTo>
                    <a:pt x="519" y="324"/>
                  </a:lnTo>
                  <a:lnTo>
                    <a:pt x="411" y="411"/>
                  </a:lnTo>
                  <a:lnTo>
                    <a:pt x="324" y="519"/>
                  </a:lnTo>
                  <a:lnTo>
                    <a:pt x="238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72"/>
                  </a:lnTo>
                  <a:lnTo>
                    <a:pt x="627" y="2658"/>
                  </a:lnTo>
                  <a:lnTo>
                    <a:pt x="756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45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29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39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896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63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39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29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167031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51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6"/>
                  </a:lnTo>
                  <a:lnTo>
                    <a:pt x="22" y="627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26"/>
                  </a:lnTo>
                  <a:lnTo>
                    <a:pt x="475" y="1491"/>
                  </a:lnTo>
                  <a:lnTo>
                    <a:pt x="627" y="1534"/>
                  </a:lnTo>
                  <a:lnTo>
                    <a:pt x="778" y="1556"/>
                  </a:lnTo>
                  <a:lnTo>
                    <a:pt x="929" y="1534"/>
                  </a:lnTo>
                  <a:lnTo>
                    <a:pt x="1080" y="1491"/>
                  </a:lnTo>
                  <a:lnTo>
                    <a:pt x="1210" y="1426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27"/>
                  </a:lnTo>
                  <a:lnTo>
                    <a:pt x="1491" y="476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51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164130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51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6"/>
                  </a:lnTo>
                  <a:lnTo>
                    <a:pt x="1" y="627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26"/>
                  </a:lnTo>
                  <a:lnTo>
                    <a:pt x="455" y="1491"/>
                  </a:lnTo>
                  <a:lnTo>
                    <a:pt x="606" y="1534"/>
                  </a:lnTo>
                  <a:lnTo>
                    <a:pt x="757" y="1556"/>
                  </a:lnTo>
                  <a:lnTo>
                    <a:pt x="908" y="1534"/>
                  </a:lnTo>
                  <a:lnTo>
                    <a:pt x="1060" y="1491"/>
                  </a:lnTo>
                  <a:lnTo>
                    <a:pt x="1189" y="1426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27"/>
                  </a:lnTo>
                  <a:lnTo>
                    <a:pt x="1470" y="476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51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16472425" y="4146000"/>
              <a:ext cx="214475" cy="177750"/>
            </a:xfrm>
            <a:custGeom>
              <a:avLst/>
              <a:gdLst/>
              <a:ahLst/>
              <a:cxnLst/>
              <a:rect l="l" t="t" r="r" b="b"/>
              <a:pathLst>
                <a:path w="8579" h="7110" extrusionOk="0">
                  <a:moveTo>
                    <a:pt x="4279" y="0"/>
                  </a:moveTo>
                  <a:lnTo>
                    <a:pt x="1" y="7109"/>
                  </a:lnTo>
                  <a:lnTo>
                    <a:pt x="8579" y="7109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16310925" y="4019600"/>
              <a:ext cx="533175" cy="30275"/>
            </a:xfrm>
            <a:custGeom>
              <a:avLst/>
              <a:gdLst/>
              <a:ahLst/>
              <a:cxnLst/>
              <a:rect l="l" t="t" r="r" b="b"/>
              <a:pathLst>
                <a:path w="21327" h="1211" extrusionOk="0">
                  <a:moveTo>
                    <a:pt x="0" y="0"/>
                  </a:moveTo>
                  <a:lnTo>
                    <a:pt x="0" y="1210"/>
                  </a:lnTo>
                  <a:lnTo>
                    <a:pt x="21327" y="1210"/>
                  </a:lnTo>
                  <a:lnTo>
                    <a:pt x="213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16309825" y="4929275"/>
              <a:ext cx="246350" cy="115625"/>
            </a:xfrm>
            <a:custGeom>
              <a:avLst/>
              <a:gdLst/>
              <a:ahLst/>
              <a:cxnLst/>
              <a:rect l="l" t="t" r="r" b="b"/>
              <a:pathLst>
                <a:path w="9854" h="4625" extrusionOk="0">
                  <a:moveTo>
                    <a:pt x="4927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59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32" y="1664"/>
                  </a:lnTo>
                  <a:lnTo>
                    <a:pt x="930" y="2032"/>
                  </a:lnTo>
                  <a:lnTo>
                    <a:pt x="692" y="2399"/>
                  </a:lnTo>
                  <a:lnTo>
                    <a:pt x="476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54" y="4624"/>
                  </a:lnTo>
                  <a:lnTo>
                    <a:pt x="9789" y="4149"/>
                  </a:lnTo>
                  <a:lnTo>
                    <a:pt x="9703" y="3674"/>
                  </a:lnTo>
                  <a:lnTo>
                    <a:pt x="9551" y="3242"/>
                  </a:lnTo>
                  <a:lnTo>
                    <a:pt x="9378" y="2809"/>
                  </a:lnTo>
                  <a:lnTo>
                    <a:pt x="9162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96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16583700" y="4929275"/>
              <a:ext cx="245825" cy="115625"/>
            </a:xfrm>
            <a:custGeom>
              <a:avLst/>
              <a:gdLst/>
              <a:ahLst/>
              <a:cxnLst/>
              <a:rect l="l" t="t" r="r" b="b"/>
              <a:pathLst>
                <a:path w="9833" h="4625" extrusionOk="0">
                  <a:moveTo>
                    <a:pt x="4906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37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11" y="1664"/>
                  </a:lnTo>
                  <a:lnTo>
                    <a:pt x="930" y="2032"/>
                  </a:lnTo>
                  <a:lnTo>
                    <a:pt x="671" y="2399"/>
                  </a:lnTo>
                  <a:lnTo>
                    <a:pt x="455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32" y="4624"/>
                  </a:lnTo>
                  <a:lnTo>
                    <a:pt x="9789" y="4149"/>
                  </a:lnTo>
                  <a:lnTo>
                    <a:pt x="9681" y="3674"/>
                  </a:lnTo>
                  <a:lnTo>
                    <a:pt x="9551" y="3242"/>
                  </a:lnTo>
                  <a:lnTo>
                    <a:pt x="9357" y="2809"/>
                  </a:lnTo>
                  <a:lnTo>
                    <a:pt x="9141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74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16545350" y="3256300"/>
              <a:ext cx="62700" cy="102675"/>
            </a:xfrm>
            <a:custGeom>
              <a:avLst/>
              <a:gdLst/>
              <a:ahLst/>
              <a:cxnLst/>
              <a:rect l="l" t="t" r="r" b="b"/>
              <a:pathLst>
                <a:path w="2508" h="4107" extrusionOk="0">
                  <a:moveTo>
                    <a:pt x="1232" y="1"/>
                  </a:moveTo>
                  <a:lnTo>
                    <a:pt x="1189" y="44"/>
                  </a:lnTo>
                  <a:lnTo>
                    <a:pt x="1081" y="130"/>
                  </a:lnTo>
                  <a:lnTo>
                    <a:pt x="973" y="282"/>
                  </a:lnTo>
                  <a:lnTo>
                    <a:pt x="865" y="498"/>
                  </a:lnTo>
                  <a:lnTo>
                    <a:pt x="649" y="995"/>
                  </a:lnTo>
                  <a:lnTo>
                    <a:pt x="454" y="1600"/>
                  </a:lnTo>
                  <a:lnTo>
                    <a:pt x="260" y="2205"/>
                  </a:lnTo>
                  <a:lnTo>
                    <a:pt x="130" y="2767"/>
                  </a:lnTo>
                  <a:lnTo>
                    <a:pt x="22" y="3199"/>
                  </a:lnTo>
                  <a:lnTo>
                    <a:pt x="1" y="3480"/>
                  </a:lnTo>
                  <a:lnTo>
                    <a:pt x="1" y="3544"/>
                  </a:lnTo>
                  <a:lnTo>
                    <a:pt x="22" y="3631"/>
                  </a:lnTo>
                  <a:lnTo>
                    <a:pt x="65" y="3696"/>
                  </a:lnTo>
                  <a:lnTo>
                    <a:pt x="109" y="3761"/>
                  </a:lnTo>
                  <a:lnTo>
                    <a:pt x="260" y="3869"/>
                  </a:lnTo>
                  <a:lnTo>
                    <a:pt x="433" y="3955"/>
                  </a:lnTo>
                  <a:lnTo>
                    <a:pt x="627" y="4041"/>
                  </a:lnTo>
                  <a:lnTo>
                    <a:pt x="843" y="4085"/>
                  </a:lnTo>
                  <a:lnTo>
                    <a:pt x="1059" y="4106"/>
                  </a:lnTo>
                  <a:lnTo>
                    <a:pt x="1276" y="4106"/>
                  </a:lnTo>
                  <a:lnTo>
                    <a:pt x="1492" y="4085"/>
                  </a:lnTo>
                  <a:lnTo>
                    <a:pt x="1729" y="4041"/>
                  </a:lnTo>
                  <a:lnTo>
                    <a:pt x="1945" y="3977"/>
                  </a:lnTo>
                  <a:lnTo>
                    <a:pt x="2140" y="3890"/>
                  </a:lnTo>
                  <a:lnTo>
                    <a:pt x="2313" y="3782"/>
                  </a:lnTo>
                  <a:lnTo>
                    <a:pt x="2377" y="3717"/>
                  </a:lnTo>
                  <a:lnTo>
                    <a:pt x="2421" y="3653"/>
                  </a:lnTo>
                  <a:lnTo>
                    <a:pt x="2464" y="3566"/>
                  </a:lnTo>
                  <a:lnTo>
                    <a:pt x="2486" y="3480"/>
                  </a:lnTo>
                  <a:lnTo>
                    <a:pt x="2507" y="3393"/>
                  </a:lnTo>
                  <a:lnTo>
                    <a:pt x="2486" y="3285"/>
                  </a:lnTo>
                  <a:lnTo>
                    <a:pt x="2334" y="2529"/>
                  </a:lnTo>
                  <a:lnTo>
                    <a:pt x="2226" y="1989"/>
                  </a:lnTo>
                  <a:lnTo>
                    <a:pt x="2075" y="1405"/>
                  </a:lnTo>
                  <a:lnTo>
                    <a:pt x="1902" y="865"/>
                  </a:lnTo>
                  <a:lnTo>
                    <a:pt x="1816" y="627"/>
                  </a:lnTo>
                  <a:lnTo>
                    <a:pt x="1729" y="411"/>
                  </a:lnTo>
                  <a:lnTo>
                    <a:pt x="1621" y="239"/>
                  </a:lnTo>
                  <a:lnTo>
                    <a:pt x="1513" y="109"/>
                  </a:lnTo>
                  <a:lnTo>
                    <a:pt x="1405" y="22"/>
                  </a:lnTo>
                  <a:lnTo>
                    <a:pt x="13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1615805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2" y="65"/>
                  </a:lnTo>
                  <a:lnTo>
                    <a:pt x="1923" y="130"/>
                  </a:lnTo>
                  <a:lnTo>
                    <a:pt x="1664" y="217"/>
                  </a:lnTo>
                  <a:lnTo>
                    <a:pt x="1426" y="346"/>
                  </a:lnTo>
                  <a:lnTo>
                    <a:pt x="1210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75" y="1211"/>
                  </a:lnTo>
                  <a:lnTo>
                    <a:pt x="324" y="1427"/>
                  </a:lnTo>
                  <a:lnTo>
                    <a:pt x="216" y="1664"/>
                  </a:lnTo>
                  <a:lnTo>
                    <a:pt x="130" y="1924"/>
                  </a:lnTo>
                  <a:lnTo>
                    <a:pt x="65" y="2183"/>
                  </a:lnTo>
                  <a:lnTo>
                    <a:pt x="22" y="2464"/>
                  </a:lnTo>
                  <a:lnTo>
                    <a:pt x="0" y="2745"/>
                  </a:lnTo>
                  <a:lnTo>
                    <a:pt x="22" y="3026"/>
                  </a:lnTo>
                  <a:lnTo>
                    <a:pt x="65" y="3285"/>
                  </a:lnTo>
                  <a:lnTo>
                    <a:pt x="130" y="3544"/>
                  </a:lnTo>
                  <a:lnTo>
                    <a:pt x="216" y="3803"/>
                  </a:lnTo>
                  <a:lnTo>
                    <a:pt x="324" y="4041"/>
                  </a:lnTo>
                  <a:lnTo>
                    <a:pt x="475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0" y="4992"/>
                  </a:lnTo>
                  <a:lnTo>
                    <a:pt x="1426" y="5143"/>
                  </a:lnTo>
                  <a:lnTo>
                    <a:pt x="1664" y="5251"/>
                  </a:lnTo>
                  <a:lnTo>
                    <a:pt x="1923" y="5338"/>
                  </a:lnTo>
                  <a:lnTo>
                    <a:pt x="2182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4" y="5402"/>
                  </a:lnTo>
                  <a:lnTo>
                    <a:pt x="3544" y="5338"/>
                  </a:lnTo>
                  <a:lnTo>
                    <a:pt x="3781" y="5251"/>
                  </a:lnTo>
                  <a:lnTo>
                    <a:pt x="4019" y="5143"/>
                  </a:lnTo>
                  <a:lnTo>
                    <a:pt x="4257" y="4992"/>
                  </a:lnTo>
                  <a:lnTo>
                    <a:pt x="4451" y="4841"/>
                  </a:lnTo>
                  <a:lnTo>
                    <a:pt x="4646" y="4668"/>
                  </a:lnTo>
                  <a:lnTo>
                    <a:pt x="4840" y="4473"/>
                  </a:lnTo>
                  <a:lnTo>
                    <a:pt x="4991" y="4257"/>
                  </a:lnTo>
                  <a:lnTo>
                    <a:pt x="5121" y="4041"/>
                  </a:lnTo>
                  <a:lnTo>
                    <a:pt x="5229" y="3803"/>
                  </a:lnTo>
                  <a:lnTo>
                    <a:pt x="5337" y="3544"/>
                  </a:lnTo>
                  <a:lnTo>
                    <a:pt x="5402" y="3285"/>
                  </a:lnTo>
                  <a:lnTo>
                    <a:pt x="5445" y="3026"/>
                  </a:lnTo>
                  <a:lnTo>
                    <a:pt x="5445" y="2745"/>
                  </a:lnTo>
                  <a:lnTo>
                    <a:pt x="5445" y="2464"/>
                  </a:lnTo>
                  <a:lnTo>
                    <a:pt x="5402" y="2183"/>
                  </a:lnTo>
                  <a:lnTo>
                    <a:pt x="5337" y="1924"/>
                  </a:lnTo>
                  <a:lnTo>
                    <a:pt x="5229" y="1664"/>
                  </a:lnTo>
                  <a:lnTo>
                    <a:pt x="5121" y="1427"/>
                  </a:lnTo>
                  <a:lnTo>
                    <a:pt x="4991" y="1211"/>
                  </a:lnTo>
                  <a:lnTo>
                    <a:pt x="4840" y="995"/>
                  </a:lnTo>
                  <a:lnTo>
                    <a:pt x="4646" y="800"/>
                  </a:lnTo>
                  <a:lnTo>
                    <a:pt x="4451" y="627"/>
                  </a:lnTo>
                  <a:lnTo>
                    <a:pt x="4257" y="476"/>
                  </a:lnTo>
                  <a:lnTo>
                    <a:pt x="4019" y="346"/>
                  </a:lnTo>
                  <a:lnTo>
                    <a:pt x="3781" y="217"/>
                  </a:lnTo>
                  <a:lnTo>
                    <a:pt x="3544" y="130"/>
                  </a:lnTo>
                  <a:lnTo>
                    <a:pt x="3284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16145625" y="4203800"/>
              <a:ext cx="162600" cy="68100"/>
            </a:xfrm>
            <a:custGeom>
              <a:avLst/>
              <a:gdLst/>
              <a:ahLst/>
              <a:cxnLst/>
              <a:rect l="l" t="t" r="r" b="b"/>
              <a:pathLst>
                <a:path w="6504" h="2724" extrusionOk="0">
                  <a:moveTo>
                    <a:pt x="0" y="0"/>
                  </a:moveTo>
                  <a:lnTo>
                    <a:pt x="108" y="2723"/>
                  </a:lnTo>
                  <a:lnTo>
                    <a:pt x="6396" y="2723"/>
                  </a:lnTo>
                  <a:lnTo>
                    <a:pt x="65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16286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0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0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16248800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10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10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162109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16173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66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6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161364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1613590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7325" y="2226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16485925" y="3986650"/>
              <a:ext cx="182625" cy="95625"/>
            </a:xfrm>
            <a:custGeom>
              <a:avLst/>
              <a:gdLst/>
              <a:ahLst/>
              <a:cxnLst/>
              <a:rect l="l" t="t" r="r" b="b"/>
              <a:pathLst>
                <a:path w="7305" h="3825" extrusionOk="0">
                  <a:moveTo>
                    <a:pt x="6008" y="1318"/>
                  </a:moveTo>
                  <a:lnTo>
                    <a:pt x="6008" y="2528"/>
                  </a:lnTo>
                  <a:lnTo>
                    <a:pt x="1319" y="2528"/>
                  </a:lnTo>
                  <a:lnTo>
                    <a:pt x="1319" y="1318"/>
                  </a:lnTo>
                  <a:close/>
                  <a:moveTo>
                    <a:pt x="1" y="0"/>
                  </a:moveTo>
                  <a:lnTo>
                    <a:pt x="1" y="3825"/>
                  </a:lnTo>
                  <a:lnTo>
                    <a:pt x="7304" y="3825"/>
                  </a:lnTo>
                  <a:lnTo>
                    <a:pt x="7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1685110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3" y="65"/>
                  </a:lnTo>
                  <a:lnTo>
                    <a:pt x="1924" y="130"/>
                  </a:lnTo>
                  <a:lnTo>
                    <a:pt x="1664" y="217"/>
                  </a:lnTo>
                  <a:lnTo>
                    <a:pt x="1427" y="346"/>
                  </a:lnTo>
                  <a:lnTo>
                    <a:pt x="1211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54" y="1211"/>
                  </a:lnTo>
                  <a:lnTo>
                    <a:pt x="325" y="1427"/>
                  </a:lnTo>
                  <a:lnTo>
                    <a:pt x="217" y="1664"/>
                  </a:lnTo>
                  <a:lnTo>
                    <a:pt x="130" y="1924"/>
                  </a:lnTo>
                  <a:lnTo>
                    <a:pt x="44" y="2183"/>
                  </a:lnTo>
                  <a:lnTo>
                    <a:pt x="22" y="2464"/>
                  </a:lnTo>
                  <a:lnTo>
                    <a:pt x="1" y="2745"/>
                  </a:lnTo>
                  <a:lnTo>
                    <a:pt x="22" y="3026"/>
                  </a:lnTo>
                  <a:lnTo>
                    <a:pt x="44" y="3285"/>
                  </a:lnTo>
                  <a:lnTo>
                    <a:pt x="130" y="3544"/>
                  </a:lnTo>
                  <a:lnTo>
                    <a:pt x="217" y="3803"/>
                  </a:lnTo>
                  <a:lnTo>
                    <a:pt x="325" y="4041"/>
                  </a:lnTo>
                  <a:lnTo>
                    <a:pt x="454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1" y="4992"/>
                  </a:lnTo>
                  <a:lnTo>
                    <a:pt x="1427" y="5143"/>
                  </a:lnTo>
                  <a:lnTo>
                    <a:pt x="1664" y="5251"/>
                  </a:lnTo>
                  <a:lnTo>
                    <a:pt x="1924" y="5338"/>
                  </a:lnTo>
                  <a:lnTo>
                    <a:pt x="2183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5" y="5402"/>
                  </a:lnTo>
                  <a:lnTo>
                    <a:pt x="3544" y="5338"/>
                  </a:lnTo>
                  <a:lnTo>
                    <a:pt x="3782" y="5251"/>
                  </a:lnTo>
                  <a:lnTo>
                    <a:pt x="4020" y="5143"/>
                  </a:lnTo>
                  <a:lnTo>
                    <a:pt x="4257" y="4992"/>
                  </a:lnTo>
                  <a:lnTo>
                    <a:pt x="4452" y="4841"/>
                  </a:lnTo>
                  <a:lnTo>
                    <a:pt x="4646" y="4668"/>
                  </a:lnTo>
                  <a:lnTo>
                    <a:pt x="4841" y="4473"/>
                  </a:lnTo>
                  <a:lnTo>
                    <a:pt x="4992" y="4257"/>
                  </a:lnTo>
                  <a:lnTo>
                    <a:pt x="5121" y="4041"/>
                  </a:lnTo>
                  <a:lnTo>
                    <a:pt x="5230" y="3803"/>
                  </a:lnTo>
                  <a:lnTo>
                    <a:pt x="5338" y="3544"/>
                  </a:lnTo>
                  <a:lnTo>
                    <a:pt x="5402" y="3285"/>
                  </a:lnTo>
                  <a:lnTo>
                    <a:pt x="5446" y="3026"/>
                  </a:lnTo>
                  <a:lnTo>
                    <a:pt x="5446" y="2745"/>
                  </a:lnTo>
                  <a:lnTo>
                    <a:pt x="5446" y="2464"/>
                  </a:lnTo>
                  <a:lnTo>
                    <a:pt x="5402" y="2183"/>
                  </a:lnTo>
                  <a:lnTo>
                    <a:pt x="5338" y="1924"/>
                  </a:lnTo>
                  <a:lnTo>
                    <a:pt x="5230" y="1664"/>
                  </a:lnTo>
                  <a:lnTo>
                    <a:pt x="5121" y="1427"/>
                  </a:lnTo>
                  <a:lnTo>
                    <a:pt x="4992" y="1211"/>
                  </a:lnTo>
                  <a:lnTo>
                    <a:pt x="4841" y="995"/>
                  </a:lnTo>
                  <a:lnTo>
                    <a:pt x="4646" y="800"/>
                  </a:lnTo>
                  <a:lnTo>
                    <a:pt x="4452" y="627"/>
                  </a:lnTo>
                  <a:lnTo>
                    <a:pt x="4257" y="476"/>
                  </a:lnTo>
                  <a:lnTo>
                    <a:pt x="4020" y="346"/>
                  </a:lnTo>
                  <a:lnTo>
                    <a:pt x="3782" y="217"/>
                  </a:lnTo>
                  <a:lnTo>
                    <a:pt x="3544" y="130"/>
                  </a:lnTo>
                  <a:lnTo>
                    <a:pt x="3285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16837050" y="4203800"/>
              <a:ext cx="162625" cy="68100"/>
            </a:xfrm>
            <a:custGeom>
              <a:avLst/>
              <a:gdLst/>
              <a:ahLst/>
              <a:cxnLst/>
              <a:rect l="l" t="t" r="r" b="b"/>
              <a:pathLst>
                <a:path w="6505" h="2724" extrusionOk="0">
                  <a:moveTo>
                    <a:pt x="1" y="0"/>
                  </a:moveTo>
                  <a:lnTo>
                    <a:pt x="130" y="2723"/>
                  </a:lnTo>
                  <a:lnTo>
                    <a:pt x="6397" y="2723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16825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1" y="282"/>
                  </a:lnTo>
                  <a:lnTo>
                    <a:pt x="66" y="411"/>
                  </a:lnTo>
                  <a:lnTo>
                    <a:pt x="23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3" y="2486"/>
                  </a:lnTo>
                  <a:lnTo>
                    <a:pt x="66" y="2615"/>
                  </a:lnTo>
                  <a:lnTo>
                    <a:pt x="131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60" y="2918"/>
                  </a:lnTo>
                  <a:lnTo>
                    <a:pt x="1146" y="2831"/>
                  </a:lnTo>
                  <a:lnTo>
                    <a:pt x="1233" y="2723"/>
                  </a:lnTo>
                  <a:lnTo>
                    <a:pt x="1297" y="2615"/>
                  </a:lnTo>
                  <a:lnTo>
                    <a:pt x="1341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41" y="519"/>
                  </a:lnTo>
                  <a:lnTo>
                    <a:pt x="1297" y="411"/>
                  </a:lnTo>
                  <a:lnTo>
                    <a:pt x="1233" y="282"/>
                  </a:lnTo>
                  <a:lnTo>
                    <a:pt x="1146" y="195"/>
                  </a:lnTo>
                  <a:lnTo>
                    <a:pt x="1060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168635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5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5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169008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4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4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16938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169758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390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390" y="2961"/>
                  </a:lnTo>
                  <a:lnTo>
                    <a:pt x="519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24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24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1682625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1" y="1"/>
                  </a:moveTo>
                  <a:lnTo>
                    <a:pt x="1" y="2226"/>
                  </a:lnTo>
                  <a:lnTo>
                    <a:pt x="7326" y="2226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16573450" y="2853325"/>
              <a:ext cx="20550" cy="21100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2" y="1"/>
                  </a:moveTo>
                  <a:lnTo>
                    <a:pt x="346" y="22"/>
                  </a:lnTo>
                  <a:lnTo>
                    <a:pt x="260" y="44"/>
                  </a:lnTo>
                  <a:lnTo>
                    <a:pt x="195" y="87"/>
                  </a:lnTo>
                  <a:lnTo>
                    <a:pt x="130" y="130"/>
                  </a:lnTo>
                  <a:lnTo>
                    <a:pt x="65" y="195"/>
                  </a:lnTo>
                  <a:lnTo>
                    <a:pt x="22" y="260"/>
                  </a:lnTo>
                  <a:lnTo>
                    <a:pt x="0" y="346"/>
                  </a:lnTo>
                  <a:lnTo>
                    <a:pt x="0" y="454"/>
                  </a:lnTo>
                  <a:lnTo>
                    <a:pt x="0" y="584"/>
                  </a:lnTo>
                  <a:lnTo>
                    <a:pt x="43" y="670"/>
                  </a:lnTo>
                  <a:lnTo>
                    <a:pt x="108" y="757"/>
                  </a:lnTo>
                  <a:lnTo>
                    <a:pt x="195" y="800"/>
                  </a:lnTo>
                  <a:lnTo>
                    <a:pt x="303" y="843"/>
                  </a:lnTo>
                  <a:lnTo>
                    <a:pt x="411" y="843"/>
                  </a:lnTo>
                  <a:lnTo>
                    <a:pt x="519" y="822"/>
                  </a:lnTo>
                  <a:lnTo>
                    <a:pt x="605" y="778"/>
                  </a:lnTo>
                  <a:lnTo>
                    <a:pt x="692" y="714"/>
                  </a:lnTo>
                  <a:lnTo>
                    <a:pt x="757" y="627"/>
                  </a:lnTo>
                  <a:lnTo>
                    <a:pt x="800" y="519"/>
                  </a:lnTo>
                  <a:lnTo>
                    <a:pt x="821" y="411"/>
                  </a:lnTo>
                  <a:lnTo>
                    <a:pt x="821" y="303"/>
                  </a:lnTo>
                  <a:lnTo>
                    <a:pt x="800" y="217"/>
                  </a:lnTo>
                  <a:lnTo>
                    <a:pt x="735" y="130"/>
                  </a:lnTo>
                  <a:lnTo>
                    <a:pt x="670" y="65"/>
                  </a:lnTo>
                  <a:lnTo>
                    <a:pt x="562" y="22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02" y="1"/>
                  </a:move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02" y="1"/>
                  </a:moveTo>
                  <a:lnTo>
                    <a:pt x="1102" y="1"/>
                  </a:ln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24" y="1"/>
                  </a:move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24" y="1"/>
                  </a:moveTo>
                  <a:lnTo>
                    <a:pt x="1124" y="1"/>
                  </a:ln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32"/>
          <p:cNvGrpSpPr/>
          <p:nvPr/>
        </p:nvGrpSpPr>
        <p:grpSpPr>
          <a:xfrm>
            <a:off x="6764813" y="-77375"/>
            <a:ext cx="260625" cy="1230500"/>
            <a:chOff x="6815325" y="0"/>
            <a:chExt cx="260625" cy="1230500"/>
          </a:xfrm>
        </p:grpSpPr>
        <p:sp>
          <p:nvSpPr>
            <p:cNvPr id="6990" name="Google Shape;6990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4" name="Google Shape;6994;p32"/>
          <p:cNvGrpSpPr/>
          <p:nvPr/>
        </p:nvGrpSpPr>
        <p:grpSpPr>
          <a:xfrm>
            <a:off x="4564838" y="-77375"/>
            <a:ext cx="599250" cy="1418100"/>
            <a:chOff x="310050" y="-1175"/>
            <a:chExt cx="599250" cy="1418100"/>
          </a:xfrm>
        </p:grpSpPr>
        <p:grpSp>
          <p:nvGrpSpPr>
            <p:cNvPr id="6995" name="Google Shape;6995;p3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996" name="Google Shape;6996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3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3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0" name="Google Shape;7000;p3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32"/>
          <p:cNvGrpSpPr/>
          <p:nvPr/>
        </p:nvGrpSpPr>
        <p:grpSpPr>
          <a:xfrm>
            <a:off x="8184188" y="-77375"/>
            <a:ext cx="297100" cy="2315550"/>
            <a:chOff x="8234700" y="-1175"/>
            <a:chExt cx="297100" cy="2315550"/>
          </a:xfrm>
        </p:grpSpPr>
        <p:grpSp>
          <p:nvGrpSpPr>
            <p:cNvPr id="7002" name="Google Shape;7002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03" name="Google Shape;7003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7" name="Google Shape;7007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32"/>
          <p:cNvGrpSpPr/>
          <p:nvPr/>
        </p:nvGrpSpPr>
        <p:grpSpPr>
          <a:xfrm>
            <a:off x="662713" y="-77375"/>
            <a:ext cx="297100" cy="2315550"/>
            <a:chOff x="8234700" y="-1175"/>
            <a:chExt cx="297100" cy="2315550"/>
          </a:xfrm>
        </p:grpSpPr>
        <p:grpSp>
          <p:nvGrpSpPr>
            <p:cNvPr id="7009" name="Google Shape;7009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10" name="Google Shape;7010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14" name="Google Shape;7014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" name="Picture 214" descr="A picture containing text, toy, doll&#10;&#10;Description automatically generated">
            <a:extLst>
              <a:ext uri="{FF2B5EF4-FFF2-40B4-BE49-F238E27FC236}">
                <a16:creationId xmlns:a16="http://schemas.microsoft.com/office/drawing/2014/main" id="{3FCB268A-B5F4-B02E-2542-DE86894C6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768" y="-264849"/>
            <a:ext cx="5117638" cy="5117638"/>
          </a:xfrm>
          <a:prstGeom prst="rect">
            <a:avLst/>
          </a:prstGeom>
        </p:spPr>
      </p:pic>
      <p:sp>
        <p:nvSpPr>
          <p:cNvPr id="216" name="Google Shape;3251;p48">
            <a:extLst>
              <a:ext uri="{FF2B5EF4-FFF2-40B4-BE49-F238E27FC236}">
                <a16:creationId xmlns:a16="http://schemas.microsoft.com/office/drawing/2014/main" id="{896EC4A7-6297-7C31-00A7-B4FA2B395E72}"/>
              </a:ext>
            </a:extLst>
          </p:cNvPr>
          <p:cNvSpPr txBox="1">
            <a:spLocks/>
          </p:cNvSpPr>
          <p:nvPr/>
        </p:nvSpPr>
        <p:spPr>
          <a:xfrm>
            <a:off x="2828197" y="2511926"/>
            <a:ext cx="5288120" cy="155875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spcBef>
                <a:spcPts val="0"/>
              </a:spcBef>
            </a:pPr>
            <a:r>
              <a:rPr lang="en-US" sz="8000" dirty="0">
                <a:solidFill>
                  <a:schemeClr val="accent2">
                    <a:lumMod val="50000"/>
                  </a:schemeClr>
                </a:solidFill>
                <a:latin typeface="Jumble" panose="02000503000000020004" pitchFamily="2" charset="0"/>
              </a:rPr>
              <a:t>Good job!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42"/>
          <p:cNvSpPr txBox="1">
            <a:spLocks noGrp="1"/>
          </p:cNvSpPr>
          <p:nvPr>
            <p:ph type="title"/>
          </p:nvPr>
        </p:nvSpPr>
        <p:spPr>
          <a:xfrm>
            <a:off x="1026302" y="1581428"/>
            <a:ext cx="7432200" cy="11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Presentation</a:t>
            </a:r>
            <a:endParaRPr dirty="0"/>
          </a:p>
        </p:txBody>
      </p:sp>
      <p:sp>
        <p:nvSpPr>
          <p:cNvPr id="8408" name="Google Shape;8408;p42"/>
          <p:cNvSpPr txBox="1">
            <a:spLocks noGrp="1"/>
          </p:cNvSpPr>
          <p:nvPr>
            <p:ph type="subTitle" idx="1"/>
          </p:nvPr>
        </p:nvSpPr>
        <p:spPr>
          <a:xfrm>
            <a:off x="922525" y="2725763"/>
            <a:ext cx="7434000" cy="49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Some pairs come to the front and do role-play. </a:t>
            </a:r>
            <a:endParaRPr dirty="0"/>
          </a:p>
        </p:txBody>
      </p:sp>
      <p:grpSp>
        <p:nvGrpSpPr>
          <p:cNvPr id="8409" name="Google Shape;8409;p42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8410" name="Google Shape;8410;p42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2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2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2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42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42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2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2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2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2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2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2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2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2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2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2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2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2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2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2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2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2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2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2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2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2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2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2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2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2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2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2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42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42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42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42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42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42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42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42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42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42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42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42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42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42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42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42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1" name="Google Shape;8521;p42"/>
          <p:cNvGrpSpPr/>
          <p:nvPr/>
        </p:nvGrpSpPr>
        <p:grpSpPr>
          <a:xfrm>
            <a:off x="260032" y="3763127"/>
            <a:ext cx="1342018" cy="1287084"/>
            <a:chOff x="11127038" y="4083763"/>
            <a:chExt cx="1128600" cy="1082402"/>
          </a:xfrm>
        </p:grpSpPr>
        <p:sp>
          <p:nvSpPr>
            <p:cNvPr id="8522" name="Google Shape;8522;p42"/>
            <p:cNvSpPr/>
            <p:nvPr/>
          </p:nvSpPr>
          <p:spPr>
            <a:xfrm>
              <a:off x="11127038" y="4901864"/>
              <a:ext cx="1128600" cy="264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42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extrusionOk="0">
                  <a:moveTo>
                    <a:pt x="140" y="0"/>
                  </a:moveTo>
                  <a:lnTo>
                    <a:pt x="0" y="281"/>
                  </a:lnTo>
                  <a:lnTo>
                    <a:pt x="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42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fill="none" extrusionOk="0">
                  <a:moveTo>
                    <a:pt x="140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301"/>
                  </a:lnTo>
                  <a:lnTo>
                    <a:pt x="20" y="301"/>
                  </a:lnTo>
                  <a:lnTo>
                    <a:pt x="20" y="301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60" y="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42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extrusionOk="0">
                  <a:moveTo>
                    <a:pt x="0" y="1"/>
                  </a:moveTo>
                  <a:lnTo>
                    <a:pt x="3028" y="25611"/>
                  </a:lnTo>
                  <a:lnTo>
                    <a:pt x="34534" y="25611"/>
                  </a:lnTo>
                  <a:lnTo>
                    <a:pt x="34734" y="21720"/>
                  </a:lnTo>
                  <a:lnTo>
                    <a:pt x="35697" y="3470"/>
                  </a:lnTo>
                  <a:lnTo>
                    <a:pt x="358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42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fill="none" extrusionOk="0">
                  <a:moveTo>
                    <a:pt x="35878" y="1"/>
                  </a:moveTo>
                  <a:lnTo>
                    <a:pt x="35697" y="3470"/>
                  </a:lnTo>
                  <a:lnTo>
                    <a:pt x="34734" y="21720"/>
                  </a:lnTo>
                  <a:lnTo>
                    <a:pt x="34534" y="25611"/>
                  </a:lnTo>
                  <a:lnTo>
                    <a:pt x="3028" y="25611"/>
                  </a:lnTo>
                  <a:lnTo>
                    <a:pt x="0" y="1"/>
                  </a:lnTo>
                  <a:lnTo>
                    <a:pt x="358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42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extrusionOk="0">
                  <a:moveTo>
                    <a:pt x="1" y="1"/>
                  </a:move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42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fill="none" extrusionOk="0">
                  <a:moveTo>
                    <a:pt x="1" y="1"/>
                  </a:moveTo>
                  <a:lnTo>
                    <a:pt x="1585" y="13337"/>
                  </a:ln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7428" y="19715"/>
                  </a:lnTo>
                  <a:lnTo>
                    <a:pt x="17428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2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extrusionOk="0">
                  <a:moveTo>
                    <a:pt x="19212" y="0"/>
                  </a:moveTo>
                  <a:lnTo>
                    <a:pt x="17889" y="20"/>
                  </a:lnTo>
                  <a:lnTo>
                    <a:pt x="16565" y="61"/>
                  </a:lnTo>
                  <a:lnTo>
                    <a:pt x="15262" y="141"/>
                  </a:lnTo>
                  <a:lnTo>
                    <a:pt x="13998" y="221"/>
                  </a:lnTo>
                  <a:lnTo>
                    <a:pt x="12775" y="321"/>
                  </a:lnTo>
                  <a:lnTo>
                    <a:pt x="11592" y="462"/>
                  </a:lnTo>
                  <a:lnTo>
                    <a:pt x="10469" y="602"/>
                  </a:lnTo>
                  <a:lnTo>
                    <a:pt x="9406" y="782"/>
                  </a:lnTo>
                  <a:lnTo>
                    <a:pt x="8423" y="983"/>
                  </a:lnTo>
                  <a:lnTo>
                    <a:pt x="7541" y="1204"/>
                  </a:lnTo>
                  <a:lnTo>
                    <a:pt x="7119" y="1324"/>
                  </a:lnTo>
                  <a:lnTo>
                    <a:pt x="6738" y="1444"/>
                  </a:lnTo>
                  <a:lnTo>
                    <a:pt x="5776" y="1785"/>
                  </a:lnTo>
                  <a:lnTo>
                    <a:pt x="4893" y="2126"/>
                  </a:lnTo>
                  <a:lnTo>
                    <a:pt x="4111" y="2467"/>
                  </a:lnTo>
                  <a:lnTo>
                    <a:pt x="3389" y="2828"/>
                  </a:lnTo>
                  <a:lnTo>
                    <a:pt x="2768" y="3169"/>
                  </a:lnTo>
                  <a:lnTo>
                    <a:pt x="2206" y="3510"/>
                  </a:lnTo>
                  <a:lnTo>
                    <a:pt x="1705" y="3851"/>
                  </a:lnTo>
                  <a:lnTo>
                    <a:pt x="1284" y="4172"/>
                  </a:lnTo>
                  <a:lnTo>
                    <a:pt x="943" y="4493"/>
                  </a:lnTo>
                  <a:lnTo>
                    <a:pt x="642" y="4793"/>
                  </a:lnTo>
                  <a:lnTo>
                    <a:pt x="401" y="5074"/>
                  </a:lnTo>
                  <a:lnTo>
                    <a:pt x="221" y="5355"/>
                  </a:lnTo>
                  <a:lnTo>
                    <a:pt x="100" y="5596"/>
                  </a:lnTo>
                  <a:lnTo>
                    <a:pt x="20" y="5816"/>
                  </a:lnTo>
                  <a:lnTo>
                    <a:pt x="0" y="603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891" y="16485"/>
                  </a:lnTo>
                  <a:lnTo>
                    <a:pt x="19814" y="16505"/>
                  </a:lnTo>
                  <a:lnTo>
                    <a:pt x="20736" y="16485"/>
                  </a:lnTo>
                  <a:lnTo>
                    <a:pt x="21639" y="16465"/>
                  </a:lnTo>
                  <a:lnTo>
                    <a:pt x="22561" y="16405"/>
                  </a:lnTo>
                  <a:lnTo>
                    <a:pt x="23464" y="16345"/>
                  </a:lnTo>
                  <a:lnTo>
                    <a:pt x="24366" y="16245"/>
                  </a:lnTo>
                  <a:lnTo>
                    <a:pt x="25249" y="16144"/>
                  </a:lnTo>
                  <a:lnTo>
                    <a:pt x="26131" y="16024"/>
                  </a:lnTo>
                  <a:lnTo>
                    <a:pt x="26993" y="15884"/>
                  </a:lnTo>
                  <a:lnTo>
                    <a:pt x="27836" y="15743"/>
                  </a:lnTo>
                  <a:lnTo>
                    <a:pt x="28678" y="15583"/>
                  </a:lnTo>
                  <a:lnTo>
                    <a:pt x="29480" y="15402"/>
                  </a:lnTo>
                  <a:lnTo>
                    <a:pt x="30282" y="15242"/>
                  </a:lnTo>
                  <a:lnTo>
                    <a:pt x="31786" y="14861"/>
                  </a:lnTo>
                  <a:lnTo>
                    <a:pt x="33190" y="14480"/>
                  </a:lnTo>
                  <a:lnTo>
                    <a:pt x="34474" y="14119"/>
                  </a:lnTo>
                  <a:lnTo>
                    <a:pt x="35637" y="13758"/>
                  </a:lnTo>
                  <a:lnTo>
                    <a:pt x="36640" y="13417"/>
                  </a:lnTo>
                  <a:lnTo>
                    <a:pt x="37482" y="13116"/>
                  </a:lnTo>
                  <a:lnTo>
                    <a:pt x="38164" y="1285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608" y="10990"/>
                  </a:lnTo>
                  <a:lnTo>
                    <a:pt x="39708" y="10549"/>
                  </a:lnTo>
                  <a:lnTo>
                    <a:pt x="39868" y="9627"/>
                  </a:lnTo>
                  <a:lnTo>
                    <a:pt x="40009" y="8644"/>
                  </a:lnTo>
                  <a:lnTo>
                    <a:pt x="40109" y="7681"/>
                  </a:lnTo>
                  <a:lnTo>
                    <a:pt x="40169" y="6799"/>
                  </a:lnTo>
                  <a:lnTo>
                    <a:pt x="40189" y="6037"/>
                  </a:lnTo>
                  <a:lnTo>
                    <a:pt x="40189" y="5736"/>
                  </a:lnTo>
                  <a:lnTo>
                    <a:pt x="40169" y="5495"/>
                  </a:lnTo>
                  <a:lnTo>
                    <a:pt x="40129" y="5315"/>
                  </a:lnTo>
                  <a:lnTo>
                    <a:pt x="40089" y="5194"/>
                  </a:lnTo>
                  <a:lnTo>
                    <a:pt x="40009" y="5094"/>
                  </a:lnTo>
                  <a:lnTo>
                    <a:pt x="39868" y="4934"/>
                  </a:lnTo>
                  <a:lnTo>
                    <a:pt x="39708" y="4753"/>
                  </a:lnTo>
                  <a:lnTo>
                    <a:pt x="39467" y="4533"/>
                  </a:lnTo>
                  <a:lnTo>
                    <a:pt x="39187" y="4312"/>
                  </a:lnTo>
                  <a:lnTo>
                    <a:pt x="38866" y="4031"/>
                  </a:lnTo>
                  <a:lnTo>
                    <a:pt x="38505" y="3771"/>
                  </a:lnTo>
                  <a:lnTo>
                    <a:pt x="38084" y="3470"/>
                  </a:lnTo>
                  <a:lnTo>
                    <a:pt x="37602" y="3169"/>
                  </a:lnTo>
                  <a:lnTo>
                    <a:pt x="37081" y="2868"/>
                  </a:lnTo>
                  <a:lnTo>
                    <a:pt x="36519" y="2567"/>
                  </a:lnTo>
                  <a:lnTo>
                    <a:pt x="35898" y="2267"/>
                  </a:lnTo>
                  <a:lnTo>
                    <a:pt x="35236" y="1966"/>
                  </a:lnTo>
                  <a:lnTo>
                    <a:pt x="34514" y="1705"/>
                  </a:lnTo>
                  <a:lnTo>
                    <a:pt x="33732" y="1424"/>
                  </a:lnTo>
                  <a:lnTo>
                    <a:pt x="32910" y="1184"/>
                  </a:lnTo>
                  <a:lnTo>
                    <a:pt x="32228" y="1023"/>
                  </a:lnTo>
                  <a:lnTo>
                    <a:pt x="31466" y="863"/>
                  </a:lnTo>
                  <a:lnTo>
                    <a:pt x="30623" y="722"/>
                  </a:lnTo>
                  <a:lnTo>
                    <a:pt x="29761" y="582"/>
                  </a:lnTo>
                  <a:lnTo>
                    <a:pt x="28818" y="462"/>
                  </a:lnTo>
                  <a:lnTo>
                    <a:pt x="27856" y="361"/>
                  </a:lnTo>
                  <a:lnTo>
                    <a:pt x="26833" y="261"/>
                  </a:lnTo>
                  <a:lnTo>
                    <a:pt x="25790" y="181"/>
                  </a:lnTo>
                  <a:lnTo>
                    <a:pt x="24527" y="101"/>
                  </a:lnTo>
                  <a:lnTo>
                    <a:pt x="23223" y="40"/>
                  </a:lnTo>
                  <a:lnTo>
                    <a:pt x="21900" y="20"/>
                  </a:lnTo>
                  <a:lnTo>
                    <a:pt x="205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2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fill="none" extrusionOk="0">
                  <a:moveTo>
                    <a:pt x="39507" y="11391"/>
                  </a:moveTo>
                  <a:lnTo>
                    <a:pt x="39507" y="11391"/>
                  </a:lnTo>
                  <a:lnTo>
                    <a:pt x="39367" y="11833"/>
                  </a:lnTo>
                  <a:lnTo>
                    <a:pt x="39227" y="12194"/>
                  </a:lnTo>
                  <a:lnTo>
                    <a:pt x="39146" y="12334"/>
                  </a:lnTo>
                  <a:lnTo>
                    <a:pt x="39066" y="12434"/>
                  </a:lnTo>
                  <a:lnTo>
                    <a:pt x="38986" y="12514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164" y="12855"/>
                  </a:lnTo>
                  <a:lnTo>
                    <a:pt x="37482" y="13116"/>
                  </a:lnTo>
                  <a:lnTo>
                    <a:pt x="36640" y="13417"/>
                  </a:lnTo>
                  <a:lnTo>
                    <a:pt x="35637" y="13758"/>
                  </a:lnTo>
                  <a:lnTo>
                    <a:pt x="34474" y="14119"/>
                  </a:lnTo>
                  <a:lnTo>
                    <a:pt x="33190" y="14480"/>
                  </a:lnTo>
                  <a:lnTo>
                    <a:pt x="31786" y="14861"/>
                  </a:lnTo>
                  <a:lnTo>
                    <a:pt x="30282" y="15242"/>
                  </a:lnTo>
                  <a:lnTo>
                    <a:pt x="29480" y="15402"/>
                  </a:lnTo>
                  <a:lnTo>
                    <a:pt x="28678" y="15583"/>
                  </a:lnTo>
                  <a:lnTo>
                    <a:pt x="27836" y="15743"/>
                  </a:lnTo>
                  <a:lnTo>
                    <a:pt x="26993" y="15884"/>
                  </a:lnTo>
                  <a:lnTo>
                    <a:pt x="26131" y="16024"/>
                  </a:lnTo>
                  <a:lnTo>
                    <a:pt x="25249" y="16144"/>
                  </a:lnTo>
                  <a:lnTo>
                    <a:pt x="24366" y="16245"/>
                  </a:lnTo>
                  <a:lnTo>
                    <a:pt x="23464" y="16345"/>
                  </a:lnTo>
                  <a:lnTo>
                    <a:pt x="22561" y="16405"/>
                  </a:lnTo>
                  <a:lnTo>
                    <a:pt x="21639" y="16465"/>
                  </a:lnTo>
                  <a:lnTo>
                    <a:pt x="20736" y="16485"/>
                  </a:lnTo>
                  <a:lnTo>
                    <a:pt x="19814" y="16505"/>
                  </a:lnTo>
                  <a:lnTo>
                    <a:pt x="18891" y="1648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6385" y="16305"/>
                  </a:lnTo>
                  <a:lnTo>
                    <a:pt x="14860" y="16144"/>
                  </a:lnTo>
                  <a:lnTo>
                    <a:pt x="13396" y="15944"/>
                  </a:lnTo>
                  <a:lnTo>
                    <a:pt x="11993" y="15723"/>
                  </a:lnTo>
                  <a:lnTo>
                    <a:pt x="10649" y="15462"/>
                  </a:lnTo>
                  <a:lnTo>
                    <a:pt x="9366" y="15202"/>
                  </a:lnTo>
                  <a:lnTo>
                    <a:pt x="8182" y="14921"/>
                  </a:lnTo>
                  <a:lnTo>
                    <a:pt x="7059" y="14640"/>
                  </a:lnTo>
                  <a:lnTo>
                    <a:pt x="6057" y="14359"/>
                  </a:lnTo>
                  <a:lnTo>
                    <a:pt x="5134" y="14079"/>
                  </a:lnTo>
                  <a:lnTo>
                    <a:pt x="4312" y="13818"/>
                  </a:lnTo>
                  <a:lnTo>
                    <a:pt x="3610" y="13557"/>
                  </a:lnTo>
                  <a:lnTo>
                    <a:pt x="3028" y="13337"/>
                  </a:lnTo>
                  <a:lnTo>
                    <a:pt x="2567" y="13156"/>
                  </a:lnTo>
                  <a:lnTo>
                    <a:pt x="2246" y="12996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1985" y="12815"/>
                  </a:lnTo>
                  <a:lnTo>
                    <a:pt x="1905" y="12735"/>
                  </a:lnTo>
                  <a:lnTo>
                    <a:pt x="1765" y="12494"/>
                  </a:lnTo>
                  <a:lnTo>
                    <a:pt x="1625" y="12153"/>
                  </a:lnTo>
                  <a:lnTo>
                    <a:pt x="1464" y="11752"/>
                  </a:lnTo>
                  <a:lnTo>
                    <a:pt x="1324" y="11291"/>
                  </a:lnTo>
                  <a:lnTo>
                    <a:pt x="1163" y="10790"/>
                  </a:lnTo>
                  <a:lnTo>
                    <a:pt x="862" y="9687"/>
                  </a:lnTo>
                  <a:lnTo>
                    <a:pt x="562" y="8584"/>
                  </a:lnTo>
                  <a:lnTo>
                    <a:pt x="321" y="7561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0" y="6037"/>
                  </a:lnTo>
                  <a:lnTo>
                    <a:pt x="20" y="5816"/>
                  </a:lnTo>
                  <a:lnTo>
                    <a:pt x="100" y="5596"/>
                  </a:lnTo>
                  <a:lnTo>
                    <a:pt x="221" y="5355"/>
                  </a:lnTo>
                  <a:lnTo>
                    <a:pt x="401" y="5074"/>
                  </a:lnTo>
                  <a:lnTo>
                    <a:pt x="642" y="4793"/>
                  </a:lnTo>
                  <a:lnTo>
                    <a:pt x="943" y="4493"/>
                  </a:lnTo>
                  <a:lnTo>
                    <a:pt x="1284" y="4172"/>
                  </a:lnTo>
                  <a:lnTo>
                    <a:pt x="1705" y="3851"/>
                  </a:lnTo>
                  <a:lnTo>
                    <a:pt x="2206" y="3510"/>
                  </a:lnTo>
                  <a:lnTo>
                    <a:pt x="2768" y="3169"/>
                  </a:lnTo>
                  <a:lnTo>
                    <a:pt x="3389" y="2828"/>
                  </a:lnTo>
                  <a:lnTo>
                    <a:pt x="4111" y="2467"/>
                  </a:lnTo>
                  <a:lnTo>
                    <a:pt x="4893" y="2126"/>
                  </a:lnTo>
                  <a:lnTo>
                    <a:pt x="5776" y="1785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7119" y="1324"/>
                  </a:lnTo>
                  <a:lnTo>
                    <a:pt x="7541" y="1204"/>
                  </a:lnTo>
                  <a:lnTo>
                    <a:pt x="8423" y="983"/>
                  </a:lnTo>
                  <a:lnTo>
                    <a:pt x="9406" y="782"/>
                  </a:lnTo>
                  <a:lnTo>
                    <a:pt x="10469" y="602"/>
                  </a:lnTo>
                  <a:lnTo>
                    <a:pt x="11592" y="462"/>
                  </a:lnTo>
                  <a:lnTo>
                    <a:pt x="12775" y="321"/>
                  </a:lnTo>
                  <a:lnTo>
                    <a:pt x="13998" y="221"/>
                  </a:lnTo>
                  <a:lnTo>
                    <a:pt x="15262" y="141"/>
                  </a:lnTo>
                  <a:lnTo>
                    <a:pt x="16565" y="61"/>
                  </a:lnTo>
                  <a:lnTo>
                    <a:pt x="17889" y="20"/>
                  </a:lnTo>
                  <a:lnTo>
                    <a:pt x="19212" y="0"/>
                  </a:lnTo>
                  <a:lnTo>
                    <a:pt x="20556" y="0"/>
                  </a:lnTo>
                  <a:lnTo>
                    <a:pt x="21900" y="20"/>
                  </a:lnTo>
                  <a:lnTo>
                    <a:pt x="23223" y="40"/>
                  </a:lnTo>
                  <a:lnTo>
                    <a:pt x="24527" y="10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6833" y="261"/>
                  </a:lnTo>
                  <a:lnTo>
                    <a:pt x="27856" y="361"/>
                  </a:lnTo>
                  <a:lnTo>
                    <a:pt x="28818" y="462"/>
                  </a:lnTo>
                  <a:lnTo>
                    <a:pt x="29761" y="582"/>
                  </a:lnTo>
                  <a:lnTo>
                    <a:pt x="30623" y="722"/>
                  </a:lnTo>
                  <a:lnTo>
                    <a:pt x="31466" y="863"/>
                  </a:lnTo>
                  <a:lnTo>
                    <a:pt x="32228" y="1023"/>
                  </a:lnTo>
                  <a:lnTo>
                    <a:pt x="32910" y="1184"/>
                  </a:lnTo>
                  <a:lnTo>
                    <a:pt x="32910" y="1184"/>
                  </a:lnTo>
                  <a:lnTo>
                    <a:pt x="33732" y="1424"/>
                  </a:lnTo>
                  <a:lnTo>
                    <a:pt x="34514" y="1705"/>
                  </a:lnTo>
                  <a:lnTo>
                    <a:pt x="35236" y="1966"/>
                  </a:lnTo>
                  <a:lnTo>
                    <a:pt x="35898" y="2267"/>
                  </a:lnTo>
                  <a:lnTo>
                    <a:pt x="36519" y="2567"/>
                  </a:lnTo>
                  <a:lnTo>
                    <a:pt x="37081" y="2868"/>
                  </a:lnTo>
                  <a:lnTo>
                    <a:pt x="37602" y="3169"/>
                  </a:lnTo>
                  <a:lnTo>
                    <a:pt x="38084" y="3470"/>
                  </a:lnTo>
                  <a:lnTo>
                    <a:pt x="38505" y="3771"/>
                  </a:lnTo>
                  <a:lnTo>
                    <a:pt x="38866" y="4031"/>
                  </a:lnTo>
                  <a:lnTo>
                    <a:pt x="39187" y="4312"/>
                  </a:lnTo>
                  <a:lnTo>
                    <a:pt x="39467" y="4533"/>
                  </a:lnTo>
                  <a:lnTo>
                    <a:pt x="39708" y="4753"/>
                  </a:lnTo>
                  <a:lnTo>
                    <a:pt x="39868" y="4934"/>
                  </a:lnTo>
                  <a:lnTo>
                    <a:pt x="40009" y="5094"/>
                  </a:lnTo>
                  <a:lnTo>
                    <a:pt x="40089" y="5194"/>
                  </a:lnTo>
                  <a:lnTo>
                    <a:pt x="40089" y="5194"/>
                  </a:lnTo>
                  <a:lnTo>
                    <a:pt x="40129" y="5315"/>
                  </a:lnTo>
                  <a:lnTo>
                    <a:pt x="40169" y="5495"/>
                  </a:lnTo>
                  <a:lnTo>
                    <a:pt x="40189" y="5736"/>
                  </a:lnTo>
                  <a:lnTo>
                    <a:pt x="40189" y="6037"/>
                  </a:lnTo>
                  <a:lnTo>
                    <a:pt x="40169" y="6799"/>
                  </a:lnTo>
                  <a:lnTo>
                    <a:pt x="40109" y="7681"/>
                  </a:lnTo>
                  <a:lnTo>
                    <a:pt x="40009" y="8644"/>
                  </a:lnTo>
                  <a:lnTo>
                    <a:pt x="39868" y="9627"/>
                  </a:lnTo>
                  <a:lnTo>
                    <a:pt x="39708" y="10549"/>
                  </a:lnTo>
                  <a:lnTo>
                    <a:pt x="39608" y="10990"/>
                  </a:lnTo>
                  <a:lnTo>
                    <a:pt x="39507" y="113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2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extrusionOk="0">
                  <a:moveTo>
                    <a:pt x="20115" y="0"/>
                  </a:move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2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fill="none" extrusionOk="0">
                  <a:moveTo>
                    <a:pt x="20115" y="0"/>
                  </a:moveTo>
                  <a:lnTo>
                    <a:pt x="20115" y="0"/>
                  </a:ln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lnTo>
                    <a:pt x="201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2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extrusionOk="0">
                  <a:moveTo>
                    <a:pt x="18771" y="1"/>
                  </a:moveTo>
                  <a:lnTo>
                    <a:pt x="17708" y="21"/>
                  </a:lnTo>
                  <a:lnTo>
                    <a:pt x="16665" y="41"/>
                  </a:lnTo>
                  <a:lnTo>
                    <a:pt x="15623" y="81"/>
                  </a:lnTo>
                  <a:lnTo>
                    <a:pt x="14600" y="121"/>
                  </a:lnTo>
                  <a:lnTo>
                    <a:pt x="13577" y="181"/>
                  </a:lnTo>
                  <a:lnTo>
                    <a:pt x="12594" y="262"/>
                  </a:lnTo>
                  <a:lnTo>
                    <a:pt x="11652" y="342"/>
                  </a:lnTo>
                  <a:lnTo>
                    <a:pt x="10729" y="422"/>
                  </a:lnTo>
                  <a:lnTo>
                    <a:pt x="9847" y="542"/>
                  </a:lnTo>
                  <a:lnTo>
                    <a:pt x="9005" y="643"/>
                  </a:lnTo>
                  <a:lnTo>
                    <a:pt x="8222" y="783"/>
                  </a:lnTo>
                  <a:lnTo>
                    <a:pt x="7480" y="903"/>
                  </a:lnTo>
                  <a:lnTo>
                    <a:pt x="6799" y="1064"/>
                  </a:lnTo>
                  <a:lnTo>
                    <a:pt x="6197" y="1224"/>
                  </a:lnTo>
                  <a:lnTo>
                    <a:pt x="5575" y="1405"/>
                  </a:lnTo>
                  <a:lnTo>
                    <a:pt x="4974" y="1605"/>
                  </a:lnTo>
                  <a:lnTo>
                    <a:pt x="4372" y="1826"/>
                  </a:lnTo>
                  <a:lnTo>
                    <a:pt x="3810" y="2046"/>
                  </a:lnTo>
                  <a:lnTo>
                    <a:pt x="3249" y="2307"/>
                  </a:lnTo>
                  <a:lnTo>
                    <a:pt x="2728" y="2568"/>
                  </a:lnTo>
                  <a:lnTo>
                    <a:pt x="2226" y="2828"/>
                  </a:lnTo>
                  <a:lnTo>
                    <a:pt x="1765" y="3109"/>
                  </a:lnTo>
                  <a:lnTo>
                    <a:pt x="1344" y="3410"/>
                  </a:lnTo>
                  <a:lnTo>
                    <a:pt x="983" y="3691"/>
                  </a:lnTo>
                  <a:lnTo>
                    <a:pt x="662" y="3972"/>
                  </a:lnTo>
                  <a:lnTo>
                    <a:pt x="401" y="4272"/>
                  </a:lnTo>
                  <a:lnTo>
                    <a:pt x="301" y="4413"/>
                  </a:lnTo>
                  <a:lnTo>
                    <a:pt x="201" y="4553"/>
                  </a:lnTo>
                  <a:lnTo>
                    <a:pt x="120" y="4694"/>
                  </a:lnTo>
                  <a:lnTo>
                    <a:pt x="80" y="4834"/>
                  </a:lnTo>
                  <a:lnTo>
                    <a:pt x="40" y="4954"/>
                  </a:lnTo>
                  <a:lnTo>
                    <a:pt x="20" y="5095"/>
                  </a:lnTo>
                  <a:lnTo>
                    <a:pt x="0" y="5195"/>
                  </a:lnTo>
                  <a:lnTo>
                    <a:pt x="20" y="5295"/>
                  </a:lnTo>
                  <a:lnTo>
                    <a:pt x="60" y="5416"/>
                  </a:lnTo>
                  <a:lnTo>
                    <a:pt x="100" y="5536"/>
                  </a:lnTo>
                  <a:lnTo>
                    <a:pt x="241" y="5777"/>
                  </a:lnTo>
                  <a:lnTo>
                    <a:pt x="441" y="6037"/>
                  </a:lnTo>
                  <a:lnTo>
                    <a:pt x="702" y="6318"/>
                  </a:lnTo>
                  <a:lnTo>
                    <a:pt x="1023" y="6599"/>
                  </a:lnTo>
                  <a:lnTo>
                    <a:pt x="1404" y="6900"/>
                  </a:lnTo>
                  <a:lnTo>
                    <a:pt x="1845" y="7220"/>
                  </a:lnTo>
                  <a:lnTo>
                    <a:pt x="2347" y="7521"/>
                  </a:lnTo>
                  <a:lnTo>
                    <a:pt x="2888" y="7822"/>
                  </a:lnTo>
                  <a:lnTo>
                    <a:pt x="3490" y="8143"/>
                  </a:lnTo>
                  <a:lnTo>
                    <a:pt x="4151" y="8444"/>
                  </a:lnTo>
                  <a:lnTo>
                    <a:pt x="4873" y="8725"/>
                  </a:lnTo>
                  <a:lnTo>
                    <a:pt x="5635" y="9005"/>
                  </a:lnTo>
                  <a:lnTo>
                    <a:pt x="6438" y="9286"/>
                  </a:lnTo>
                  <a:lnTo>
                    <a:pt x="7300" y="9527"/>
                  </a:lnTo>
                  <a:lnTo>
                    <a:pt x="7962" y="9707"/>
                  </a:lnTo>
                  <a:lnTo>
                    <a:pt x="8664" y="9868"/>
                  </a:lnTo>
                  <a:lnTo>
                    <a:pt x="9386" y="10008"/>
                  </a:lnTo>
                  <a:lnTo>
                    <a:pt x="10128" y="10148"/>
                  </a:lnTo>
                  <a:lnTo>
                    <a:pt x="10890" y="10269"/>
                  </a:lnTo>
                  <a:lnTo>
                    <a:pt x="11672" y="10369"/>
                  </a:lnTo>
                  <a:lnTo>
                    <a:pt x="12494" y="10469"/>
                  </a:lnTo>
                  <a:lnTo>
                    <a:pt x="13336" y="10529"/>
                  </a:lnTo>
                  <a:lnTo>
                    <a:pt x="14139" y="10590"/>
                  </a:lnTo>
                  <a:lnTo>
                    <a:pt x="14981" y="10610"/>
                  </a:lnTo>
                  <a:lnTo>
                    <a:pt x="16706" y="10610"/>
                  </a:lnTo>
                  <a:lnTo>
                    <a:pt x="17608" y="10590"/>
                  </a:lnTo>
                  <a:lnTo>
                    <a:pt x="18510" y="10549"/>
                  </a:lnTo>
                  <a:lnTo>
                    <a:pt x="19433" y="10489"/>
                  </a:lnTo>
                  <a:lnTo>
                    <a:pt x="20355" y="10409"/>
                  </a:lnTo>
                  <a:lnTo>
                    <a:pt x="21278" y="10329"/>
                  </a:lnTo>
                  <a:lnTo>
                    <a:pt x="22220" y="10229"/>
                  </a:lnTo>
                  <a:lnTo>
                    <a:pt x="24086" y="9988"/>
                  </a:lnTo>
                  <a:lnTo>
                    <a:pt x="25911" y="9727"/>
                  </a:lnTo>
                  <a:lnTo>
                    <a:pt x="27695" y="9426"/>
                  </a:lnTo>
                  <a:lnTo>
                    <a:pt x="29420" y="9086"/>
                  </a:lnTo>
                  <a:lnTo>
                    <a:pt x="31024" y="8725"/>
                  </a:lnTo>
                  <a:lnTo>
                    <a:pt x="32508" y="8364"/>
                  </a:lnTo>
                  <a:lnTo>
                    <a:pt x="33852" y="8003"/>
                  </a:lnTo>
                  <a:lnTo>
                    <a:pt x="34454" y="7802"/>
                  </a:lnTo>
                  <a:lnTo>
                    <a:pt x="35015" y="7622"/>
                  </a:lnTo>
                  <a:lnTo>
                    <a:pt x="35517" y="7441"/>
                  </a:lnTo>
                  <a:lnTo>
                    <a:pt x="35978" y="7261"/>
                  </a:lnTo>
                  <a:lnTo>
                    <a:pt x="36379" y="7080"/>
                  </a:lnTo>
                  <a:lnTo>
                    <a:pt x="36720" y="6900"/>
                  </a:lnTo>
                  <a:lnTo>
                    <a:pt x="37021" y="6739"/>
                  </a:lnTo>
                  <a:lnTo>
                    <a:pt x="37241" y="6579"/>
                  </a:lnTo>
                  <a:lnTo>
                    <a:pt x="37402" y="6418"/>
                  </a:lnTo>
                  <a:lnTo>
                    <a:pt x="37522" y="6238"/>
                  </a:lnTo>
                  <a:lnTo>
                    <a:pt x="37622" y="6057"/>
                  </a:lnTo>
                  <a:lnTo>
                    <a:pt x="37683" y="5877"/>
                  </a:lnTo>
                  <a:lnTo>
                    <a:pt x="37723" y="5696"/>
                  </a:lnTo>
                  <a:lnTo>
                    <a:pt x="37703" y="5496"/>
                  </a:lnTo>
                  <a:lnTo>
                    <a:pt x="37662" y="5295"/>
                  </a:lnTo>
                  <a:lnTo>
                    <a:pt x="37602" y="5095"/>
                  </a:lnTo>
                  <a:lnTo>
                    <a:pt x="37502" y="4894"/>
                  </a:lnTo>
                  <a:lnTo>
                    <a:pt x="37382" y="4694"/>
                  </a:lnTo>
                  <a:lnTo>
                    <a:pt x="37241" y="4473"/>
                  </a:lnTo>
                  <a:lnTo>
                    <a:pt x="37061" y="4272"/>
                  </a:lnTo>
                  <a:lnTo>
                    <a:pt x="36860" y="4072"/>
                  </a:lnTo>
                  <a:lnTo>
                    <a:pt x="36640" y="3851"/>
                  </a:lnTo>
                  <a:lnTo>
                    <a:pt x="36399" y="3651"/>
                  </a:lnTo>
                  <a:lnTo>
                    <a:pt x="36138" y="3430"/>
                  </a:lnTo>
                  <a:lnTo>
                    <a:pt x="35858" y="3230"/>
                  </a:lnTo>
                  <a:lnTo>
                    <a:pt x="35577" y="3029"/>
                  </a:lnTo>
                  <a:lnTo>
                    <a:pt x="34935" y="2628"/>
                  </a:lnTo>
                  <a:lnTo>
                    <a:pt x="34233" y="2267"/>
                  </a:lnTo>
                  <a:lnTo>
                    <a:pt x="33491" y="1906"/>
                  </a:lnTo>
                  <a:lnTo>
                    <a:pt x="32709" y="1585"/>
                  </a:lnTo>
                  <a:lnTo>
                    <a:pt x="31907" y="1304"/>
                  </a:lnTo>
                  <a:lnTo>
                    <a:pt x="31085" y="1064"/>
                  </a:lnTo>
                  <a:lnTo>
                    <a:pt x="30242" y="863"/>
                  </a:lnTo>
                  <a:lnTo>
                    <a:pt x="29400" y="703"/>
                  </a:lnTo>
                  <a:lnTo>
                    <a:pt x="28477" y="542"/>
                  </a:lnTo>
                  <a:lnTo>
                    <a:pt x="27495" y="422"/>
                  </a:lnTo>
                  <a:lnTo>
                    <a:pt x="26472" y="302"/>
                  </a:lnTo>
                  <a:lnTo>
                    <a:pt x="25389" y="221"/>
                  </a:lnTo>
                  <a:lnTo>
                    <a:pt x="24266" y="141"/>
                  </a:lnTo>
                  <a:lnTo>
                    <a:pt x="23103" y="81"/>
                  </a:lnTo>
                  <a:lnTo>
                    <a:pt x="21920" y="41"/>
                  </a:lnTo>
                  <a:lnTo>
                    <a:pt x="20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2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fill="none" extrusionOk="0">
                  <a:moveTo>
                    <a:pt x="37241" y="6579"/>
                  </a:moveTo>
                  <a:lnTo>
                    <a:pt x="37241" y="6579"/>
                  </a:lnTo>
                  <a:lnTo>
                    <a:pt x="37021" y="6739"/>
                  </a:lnTo>
                  <a:lnTo>
                    <a:pt x="36720" y="6900"/>
                  </a:lnTo>
                  <a:lnTo>
                    <a:pt x="36379" y="7080"/>
                  </a:lnTo>
                  <a:lnTo>
                    <a:pt x="35978" y="7261"/>
                  </a:lnTo>
                  <a:lnTo>
                    <a:pt x="35517" y="7441"/>
                  </a:lnTo>
                  <a:lnTo>
                    <a:pt x="35015" y="7622"/>
                  </a:lnTo>
                  <a:lnTo>
                    <a:pt x="34454" y="7802"/>
                  </a:lnTo>
                  <a:lnTo>
                    <a:pt x="33852" y="8003"/>
                  </a:lnTo>
                  <a:lnTo>
                    <a:pt x="32508" y="8364"/>
                  </a:lnTo>
                  <a:lnTo>
                    <a:pt x="31024" y="8725"/>
                  </a:lnTo>
                  <a:lnTo>
                    <a:pt x="29420" y="9086"/>
                  </a:lnTo>
                  <a:lnTo>
                    <a:pt x="27695" y="9426"/>
                  </a:lnTo>
                  <a:lnTo>
                    <a:pt x="25911" y="9727"/>
                  </a:lnTo>
                  <a:lnTo>
                    <a:pt x="24086" y="9988"/>
                  </a:lnTo>
                  <a:lnTo>
                    <a:pt x="22220" y="10229"/>
                  </a:lnTo>
                  <a:lnTo>
                    <a:pt x="21278" y="10329"/>
                  </a:lnTo>
                  <a:lnTo>
                    <a:pt x="20355" y="10409"/>
                  </a:lnTo>
                  <a:lnTo>
                    <a:pt x="19433" y="10489"/>
                  </a:lnTo>
                  <a:lnTo>
                    <a:pt x="18510" y="10549"/>
                  </a:lnTo>
                  <a:lnTo>
                    <a:pt x="17608" y="10590"/>
                  </a:lnTo>
                  <a:lnTo>
                    <a:pt x="16706" y="10610"/>
                  </a:lnTo>
                  <a:lnTo>
                    <a:pt x="15823" y="10610"/>
                  </a:lnTo>
                  <a:lnTo>
                    <a:pt x="14981" y="10610"/>
                  </a:lnTo>
                  <a:lnTo>
                    <a:pt x="14139" y="10590"/>
                  </a:lnTo>
                  <a:lnTo>
                    <a:pt x="13336" y="10529"/>
                  </a:lnTo>
                  <a:lnTo>
                    <a:pt x="13336" y="10529"/>
                  </a:lnTo>
                  <a:lnTo>
                    <a:pt x="12494" y="10469"/>
                  </a:lnTo>
                  <a:lnTo>
                    <a:pt x="11672" y="10369"/>
                  </a:lnTo>
                  <a:lnTo>
                    <a:pt x="10890" y="10269"/>
                  </a:lnTo>
                  <a:lnTo>
                    <a:pt x="10128" y="10148"/>
                  </a:lnTo>
                  <a:lnTo>
                    <a:pt x="9386" y="10008"/>
                  </a:lnTo>
                  <a:lnTo>
                    <a:pt x="8664" y="9868"/>
                  </a:lnTo>
                  <a:lnTo>
                    <a:pt x="7962" y="9707"/>
                  </a:lnTo>
                  <a:lnTo>
                    <a:pt x="7300" y="9527"/>
                  </a:lnTo>
                  <a:lnTo>
                    <a:pt x="7300" y="9527"/>
                  </a:lnTo>
                  <a:lnTo>
                    <a:pt x="6438" y="9286"/>
                  </a:lnTo>
                  <a:lnTo>
                    <a:pt x="5635" y="9005"/>
                  </a:lnTo>
                  <a:lnTo>
                    <a:pt x="4873" y="8725"/>
                  </a:lnTo>
                  <a:lnTo>
                    <a:pt x="4151" y="8444"/>
                  </a:lnTo>
                  <a:lnTo>
                    <a:pt x="3490" y="8143"/>
                  </a:lnTo>
                  <a:lnTo>
                    <a:pt x="2888" y="7822"/>
                  </a:lnTo>
                  <a:lnTo>
                    <a:pt x="2347" y="7521"/>
                  </a:lnTo>
                  <a:lnTo>
                    <a:pt x="1845" y="7220"/>
                  </a:lnTo>
                  <a:lnTo>
                    <a:pt x="1404" y="6900"/>
                  </a:lnTo>
                  <a:lnTo>
                    <a:pt x="1023" y="6599"/>
                  </a:lnTo>
                  <a:lnTo>
                    <a:pt x="702" y="6318"/>
                  </a:lnTo>
                  <a:lnTo>
                    <a:pt x="441" y="6037"/>
                  </a:lnTo>
                  <a:lnTo>
                    <a:pt x="241" y="5777"/>
                  </a:lnTo>
                  <a:lnTo>
                    <a:pt x="100" y="5536"/>
                  </a:lnTo>
                  <a:lnTo>
                    <a:pt x="60" y="5416"/>
                  </a:lnTo>
                  <a:lnTo>
                    <a:pt x="20" y="5295"/>
                  </a:lnTo>
                  <a:lnTo>
                    <a:pt x="0" y="5195"/>
                  </a:lnTo>
                  <a:lnTo>
                    <a:pt x="20" y="5095"/>
                  </a:lnTo>
                  <a:lnTo>
                    <a:pt x="20" y="5095"/>
                  </a:lnTo>
                  <a:lnTo>
                    <a:pt x="40" y="4954"/>
                  </a:lnTo>
                  <a:lnTo>
                    <a:pt x="80" y="4834"/>
                  </a:lnTo>
                  <a:lnTo>
                    <a:pt x="120" y="4694"/>
                  </a:lnTo>
                  <a:lnTo>
                    <a:pt x="201" y="4553"/>
                  </a:lnTo>
                  <a:lnTo>
                    <a:pt x="301" y="4413"/>
                  </a:lnTo>
                  <a:lnTo>
                    <a:pt x="401" y="4272"/>
                  </a:lnTo>
                  <a:lnTo>
                    <a:pt x="662" y="3972"/>
                  </a:lnTo>
                  <a:lnTo>
                    <a:pt x="983" y="3691"/>
                  </a:lnTo>
                  <a:lnTo>
                    <a:pt x="1344" y="3410"/>
                  </a:lnTo>
                  <a:lnTo>
                    <a:pt x="1765" y="3109"/>
                  </a:lnTo>
                  <a:lnTo>
                    <a:pt x="2226" y="2828"/>
                  </a:lnTo>
                  <a:lnTo>
                    <a:pt x="2728" y="2568"/>
                  </a:lnTo>
                  <a:lnTo>
                    <a:pt x="3249" y="2307"/>
                  </a:lnTo>
                  <a:lnTo>
                    <a:pt x="3810" y="2046"/>
                  </a:lnTo>
                  <a:lnTo>
                    <a:pt x="4372" y="1826"/>
                  </a:lnTo>
                  <a:lnTo>
                    <a:pt x="4974" y="1605"/>
                  </a:lnTo>
                  <a:lnTo>
                    <a:pt x="5575" y="1405"/>
                  </a:lnTo>
                  <a:lnTo>
                    <a:pt x="6197" y="1224"/>
                  </a:lnTo>
                  <a:lnTo>
                    <a:pt x="6799" y="1064"/>
                  </a:lnTo>
                  <a:lnTo>
                    <a:pt x="6799" y="1064"/>
                  </a:lnTo>
                  <a:lnTo>
                    <a:pt x="7480" y="903"/>
                  </a:lnTo>
                  <a:lnTo>
                    <a:pt x="8222" y="783"/>
                  </a:lnTo>
                  <a:lnTo>
                    <a:pt x="9005" y="643"/>
                  </a:lnTo>
                  <a:lnTo>
                    <a:pt x="9847" y="542"/>
                  </a:lnTo>
                  <a:lnTo>
                    <a:pt x="10729" y="422"/>
                  </a:lnTo>
                  <a:lnTo>
                    <a:pt x="11652" y="342"/>
                  </a:lnTo>
                  <a:lnTo>
                    <a:pt x="12594" y="262"/>
                  </a:lnTo>
                  <a:lnTo>
                    <a:pt x="13577" y="181"/>
                  </a:lnTo>
                  <a:lnTo>
                    <a:pt x="14600" y="121"/>
                  </a:lnTo>
                  <a:lnTo>
                    <a:pt x="15623" y="81"/>
                  </a:lnTo>
                  <a:lnTo>
                    <a:pt x="16665" y="41"/>
                  </a:lnTo>
                  <a:lnTo>
                    <a:pt x="17708" y="21"/>
                  </a:lnTo>
                  <a:lnTo>
                    <a:pt x="18771" y="1"/>
                  </a:lnTo>
                  <a:lnTo>
                    <a:pt x="19814" y="1"/>
                  </a:lnTo>
                  <a:lnTo>
                    <a:pt x="20877" y="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3103" y="81"/>
                  </a:lnTo>
                  <a:lnTo>
                    <a:pt x="24266" y="141"/>
                  </a:lnTo>
                  <a:lnTo>
                    <a:pt x="25389" y="221"/>
                  </a:lnTo>
                  <a:lnTo>
                    <a:pt x="26472" y="302"/>
                  </a:lnTo>
                  <a:lnTo>
                    <a:pt x="27495" y="422"/>
                  </a:lnTo>
                  <a:lnTo>
                    <a:pt x="28477" y="542"/>
                  </a:lnTo>
                  <a:lnTo>
                    <a:pt x="29400" y="703"/>
                  </a:lnTo>
                  <a:lnTo>
                    <a:pt x="30242" y="863"/>
                  </a:lnTo>
                  <a:lnTo>
                    <a:pt x="30242" y="863"/>
                  </a:lnTo>
                  <a:lnTo>
                    <a:pt x="31085" y="1064"/>
                  </a:lnTo>
                  <a:lnTo>
                    <a:pt x="31907" y="1304"/>
                  </a:lnTo>
                  <a:lnTo>
                    <a:pt x="32709" y="1585"/>
                  </a:lnTo>
                  <a:lnTo>
                    <a:pt x="33491" y="1906"/>
                  </a:lnTo>
                  <a:lnTo>
                    <a:pt x="34233" y="2267"/>
                  </a:lnTo>
                  <a:lnTo>
                    <a:pt x="34935" y="2628"/>
                  </a:lnTo>
                  <a:lnTo>
                    <a:pt x="35577" y="3029"/>
                  </a:lnTo>
                  <a:lnTo>
                    <a:pt x="35858" y="3230"/>
                  </a:lnTo>
                  <a:lnTo>
                    <a:pt x="36138" y="3430"/>
                  </a:lnTo>
                  <a:lnTo>
                    <a:pt x="36399" y="3651"/>
                  </a:lnTo>
                  <a:lnTo>
                    <a:pt x="36640" y="3851"/>
                  </a:lnTo>
                  <a:lnTo>
                    <a:pt x="36860" y="4072"/>
                  </a:lnTo>
                  <a:lnTo>
                    <a:pt x="37061" y="4272"/>
                  </a:lnTo>
                  <a:lnTo>
                    <a:pt x="37241" y="4473"/>
                  </a:lnTo>
                  <a:lnTo>
                    <a:pt x="37382" y="4694"/>
                  </a:lnTo>
                  <a:lnTo>
                    <a:pt x="37502" y="4894"/>
                  </a:lnTo>
                  <a:lnTo>
                    <a:pt x="37602" y="5095"/>
                  </a:lnTo>
                  <a:lnTo>
                    <a:pt x="37662" y="5295"/>
                  </a:lnTo>
                  <a:lnTo>
                    <a:pt x="37703" y="5496"/>
                  </a:lnTo>
                  <a:lnTo>
                    <a:pt x="37723" y="5696"/>
                  </a:lnTo>
                  <a:lnTo>
                    <a:pt x="37683" y="5877"/>
                  </a:lnTo>
                  <a:lnTo>
                    <a:pt x="37622" y="6057"/>
                  </a:lnTo>
                  <a:lnTo>
                    <a:pt x="37522" y="6238"/>
                  </a:lnTo>
                  <a:lnTo>
                    <a:pt x="37402" y="6418"/>
                  </a:lnTo>
                  <a:lnTo>
                    <a:pt x="37241" y="65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2"/>
            <p:cNvSpPr/>
            <p:nvPr/>
          </p:nvSpPr>
          <p:spPr>
            <a:xfrm>
              <a:off x="11405950" y="4171988"/>
              <a:ext cx="759600" cy="264250"/>
            </a:xfrm>
            <a:custGeom>
              <a:avLst/>
              <a:gdLst/>
              <a:ahLst/>
              <a:cxnLst/>
              <a:rect l="l" t="t" r="r" b="b"/>
              <a:pathLst>
                <a:path w="30384" h="10570" extrusionOk="0">
                  <a:moveTo>
                    <a:pt x="14621" y="1"/>
                  </a:moveTo>
                  <a:lnTo>
                    <a:pt x="15423" y="121"/>
                  </a:lnTo>
                  <a:lnTo>
                    <a:pt x="16225" y="282"/>
                  </a:lnTo>
                  <a:lnTo>
                    <a:pt x="17067" y="442"/>
                  </a:lnTo>
                  <a:lnTo>
                    <a:pt x="17569" y="242"/>
                  </a:lnTo>
                  <a:lnTo>
                    <a:pt x="17789" y="161"/>
                  </a:lnTo>
                  <a:lnTo>
                    <a:pt x="16245" y="61"/>
                  </a:lnTo>
                  <a:lnTo>
                    <a:pt x="14621" y="1"/>
                  </a:lnTo>
                  <a:close/>
                  <a:moveTo>
                    <a:pt x="20396" y="402"/>
                  </a:moveTo>
                  <a:lnTo>
                    <a:pt x="19033" y="923"/>
                  </a:lnTo>
                  <a:lnTo>
                    <a:pt x="19434" y="1044"/>
                  </a:lnTo>
                  <a:lnTo>
                    <a:pt x="19795" y="1184"/>
                  </a:lnTo>
                  <a:lnTo>
                    <a:pt x="20176" y="1345"/>
                  </a:lnTo>
                  <a:lnTo>
                    <a:pt x="20517" y="1545"/>
                  </a:lnTo>
                  <a:lnTo>
                    <a:pt x="20858" y="1746"/>
                  </a:lnTo>
                  <a:lnTo>
                    <a:pt x="21178" y="1966"/>
                  </a:lnTo>
                  <a:lnTo>
                    <a:pt x="21479" y="2227"/>
                  </a:lnTo>
                  <a:lnTo>
                    <a:pt x="21740" y="2508"/>
                  </a:lnTo>
                  <a:lnTo>
                    <a:pt x="21900" y="2668"/>
                  </a:lnTo>
                  <a:lnTo>
                    <a:pt x="22021" y="2849"/>
                  </a:lnTo>
                  <a:lnTo>
                    <a:pt x="22141" y="3049"/>
                  </a:lnTo>
                  <a:lnTo>
                    <a:pt x="22241" y="3230"/>
                  </a:lnTo>
                  <a:lnTo>
                    <a:pt x="22342" y="3430"/>
                  </a:lnTo>
                  <a:lnTo>
                    <a:pt x="22402" y="3631"/>
                  </a:lnTo>
                  <a:lnTo>
                    <a:pt x="22462" y="3851"/>
                  </a:lnTo>
                  <a:lnTo>
                    <a:pt x="22522" y="4052"/>
                  </a:lnTo>
                  <a:lnTo>
                    <a:pt x="22542" y="4273"/>
                  </a:lnTo>
                  <a:lnTo>
                    <a:pt x="22562" y="4473"/>
                  </a:lnTo>
                  <a:lnTo>
                    <a:pt x="22542" y="4694"/>
                  </a:lnTo>
                  <a:lnTo>
                    <a:pt x="22522" y="4914"/>
                  </a:lnTo>
                  <a:lnTo>
                    <a:pt x="22462" y="5115"/>
                  </a:lnTo>
                  <a:lnTo>
                    <a:pt x="22402" y="5335"/>
                  </a:lnTo>
                  <a:lnTo>
                    <a:pt x="22302" y="5536"/>
                  </a:lnTo>
                  <a:lnTo>
                    <a:pt x="22201" y="5737"/>
                  </a:lnTo>
                  <a:lnTo>
                    <a:pt x="22201" y="5737"/>
                  </a:lnTo>
                  <a:lnTo>
                    <a:pt x="22342" y="5716"/>
                  </a:lnTo>
                  <a:lnTo>
                    <a:pt x="24608" y="5576"/>
                  </a:lnTo>
                  <a:lnTo>
                    <a:pt x="26734" y="5436"/>
                  </a:lnTo>
                  <a:lnTo>
                    <a:pt x="28679" y="5335"/>
                  </a:lnTo>
                  <a:lnTo>
                    <a:pt x="30384" y="5275"/>
                  </a:lnTo>
                  <a:lnTo>
                    <a:pt x="30323" y="5115"/>
                  </a:lnTo>
                  <a:lnTo>
                    <a:pt x="30263" y="4954"/>
                  </a:lnTo>
                  <a:lnTo>
                    <a:pt x="30183" y="4794"/>
                  </a:lnTo>
                  <a:lnTo>
                    <a:pt x="30083" y="4634"/>
                  </a:lnTo>
                  <a:lnTo>
                    <a:pt x="29822" y="4313"/>
                  </a:lnTo>
                  <a:lnTo>
                    <a:pt x="29521" y="3972"/>
                  </a:lnTo>
                  <a:lnTo>
                    <a:pt x="29160" y="3651"/>
                  </a:lnTo>
                  <a:lnTo>
                    <a:pt x="28759" y="3330"/>
                  </a:lnTo>
                  <a:lnTo>
                    <a:pt x="28298" y="3009"/>
                  </a:lnTo>
                  <a:lnTo>
                    <a:pt x="27796" y="2688"/>
                  </a:lnTo>
                  <a:lnTo>
                    <a:pt x="27275" y="2407"/>
                  </a:lnTo>
                  <a:lnTo>
                    <a:pt x="26714" y="2107"/>
                  </a:lnTo>
                  <a:lnTo>
                    <a:pt x="26112" y="1846"/>
                  </a:lnTo>
                  <a:lnTo>
                    <a:pt x="25510" y="1585"/>
                  </a:lnTo>
                  <a:lnTo>
                    <a:pt x="24889" y="1365"/>
                  </a:lnTo>
                  <a:lnTo>
                    <a:pt x="24247" y="1164"/>
                  </a:lnTo>
                  <a:lnTo>
                    <a:pt x="23605" y="964"/>
                  </a:lnTo>
                  <a:lnTo>
                    <a:pt x="22943" y="823"/>
                  </a:lnTo>
                  <a:lnTo>
                    <a:pt x="22362" y="703"/>
                  </a:lnTo>
                  <a:lnTo>
                    <a:pt x="21740" y="603"/>
                  </a:lnTo>
                  <a:lnTo>
                    <a:pt x="21078" y="502"/>
                  </a:lnTo>
                  <a:lnTo>
                    <a:pt x="20396" y="402"/>
                  </a:lnTo>
                  <a:close/>
                  <a:moveTo>
                    <a:pt x="29962" y="6499"/>
                  </a:moveTo>
                  <a:lnTo>
                    <a:pt x="26373" y="6679"/>
                  </a:lnTo>
                  <a:lnTo>
                    <a:pt x="22502" y="6880"/>
                  </a:lnTo>
                  <a:lnTo>
                    <a:pt x="22302" y="6880"/>
                  </a:lnTo>
                  <a:lnTo>
                    <a:pt x="21860" y="6920"/>
                  </a:lnTo>
                  <a:lnTo>
                    <a:pt x="20878" y="6960"/>
                  </a:lnTo>
                  <a:lnTo>
                    <a:pt x="20838" y="6960"/>
                  </a:lnTo>
                  <a:lnTo>
                    <a:pt x="20497" y="7160"/>
                  </a:lnTo>
                  <a:lnTo>
                    <a:pt x="20136" y="7321"/>
                  </a:lnTo>
                  <a:lnTo>
                    <a:pt x="19775" y="7481"/>
                  </a:lnTo>
                  <a:lnTo>
                    <a:pt x="19434" y="7622"/>
                  </a:lnTo>
                  <a:lnTo>
                    <a:pt x="18692" y="7882"/>
                  </a:lnTo>
                  <a:lnTo>
                    <a:pt x="17950" y="8123"/>
                  </a:lnTo>
                  <a:lnTo>
                    <a:pt x="17188" y="8324"/>
                  </a:lnTo>
                  <a:lnTo>
                    <a:pt x="16426" y="8504"/>
                  </a:lnTo>
                  <a:lnTo>
                    <a:pt x="15664" y="8644"/>
                  </a:lnTo>
                  <a:lnTo>
                    <a:pt x="14901" y="8785"/>
                  </a:lnTo>
                  <a:lnTo>
                    <a:pt x="13357" y="9025"/>
                  </a:lnTo>
                  <a:lnTo>
                    <a:pt x="12375" y="9166"/>
                  </a:lnTo>
                  <a:lnTo>
                    <a:pt x="11392" y="9286"/>
                  </a:lnTo>
                  <a:lnTo>
                    <a:pt x="10409" y="9366"/>
                  </a:lnTo>
                  <a:lnTo>
                    <a:pt x="9427" y="9447"/>
                  </a:lnTo>
                  <a:lnTo>
                    <a:pt x="8444" y="9507"/>
                  </a:lnTo>
                  <a:lnTo>
                    <a:pt x="7461" y="9567"/>
                  </a:lnTo>
                  <a:lnTo>
                    <a:pt x="6479" y="9587"/>
                  </a:lnTo>
                  <a:lnTo>
                    <a:pt x="4172" y="9587"/>
                  </a:lnTo>
                  <a:lnTo>
                    <a:pt x="2869" y="9527"/>
                  </a:lnTo>
                  <a:lnTo>
                    <a:pt x="1545" y="9467"/>
                  </a:lnTo>
                  <a:lnTo>
                    <a:pt x="242" y="9346"/>
                  </a:lnTo>
                  <a:lnTo>
                    <a:pt x="222" y="9346"/>
                  </a:lnTo>
                  <a:lnTo>
                    <a:pt x="141" y="9366"/>
                  </a:lnTo>
                  <a:lnTo>
                    <a:pt x="81" y="9386"/>
                  </a:lnTo>
                  <a:lnTo>
                    <a:pt x="41" y="9427"/>
                  </a:lnTo>
                  <a:lnTo>
                    <a:pt x="1" y="9487"/>
                  </a:lnTo>
                  <a:lnTo>
                    <a:pt x="663" y="9667"/>
                  </a:lnTo>
                  <a:lnTo>
                    <a:pt x="1365" y="9828"/>
                  </a:lnTo>
                  <a:lnTo>
                    <a:pt x="2087" y="9968"/>
                  </a:lnTo>
                  <a:lnTo>
                    <a:pt x="2829" y="10108"/>
                  </a:lnTo>
                  <a:lnTo>
                    <a:pt x="3591" y="10229"/>
                  </a:lnTo>
                  <a:lnTo>
                    <a:pt x="4373" y="10329"/>
                  </a:lnTo>
                  <a:lnTo>
                    <a:pt x="5195" y="10429"/>
                  </a:lnTo>
                  <a:lnTo>
                    <a:pt x="6037" y="10489"/>
                  </a:lnTo>
                  <a:lnTo>
                    <a:pt x="7261" y="10550"/>
                  </a:lnTo>
                  <a:lnTo>
                    <a:pt x="8524" y="10570"/>
                  </a:lnTo>
                  <a:lnTo>
                    <a:pt x="9326" y="10570"/>
                  </a:lnTo>
                  <a:lnTo>
                    <a:pt x="10128" y="10550"/>
                  </a:lnTo>
                  <a:lnTo>
                    <a:pt x="10951" y="10509"/>
                  </a:lnTo>
                  <a:lnTo>
                    <a:pt x="11773" y="10469"/>
                  </a:lnTo>
                  <a:lnTo>
                    <a:pt x="13458" y="10329"/>
                  </a:lnTo>
                  <a:lnTo>
                    <a:pt x="15142" y="10169"/>
                  </a:lnTo>
                  <a:lnTo>
                    <a:pt x="16847" y="9948"/>
                  </a:lnTo>
                  <a:lnTo>
                    <a:pt x="18511" y="9707"/>
                  </a:lnTo>
                  <a:lnTo>
                    <a:pt x="20136" y="9427"/>
                  </a:lnTo>
                  <a:lnTo>
                    <a:pt x="21700" y="9126"/>
                  </a:lnTo>
                  <a:lnTo>
                    <a:pt x="23184" y="8825"/>
                  </a:lnTo>
                  <a:lnTo>
                    <a:pt x="24568" y="8484"/>
                  </a:lnTo>
                  <a:lnTo>
                    <a:pt x="25851" y="8163"/>
                  </a:lnTo>
                  <a:lnTo>
                    <a:pt x="26994" y="7822"/>
                  </a:lnTo>
                  <a:lnTo>
                    <a:pt x="27997" y="7481"/>
                  </a:lnTo>
                  <a:lnTo>
                    <a:pt x="28438" y="7321"/>
                  </a:lnTo>
                  <a:lnTo>
                    <a:pt x="28839" y="7140"/>
                  </a:lnTo>
                  <a:lnTo>
                    <a:pt x="29180" y="7000"/>
                  </a:lnTo>
                  <a:lnTo>
                    <a:pt x="29481" y="6840"/>
                  </a:lnTo>
                  <a:lnTo>
                    <a:pt x="29742" y="6679"/>
                  </a:lnTo>
                  <a:lnTo>
                    <a:pt x="29942" y="6539"/>
                  </a:lnTo>
                  <a:lnTo>
                    <a:pt x="29962" y="649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2"/>
            <p:cNvSpPr/>
            <p:nvPr/>
          </p:nvSpPr>
          <p:spPr>
            <a:xfrm>
              <a:off x="11405950" y="4334438"/>
              <a:ext cx="749075" cy="101800"/>
            </a:xfrm>
            <a:custGeom>
              <a:avLst/>
              <a:gdLst/>
              <a:ahLst/>
              <a:cxnLst/>
              <a:rect l="l" t="t" r="r" b="b"/>
              <a:pathLst>
                <a:path w="29963" h="4072" fill="none" extrusionOk="0">
                  <a:moveTo>
                    <a:pt x="29962" y="1"/>
                  </a:moveTo>
                  <a:lnTo>
                    <a:pt x="29962" y="1"/>
                  </a:lnTo>
                  <a:lnTo>
                    <a:pt x="26373" y="181"/>
                  </a:lnTo>
                  <a:lnTo>
                    <a:pt x="26373" y="181"/>
                  </a:lnTo>
                  <a:lnTo>
                    <a:pt x="22502" y="382"/>
                  </a:lnTo>
                  <a:lnTo>
                    <a:pt x="22502" y="382"/>
                  </a:lnTo>
                  <a:lnTo>
                    <a:pt x="22342" y="382"/>
                  </a:lnTo>
                  <a:lnTo>
                    <a:pt x="22342" y="382"/>
                  </a:lnTo>
                  <a:lnTo>
                    <a:pt x="22302" y="382"/>
                  </a:lnTo>
                  <a:lnTo>
                    <a:pt x="22302" y="382"/>
                  </a:lnTo>
                  <a:lnTo>
                    <a:pt x="21860" y="422"/>
                  </a:lnTo>
                  <a:lnTo>
                    <a:pt x="21860" y="422"/>
                  </a:lnTo>
                  <a:lnTo>
                    <a:pt x="20878" y="462"/>
                  </a:lnTo>
                  <a:lnTo>
                    <a:pt x="20878" y="462"/>
                  </a:lnTo>
                  <a:lnTo>
                    <a:pt x="20838" y="462"/>
                  </a:lnTo>
                  <a:lnTo>
                    <a:pt x="20838" y="462"/>
                  </a:lnTo>
                  <a:lnTo>
                    <a:pt x="20497" y="662"/>
                  </a:lnTo>
                  <a:lnTo>
                    <a:pt x="20136" y="823"/>
                  </a:lnTo>
                  <a:lnTo>
                    <a:pt x="19775" y="983"/>
                  </a:lnTo>
                  <a:lnTo>
                    <a:pt x="19434" y="1124"/>
                  </a:lnTo>
                  <a:lnTo>
                    <a:pt x="19434" y="1124"/>
                  </a:lnTo>
                  <a:lnTo>
                    <a:pt x="18692" y="1384"/>
                  </a:lnTo>
                  <a:lnTo>
                    <a:pt x="17950" y="1625"/>
                  </a:lnTo>
                  <a:lnTo>
                    <a:pt x="17188" y="1826"/>
                  </a:lnTo>
                  <a:lnTo>
                    <a:pt x="16426" y="2006"/>
                  </a:lnTo>
                  <a:lnTo>
                    <a:pt x="15664" y="2146"/>
                  </a:lnTo>
                  <a:lnTo>
                    <a:pt x="14901" y="2287"/>
                  </a:lnTo>
                  <a:lnTo>
                    <a:pt x="13357" y="2527"/>
                  </a:lnTo>
                  <a:lnTo>
                    <a:pt x="13357" y="2527"/>
                  </a:lnTo>
                  <a:lnTo>
                    <a:pt x="12375" y="2668"/>
                  </a:lnTo>
                  <a:lnTo>
                    <a:pt x="11392" y="2788"/>
                  </a:lnTo>
                  <a:lnTo>
                    <a:pt x="10409" y="2868"/>
                  </a:lnTo>
                  <a:lnTo>
                    <a:pt x="9427" y="2949"/>
                  </a:lnTo>
                  <a:lnTo>
                    <a:pt x="8444" y="3009"/>
                  </a:lnTo>
                  <a:lnTo>
                    <a:pt x="7461" y="3069"/>
                  </a:lnTo>
                  <a:lnTo>
                    <a:pt x="6479" y="3089"/>
                  </a:lnTo>
                  <a:lnTo>
                    <a:pt x="5496" y="3089"/>
                  </a:lnTo>
                  <a:lnTo>
                    <a:pt x="5496" y="3089"/>
                  </a:lnTo>
                  <a:lnTo>
                    <a:pt x="4172" y="3089"/>
                  </a:lnTo>
                  <a:lnTo>
                    <a:pt x="2869" y="3029"/>
                  </a:lnTo>
                  <a:lnTo>
                    <a:pt x="1545" y="2969"/>
                  </a:lnTo>
                  <a:lnTo>
                    <a:pt x="242" y="2848"/>
                  </a:lnTo>
                  <a:lnTo>
                    <a:pt x="242" y="2848"/>
                  </a:lnTo>
                  <a:lnTo>
                    <a:pt x="222" y="2848"/>
                  </a:lnTo>
                  <a:lnTo>
                    <a:pt x="222" y="2848"/>
                  </a:lnTo>
                  <a:lnTo>
                    <a:pt x="141" y="2868"/>
                  </a:lnTo>
                  <a:lnTo>
                    <a:pt x="81" y="2888"/>
                  </a:lnTo>
                  <a:lnTo>
                    <a:pt x="41" y="2929"/>
                  </a:lnTo>
                  <a:lnTo>
                    <a:pt x="1" y="2989"/>
                  </a:lnTo>
                  <a:lnTo>
                    <a:pt x="1" y="2989"/>
                  </a:lnTo>
                  <a:lnTo>
                    <a:pt x="663" y="3169"/>
                  </a:lnTo>
                  <a:lnTo>
                    <a:pt x="1365" y="3330"/>
                  </a:lnTo>
                  <a:lnTo>
                    <a:pt x="2087" y="3470"/>
                  </a:lnTo>
                  <a:lnTo>
                    <a:pt x="2829" y="3610"/>
                  </a:lnTo>
                  <a:lnTo>
                    <a:pt x="3591" y="3731"/>
                  </a:lnTo>
                  <a:lnTo>
                    <a:pt x="4373" y="3831"/>
                  </a:lnTo>
                  <a:lnTo>
                    <a:pt x="5195" y="3931"/>
                  </a:lnTo>
                  <a:lnTo>
                    <a:pt x="6037" y="3991"/>
                  </a:lnTo>
                  <a:lnTo>
                    <a:pt x="6037" y="3991"/>
                  </a:lnTo>
                  <a:lnTo>
                    <a:pt x="7261" y="4052"/>
                  </a:lnTo>
                  <a:lnTo>
                    <a:pt x="8524" y="4072"/>
                  </a:lnTo>
                  <a:lnTo>
                    <a:pt x="8524" y="4072"/>
                  </a:lnTo>
                  <a:lnTo>
                    <a:pt x="9326" y="4072"/>
                  </a:lnTo>
                  <a:lnTo>
                    <a:pt x="10128" y="4052"/>
                  </a:lnTo>
                  <a:lnTo>
                    <a:pt x="10951" y="4011"/>
                  </a:lnTo>
                  <a:lnTo>
                    <a:pt x="11773" y="3971"/>
                  </a:lnTo>
                  <a:lnTo>
                    <a:pt x="13458" y="3831"/>
                  </a:lnTo>
                  <a:lnTo>
                    <a:pt x="15142" y="3671"/>
                  </a:lnTo>
                  <a:lnTo>
                    <a:pt x="16847" y="3450"/>
                  </a:lnTo>
                  <a:lnTo>
                    <a:pt x="18511" y="3209"/>
                  </a:lnTo>
                  <a:lnTo>
                    <a:pt x="20136" y="2929"/>
                  </a:lnTo>
                  <a:lnTo>
                    <a:pt x="21700" y="2628"/>
                  </a:lnTo>
                  <a:lnTo>
                    <a:pt x="23184" y="2327"/>
                  </a:lnTo>
                  <a:lnTo>
                    <a:pt x="24568" y="1986"/>
                  </a:lnTo>
                  <a:lnTo>
                    <a:pt x="25851" y="1665"/>
                  </a:lnTo>
                  <a:lnTo>
                    <a:pt x="26994" y="1324"/>
                  </a:lnTo>
                  <a:lnTo>
                    <a:pt x="27997" y="983"/>
                  </a:lnTo>
                  <a:lnTo>
                    <a:pt x="28438" y="823"/>
                  </a:lnTo>
                  <a:lnTo>
                    <a:pt x="28839" y="642"/>
                  </a:lnTo>
                  <a:lnTo>
                    <a:pt x="29180" y="502"/>
                  </a:lnTo>
                  <a:lnTo>
                    <a:pt x="29481" y="342"/>
                  </a:lnTo>
                  <a:lnTo>
                    <a:pt x="29742" y="181"/>
                  </a:lnTo>
                  <a:lnTo>
                    <a:pt x="29942" y="41"/>
                  </a:lnTo>
                  <a:lnTo>
                    <a:pt x="29942" y="41"/>
                  </a:lnTo>
                  <a:lnTo>
                    <a:pt x="299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2"/>
            <p:cNvSpPr/>
            <p:nvPr/>
          </p:nvSpPr>
          <p:spPr>
            <a:xfrm>
              <a:off x="11881750" y="4182013"/>
              <a:ext cx="283800" cy="133400"/>
            </a:xfrm>
            <a:custGeom>
              <a:avLst/>
              <a:gdLst/>
              <a:ahLst/>
              <a:cxnLst/>
              <a:rect l="l" t="t" r="r" b="b"/>
              <a:pathLst>
                <a:path w="11352" h="5336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" y="522"/>
                  </a:lnTo>
                  <a:lnTo>
                    <a:pt x="1" y="522"/>
                  </a:lnTo>
                  <a:lnTo>
                    <a:pt x="402" y="643"/>
                  </a:lnTo>
                  <a:lnTo>
                    <a:pt x="763" y="783"/>
                  </a:lnTo>
                  <a:lnTo>
                    <a:pt x="1144" y="944"/>
                  </a:lnTo>
                  <a:lnTo>
                    <a:pt x="1485" y="1144"/>
                  </a:lnTo>
                  <a:lnTo>
                    <a:pt x="1826" y="1345"/>
                  </a:lnTo>
                  <a:lnTo>
                    <a:pt x="2146" y="1565"/>
                  </a:lnTo>
                  <a:lnTo>
                    <a:pt x="2447" y="1826"/>
                  </a:lnTo>
                  <a:lnTo>
                    <a:pt x="2708" y="2107"/>
                  </a:lnTo>
                  <a:lnTo>
                    <a:pt x="2708" y="2107"/>
                  </a:lnTo>
                  <a:lnTo>
                    <a:pt x="2868" y="2267"/>
                  </a:lnTo>
                  <a:lnTo>
                    <a:pt x="2989" y="2448"/>
                  </a:lnTo>
                  <a:lnTo>
                    <a:pt x="3109" y="2648"/>
                  </a:lnTo>
                  <a:lnTo>
                    <a:pt x="3209" y="2829"/>
                  </a:lnTo>
                  <a:lnTo>
                    <a:pt x="3310" y="3029"/>
                  </a:lnTo>
                  <a:lnTo>
                    <a:pt x="3370" y="3230"/>
                  </a:lnTo>
                  <a:lnTo>
                    <a:pt x="3430" y="3450"/>
                  </a:lnTo>
                  <a:lnTo>
                    <a:pt x="3490" y="3651"/>
                  </a:lnTo>
                  <a:lnTo>
                    <a:pt x="3510" y="3872"/>
                  </a:lnTo>
                  <a:lnTo>
                    <a:pt x="3530" y="4072"/>
                  </a:lnTo>
                  <a:lnTo>
                    <a:pt x="3510" y="4293"/>
                  </a:lnTo>
                  <a:lnTo>
                    <a:pt x="3490" y="4513"/>
                  </a:lnTo>
                  <a:lnTo>
                    <a:pt x="3430" y="4714"/>
                  </a:lnTo>
                  <a:lnTo>
                    <a:pt x="3370" y="4934"/>
                  </a:lnTo>
                  <a:lnTo>
                    <a:pt x="3270" y="5135"/>
                  </a:lnTo>
                  <a:lnTo>
                    <a:pt x="3169" y="5336"/>
                  </a:lnTo>
                  <a:lnTo>
                    <a:pt x="3169" y="5336"/>
                  </a:lnTo>
                  <a:lnTo>
                    <a:pt x="3310" y="5315"/>
                  </a:lnTo>
                  <a:lnTo>
                    <a:pt x="3310" y="5315"/>
                  </a:lnTo>
                  <a:lnTo>
                    <a:pt x="5576" y="5175"/>
                  </a:lnTo>
                  <a:lnTo>
                    <a:pt x="7702" y="5035"/>
                  </a:lnTo>
                  <a:lnTo>
                    <a:pt x="9647" y="4934"/>
                  </a:lnTo>
                  <a:lnTo>
                    <a:pt x="11352" y="4874"/>
                  </a:lnTo>
                  <a:lnTo>
                    <a:pt x="11352" y="4874"/>
                  </a:lnTo>
                  <a:lnTo>
                    <a:pt x="11291" y="4714"/>
                  </a:lnTo>
                  <a:lnTo>
                    <a:pt x="11231" y="4553"/>
                  </a:lnTo>
                  <a:lnTo>
                    <a:pt x="11151" y="4393"/>
                  </a:lnTo>
                  <a:lnTo>
                    <a:pt x="11051" y="4233"/>
                  </a:lnTo>
                  <a:lnTo>
                    <a:pt x="10790" y="3912"/>
                  </a:lnTo>
                  <a:lnTo>
                    <a:pt x="10489" y="3571"/>
                  </a:lnTo>
                  <a:lnTo>
                    <a:pt x="10128" y="3250"/>
                  </a:lnTo>
                  <a:lnTo>
                    <a:pt x="9727" y="2929"/>
                  </a:lnTo>
                  <a:lnTo>
                    <a:pt x="9266" y="2608"/>
                  </a:lnTo>
                  <a:lnTo>
                    <a:pt x="8764" y="2287"/>
                  </a:lnTo>
                  <a:lnTo>
                    <a:pt x="8243" y="2006"/>
                  </a:lnTo>
                  <a:lnTo>
                    <a:pt x="7682" y="1706"/>
                  </a:lnTo>
                  <a:lnTo>
                    <a:pt x="7080" y="1445"/>
                  </a:lnTo>
                  <a:lnTo>
                    <a:pt x="6478" y="1184"/>
                  </a:lnTo>
                  <a:lnTo>
                    <a:pt x="5857" y="964"/>
                  </a:lnTo>
                  <a:lnTo>
                    <a:pt x="5215" y="763"/>
                  </a:lnTo>
                  <a:lnTo>
                    <a:pt x="4573" y="563"/>
                  </a:lnTo>
                  <a:lnTo>
                    <a:pt x="3911" y="422"/>
                  </a:lnTo>
                  <a:lnTo>
                    <a:pt x="3911" y="422"/>
                  </a:lnTo>
                  <a:lnTo>
                    <a:pt x="3330" y="302"/>
                  </a:lnTo>
                  <a:lnTo>
                    <a:pt x="2708" y="202"/>
                  </a:lnTo>
                  <a:lnTo>
                    <a:pt x="2046" y="10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2"/>
            <p:cNvSpPr/>
            <p:nvPr/>
          </p:nvSpPr>
          <p:spPr>
            <a:xfrm>
              <a:off x="11771450" y="4171988"/>
              <a:ext cx="79250" cy="11075"/>
            </a:xfrm>
            <a:custGeom>
              <a:avLst/>
              <a:gdLst/>
              <a:ahLst/>
              <a:cxnLst/>
              <a:rect l="l" t="t" r="r" b="b"/>
              <a:pathLst>
                <a:path w="3170" h="44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803" y="121"/>
                  </a:lnTo>
                  <a:lnTo>
                    <a:pt x="1605" y="282"/>
                  </a:lnTo>
                  <a:lnTo>
                    <a:pt x="1605" y="282"/>
                  </a:lnTo>
                  <a:lnTo>
                    <a:pt x="2447" y="442"/>
                  </a:lnTo>
                  <a:lnTo>
                    <a:pt x="2447" y="442"/>
                  </a:lnTo>
                  <a:lnTo>
                    <a:pt x="2949" y="242"/>
                  </a:lnTo>
                  <a:lnTo>
                    <a:pt x="2949" y="242"/>
                  </a:lnTo>
                  <a:lnTo>
                    <a:pt x="3169" y="161"/>
                  </a:lnTo>
                  <a:lnTo>
                    <a:pt x="3169" y="161"/>
                  </a:lnTo>
                  <a:lnTo>
                    <a:pt x="1625" y="6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2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extrusionOk="0">
                  <a:moveTo>
                    <a:pt x="2467" y="0"/>
                  </a:moveTo>
                  <a:lnTo>
                    <a:pt x="1886" y="381"/>
                  </a:lnTo>
                  <a:lnTo>
                    <a:pt x="1384" y="742"/>
                  </a:lnTo>
                  <a:lnTo>
                    <a:pt x="963" y="1103"/>
                  </a:lnTo>
                  <a:lnTo>
                    <a:pt x="602" y="1444"/>
                  </a:lnTo>
                  <a:lnTo>
                    <a:pt x="321" y="1745"/>
                  </a:lnTo>
                  <a:lnTo>
                    <a:pt x="201" y="1885"/>
                  </a:lnTo>
                  <a:lnTo>
                    <a:pt x="121" y="2026"/>
                  </a:lnTo>
                  <a:lnTo>
                    <a:pt x="61" y="2146"/>
                  </a:lnTo>
                  <a:lnTo>
                    <a:pt x="21" y="2266"/>
                  </a:lnTo>
                  <a:lnTo>
                    <a:pt x="1" y="23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308" y="11872"/>
                  </a:lnTo>
                  <a:lnTo>
                    <a:pt x="18150" y="11893"/>
                  </a:lnTo>
                  <a:lnTo>
                    <a:pt x="18992" y="11893"/>
                  </a:lnTo>
                  <a:lnTo>
                    <a:pt x="19834" y="11872"/>
                  </a:lnTo>
                  <a:lnTo>
                    <a:pt x="20677" y="11812"/>
                  </a:lnTo>
                  <a:lnTo>
                    <a:pt x="21499" y="11752"/>
                  </a:lnTo>
                  <a:lnTo>
                    <a:pt x="22321" y="11672"/>
                  </a:lnTo>
                  <a:lnTo>
                    <a:pt x="23143" y="11572"/>
                  </a:lnTo>
                  <a:lnTo>
                    <a:pt x="23946" y="11451"/>
                  </a:lnTo>
                  <a:lnTo>
                    <a:pt x="24728" y="11331"/>
                  </a:lnTo>
                  <a:lnTo>
                    <a:pt x="25510" y="11191"/>
                  </a:lnTo>
                  <a:lnTo>
                    <a:pt x="26272" y="11050"/>
                  </a:lnTo>
                  <a:lnTo>
                    <a:pt x="27736" y="10749"/>
                  </a:lnTo>
                  <a:lnTo>
                    <a:pt x="29120" y="10408"/>
                  </a:lnTo>
                  <a:lnTo>
                    <a:pt x="30403" y="10047"/>
                  </a:lnTo>
                  <a:lnTo>
                    <a:pt x="31586" y="9707"/>
                  </a:lnTo>
                  <a:lnTo>
                    <a:pt x="32649" y="9386"/>
                  </a:lnTo>
                  <a:lnTo>
                    <a:pt x="33572" y="9065"/>
                  </a:lnTo>
                  <a:lnTo>
                    <a:pt x="34334" y="8784"/>
                  </a:lnTo>
                  <a:lnTo>
                    <a:pt x="34956" y="856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420" y="6137"/>
                  </a:lnTo>
                  <a:lnTo>
                    <a:pt x="36560" y="5315"/>
                  </a:lnTo>
                  <a:lnTo>
                    <a:pt x="36680" y="4472"/>
                  </a:lnTo>
                  <a:lnTo>
                    <a:pt x="36760" y="3630"/>
                  </a:lnTo>
                  <a:lnTo>
                    <a:pt x="36801" y="2888"/>
                  </a:lnTo>
                  <a:lnTo>
                    <a:pt x="36821" y="2246"/>
                  </a:lnTo>
                  <a:lnTo>
                    <a:pt x="36801" y="1785"/>
                  </a:lnTo>
                  <a:lnTo>
                    <a:pt x="36760" y="1645"/>
                  </a:lnTo>
                  <a:lnTo>
                    <a:pt x="36740" y="1544"/>
                  </a:lnTo>
                  <a:lnTo>
                    <a:pt x="36660" y="1464"/>
                  </a:lnTo>
                  <a:lnTo>
                    <a:pt x="36540" y="1344"/>
                  </a:lnTo>
                  <a:lnTo>
                    <a:pt x="36179" y="1023"/>
                  </a:lnTo>
                  <a:lnTo>
                    <a:pt x="35678" y="622"/>
                  </a:lnTo>
                  <a:lnTo>
                    <a:pt x="35036" y="161"/>
                  </a:lnTo>
                  <a:lnTo>
                    <a:pt x="34895" y="1183"/>
                  </a:lnTo>
                  <a:lnTo>
                    <a:pt x="34815" y="1665"/>
                  </a:lnTo>
                  <a:lnTo>
                    <a:pt x="34735" y="2086"/>
                  </a:lnTo>
                  <a:lnTo>
                    <a:pt x="34635" y="2467"/>
                  </a:lnTo>
                  <a:lnTo>
                    <a:pt x="34534" y="2748"/>
                  </a:lnTo>
                  <a:lnTo>
                    <a:pt x="34474" y="2868"/>
                  </a:lnTo>
                  <a:lnTo>
                    <a:pt x="34414" y="2968"/>
                  </a:lnTo>
                  <a:lnTo>
                    <a:pt x="34354" y="3028"/>
                  </a:lnTo>
                  <a:lnTo>
                    <a:pt x="34294" y="3069"/>
                  </a:lnTo>
                  <a:lnTo>
                    <a:pt x="33752" y="3269"/>
                  </a:lnTo>
                  <a:lnTo>
                    <a:pt x="32729" y="3650"/>
                  </a:lnTo>
                  <a:lnTo>
                    <a:pt x="32028" y="3891"/>
                  </a:lnTo>
                  <a:lnTo>
                    <a:pt x="31245" y="4151"/>
                  </a:lnTo>
                  <a:lnTo>
                    <a:pt x="30363" y="4432"/>
                  </a:lnTo>
                  <a:lnTo>
                    <a:pt x="29380" y="4713"/>
                  </a:lnTo>
                  <a:lnTo>
                    <a:pt x="28338" y="4994"/>
                  </a:lnTo>
                  <a:lnTo>
                    <a:pt x="27215" y="5275"/>
                  </a:lnTo>
                  <a:lnTo>
                    <a:pt x="26031" y="5535"/>
                  </a:lnTo>
                  <a:lnTo>
                    <a:pt x="24808" y="5776"/>
                  </a:lnTo>
                  <a:lnTo>
                    <a:pt x="23524" y="5976"/>
                  </a:lnTo>
                  <a:lnTo>
                    <a:pt x="22221" y="6157"/>
                  </a:lnTo>
                  <a:lnTo>
                    <a:pt x="21539" y="6217"/>
                  </a:lnTo>
                  <a:lnTo>
                    <a:pt x="20877" y="6277"/>
                  </a:lnTo>
                  <a:lnTo>
                    <a:pt x="20195" y="6337"/>
                  </a:lnTo>
                  <a:lnTo>
                    <a:pt x="19514" y="6357"/>
                  </a:lnTo>
                  <a:lnTo>
                    <a:pt x="18792" y="6378"/>
                  </a:lnTo>
                  <a:lnTo>
                    <a:pt x="18070" y="6378"/>
                  </a:lnTo>
                  <a:lnTo>
                    <a:pt x="17328" y="635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4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2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fill="none" extrusionOk="0">
                  <a:moveTo>
                    <a:pt x="36259" y="6899"/>
                  </a:moveTo>
                  <a:lnTo>
                    <a:pt x="36259" y="6899"/>
                  </a:lnTo>
                  <a:lnTo>
                    <a:pt x="36139" y="7420"/>
                  </a:lnTo>
                  <a:lnTo>
                    <a:pt x="36059" y="7661"/>
                  </a:lnTo>
                  <a:lnTo>
                    <a:pt x="35978" y="7841"/>
                  </a:lnTo>
                  <a:lnTo>
                    <a:pt x="35898" y="8022"/>
                  </a:lnTo>
                  <a:lnTo>
                    <a:pt x="35818" y="8142"/>
                  </a:lnTo>
                  <a:lnTo>
                    <a:pt x="35738" y="82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4956" y="8563"/>
                  </a:lnTo>
                  <a:lnTo>
                    <a:pt x="34334" y="8784"/>
                  </a:lnTo>
                  <a:lnTo>
                    <a:pt x="33572" y="9065"/>
                  </a:lnTo>
                  <a:lnTo>
                    <a:pt x="32649" y="9386"/>
                  </a:lnTo>
                  <a:lnTo>
                    <a:pt x="31586" y="9707"/>
                  </a:lnTo>
                  <a:lnTo>
                    <a:pt x="30403" y="10047"/>
                  </a:lnTo>
                  <a:lnTo>
                    <a:pt x="29120" y="10408"/>
                  </a:lnTo>
                  <a:lnTo>
                    <a:pt x="27736" y="10749"/>
                  </a:lnTo>
                  <a:lnTo>
                    <a:pt x="26272" y="11050"/>
                  </a:lnTo>
                  <a:lnTo>
                    <a:pt x="25510" y="11191"/>
                  </a:lnTo>
                  <a:lnTo>
                    <a:pt x="24728" y="11331"/>
                  </a:lnTo>
                  <a:lnTo>
                    <a:pt x="23946" y="11451"/>
                  </a:lnTo>
                  <a:lnTo>
                    <a:pt x="23143" y="11572"/>
                  </a:lnTo>
                  <a:lnTo>
                    <a:pt x="22321" y="11672"/>
                  </a:lnTo>
                  <a:lnTo>
                    <a:pt x="21499" y="11752"/>
                  </a:lnTo>
                  <a:lnTo>
                    <a:pt x="20677" y="11812"/>
                  </a:lnTo>
                  <a:lnTo>
                    <a:pt x="19834" y="11872"/>
                  </a:lnTo>
                  <a:lnTo>
                    <a:pt x="18992" y="11893"/>
                  </a:lnTo>
                  <a:lnTo>
                    <a:pt x="18150" y="11893"/>
                  </a:lnTo>
                  <a:lnTo>
                    <a:pt x="17308" y="1187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5021" y="11732"/>
                  </a:lnTo>
                  <a:lnTo>
                    <a:pt x="13618" y="11572"/>
                  </a:lnTo>
                  <a:lnTo>
                    <a:pt x="12274" y="11391"/>
                  </a:lnTo>
                  <a:lnTo>
                    <a:pt x="10970" y="11191"/>
                  </a:lnTo>
                  <a:lnTo>
                    <a:pt x="9747" y="10950"/>
                  </a:lnTo>
                  <a:lnTo>
                    <a:pt x="8584" y="10709"/>
                  </a:lnTo>
                  <a:lnTo>
                    <a:pt x="7481" y="10449"/>
                  </a:lnTo>
                  <a:lnTo>
                    <a:pt x="6478" y="10188"/>
                  </a:lnTo>
                  <a:lnTo>
                    <a:pt x="5536" y="9927"/>
                  </a:lnTo>
                  <a:lnTo>
                    <a:pt x="4693" y="9666"/>
                  </a:lnTo>
                  <a:lnTo>
                    <a:pt x="3951" y="9426"/>
                  </a:lnTo>
                  <a:lnTo>
                    <a:pt x="3310" y="9205"/>
                  </a:lnTo>
                  <a:lnTo>
                    <a:pt x="2768" y="9005"/>
                  </a:lnTo>
                  <a:lnTo>
                    <a:pt x="2347" y="8824"/>
                  </a:lnTo>
                  <a:lnTo>
                    <a:pt x="2046" y="8684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1805" y="8523"/>
                  </a:lnTo>
                  <a:lnTo>
                    <a:pt x="1745" y="8443"/>
                  </a:lnTo>
                  <a:lnTo>
                    <a:pt x="1625" y="8223"/>
                  </a:lnTo>
                  <a:lnTo>
                    <a:pt x="1485" y="7922"/>
                  </a:lnTo>
                  <a:lnTo>
                    <a:pt x="1344" y="7541"/>
                  </a:lnTo>
                  <a:lnTo>
                    <a:pt x="1204" y="7120"/>
                  </a:lnTo>
                  <a:lnTo>
                    <a:pt x="1063" y="6658"/>
                  </a:lnTo>
                  <a:lnTo>
                    <a:pt x="783" y="5656"/>
                  </a:lnTo>
                  <a:lnTo>
                    <a:pt x="522" y="4633"/>
                  </a:lnTo>
                  <a:lnTo>
                    <a:pt x="301" y="3710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1" y="2367"/>
                  </a:lnTo>
                  <a:lnTo>
                    <a:pt x="21" y="2266"/>
                  </a:lnTo>
                  <a:lnTo>
                    <a:pt x="61" y="2146"/>
                  </a:lnTo>
                  <a:lnTo>
                    <a:pt x="121" y="2026"/>
                  </a:lnTo>
                  <a:lnTo>
                    <a:pt x="201" y="1885"/>
                  </a:lnTo>
                  <a:lnTo>
                    <a:pt x="321" y="1745"/>
                  </a:lnTo>
                  <a:lnTo>
                    <a:pt x="602" y="1444"/>
                  </a:lnTo>
                  <a:lnTo>
                    <a:pt x="963" y="1103"/>
                  </a:lnTo>
                  <a:lnTo>
                    <a:pt x="1384" y="742"/>
                  </a:lnTo>
                  <a:lnTo>
                    <a:pt x="1886" y="381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588" y="542"/>
                  </a:lnTo>
                  <a:lnTo>
                    <a:pt x="2688" y="1103"/>
                  </a:lnTo>
                  <a:lnTo>
                    <a:pt x="2828" y="2126"/>
                  </a:lnTo>
                  <a:lnTo>
                    <a:pt x="2908" y="2547"/>
                  </a:lnTo>
                  <a:lnTo>
                    <a:pt x="2989" y="2908"/>
                  </a:lnTo>
                  <a:lnTo>
                    <a:pt x="3029" y="3048"/>
                  </a:lnTo>
                  <a:lnTo>
                    <a:pt x="3069" y="3169"/>
                  </a:lnTo>
                  <a:lnTo>
                    <a:pt x="3109" y="326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350" y="3429"/>
                  </a:lnTo>
                  <a:lnTo>
                    <a:pt x="3610" y="3550"/>
                  </a:lnTo>
                  <a:lnTo>
                    <a:pt x="4011" y="3730"/>
                  </a:lnTo>
                  <a:lnTo>
                    <a:pt x="4513" y="3911"/>
                  </a:lnTo>
                  <a:lnTo>
                    <a:pt x="5094" y="4111"/>
                  </a:lnTo>
                  <a:lnTo>
                    <a:pt x="5776" y="4332"/>
                  </a:lnTo>
                  <a:lnTo>
                    <a:pt x="6558" y="4573"/>
                  </a:lnTo>
                  <a:lnTo>
                    <a:pt x="7421" y="4813"/>
                  </a:lnTo>
                  <a:lnTo>
                    <a:pt x="8343" y="5054"/>
                  </a:lnTo>
                  <a:lnTo>
                    <a:pt x="9346" y="5295"/>
                  </a:lnTo>
                  <a:lnTo>
                    <a:pt x="10429" y="5515"/>
                  </a:lnTo>
                  <a:lnTo>
                    <a:pt x="11572" y="5736"/>
                  </a:lnTo>
                  <a:lnTo>
                    <a:pt x="12755" y="5916"/>
                  </a:lnTo>
                  <a:lnTo>
                    <a:pt x="13999" y="6097"/>
                  </a:lnTo>
                  <a:lnTo>
                    <a:pt x="15282" y="6217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7328" y="6357"/>
                  </a:lnTo>
                  <a:lnTo>
                    <a:pt x="18070" y="6378"/>
                  </a:lnTo>
                  <a:lnTo>
                    <a:pt x="18792" y="63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20195" y="6337"/>
                  </a:lnTo>
                  <a:lnTo>
                    <a:pt x="20877" y="6277"/>
                  </a:lnTo>
                  <a:lnTo>
                    <a:pt x="21539" y="6217"/>
                  </a:lnTo>
                  <a:lnTo>
                    <a:pt x="22221" y="6157"/>
                  </a:lnTo>
                  <a:lnTo>
                    <a:pt x="23524" y="5976"/>
                  </a:lnTo>
                  <a:lnTo>
                    <a:pt x="24808" y="5776"/>
                  </a:lnTo>
                  <a:lnTo>
                    <a:pt x="26031" y="5535"/>
                  </a:lnTo>
                  <a:lnTo>
                    <a:pt x="27215" y="5275"/>
                  </a:lnTo>
                  <a:lnTo>
                    <a:pt x="28338" y="4994"/>
                  </a:lnTo>
                  <a:lnTo>
                    <a:pt x="29380" y="4713"/>
                  </a:lnTo>
                  <a:lnTo>
                    <a:pt x="30363" y="4432"/>
                  </a:lnTo>
                  <a:lnTo>
                    <a:pt x="31245" y="4151"/>
                  </a:lnTo>
                  <a:lnTo>
                    <a:pt x="32028" y="3891"/>
                  </a:lnTo>
                  <a:lnTo>
                    <a:pt x="32729" y="3650"/>
                  </a:lnTo>
                  <a:lnTo>
                    <a:pt x="33752" y="3269"/>
                  </a:lnTo>
                  <a:lnTo>
                    <a:pt x="34294" y="3069"/>
                  </a:lnTo>
                  <a:lnTo>
                    <a:pt x="34294" y="3069"/>
                  </a:lnTo>
                  <a:lnTo>
                    <a:pt x="34354" y="3028"/>
                  </a:lnTo>
                  <a:lnTo>
                    <a:pt x="34414" y="2968"/>
                  </a:lnTo>
                  <a:lnTo>
                    <a:pt x="34474" y="2868"/>
                  </a:lnTo>
                  <a:lnTo>
                    <a:pt x="34534" y="2748"/>
                  </a:lnTo>
                  <a:lnTo>
                    <a:pt x="34635" y="2467"/>
                  </a:lnTo>
                  <a:lnTo>
                    <a:pt x="34735" y="2086"/>
                  </a:lnTo>
                  <a:lnTo>
                    <a:pt x="34815" y="1665"/>
                  </a:lnTo>
                  <a:lnTo>
                    <a:pt x="34895" y="1183"/>
                  </a:lnTo>
                  <a:lnTo>
                    <a:pt x="35036" y="161"/>
                  </a:lnTo>
                  <a:lnTo>
                    <a:pt x="35036" y="161"/>
                  </a:lnTo>
                  <a:lnTo>
                    <a:pt x="35678" y="622"/>
                  </a:lnTo>
                  <a:lnTo>
                    <a:pt x="36179" y="1023"/>
                  </a:lnTo>
                  <a:lnTo>
                    <a:pt x="36540" y="1344"/>
                  </a:lnTo>
                  <a:lnTo>
                    <a:pt x="36660" y="1464"/>
                  </a:lnTo>
                  <a:lnTo>
                    <a:pt x="36740" y="1544"/>
                  </a:lnTo>
                  <a:lnTo>
                    <a:pt x="36740" y="1544"/>
                  </a:lnTo>
                  <a:lnTo>
                    <a:pt x="36760" y="1645"/>
                  </a:lnTo>
                  <a:lnTo>
                    <a:pt x="36801" y="1785"/>
                  </a:lnTo>
                  <a:lnTo>
                    <a:pt x="36821" y="2246"/>
                  </a:lnTo>
                  <a:lnTo>
                    <a:pt x="36801" y="2888"/>
                  </a:lnTo>
                  <a:lnTo>
                    <a:pt x="36760" y="3630"/>
                  </a:lnTo>
                  <a:lnTo>
                    <a:pt x="36680" y="4472"/>
                  </a:lnTo>
                  <a:lnTo>
                    <a:pt x="36560" y="5315"/>
                  </a:lnTo>
                  <a:lnTo>
                    <a:pt x="36420" y="6137"/>
                  </a:lnTo>
                  <a:lnTo>
                    <a:pt x="36259" y="6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2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extrusionOk="0">
                  <a:moveTo>
                    <a:pt x="2467" y="0"/>
                  </a:move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2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8310" y="6378"/>
                  </a:lnTo>
                  <a:lnTo>
                    <a:pt x="18310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2"/>
            <p:cNvSpPr/>
            <p:nvPr/>
          </p:nvSpPr>
          <p:spPr>
            <a:xfrm>
              <a:off x="11258050" y="4416663"/>
              <a:ext cx="873900" cy="619200"/>
            </a:xfrm>
            <a:custGeom>
              <a:avLst/>
              <a:gdLst/>
              <a:ahLst/>
              <a:cxnLst/>
              <a:rect l="l" t="t" r="r" b="b"/>
              <a:pathLst>
                <a:path w="34956" h="24768" extrusionOk="0">
                  <a:moveTo>
                    <a:pt x="61" y="1"/>
                  </a:moveTo>
                  <a:lnTo>
                    <a:pt x="21" y="41"/>
                  </a:lnTo>
                  <a:lnTo>
                    <a:pt x="1" y="6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82" y="823"/>
                  </a:lnTo>
                  <a:lnTo>
                    <a:pt x="542" y="1505"/>
                  </a:lnTo>
                  <a:lnTo>
                    <a:pt x="783" y="2186"/>
                  </a:lnTo>
                  <a:lnTo>
                    <a:pt x="1024" y="2888"/>
                  </a:lnTo>
                  <a:lnTo>
                    <a:pt x="1224" y="3590"/>
                  </a:lnTo>
                  <a:lnTo>
                    <a:pt x="1425" y="4292"/>
                  </a:lnTo>
                  <a:lnTo>
                    <a:pt x="1806" y="5696"/>
                  </a:lnTo>
                  <a:lnTo>
                    <a:pt x="2528" y="8524"/>
                  </a:lnTo>
                  <a:lnTo>
                    <a:pt x="2909" y="9948"/>
                  </a:lnTo>
                  <a:lnTo>
                    <a:pt x="3310" y="11351"/>
                  </a:lnTo>
                  <a:lnTo>
                    <a:pt x="3831" y="12936"/>
                  </a:lnTo>
                  <a:lnTo>
                    <a:pt x="4453" y="14741"/>
                  </a:lnTo>
                  <a:lnTo>
                    <a:pt x="5135" y="16646"/>
                  </a:lnTo>
                  <a:lnTo>
                    <a:pt x="5817" y="18491"/>
                  </a:lnTo>
                  <a:lnTo>
                    <a:pt x="6960" y="21539"/>
                  </a:lnTo>
                  <a:lnTo>
                    <a:pt x="7441" y="22823"/>
                  </a:lnTo>
                  <a:lnTo>
                    <a:pt x="7461" y="22903"/>
                  </a:lnTo>
                  <a:lnTo>
                    <a:pt x="7501" y="22983"/>
                  </a:lnTo>
                  <a:lnTo>
                    <a:pt x="7561" y="23023"/>
                  </a:lnTo>
                  <a:lnTo>
                    <a:pt x="7722" y="23023"/>
                  </a:lnTo>
                  <a:lnTo>
                    <a:pt x="7802" y="22983"/>
                  </a:lnTo>
                  <a:lnTo>
                    <a:pt x="7862" y="22923"/>
                  </a:lnTo>
                  <a:lnTo>
                    <a:pt x="7882" y="22823"/>
                  </a:lnTo>
                  <a:lnTo>
                    <a:pt x="8584" y="17929"/>
                  </a:lnTo>
                  <a:lnTo>
                    <a:pt x="9286" y="13036"/>
                  </a:lnTo>
                  <a:lnTo>
                    <a:pt x="10028" y="8143"/>
                  </a:lnTo>
                  <a:lnTo>
                    <a:pt x="10409" y="5696"/>
                  </a:lnTo>
                  <a:lnTo>
                    <a:pt x="10810" y="3249"/>
                  </a:lnTo>
                  <a:lnTo>
                    <a:pt x="10951" y="3891"/>
                  </a:lnTo>
                  <a:lnTo>
                    <a:pt x="11131" y="4513"/>
                  </a:lnTo>
                  <a:lnTo>
                    <a:pt x="11332" y="5134"/>
                  </a:lnTo>
                  <a:lnTo>
                    <a:pt x="11532" y="5776"/>
                  </a:lnTo>
                  <a:lnTo>
                    <a:pt x="11973" y="7020"/>
                  </a:lnTo>
                  <a:lnTo>
                    <a:pt x="12395" y="8243"/>
                  </a:lnTo>
                  <a:lnTo>
                    <a:pt x="13337" y="11031"/>
                  </a:lnTo>
                  <a:lnTo>
                    <a:pt x="14280" y="13818"/>
                  </a:lnTo>
                  <a:lnTo>
                    <a:pt x="15202" y="16485"/>
                  </a:lnTo>
                  <a:lnTo>
                    <a:pt x="16125" y="19133"/>
                  </a:lnTo>
                  <a:lnTo>
                    <a:pt x="17107" y="21780"/>
                  </a:lnTo>
                  <a:lnTo>
                    <a:pt x="18110" y="24427"/>
                  </a:lnTo>
                  <a:lnTo>
                    <a:pt x="18190" y="24527"/>
                  </a:lnTo>
                  <a:lnTo>
                    <a:pt x="18331" y="24688"/>
                  </a:lnTo>
                  <a:lnTo>
                    <a:pt x="18411" y="24748"/>
                  </a:lnTo>
                  <a:lnTo>
                    <a:pt x="18491" y="24768"/>
                  </a:lnTo>
                  <a:lnTo>
                    <a:pt x="18551" y="24768"/>
                  </a:lnTo>
                  <a:lnTo>
                    <a:pt x="18571" y="24748"/>
                  </a:lnTo>
                  <a:lnTo>
                    <a:pt x="18591" y="24728"/>
                  </a:lnTo>
                  <a:lnTo>
                    <a:pt x="19875" y="19173"/>
                  </a:lnTo>
                  <a:lnTo>
                    <a:pt x="20497" y="16405"/>
                  </a:lnTo>
                  <a:lnTo>
                    <a:pt x="21098" y="13618"/>
                  </a:lnTo>
                  <a:lnTo>
                    <a:pt x="21640" y="11111"/>
                  </a:lnTo>
                  <a:lnTo>
                    <a:pt x="22161" y="8604"/>
                  </a:lnTo>
                  <a:lnTo>
                    <a:pt x="22402" y="7340"/>
                  </a:lnTo>
                  <a:lnTo>
                    <a:pt x="22622" y="6077"/>
                  </a:lnTo>
                  <a:lnTo>
                    <a:pt x="22843" y="4814"/>
                  </a:lnTo>
                  <a:lnTo>
                    <a:pt x="23023" y="3530"/>
                  </a:lnTo>
                  <a:lnTo>
                    <a:pt x="23344" y="4774"/>
                  </a:lnTo>
                  <a:lnTo>
                    <a:pt x="23705" y="5997"/>
                  </a:lnTo>
                  <a:lnTo>
                    <a:pt x="24066" y="7240"/>
                  </a:lnTo>
                  <a:lnTo>
                    <a:pt x="24447" y="8464"/>
                  </a:lnTo>
                  <a:lnTo>
                    <a:pt x="25249" y="10890"/>
                  </a:lnTo>
                  <a:lnTo>
                    <a:pt x="26052" y="13317"/>
                  </a:lnTo>
                  <a:lnTo>
                    <a:pt x="26914" y="15924"/>
                  </a:lnTo>
                  <a:lnTo>
                    <a:pt x="27796" y="18491"/>
                  </a:lnTo>
                  <a:lnTo>
                    <a:pt x="28719" y="21078"/>
                  </a:lnTo>
                  <a:lnTo>
                    <a:pt x="29661" y="23645"/>
                  </a:lnTo>
                  <a:lnTo>
                    <a:pt x="29702" y="23685"/>
                  </a:lnTo>
                  <a:lnTo>
                    <a:pt x="29762" y="23745"/>
                  </a:lnTo>
                  <a:lnTo>
                    <a:pt x="29942" y="23885"/>
                  </a:lnTo>
                  <a:lnTo>
                    <a:pt x="30043" y="23926"/>
                  </a:lnTo>
                  <a:lnTo>
                    <a:pt x="30123" y="23946"/>
                  </a:lnTo>
                  <a:lnTo>
                    <a:pt x="30203" y="23926"/>
                  </a:lnTo>
                  <a:lnTo>
                    <a:pt x="30223" y="23906"/>
                  </a:lnTo>
                  <a:lnTo>
                    <a:pt x="30243" y="23865"/>
                  </a:lnTo>
                  <a:lnTo>
                    <a:pt x="30604" y="22401"/>
                  </a:lnTo>
                  <a:lnTo>
                    <a:pt x="30945" y="20917"/>
                  </a:lnTo>
                  <a:lnTo>
                    <a:pt x="31286" y="19433"/>
                  </a:lnTo>
                  <a:lnTo>
                    <a:pt x="31607" y="17949"/>
                  </a:lnTo>
                  <a:lnTo>
                    <a:pt x="32228" y="14981"/>
                  </a:lnTo>
                  <a:lnTo>
                    <a:pt x="32830" y="11993"/>
                  </a:lnTo>
                  <a:lnTo>
                    <a:pt x="33432" y="9125"/>
                  </a:lnTo>
                  <a:lnTo>
                    <a:pt x="34013" y="6217"/>
                  </a:lnTo>
                  <a:lnTo>
                    <a:pt x="34274" y="4774"/>
                  </a:lnTo>
                  <a:lnTo>
                    <a:pt x="34535" y="3330"/>
                  </a:lnTo>
                  <a:lnTo>
                    <a:pt x="34755" y="1866"/>
                  </a:lnTo>
                  <a:lnTo>
                    <a:pt x="34956" y="422"/>
                  </a:lnTo>
                  <a:lnTo>
                    <a:pt x="34956" y="382"/>
                  </a:lnTo>
                  <a:lnTo>
                    <a:pt x="34936" y="362"/>
                  </a:lnTo>
                  <a:lnTo>
                    <a:pt x="34896" y="341"/>
                  </a:lnTo>
                  <a:lnTo>
                    <a:pt x="34836" y="341"/>
                  </a:lnTo>
                  <a:lnTo>
                    <a:pt x="34815" y="362"/>
                  </a:lnTo>
                  <a:lnTo>
                    <a:pt x="34815" y="382"/>
                  </a:lnTo>
                  <a:lnTo>
                    <a:pt x="34475" y="1846"/>
                  </a:lnTo>
                  <a:lnTo>
                    <a:pt x="34174" y="3310"/>
                  </a:lnTo>
                  <a:lnTo>
                    <a:pt x="33893" y="4774"/>
                  </a:lnTo>
                  <a:lnTo>
                    <a:pt x="33612" y="6237"/>
                  </a:lnTo>
                  <a:lnTo>
                    <a:pt x="33051" y="9165"/>
                  </a:lnTo>
                  <a:lnTo>
                    <a:pt x="32770" y="10649"/>
                  </a:lnTo>
                  <a:lnTo>
                    <a:pt x="32489" y="12093"/>
                  </a:lnTo>
                  <a:lnTo>
                    <a:pt x="31867" y="14921"/>
                  </a:lnTo>
                  <a:lnTo>
                    <a:pt x="31246" y="17749"/>
                  </a:lnTo>
                  <a:lnTo>
                    <a:pt x="30624" y="20576"/>
                  </a:lnTo>
                  <a:lnTo>
                    <a:pt x="30002" y="23404"/>
                  </a:lnTo>
                  <a:lnTo>
                    <a:pt x="29080" y="20877"/>
                  </a:lnTo>
                  <a:lnTo>
                    <a:pt x="28177" y="18330"/>
                  </a:lnTo>
                  <a:lnTo>
                    <a:pt x="27295" y="15783"/>
                  </a:lnTo>
                  <a:lnTo>
                    <a:pt x="26433" y="13237"/>
                  </a:lnTo>
                  <a:lnTo>
                    <a:pt x="25410" y="10148"/>
                  </a:lnTo>
                  <a:lnTo>
                    <a:pt x="24327" y="6739"/>
                  </a:lnTo>
                  <a:lnTo>
                    <a:pt x="23124" y="2808"/>
                  </a:lnTo>
                  <a:lnTo>
                    <a:pt x="23104" y="2768"/>
                  </a:lnTo>
                  <a:lnTo>
                    <a:pt x="22983" y="2768"/>
                  </a:lnTo>
                  <a:lnTo>
                    <a:pt x="22883" y="2808"/>
                  </a:lnTo>
                  <a:lnTo>
                    <a:pt x="22863" y="2848"/>
                  </a:lnTo>
                  <a:lnTo>
                    <a:pt x="22843" y="2868"/>
                  </a:lnTo>
                  <a:lnTo>
                    <a:pt x="22622" y="4092"/>
                  </a:lnTo>
                  <a:lnTo>
                    <a:pt x="22041" y="6980"/>
                  </a:lnTo>
                  <a:lnTo>
                    <a:pt x="21319" y="10509"/>
                  </a:lnTo>
                  <a:lnTo>
                    <a:pt x="20637" y="13698"/>
                  </a:lnTo>
                  <a:lnTo>
                    <a:pt x="19554" y="18852"/>
                  </a:lnTo>
                  <a:lnTo>
                    <a:pt x="18992" y="21439"/>
                  </a:lnTo>
                  <a:lnTo>
                    <a:pt x="18411" y="24006"/>
                  </a:lnTo>
                  <a:lnTo>
                    <a:pt x="17428" y="21339"/>
                  </a:lnTo>
                  <a:lnTo>
                    <a:pt x="16446" y="18671"/>
                  </a:lnTo>
                  <a:lnTo>
                    <a:pt x="15503" y="16004"/>
                  </a:lnTo>
                  <a:lnTo>
                    <a:pt x="14580" y="13317"/>
                  </a:lnTo>
                  <a:lnTo>
                    <a:pt x="12756" y="7942"/>
                  </a:lnTo>
                  <a:lnTo>
                    <a:pt x="12334" y="6659"/>
                  </a:lnTo>
                  <a:lnTo>
                    <a:pt x="11893" y="5375"/>
                  </a:lnTo>
                  <a:lnTo>
                    <a:pt x="11673" y="4713"/>
                  </a:lnTo>
                  <a:lnTo>
                    <a:pt x="11432" y="4092"/>
                  </a:lnTo>
                  <a:lnTo>
                    <a:pt x="11171" y="3450"/>
                  </a:lnTo>
                  <a:lnTo>
                    <a:pt x="10890" y="2848"/>
                  </a:lnTo>
                  <a:lnTo>
                    <a:pt x="10850" y="2828"/>
                  </a:lnTo>
                  <a:lnTo>
                    <a:pt x="10770" y="2808"/>
                  </a:lnTo>
                  <a:lnTo>
                    <a:pt x="10690" y="2788"/>
                  </a:lnTo>
                  <a:lnTo>
                    <a:pt x="10670" y="2808"/>
                  </a:lnTo>
                  <a:lnTo>
                    <a:pt x="10650" y="2848"/>
                  </a:lnTo>
                  <a:lnTo>
                    <a:pt x="9808" y="7561"/>
                  </a:lnTo>
                  <a:lnTo>
                    <a:pt x="9386" y="9928"/>
                  </a:lnTo>
                  <a:lnTo>
                    <a:pt x="9005" y="12294"/>
                  </a:lnTo>
                  <a:lnTo>
                    <a:pt x="8624" y="14660"/>
                  </a:lnTo>
                  <a:lnTo>
                    <a:pt x="8263" y="17027"/>
                  </a:lnTo>
                  <a:lnTo>
                    <a:pt x="7902" y="19393"/>
                  </a:lnTo>
                  <a:lnTo>
                    <a:pt x="7581" y="21780"/>
                  </a:lnTo>
                  <a:lnTo>
                    <a:pt x="7100" y="20416"/>
                  </a:lnTo>
                  <a:lnTo>
                    <a:pt x="6599" y="19052"/>
                  </a:lnTo>
                  <a:lnTo>
                    <a:pt x="5596" y="16345"/>
                  </a:lnTo>
                  <a:lnTo>
                    <a:pt x="5095" y="14981"/>
                  </a:lnTo>
                  <a:lnTo>
                    <a:pt x="4613" y="13618"/>
                  </a:lnTo>
                  <a:lnTo>
                    <a:pt x="4152" y="12234"/>
                  </a:lnTo>
                  <a:lnTo>
                    <a:pt x="3711" y="10850"/>
                  </a:lnTo>
                  <a:lnTo>
                    <a:pt x="3310" y="9486"/>
                  </a:lnTo>
                  <a:lnTo>
                    <a:pt x="2929" y="8123"/>
                  </a:lnTo>
                  <a:lnTo>
                    <a:pt x="2528" y="6759"/>
                  </a:lnTo>
                  <a:lnTo>
                    <a:pt x="2127" y="5395"/>
                  </a:lnTo>
                  <a:lnTo>
                    <a:pt x="1706" y="4052"/>
                  </a:lnTo>
                  <a:lnTo>
                    <a:pt x="1244" y="2708"/>
                  </a:lnTo>
                  <a:lnTo>
                    <a:pt x="1004" y="2026"/>
                  </a:lnTo>
                  <a:lnTo>
                    <a:pt x="743" y="1364"/>
                  </a:lnTo>
                  <a:lnTo>
                    <a:pt x="482" y="702"/>
                  </a:lnTo>
                  <a:lnTo>
                    <a:pt x="201" y="61"/>
                  </a:lnTo>
                  <a:lnTo>
                    <a:pt x="161" y="2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2"/>
            <p:cNvSpPr/>
            <p:nvPr/>
          </p:nvSpPr>
          <p:spPr>
            <a:xfrm>
              <a:off x="11241025" y="4391588"/>
              <a:ext cx="49150" cy="49175"/>
            </a:xfrm>
            <a:custGeom>
              <a:avLst/>
              <a:gdLst/>
              <a:ahLst/>
              <a:cxnLst/>
              <a:rect l="l" t="t" r="r" b="b"/>
              <a:pathLst>
                <a:path w="1966" h="1967" extrusionOk="0">
                  <a:moveTo>
                    <a:pt x="822" y="1"/>
                  </a:moveTo>
                  <a:lnTo>
                    <a:pt x="722" y="21"/>
                  </a:lnTo>
                  <a:lnTo>
                    <a:pt x="622" y="61"/>
                  </a:lnTo>
                  <a:lnTo>
                    <a:pt x="521" y="101"/>
                  </a:lnTo>
                  <a:lnTo>
                    <a:pt x="421" y="161"/>
                  </a:lnTo>
                  <a:lnTo>
                    <a:pt x="261" y="302"/>
                  </a:lnTo>
                  <a:lnTo>
                    <a:pt x="140" y="482"/>
                  </a:lnTo>
                  <a:lnTo>
                    <a:pt x="40" y="683"/>
                  </a:lnTo>
                  <a:lnTo>
                    <a:pt x="0" y="883"/>
                  </a:lnTo>
                  <a:lnTo>
                    <a:pt x="0" y="1004"/>
                  </a:lnTo>
                  <a:lnTo>
                    <a:pt x="0" y="1124"/>
                  </a:lnTo>
                  <a:lnTo>
                    <a:pt x="40" y="1284"/>
                  </a:lnTo>
                  <a:lnTo>
                    <a:pt x="100" y="1445"/>
                  </a:lnTo>
                  <a:lnTo>
                    <a:pt x="201" y="1605"/>
                  </a:lnTo>
                  <a:lnTo>
                    <a:pt x="341" y="1725"/>
                  </a:lnTo>
                  <a:lnTo>
                    <a:pt x="501" y="1846"/>
                  </a:lnTo>
                  <a:lnTo>
                    <a:pt x="682" y="1926"/>
                  </a:lnTo>
                  <a:lnTo>
                    <a:pt x="882" y="1966"/>
                  </a:lnTo>
                  <a:lnTo>
                    <a:pt x="1103" y="1966"/>
                  </a:lnTo>
                  <a:lnTo>
                    <a:pt x="1243" y="1946"/>
                  </a:lnTo>
                  <a:lnTo>
                    <a:pt x="1384" y="1906"/>
                  </a:lnTo>
                  <a:lnTo>
                    <a:pt x="1504" y="1846"/>
                  </a:lnTo>
                  <a:lnTo>
                    <a:pt x="1604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5" y="1445"/>
                  </a:lnTo>
                  <a:lnTo>
                    <a:pt x="1905" y="1304"/>
                  </a:lnTo>
                  <a:lnTo>
                    <a:pt x="1945" y="1204"/>
                  </a:lnTo>
                  <a:lnTo>
                    <a:pt x="1965" y="1084"/>
                  </a:lnTo>
                  <a:lnTo>
                    <a:pt x="1965" y="963"/>
                  </a:lnTo>
                  <a:lnTo>
                    <a:pt x="1965" y="863"/>
                  </a:lnTo>
                  <a:lnTo>
                    <a:pt x="1945" y="743"/>
                  </a:lnTo>
                  <a:lnTo>
                    <a:pt x="1905" y="643"/>
                  </a:lnTo>
                  <a:lnTo>
                    <a:pt x="1865" y="542"/>
                  </a:lnTo>
                  <a:lnTo>
                    <a:pt x="1805" y="442"/>
                  </a:lnTo>
                  <a:lnTo>
                    <a:pt x="1745" y="362"/>
                  </a:lnTo>
                  <a:lnTo>
                    <a:pt x="1665" y="282"/>
                  </a:lnTo>
                  <a:lnTo>
                    <a:pt x="1584" y="201"/>
                  </a:lnTo>
                  <a:lnTo>
                    <a:pt x="1504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3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2"/>
            <p:cNvSpPr/>
            <p:nvPr/>
          </p:nvSpPr>
          <p:spPr>
            <a:xfrm>
              <a:off x="11700750" y="5008263"/>
              <a:ext cx="49175" cy="49175"/>
            </a:xfrm>
            <a:custGeom>
              <a:avLst/>
              <a:gdLst/>
              <a:ahLst/>
              <a:cxnLst/>
              <a:rect l="l" t="t" r="r" b="b"/>
              <a:pathLst>
                <a:path w="1967" h="1967" extrusionOk="0">
                  <a:moveTo>
                    <a:pt x="823" y="1"/>
                  </a:moveTo>
                  <a:lnTo>
                    <a:pt x="723" y="21"/>
                  </a:lnTo>
                  <a:lnTo>
                    <a:pt x="623" y="61"/>
                  </a:lnTo>
                  <a:lnTo>
                    <a:pt x="522" y="121"/>
                  </a:lnTo>
                  <a:lnTo>
                    <a:pt x="442" y="161"/>
                  </a:lnTo>
                  <a:lnTo>
                    <a:pt x="282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903"/>
                  </a:lnTo>
                  <a:lnTo>
                    <a:pt x="1" y="1004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01" y="1445"/>
                  </a:lnTo>
                  <a:lnTo>
                    <a:pt x="222" y="1605"/>
                  </a:lnTo>
                  <a:lnTo>
                    <a:pt x="342" y="1746"/>
                  </a:lnTo>
                  <a:lnTo>
                    <a:pt x="502" y="1846"/>
                  </a:lnTo>
                  <a:lnTo>
                    <a:pt x="683" y="1926"/>
                  </a:lnTo>
                  <a:lnTo>
                    <a:pt x="883" y="1966"/>
                  </a:lnTo>
                  <a:lnTo>
                    <a:pt x="1124" y="1966"/>
                  </a:lnTo>
                  <a:lnTo>
                    <a:pt x="1244" y="1946"/>
                  </a:lnTo>
                  <a:lnTo>
                    <a:pt x="1385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6" y="1665"/>
                  </a:lnTo>
                  <a:lnTo>
                    <a:pt x="1786" y="1565"/>
                  </a:lnTo>
                  <a:lnTo>
                    <a:pt x="1866" y="1445"/>
                  </a:lnTo>
                  <a:lnTo>
                    <a:pt x="190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66" y="964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06" y="442"/>
                  </a:lnTo>
                  <a:lnTo>
                    <a:pt x="1746" y="362"/>
                  </a:lnTo>
                  <a:lnTo>
                    <a:pt x="1666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5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2"/>
            <p:cNvSpPr/>
            <p:nvPr/>
          </p:nvSpPr>
          <p:spPr>
            <a:xfrm>
              <a:off x="11503725" y="4464788"/>
              <a:ext cx="49650" cy="49175"/>
            </a:xfrm>
            <a:custGeom>
              <a:avLst/>
              <a:gdLst/>
              <a:ahLst/>
              <a:cxnLst/>
              <a:rect l="l" t="t" r="r" b="b"/>
              <a:pathLst>
                <a:path w="1986" h="1967" extrusionOk="0">
                  <a:moveTo>
                    <a:pt x="843" y="1"/>
                  </a:moveTo>
                  <a:lnTo>
                    <a:pt x="723" y="21"/>
                  </a:lnTo>
                  <a:lnTo>
                    <a:pt x="622" y="61"/>
                  </a:lnTo>
                  <a:lnTo>
                    <a:pt x="522" y="101"/>
                  </a:lnTo>
                  <a:lnTo>
                    <a:pt x="442" y="161"/>
                  </a:lnTo>
                  <a:lnTo>
                    <a:pt x="281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883"/>
                  </a:lnTo>
                  <a:lnTo>
                    <a:pt x="1" y="1003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21" y="1445"/>
                  </a:lnTo>
                  <a:lnTo>
                    <a:pt x="221" y="1605"/>
                  </a:lnTo>
                  <a:lnTo>
                    <a:pt x="342" y="1725"/>
                  </a:lnTo>
                  <a:lnTo>
                    <a:pt x="502" y="1846"/>
                  </a:lnTo>
                  <a:lnTo>
                    <a:pt x="682" y="1926"/>
                  </a:lnTo>
                  <a:lnTo>
                    <a:pt x="903" y="1966"/>
                  </a:lnTo>
                  <a:lnTo>
                    <a:pt x="1124" y="1966"/>
                  </a:lnTo>
                  <a:lnTo>
                    <a:pt x="1264" y="1946"/>
                  </a:lnTo>
                  <a:lnTo>
                    <a:pt x="1384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6" y="1445"/>
                  </a:lnTo>
                  <a:lnTo>
                    <a:pt x="192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86" y="963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26" y="442"/>
                  </a:lnTo>
                  <a:lnTo>
                    <a:pt x="1745" y="362"/>
                  </a:lnTo>
                  <a:lnTo>
                    <a:pt x="1685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2"/>
            <p:cNvSpPr/>
            <p:nvPr/>
          </p:nvSpPr>
          <p:spPr>
            <a:xfrm>
              <a:off x="11419000" y="4969163"/>
              <a:ext cx="49150" cy="49675"/>
            </a:xfrm>
            <a:custGeom>
              <a:avLst/>
              <a:gdLst/>
              <a:ahLst/>
              <a:cxnLst/>
              <a:rect l="l" t="t" r="r" b="b"/>
              <a:pathLst>
                <a:path w="1966" h="1987" extrusionOk="0">
                  <a:moveTo>
                    <a:pt x="943" y="1"/>
                  </a:moveTo>
                  <a:lnTo>
                    <a:pt x="823" y="21"/>
                  </a:lnTo>
                  <a:lnTo>
                    <a:pt x="722" y="41"/>
                  </a:lnTo>
                  <a:lnTo>
                    <a:pt x="622" y="81"/>
                  </a:lnTo>
                  <a:lnTo>
                    <a:pt x="522" y="121"/>
                  </a:lnTo>
                  <a:lnTo>
                    <a:pt x="422" y="181"/>
                  </a:lnTo>
                  <a:lnTo>
                    <a:pt x="261" y="322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4"/>
                  </a:lnTo>
                  <a:lnTo>
                    <a:pt x="40" y="1304"/>
                  </a:lnTo>
                  <a:lnTo>
                    <a:pt x="101" y="1465"/>
                  </a:lnTo>
                  <a:lnTo>
                    <a:pt x="201" y="1625"/>
                  </a:lnTo>
                  <a:lnTo>
                    <a:pt x="341" y="1745"/>
                  </a:lnTo>
                  <a:lnTo>
                    <a:pt x="502" y="1866"/>
                  </a:lnTo>
                  <a:lnTo>
                    <a:pt x="682" y="1946"/>
                  </a:lnTo>
                  <a:lnTo>
                    <a:pt x="883" y="1986"/>
                  </a:lnTo>
                  <a:lnTo>
                    <a:pt x="1123" y="1986"/>
                  </a:lnTo>
                  <a:lnTo>
                    <a:pt x="1244" y="1966"/>
                  </a:lnTo>
                  <a:lnTo>
                    <a:pt x="1384" y="1926"/>
                  </a:lnTo>
                  <a:lnTo>
                    <a:pt x="1504" y="1846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5"/>
                  </a:lnTo>
                  <a:lnTo>
                    <a:pt x="1865" y="1465"/>
                  </a:lnTo>
                  <a:lnTo>
                    <a:pt x="1906" y="1324"/>
                  </a:lnTo>
                  <a:lnTo>
                    <a:pt x="1946" y="1224"/>
                  </a:lnTo>
                  <a:lnTo>
                    <a:pt x="1966" y="1104"/>
                  </a:lnTo>
                  <a:lnTo>
                    <a:pt x="1966" y="983"/>
                  </a:lnTo>
                  <a:lnTo>
                    <a:pt x="1966" y="863"/>
                  </a:lnTo>
                  <a:lnTo>
                    <a:pt x="1946" y="763"/>
                  </a:lnTo>
                  <a:lnTo>
                    <a:pt x="1906" y="662"/>
                  </a:lnTo>
                  <a:lnTo>
                    <a:pt x="1865" y="562"/>
                  </a:lnTo>
                  <a:lnTo>
                    <a:pt x="1805" y="462"/>
                  </a:lnTo>
                  <a:lnTo>
                    <a:pt x="1745" y="382"/>
                  </a:lnTo>
                  <a:lnTo>
                    <a:pt x="1665" y="281"/>
                  </a:lnTo>
                  <a:lnTo>
                    <a:pt x="1585" y="221"/>
                  </a:lnTo>
                  <a:lnTo>
                    <a:pt x="1504" y="161"/>
                  </a:lnTo>
                  <a:lnTo>
                    <a:pt x="1404" y="101"/>
                  </a:lnTo>
                  <a:lnTo>
                    <a:pt x="1284" y="61"/>
                  </a:lnTo>
                  <a:lnTo>
                    <a:pt x="1184" y="21"/>
                  </a:lnTo>
                  <a:lnTo>
                    <a:pt x="1063" y="2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2"/>
            <p:cNvSpPr/>
            <p:nvPr/>
          </p:nvSpPr>
          <p:spPr>
            <a:xfrm>
              <a:off x="12105350" y="4403638"/>
              <a:ext cx="49675" cy="49650"/>
            </a:xfrm>
            <a:custGeom>
              <a:avLst/>
              <a:gdLst/>
              <a:ahLst/>
              <a:cxnLst/>
              <a:rect l="l" t="t" r="r" b="b"/>
              <a:pathLst>
                <a:path w="1987" h="1986" extrusionOk="0">
                  <a:moveTo>
                    <a:pt x="944" y="0"/>
                  </a:moveTo>
                  <a:lnTo>
                    <a:pt x="843" y="20"/>
                  </a:lnTo>
                  <a:lnTo>
                    <a:pt x="743" y="40"/>
                  </a:lnTo>
                  <a:lnTo>
                    <a:pt x="623" y="80"/>
                  </a:lnTo>
                  <a:lnTo>
                    <a:pt x="542" y="120"/>
                  </a:lnTo>
                  <a:lnTo>
                    <a:pt x="442" y="181"/>
                  </a:lnTo>
                  <a:lnTo>
                    <a:pt x="282" y="321"/>
                  </a:lnTo>
                  <a:lnTo>
                    <a:pt x="161" y="481"/>
                  </a:lnTo>
                  <a:lnTo>
                    <a:pt x="61" y="682"/>
                  </a:lnTo>
                  <a:lnTo>
                    <a:pt x="21" y="903"/>
                  </a:lnTo>
                  <a:lnTo>
                    <a:pt x="1" y="1023"/>
                  </a:lnTo>
                  <a:lnTo>
                    <a:pt x="2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2" y="1604"/>
                  </a:lnTo>
                  <a:lnTo>
                    <a:pt x="362" y="1745"/>
                  </a:lnTo>
                  <a:lnTo>
                    <a:pt x="522" y="1865"/>
                  </a:lnTo>
                  <a:lnTo>
                    <a:pt x="703" y="192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5"/>
                  </a:lnTo>
                  <a:lnTo>
                    <a:pt x="1385" y="1905"/>
                  </a:lnTo>
                  <a:lnTo>
                    <a:pt x="1505" y="1845"/>
                  </a:lnTo>
                  <a:lnTo>
                    <a:pt x="1625" y="1765"/>
                  </a:lnTo>
                  <a:lnTo>
                    <a:pt x="1706" y="1685"/>
                  </a:lnTo>
                  <a:lnTo>
                    <a:pt x="1806" y="1564"/>
                  </a:lnTo>
                  <a:lnTo>
                    <a:pt x="1866" y="1444"/>
                  </a:lnTo>
                  <a:lnTo>
                    <a:pt x="1926" y="1324"/>
                  </a:lnTo>
                  <a:lnTo>
                    <a:pt x="1966" y="1203"/>
                  </a:lnTo>
                  <a:lnTo>
                    <a:pt x="1986" y="1103"/>
                  </a:lnTo>
                  <a:lnTo>
                    <a:pt x="1986" y="983"/>
                  </a:lnTo>
                  <a:lnTo>
                    <a:pt x="1986" y="862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86" y="542"/>
                  </a:lnTo>
                  <a:lnTo>
                    <a:pt x="1826" y="461"/>
                  </a:lnTo>
                  <a:lnTo>
                    <a:pt x="1766" y="361"/>
                  </a:lnTo>
                  <a:lnTo>
                    <a:pt x="1686" y="281"/>
                  </a:lnTo>
                  <a:lnTo>
                    <a:pt x="1605" y="221"/>
                  </a:lnTo>
                  <a:lnTo>
                    <a:pt x="1505" y="161"/>
                  </a:lnTo>
                  <a:lnTo>
                    <a:pt x="1405" y="100"/>
                  </a:lnTo>
                  <a:lnTo>
                    <a:pt x="1305" y="60"/>
                  </a:lnTo>
                  <a:lnTo>
                    <a:pt x="1184" y="20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2"/>
            <p:cNvSpPr/>
            <p:nvPr/>
          </p:nvSpPr>
          <p:spPr>
            <a:xfrm>
              <a:off x="11812575" y="4458288"/>
              <a:ext cx="49150" cy="49650"/>
            </a:xfrm>
            <a:custGeom>
              <a:avLst/>
              <a:gdLst/>
              <a:ahLst/>
              <a:cxnLst/>
              <a:rect l="l" t="t" r="r" b="b"/>
              <a:pathLst>
                <a:path w="1966" h="1986" extrusionOk="0">
                  <a:moveTo>
                    <a:pt x="943" y="0"/>
                  </a:moveTo>
                  <a:lnTo>
                    <a:pt x="822" y="20"/>
                  </a:lnTo>
                  <a:lnTo>
                    <a:pt x="722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1" y="181"/>
                  </a:lnTo>
                  <a:lnTo>
                    <a:pt x="281" y="321"/>
                  </a:lnTo>
                  <a:lnTo>
                    <a:pt x="141" y="481"/>
                  </a:lnTo>
                  <a:lnTo>
                    <a:pt x="60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3"/>
                  </a:lnTo>
                  <a:lnTo>
                    <a:pt x="40" y="1304"/>
                  </a:lnTo>
                  <a:lnTo>
                    <a:pt x="100" y="1464"/>
                  </a:lnTo>
                  <a:lnTo>
                    <a:pt x="221" y="1604"/>
                  </a:lnTo>
                  <a:lnTo>
                    <a:pt x="341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883" y="1985"/>
                  </a:lnTo>
                  <a:lnTo>
                    <a:pt x="1123" y="1985"/>
                  </a:lnTo>
                  <a:lnTo>
                    <a:pt x="1244" y="1965"/>
                  </a:lnTo>
                  <a:lnTo>
                    <a:pt x="1384" y="1905"/>
                  </a:lnTo>
                  <a:lnTo>
                    <a:pt x="1504" y="1845"/>
                  </a:lnTo>
                  <a:lnTo>
                    <a:pt x="1605" y="1765"/>
                  </a:lnTo>
                  <a:lnTo>
                    <a:pt x="1705" y="1685"/>
                  </a:lnTo>
                  <a:lnTo>
                    <a:pt x="1785" y="1564"/>
                  </a:lnTo>
                  <a:lnTo>
                    <a:pt x="1865" y="1444"/>
                  </a:lnTo>
                  <a:lnTo>
                    <a:pt x="1905" y="1324"/>
                  </a:lnTo>
                  <a:lnTo>
                    <a:pt x="1945" y="1203"/>
                  </a:lnTo>
                  <a:lnTo>
                    <a:pt x="1965" y="1103"/>
                  </a:lnTo>
                  <a:lnTo>
                    <a:pt x="1965" y="983"/>
                  </a:lnTo>
                  <a:lnTo>
                    <a:pt x="1965" y="862"/>
                  </a:lnTo>
                  <a:lnTo>
                    <a:pt x="1945" y="762"/>
                  </a:lnTo>
                  <a:lnTo>
                    <a:pt x="1905" y="662"/>
                  </a:lnTo>
                  <a:lnTo>
                    <a:pt x="1865" y="542"/>
                  </a:lnTo>
                  <a:lnTo>
                    <a:pt x="1805" y="461"/>
                  </a:lnTo>
                  <a:lnTo>
                    <a:pt x="1745" y="361"/>
                  </a:lnTo>
                  <a:lnTo>
                    <a:pt x="1665" y="281"/>
                  </a:lnTo>
                  <a:lnTo>
                    <a:pt x="1584" y="221"/>
                  </a:lnTo>
                  <a:lnTo>
                    <a:pt x="1504" y="160"/>
                  </a:lnTo>
                  <a:lnTo>
                    <a:pt x="1404" y="100"/>
                  </a:lnTo>
                  <a:lnTo>
                    <a:pt x="1284" y="60"/>
                  </a:lnTo>
                  <a:lnTo>
                    <a:pt x="1183" y="20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2"/>
            <p:cNvSpPr/>
            <p:nvPr/>
          </p:nvSpPr>
          <p:spPr>
            <a:xfrm>
              <a:off x="11982525" y="4983213"/>
              <a:ext cx="49650" cy="49650"/>
            </a:xfrm>
            <a:custGeom>
              <a:avLst/>
              <a:gdLst/>
              <a:ahLst/>
              <a:cxnLst/>
              <a:rect l="l" t="t" r="r" b="b"/>
              <a:pathLst>
                <a:path w="1986" h="1986" extrusionOk="0">
                  <a:moveTo>
                    <a:pt x="943" y="0"/>
                  </a:moveTo>
                  <a:lnTo>
                    <a:pt x="843" y="20"/>
                  </a:lnTo>
                  <a:lnTo>
                    <a:pt x="723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2" y="181"/>
                  </a:lnTo>
                  <a:lnTo>
                    <a:pt x="281" y="321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1" y="903"/>
                  </a:lnTo>
                  <a:lnTo>
                    <a:pt x="1" y="1023"/>
                  </a:lnTo>
                  <a:lnTo>
                    <a:pt x="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1" y="1625"/>
                  </a:lnTo>
                  <a:lnTo>
                    <a:pt x="342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6"/>
                  </a:lnTo>
                  <a:lnTo>
                    <a:pt x="1384" y="1925"/>
                  </a:lnTo>
                  <a:lnTo>
                    <a:pt x="1505" y="1845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4"/>
                  </a:lnTo>
                  <a:lnTo>
                    <a:pt x="1866" y="1464"/>
                  </a:lnTo>
                  <a:lnTo>
                    <a:pt x="1926" y="1324"/>
                  </a:lnTo>
                  <a:lnTo>
                    <a:pt x="1946" y="1223"/>
                  </a:lnTo>
                  <a:lnTo>
                    <a:pt x="1966" y="1103"/>
                  </a:lnTo>
                  <a:lnTo>
                    <a:pt x="1986" y="983"/>
                  </a:lnTo>
                  <a:lnTo>
                    <a:pt x="1966" y="863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66" y="562"/>
                  </a:lnTo>
                  <a:lnTo>
                    <a:pt x="1826" y="461"/>
                  </a:lnTo>
                  <a:lnTo>
                    <a:pt x="1745" y="381"/>
                  </a:lnTo>
                  <a:lnTo>
                    <a:pt x="1685" y="281"/>
                  </a:lnTo>
                  <a:lnTo>
                    <a:pt x="1585" y="221"/>
                  </a:lnTo>
                  <a:lnTo>
                    <a:pt x="1505" y="161"/>
                  </a:lnTo>
                  <a:lnTo>
                    <a:pt x="1404" y="100"/>
                  </a:lnTo>
                  <a:lnTo>
                    <a:pt x="1304" y="60"/>
                  </a:lnTo>
                  <a:lnTo>
                    <a:pt x="1184" y="20"/>
                  </a:lnTo>
                  <a:lnTo>
                    <a:pt x="1064" y="2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2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extrusionOk="0">
                  <a:moveTo>
                    <a:pt x="28699" y="0"/>
                  </a:moveTo>
                  <a:lnTo>
                    <a:pt x="28518" y="20"/>
                  </a:lnTo>
                  <a:lnTo>
                    <a:pt x="28258" y="81"/>
                  </a:lnTo>
                  <a:lnTo>
                    <a:pt x="27897" y="181"/>
                  </a:lnTo>
                  <a:lnTo>
                    <a:pt x="27476" y="301"/>
                  </a:lnTo>
                  <a:lnTo>
                    <a:pt x="26433" y="662"/>
                  </a:lnTo>
                  <a:lnTo>
                    <a:pt x="25149" y="1123"/>
                  </a:lnTo>
                  <a:lnTo>
                    <a:pt x="23645" y="1685"/>
                  </a:lnTo>
                  <a:lnTo>
                    <a:pt x="21981" y="2327"/>
                  </a:lnTo>
                  <a:lnTo>
                    <a:pt x="18331" y="3771"/>
                  </a:lnTo>
                  <a:lnTo>
                    <a:pt x="17749" y="3991"/>
                  </a:lnTo>
                  <a:lnTo>
                    <a:pt x="16786" y="4392"/>
                  </a:lnTo>
                  <a:lnTo>
                    <a:pt x="12876" y="5957"/>
                  </a:lnTo>
                  <a:lnTo>
                    <a:pt x="6418" y="8564"/>
                  </a:lnTo>
                  <a:lnTo>
                    <a:pt x="6077" y="8644"/>
                  </a:lnTo>
                  <a:lnTo>
                    <a:pt x="5757" y="8724"/>
                  </a:lnTo>
                  <a:lnTo>
                    <a:pt x="5095" y="8844"/>
                  </a:lnTo>
                  <a:lnTo>
                    <a:pt x="4473" y="8925"/>
                  </a:lnTo>
                  <a:lnTo>
                    <a:pt x="3871" y="9005"/>
                  </a:lnTo>
                  <a:lnTo>
                    <a:pt x="3270" y="9085"/>
                  </a:lnTo>
                  <a:lnTo>
                    <a:pt x="2688" y="9185"/>
                  </a:lnTo>
                  <a:lnTo>
                    <a:pt x="2407" y="9266"/>
                  </a:lnTo>
                  <a:lnTo>
                    <a:pt x="2107" y="9346"/>
                  </a:lnTo>
                  <a:lnTo>
                    <a:pt x="1826" y="9466"/>
                  </a:lnTo>
                  <a:lnTo>
                    <a:pt x="1525" y="9586"/>
                  </a:lnTo>
                  <a:lnTo>
                    <a:pt x="1324" y="9687"/>
                  </a:lnTo>
                  <a:lnTo>
                    <a:pt x="984" y="9907"/>
                  </a:lnTo>
                  <a:lnTo>
                    <a:pt x="643" y="10148"/>
                  </a:lnTo>
                  <a:lnTo>
                    <a:pt x="482" y="10288"/>
                  </a:lnTo>
                  <a:lnTo>
                    <a:pt x="342" y="10429"/>
                  </a:lnTo>
                  <a:lnTo>
                    <a:pt x="221" y="10569"/>
                  </a:lnTo>
                  <a:lnTo>
                    <a:pt x="141" y="10729"/>
                  </a:lnTo>
                  <a:lnTo>
                    <a:pt x="61" y="10890"/>
                  </a:lnTo>
                  <a:lnTo>
                    <a:pt x="21" y="11050"/>
                  </a:lnTo>
                  <a:lnTo>
                    <a:pt x="1" y="11231"/>
                  </a:lnTo>
                  <a:lnTo>
                    <a:pt x="1" y="11391"/>
                  </a:lnTo>
                  <a:lnTo>
                    <a:pt x="41" y="11552"/>
                  </a:lnTo>
                  <a:lnTo>
                    <a:pt x="81" y="11712"/>
                  </a:lnTo>
                  <a:lnTo>
                    <a:pt x="141" y="11853"/>
                  </a:lnTo>
                  <a:lnTo>
                    <a:pt x="221" y="12013"/>
                  </a:lnTo>
                  <a:lnTo>
                    <a:pt x="322" y="12153"/>
                  </a:lnTo>
                  <a:lnTo>
                    <a:pt x="422" y="12274"/>
                  </a:lnTo>
                  <a:lnTo>
                    <a:pt x="562" y="12394"/>
                  </a:lnTo>
                  <a:lnTo>
                    <a:pt x="683" y="12494"/>
                  </a:lnTo>
                  <a:lnTo>
                    <a:pt x="823" y="12575"/>
                  </a:lnTo>
                  <a:lnTo>
                    <a:pt x="984" y="12655"/>
                  </a:lnTo>
                  <a:lnTo>
                    <a:pt x="1144" y="12715"/>
                  </a:lnTo>
                  <a:lnTo>
                    <a:pt x="1304" y="12755"/>
                  </a:lnTo>
                  <a:lnTo>
                    <a:pt x="1485" y="12795"/>
                  </a:lnTo>
                  <a:lnTo>
                    <a:pt x="1645" y="12815"/>
                  </a:lnTo>
                  <a:lnTo>
                    <a:pt x="1826" y="12815"/>
                  </a:lnTo>
                  <a:lnTo>
                    <a:pt x="1986" y="12795"/>
                  </a:lnTo>
                  <a:lnTo>
                    <a:pt x="2327" y="12735"/>
                  </a:lnTo>
                  <a:lnTo>
                    <a:pt x="2648" y="12655"/>
                  </a:lnTo>
                  <a:lnTo>
                    <a:pt x="2969" y="12514"/>
                  </a:lnTo>
                  <a:lnTo>
                    <a:pt x="3310" y="12354"/>
                  </a:lnTo>
                  <a:lnTo>
                    <a:pt x="3611" y="12153"/>
                  </a:lnTo>
                  <a:lnTo>
                    <a:pt x="3932" y="11933"/>
                  </a:lnTo>
                  <a:lnTo>
                    <a:pt x="4533" y="11472"/>
                  </a:lnTo>
                  <a:lnTo>
                    <a:pt x="5135" y="11010"/>
                  </a:lnTo>
                  <a:lnTo>
                    <a:pt x="5696" y="10569"/>
                  </a:lnTo>
                  <a:lnTo>
                    <a:pt x="5957" y="10369"/>
                  </a:lnTo>
                  <a:lnTo>
                    <a:pt x="6218" y="10208"/>
                  </a:lnTo>
                  <a:lnTo>
                    <a:pt x="6779" y="9887"/>
                  </a:lnTo>
                  <a:lnTo>
                    <a:pt x="7461" y="9526"/>
                  </a:lnTo>
                  <a:lnTo>
                    <a:pt x="8263" y="9145"/>
                  </a:lnTo>
                  <a:lnTo>
                    <a:pt x="9166" y="8724"/>
                  </a:lnTo>
                  <a:lnTo>
                    <a:pt x="10169" y="8283"/>
                  </a:lnTo>
                  <a:lnTo>
                    <a:pt x="11231" y="7842"/>
                  </a:lnTo>
                  <a:lnTo>
                    <a:pt x="13538" y="6879"/>
                  </a:lnTo>
                  <a:lnTo>
                    <a:pt x="15423" y="6137"/>
                  </a:lnTo>
                  <a:lnTo>
                    <a:pt x="17328" y="5395"/>
                  </a:lnTo>
                  <a:lnTo>
                    <a:pt x="17348" y="5395"/>
                  </a:lnTo>
                  <a:lnTo>
                    <a:pt x="18230" y="5054"/>
                  </a:lnTo>
                  <a:lnTo>
                    <a:pt x="18832" y="4813"/>
                  </a:lnTo>
                  <a:lnTo>
                    <a:pt x="22322" y="3490"/>
                  </a:lnTo>
                  <a:lnTo>
                    <a:pt x="25310" y="2367"/>
                  </a:lnTo>
                  <a:lnTo>
                    <a:pt x="27455" y="1565"/>
                  </a:lnTo>
                  <a:lnTo>
                    <a:pt x="28117" y="1284"/>
                  </a:lnTo>
                  <a:lnTo>
                    <a:pt x="28458" y="1143"/>
                  </a:lnTo>
                  <a:lnTo>
                    <a:pt x="28558" y="1083"/>
                  </a:lnTo>
                  <a:lnTo>
                    <a:pt x="28659" y="1003"/>
                  </a:lnTo>
                  <a:lnTo>
                    <a:pt x="28819" y="843"/>
                  </a:lnTo>
                  <a:lnTo>
                    <a:pt x="28940" y="642"/>
                  </a:lnTo>
                  <a:lnTo>
                    <a:pt x="29020" y="462"/>
                  </a:lnTo>
                  <a:lnTo>
                    <a:pt x="29040" y="361"/>
                  </a:lnTo>
                  <a:lnTo>
                    <a:pt x="29040" y="281"/>
                  </a:lnTo>
                  <a:lnTo>
                    <a:pt x="29040" y="201"/>
                  </a:lnTo>
                  <a:lnTo>
                    <a:pt x="29000" y="141"/>
                  </a:lnTo>
                  <a:lnTo>
                    <a:pt x="28960" y="81"/>
                  </a:lnTo>
                  <a:lnTo>
                    <a:pt x="28899" y="40"/>
                  </a:lnTo>
                  <a:lnTo>
                    <a:pt x="28799" y="20"/>
                  </a:lnTo>
                  <a:lnTo>
                    <a:pt x="28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2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fill="none" extrusionOk="0">
                  <a:moveTo>
                    <a:pt x="28458" y="1143"/>
                  </a:moveTo>
                  <a:lnTo>
                    <a:pt x="28458" y="1143"/>
                  </a:lnTo>
                  <a:lnTo>
                    <a:pt x="28117" y="1284"/>
                  </a:lnTo>
                  <a:lnTo>
                    <a:pt x="27455" y="1565"/>
                  </a:lnTo>
                  <a:lnTo>
                    <a:pt x="25310" y="2367"/>
                  </a:lnTo>
                  <a:lnTo>
                    <a:pt x="22322" y="3490"/>
                  </a:lnTo>
                  <a:lnTo>
                    <a:pt x="18832" y="4813"/>
                  </a:lnTo>
                  <a:lnTo>
                    <a:pt x="18832" y="4813"/>
                  </a:lnTo>
                  <a:lnTo>
                    <a:pt x="18230" y="5054"/>
                  </a:lnTo>
                  <a:lnTo>
                    <a:pt x="18230" y="5054"/>
                  </a:lnTo>
                  <a:lnTo>
                    <a:pt x="17348" y="5395"/>
                  </a:lnTo>
                  <a:lnTo>
                    <a:pt x="17348" y="5395"/>
                  </a:lnTo>
                  <a:lnTo>
                    <a:pt x="17328" y="5395"/>
                  </a:lnTo>
                  <a:lnTo>
                    <a:pt x="17328" y="5395"/>
                  </a:lnTo>
                  <a:lnTo>
                    <a:pt x="15423" y="6137"/>
                  </a:lnTo>
                  <a:lnTo>
                    <a:pt x="13538" y="6879"/>
                  </a:lnTo>
                  <a:lnTo>
                    <a:pt x="13538" y="6879"/>
                  </a:lnTo>
                  <a:lnTo>
                    <a:pt x="11231" y="7842"/>
                  </a:lnTo>
                  <a:lnTo>
                    <a:pt x="10169" y="8283"/>
                  </a:lnTo>
                  <a:lnTo>
                    <a:pt x="9166" y="8724"/>
                  </a:lnTo>
                  <a:lnTo>
                    <a:pt x="8263" y="9145"/>
                  </a:lnTo>
                  <a:lnTo>
                    <a:pt x="7461" y="9526"/>
                  </a:lnTo>
                  <a:lnTo>
                    <a:pt x="6779" y="9887"/>
                  </a:lnTo>
                  <a:lnTo>
                    <a:pt x="6218" y="10208"/>
                  </a:lnTo>
                  <a:lnTo>
                    <a:pt x="6218" y="10208"/>
                  </a:lnTo>
                  <a:lnTo>
                    <a:pt x="5957" y="10369"/>
                  </a:lnTo>
                  <a:lnTo>
                    <a:pt x="5696" y="10569"/>
                  </a:lnTo>
                  <a:lnTo>
                    <a:pt x="5135" y="11010"/>
                  </a:lnTo>
                  <a:lnTo>
                    <a:pt x="4533" y="11472"/>
                  </a:lnTo>
                  <a:lnTo>
                    <a:pt x="3932" y="11933"/>
                  </a:lnTo>
                  <a:lnTo>
                    <a:pt x="3611" y="12153"/>
                  </a:lnTo>
                  <a:lnTo>
                    <a:pt x="3310" y="12354"/>
                  </a:lnTo>
                  <a:lnTo>
                    <a:pt x="2969" y="12514"/>
                  </a:lnTo>
                  <a:lnTo>
                    <a:pt x="2648" y="12655"/>
                  </a:lnTo>
                  <a:lnTo>
                    <a:pt x="2327" y="12735"/>
                  </a:lnTo>
                  <a:lnTo>
                    <a:pt x="1986" y="12795"/>
                  </a:lnTo>
                  <a:lnTo>
                    <a:pt x="1826" y="12815"/>
                  </a:lnTo>
                  <a:lnTo>
                    <a:pt x="1645" y="12815"/>
                  </a:lnTo>
                  <a:lnTo>
                    <a:pt x="1485" y="12795"/>
                  </a:lnTo>
                  <a:lnTo>
                    <a:pt x="1304" y="12755"/>
                  </a:lnTo>
                  <a:lnTo>
                    <a:pt x="1304" y="12755"/>
                  </a:lnTo>
                  <a:lnTo>
                    <a:pt x="1144" y="12715"/>
                  </a:lnTo>
                  <a:lnTo>
                    <a:pt x="984" y="12655"/>
                  </a:lnTo>
                  <a:lnTo>
                    <a:pt x="823" y="12575"/>
                  </a:lnTo>
                  <a:lnTo>
                    <a:pt x="683" y="12494"/>
                  </a:lnTo>
                  <a:lnTo>
                    <a:pt x="562" y="12394"/>
                  </a:lnTo>
                  <a:lnTo>
                    <a:pt x="422" y="12274"/>
                  </a:lnTo>
                  <a:lnTo>
                    <a:pt x="322" y="12153"/>
                  </a:lnTo>
                  <a:lnTo>
                    <a:pt x="221" y="12013"/>
                  </a:lnTo>
                  <a:lnTo>
                    <a:pt x="141" y="11853"/>
                  </a:lnTo>
                  <a:lnTo>
                    <a:pt x="81" y="11712"/>
                  </a:lnTo>
                  <a:lnTo>
                    <a:pt x="41" y="11552"/>
                  </a:lnTo>
                  <a:lnTo>
                    <a:pt x="1" y="11391"/>
                  </a:lnTo>
                  <a:lnTo>
                    <a:pt x="1" y="11231"/>
                  </a:lnTo>
                  <a:lnTo>
                    <a:pt x="21" y="11050"/>
                  </a:lnTo>
                  <a:lnTo>
                    <a:pt x="61" y="10890"/>
                  </a:lnTo>
                  <a:lnTo>
                    <a:pt x="141" y="10729"/>
                  </a:lnTo>
                  <a:lnTo>
                    <a:pt x="141" y="10729"/>
                  </a:lnTo>
                  <a:lnTo>
                    <a:pt x="221" y="10569"/>
                  </a:lnTo>
                  <a:lnTo>
                    <a:pt x="342" y="10429"/>
                  </a:lnTo>
                  <a:lnTo>
                    <a:pt x="482" y="10288"/>
                  </a:lnTo>
                  <a:lnTo>
                    <a:pt x="643" y="10148"/>
                  </a:lnTo>
                  <a:lnTo>
                    <a:pt x="984" y="9907"/>
                  </a:lnTo>
                  <a:lnTo>
                    <a:pt x="1324" y="9687"/>
                  </a:lnTo>
                  <a:lnTo>
                    <a:pt x="1324" y="9687"/>
                  </a:lnTo>
                  <a:lnTo>
                    <a:pt x="1525" y="9586"/>
                  </a:lnTo>
                  <a:lnTo>
                    <a:pt x="1525" y="9586"/>
                  </a:lnTo>
                  <a:lnTo>
                    <a:pt x="1826" y="9466"/>
                  </a:lnTo>
                  <a:lnTo>
                    <a:pt x="2107" y="9346"/>
                  </a:lnTo>
                  <a:lnTo>
                    <a:pt x="2407" y="9266"/>
                  </a:lnTo>
                  <a:lnTo>
                    <a:pt x="2688" y="9185"/>
                  </a:lnTo>
                  <a:lnTo>
                    <a:pt x="3270" y="9085"/>
                  </a:lnTo>
                  <a:lnTo>
                    <a:pt x="3871" y="9005"/>
                  </a:lnTo>
                  <a:lnTo>
                    <a:pt x="4473" y="8925"/>
                  </a:lnTo>
                  <a:lnTo>
                    <a:pt x="5095" y="8844"/>
                  </a:lnTo>
                  <a:lnTo>
                    <a:pt x="5757" y="8724"/>
                  </a:lnTo>
                  <a:lnTo>
                    <a:pt x="6077" y="8644"/>
                  </a:lnTo>
                  <a:lnTo>
                    <a:pt x="6418" y="8564"/>
                  </a:lnTo>
                  <a:lnTo>
                    <a:pt x="6418" y="8564"/>
                  </a:lnTo>
                  <a:lnTo>
                    <a:pt x="12876" y="5957"/>
                  </a:lnTo>
                  <a:lnTo>
                    <a:pt x="12876" y="5957"/>
                  </a:lnTo>
                  <a:lnTo>
                    <a:pt x="16786" y="4392"/>
                  </a:lnTo>
                  <a:lnTo>
                    <a:pt x="16786" y="4392"/>
                  </a:lnTo>
                  <a:lnTo>
                    <a:pt x="17749" y="3991"/>
                  </a:lnTo>
                  <a:lnTo>
                    <a:pt x="17749" y="3991"/>
                  </a:lnTo>
                  <a:lnTo>
                    <a:pt x="18331" y="3771"/>
                  </a:lnTo>
                  <a:lnTo>
                    <a:pt x="18331" y="3771"/>
                  </a:lnTo>
                  <a:lnTo>
                    <a:pt x="21981" y="2327"/>
                  </a:lnTo>
                  <a:lnTo>
                    <a:pt x="23645" y="1685"/>
                  </a:lnTo>
                  <a:lnTo>
                    <a:pt x="25149" y="1123"/>
                  </a:lnTo>
                  <a:lnTo>
                    <a:pt x="26433" y="662"/>
                  </a:lnTo>
                  <a:lnTo>
                    <a:pt x="27476" y="301"/>
                  </a:lnTo>
                  <a:lnTo>
                    <a:pt x="27897" y="181"/>
                  </a:lnTo>
                  <a:lnTo>
                    <a:pt x="28258" y="81"/>
                  </a:lnTo>
                  <a:lnTo>
                    <a:pt x="28518" y="20"/>
                  </a:lnTo>
                  <a:lnTo>
                    <a:pt x="28699" y="0"/>
                  </a:lnTo>
                  <a:lnTo>
                    <a:pt x="28699" y="0"/>
                  </a:lnTo>
                  <a:lnTo>
                    <a:pt x="28799" y="20"/>
                  </a:lnTo>
                  <a:lnTo>
                    <a:pt x="28899" y="40"/>
                  </a:lnTo>
                  <a:lnTo>
                    <a:pt x="28960" y="81"/>
                  </a:lnTo>
                  <a:lnTo>
                    <a:pt x="29000" y="141"/>
                  </a:lnTo>
                  <a:lnTo>
                    <a:pt x="29040" y="201"/>
                  </a:lnTo>
                  <a:lnTo>
                    <a:pt x="29040" y="281"/>
                  </a:lnTo>
                  <a:lnTo>
                    <a:pt x="29040" y="361"/>
                  </a:lnTo>
                  <a:lnTo>
                    <a:pt x="29020" y="462"/>
                  </a:lnTo>
                  <a:lnTo>
                    <a:pt x="28940" y="642"/>
                  </a:lnTo>
                  <a:lnTo>
                    <a:pt x="28819" y="843"/>
                  </a:lnTo>
                  <a:lnTo>
                    <a:pt x="28659" y="1003"/>
                  </a:lnTo>
                  <a:lnTo>
                    <a:pt x="28558" y="1083"/>
                  </a:lnTo>
                  <a:lnTo>
                    <a:pt x="28458" y="11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2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extrusionOk="0">
                  <a:moveTo>
                    <a:pt x="3911" y="0"/>
                  </a:moveTo>
                  <a:lnTo>
                    <a:pt x="1" y="1565"/>
                  </a:lnTo>
                  <a:lnTo>
                    <a:pt x="161" y="1705"/>
                  </a:lnTo>
                  <a:lnTo>
                    <a:pt x="302" y="1845"/>
                  </a:lnTo>
                  <a:lnTo>
                    <a:pt x="442" y="2026"/>
                  </a:lnTo>
                  <a:lnTo>
                    <a:pt x="542" y="2206"/>
                  </a:lnTo>
                  <a:lnTo>
                    <a:pt x="623" y="2347"/>
                  </a:lnTo>
                  <a:lnTo>
                    <a:pt x="663" y="2487"/>
                  </a:lnTo>
                  <a:lnTo>
                    <a:pt x="2548" y="1745"/>
                  </a:lnTo>
                  <a:lnTo>
                    <a:pt x="4453" y="1003"/>
                  </a:lnTo>
                  <a:lnTo>
                    <a:pt x="4353" y="722"/>
                  </a:lnTo>
                  <a:lnTo>
                    <a:pt x="4232" y="462"/>
                  </a:lnTo>
                  <a:lnTo>
                    <a:pt x="4072" y="2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2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fill="none" extrusionOk="0">
                  <a:moveTo>
                    <a:pt x="4453" y="1003"/>
                  </a:moveTo>
                  <a:lnTo>
                    <a:pt x="4453" y="1003"/>
                  </a:lnTo>
                  <a:lnTo>
                    <a:pt x="2548" y="1745"/>
                  </a:lnTo>
                  <a:lnTo>
                    <a:pt x="663" y="2487"/>
                  </a:lnTo>
                  <a:lnTo>
                    <a:pt x="663" y="2487"/>
                  </a:lnTo>
                  <a:lnTo>
                    <a:pt x="623" y="2347"/>
                  </a:lnTo>
                  <a:lnTo>
                    <a:pt x="542" y="2206"/>
                  </a:lnTo>
                  <a:lnTo>
                    <a:pt x="542" y="2206"/>
                  </a:lnTo>
                  <a:lnTo>
                    <a:pt x="442" y="2026"/>
                  </a:lnTo>
                  <a:lnTo>
                    <a:pt x="302" y="1845"/>
                  </a:lnTo>
                  <a:lnTo>
                    <a:pt x="161" y="1705"/>
                  </a:lnTo>
                  <a:lnTo>
                    <a:pt x="1" y="1565"/>
                  </a:lnTo>
                  <a:lnTo>
                    <a:pt x="1" y="1565"/>
                  </a:lnTo>
                  <a:lnTo>
                    <a:pt x="3911" y="0"/>
                  </a:lnTo>
                  <a:lnTo>
                    <a:pt x="3911" y="0"/>
                  </a:lnTo>
                  <a:lnTo>
                    <a:pt x="4072" y="221"/>
                  </a:lnTo>
                  <a:lnTo>
                    <a:pt x="4232" y="462"/>
                  </a:lnTo>
                  <a:lnTo>
                    <a:pt x="4353" y="722"/>
                  </a:lnTo>
                  <a:lnTo>
                    <a:pt x="4453" y="10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42"/>
            <p:cNvSpPr/>
            <p:nvPr/>
          </p:nvSpPr>
          <p:spPr>
            <a:xfrm>
              <a:off x="11830625" y="4178013"/>
              <a:ext cx="27100" cy="32125"/>
            </a:xfrm>
            <a:custGeom>
              <a:avLst/>
              <a:gdLst/>
              <a:ahLst/>
              <a:cxnLst/>
              <a:rect l="l" t="t" r="r" b="b"/>
              <a:pathLst>
                <a:path w="1084" h="1285" extrusionOk="0">
                  <a:moveTo>
                    <a:pt x="582" y="1"/>
                  </a:moveTo>
                  <a:lnTo>
                    <a:pt x="0" y="221"/>
                  </a:lnTo>
                  <a:lnTo>
                    <a:pt x="161" y="462"/>
                  </a:lnTo>
                  <a:lnTo>
                    <a:pt x="281" y="723"/>
                  </a:lnTo>
                  <a:lnTo>
                    <a:pt x="401" y="983"/>
                  </a:lnTo>
                  <a:lnTo>
                    <a:pt x="481" y="1284"/>
                  </a:lnTo>
                  <a:lnTo>
                    <a:pt x="1083" y="1043"/>
                  </a:lnTo>
                  <a:lnTo>
                    <a:pt x="1003" y="763"/>
                  </a:lnTo>
                  <a:lnTo>
                    <a:pt x="883" y="502"/>
                  </a:lnTo>
                  <a:lnTo>
                    <a:pt x="742" y="2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42"/>
            <p:cNvSpPr/>
            <p:nvPr/>
          </p:nvSpPr>
          <p:spPr>
            <a:xfrm>
              <a:off x="11386900" y="4250713"/>
              <a:ext cx="338450" cy="153450"/>
            </a:xfrm>
            <a:custGeom>
              <a:avLst/>
              <a:gdLst/>
              <a:ahLst/>
              <a:cxnLst/>
              <a:rect l="l" t="t" r="r" b="b"/>
              <a:pathLst>
                <a:path w="13538" h="6138" extrusionOk="0">
                  <a:moveTo>
                    <a:pt x="13457" y="0"/>
                  </a:moveTo>
                  <a:lnTo>
                    <a:pt x="11853" y="542"/>
                  </a:lnTo>
                  <a:lnTo>
                    <a:pt x="10529" y="1003"/>
                  </a:lnTo>
                  <a:lnTo>
                    <a:pt x="9206" y="1485"/>
                  </a:lnTo>
                  <a:lnTo>
                    <a:pt x="8544" y="1745"/>
                  </a:lnTo>
                  <a:lnTo>
                    <a:pt x="7902" y="2006"/>
                  </a:lnTo>
                  <a:lnTo>
                    <a:pt x="7261" y="2287"/>
                  </a:lnTo>
                  <a:lnTo>
                    <a:pt x="6619" y="2588"/>
                  </a:lnTo>
                  <a:lnTo>
                    <a:pt x="5977" y="2928"/>
                  </a:lnTo>
                  <a:lnTo>
                    <a:pt x="6278" y="2928"/>
                  </a:lnTo>
                  <a:lnTo>
                    <a:pt x="6579" y="2948"/>
                  </a:lnTo>
                  <a:lnTo>
                    <a:pt x="7120" y="3009"/>
                  </a:lnTo>
                  <a:lnTo>
                    <a:pt x="7722" y="2728"/>
                  </a:lnTo>
                  <a:lnTo>
                    <a:pt x="8404" y="2407"/>
                  </a:lnTo>
                  <a:lnTo>
                    <a:pt x="9928" y="1725"/>
                  </a:lnTo>
                  <a:lnTo>
                    <a:pt x="11653" y="983"/>
                  </a:lnTo>
                  <a:lnTo>
                    <a:pt x="13538" y="201"/>
                  </a:lnTo>
                  <a:lnTo>
                    <a:pt x="13457" y="0"/>
                  </a:lnTo>
                  <a:close/>
                  <a:moveTo>
                    <a:pt x="1324" y="3009"/>
                  </a:moveTo>
                  <a:lnTo>
                    <a:pt x="984" y="3229"/>
                  </a:lnTo>
                  <a:lnTo>
                    <a:pt x="643" y="3470"/>
                  </a:lnTo>
                  <a:lnTo>
                    <a:pt x="482" y="3610"/>
                  </a:lnTo>
                  <a:lnTo>
                    <a:pt x="342" y="3751"/>
                  </a:lnTo>
                  <a:lnTo>
                    <a:pt x="221" y="3891"/>
                  </a:lnTo>
                  <a:lnTo>
                    <a:pt x="141" y="4051"/>
                  </a:lnTo>
                  <a:lnTo>
                    <a:pt x="81" y="4192"/>
                  </a:lnTo>
                  <a:lnTo>
                    <a:pt x="41" y="4332"/>
                  </a:lnTo>
                  <a:lnTo>
                    <a:pt x="21" y="4473"/>
                  </a:lnTo>
                  <a:lnTo>
                    <a:pt x="1" y="4613"/>
                  </a:lnTo>
                  <a:lnTo>
                    <a:pt x="21" y="4733"/>
                  </a:lnTo>
                  <a:lnTo>
                    <a:pt x="41" y="4854"/>
                  </a:lnTo>
                  <a:lnTo>
                    <a:pt x="61" y="4994"/>
                  </a:lnTo>
                  <a:lnTo>
                    <a:pt x="101" y="5114"/>
                  </a:lnTo>
                  <a:lnTo>
                    <a:pt x="242" y="5335"/>
                  </a:lnTo>
                  <a:lnTo>
                    <a:pt x="402" y="5556"/>
                  </a:lnTo>
                  <a:lnTo>
                    <a:pt x="582" y="5736"/>
                  </a:lnTo>
                  <a:lnTo>
                    <a:pt x="803" y="5897"/>
                  </a:lnTo>
                  <a:lnTo>
                    <a:pt x="1044" y="6017"/>
                  </a:lnTo>
                  <a:lnTo>
                    <a:pt x="1304" y="6077"/>
                  </a:lnTo>
                  <a:lnTo>
                    <a:pt x="1525" y="6117"/>
                  </a:lnTo>
                  <a:lnTo>
                    <a:pt x="1766" y="6137"/>
                  </a:lnTo>
                  <a:lnTo>
                    <a:pt x="2006" y="6117"/>
                  </a:lnTo>
                  <a:lnTo>
                    <a:pt x="2247" y="6077"/>
                  </a:lnTo>
                  <a:lnTo>
                    <a:pt x="2468" y="6017"/>
                  </a:lnTo>
                  <a:lnTo>
                    <a:pt x="2708" y="5937"/>
                  </a:lnTo>
                  <a:lnTo>
                    <a:pt x="2949" y="5856"/>
                  </a:lnTo>
                  <a:lnTo>
                    <a:pt x="3169" y="5736"/>
                  </a:lnTo>
                  <a:lnTo>
                    <a:pt x="3410" y="5616"/>
                  </a:lnTo>
                  <a:lnTo>
                    <a:pt x="3631" y="5475"/>
                  </a:lnTo>
                  <a:lnTo>
                    <a:pt x="3490" y="5255"/>
                  </a:lnTo>
                  <a:lnTo>
                    <a:pt x="3390" y="5014"/>
                  </a:lnTo>
                  <a:lnTo>
                    <a:pt x="3310" y="4753"/>
                  </a:lnTo>
                  <a:lnTo>
                    <a:pt x="3290" y="4513"/>
                  </a:lnTo>
                  <a:lnTo>
                    <a:pt x="3290" y="4433"/>
                  </a:lnTo>
                  <a:lnTo>
                    <a:pt x="2989" y="4553"/>
                  </a:lnTo>
                  <a:lnTo>
                    <a:pt x="2648" y="4653"/>
                  </a:lnTo>
                  <a:lnTo>
                    <a:pt x="2327" y="4733"/>
                  </a:lnTo>
                  <a:lnTo>
                    <a:pt x="2167" y="4753"/>
                  </a:lnTo>
                  <a:lnTo>
                    <a:pt x="1866" y="4753"/>
                  </a:lnTo>
                  <a:lnTo>
                    <a:pt x="1746" y="4733"/>
                  </a:lnTo>
                  <a:lnTo>
                    <a:pt x="1625" y="4693"/>
                  </a:lnTo>
                  <a:lnTo>
                    <a:pt x="1505" y="4653"/>
                  </a:lnTo>
                  <a:lnTo>
                    <a:pt x="1405" y="4593"/>
                  </a:lnTo>
                  <a:lnTo>
                    <a:pt x="1304" y="4513"/>
                  </a:lnTo>
                  <a:lnTo>
                    <a:pt x="1204" y="4433"/>
                  </a:lnTo>
                  <a:lnTo>
                    <a:pt x="1124" y="4312"/>
                  </a:lnTo>
                  <a:lnTo>
                    <a:pt x="1044" y="4112"/>
                  </a:lnTo>
                  <a:lnTo>
                    <a:pt x="984" y="3931"/>
                  </a:lnTo>
                  <a:lnTo>
                    <a:pt x="984" y="3771"/>
                  </a:lnTo>
                  <a:lnTo>
                    <a:pt x="1004" y="3610"/>
                  </a:lnTo>
                  <a:lnTo>
                    <a:pt x="1044" y="3470"/>
                  </a:lnTo>
                  <a:lnTo>
                    <a:pt x="1124" y="3309"/>
                  </a:lnTo>
                  <a:lnTo>
                    <a:pt x="1324" y="300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2"/>
            <p:cNvSpPr/>
            <p:nvPr/>
          </p:nvSpPr>
          <p:spPr>
            <a:xfrm>
              <a:off x="11386900" y="4325913"/>
              <a:ext cx="90775" cy="78250"/>
            </a:xfrm>
            <a:custGeom>
              <a:avLst/>
              <a:gdLst/>
              <a:ahLst/>
              <a:cxnLst/>
              <a:rect l="l" t="t" r="r" b="b"/>
              <a:pathLst>
                <a:path w="3631" h="3130" fill="none" extrusionOk="0">
                  <a:moveTo>
                    <a:pt x="1324" y="1"/>
                  </a:moveTo>
                  <a:lnTo>
                    <a:pt x="1324" y="1"/>
                  </a:lnTo>
                  <a:lnTo>
                    <a:pt x="984" y="221"/>
                  </a:lnTo>
                  <a:lnTo>
                    <a:pt x="643" y="462"/>
                  </a:lnTo>
                  <a:lnTo>
                    <a:pt x="482" y="602"/>
                  </a:lnTo>
                  <a:lnTo>
                    <a:pt x="342" y="743"/>
                  </a:lnTo>
                  <a:lnTo>
                    <a:pt x="221" y="883"/>
                  </a:lnTo>
                  <a:lnTo>
                    <a:pt x="141" y="1043"/>
                  </a:lnTo>
                  <a:lnTo>
                    <a:pt x="141" y="1043"/>
                  </a:lnTo>
                  <a:lnTo>
                    <a:pt x="81" y="1184"/>
                  </a:lnTo>
                  <a:lnTo>
                    <a:pt x="41" y="1324"/>
                  </a:lnTo>
                  <a:lnTo>
                    <a:pt x="21" y="1465"/>
                  </a:lnTo>
                  <a:lnTo>
                    <a:pt x="1" y="1605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41" y="1846"/>
                  </a:lnTo>
                  <a:lnTo>
                    <a:pt x="61" y="1986"/>
                  </a:lnTo>
                  <a:lnTo>
                    <a:pt x="101" y="2106"/>
                  </a:lnTo>
                  <a:lnTo>
                    <a:pt x="242" y="2327"/>
                  </a:lnTo>
                  <a:lnTo>
                    <a:pt x="402" y="2548"/>
                  </a:lnTo>
                  <a:lnTo>
                    <a:pt x="582" y="2728"/>
                  </a:lnTo>
                  <a:lnTo>
                    <a:pt x="803" y="2889"/>
                  </a:lnTo>
                  <a:lnTo>
                    <a:pt x="1044" y="3009"/>
                  </a:lnTo>
                  <a:lnTo>
                    <a:pt x="1304" y="3069"/>
                  </a:lnTo>
                  <a:lnTo>
                    <a:pt x="1304" y="3069"/>
                  </a:lnTo>
                  <a:lnTo>
                    <a:pt x="1525" y="3109"/>
                  </a:lnTo>
                  <a:lnTo>
                    <a:pt x="1766" y="3129"/>
                  </a:lnTo>
                  <a:lnTo>
                    <a:pt x="1766" y="3129"/>
                  </a:lnTo>
                  <a:lnTo>
                    <a:pt x="2006" y="3109"/>
                  </a:lnTo>
                  <a:lnTo>
                    <a:pt x="2247" y="3069"/>
                  </a:lnTo>
                  <a:lnTo>
                    <a:pt x="2468" y="3009"/>
                  </a:lnTo>
                  <a:lnTo>
                    <a:pt x="2708" y="2929"/>
                  </a:lnTo>
                  <a:lnTo>
                    <a:pt x="2949" y="2848"/>
                  </a:lnTo>
                  <a:lnTo>
                    <a:pt x="3169" y="2728"/>
                  </a:lnTo>
                  <a:lnTo>
                    <a:pt x="3410" y="2608"/>
                  </a:lnTo>
                  <a:lnTo>
                    <a:pt x="3631" y="2467"/>
                  </a:lnTo>
                  <a:lnTo>
                    <a:pt x="3631" y="2467"/>
                  </a:lnTo>
                  <a:lnTo>
                    <a:pt x="3490" y="2247"/>
                  </a:lnTo>
                  <a:lnTo>
                    <a:pt x="3390" y="2006"/>
                  </a:lnTo>
                  <a:lnTo>
                    <a:pt x="3310" y="1745"/>
                  </a:lnTo>
                  <a:lnTo>
                    <a:pt x="3290" y="1505"/>
                  </a:lnTo>
                  <a:lnTo>
                    <a:pt x="3290" y="1505"/>
                  </a:lnTo>
                  <a:lnTo>
                    <a:pt x="3290" y="1425"/>
                  </a:lnTo>
                  <a:lnTo>
                    <a:pt x="3290" y="1425"/>
                  </a:lnTo>
                  <a:lnTo>
                    <a:pt x="2989" y="1545"/>
                  </a:lnTo>
                  <a:lnTo>
                    <a:pt x="2648" y="1645"/>
                  </a:lnTo>
                  <a:lnTo>
                    <a:pt x="2327" y="1725"/>
                  </a:lnTo>
                  <a:lnTo>
                    <a:pt x="2167" y="1745"/>
                  </a:lnTo>
                  <a:lnTo>
                    <a:pt x="2006" y="1745"/>
                  </a:lnTo>
                  <a:lnTo>
                    <a:pt x="2006" y="1745"/>
                  </a:lnTo>
                  <a:lnTo>
                    <a:pt x="1866" y="1745"/>
                  </a:lnTo>
                  <a:lnTo>
                    <a:pt x="1746" y="1725"/>
                  </a:lnTo>
                  <a:lnTo>
                    <a:pt x="1625" y="1685"/>
                  </a:lnTo>
                  <a:lnTo>
                    <a:pt x="1505" y="1645"/>
                  </a:lnTo>
                  <a:lnTo>
                    <a:pt x="1405" y="1585"/>
                  </a:lnTo>
                  <a:lnTo>
                    <a:pt x="1304" y="1505"/>
                  </a:lnTo>
                  <a:lnTo>
                    <a:pt x="1204" y="1425"/>
                  </a:lnTo>
                  <a:lnTo>
                    <a:pt x="1124" y="1304"/>
                  </a:lnTo>
                  <a:lnTo>
                    <a:pt x="1124" y="1304"/>
                  </a:lnTo>
                  <a:lnTo>
                    <a:pt x="1044" y="1104"/>
                  </a:lnTo>
                  <a:lnTo>
                    <a:pt x="984" y="923"/>
                  </a:lnTo>
                  <a:lnTo>
                    <a:pt x="984" y="763"/>
                  </a:lnTo>
                  <a:lnTo>
                    <a:pt x="1004" y="602"/>
                  </a:lnTo>
                  <a:lnTo>
                    <a:pt x="1044" y="462"/>
                  </a:lnTo>
                  <a:lnTo>
                    <a:pt x="1124" y="301"/>
                  </a:lnTo>
                  <a:lnTo>
                    <a:pt x="13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2"/>
            <p:cNvSpPr/>
            <p:nvPr/>
          </p:nvSpPr>
          <p:spPr>
            <a:xfrm>
              <a:off x="11723325" y="4218613"/>
              <a:ext cx="96775" cy="37150"/>
            </a:xfrm>
            <a:custGeom>
              <a:avLst/>
              <a:gdLst/>
              <a:ahLst/>
              <a:cxnLst/>
              <a:rect l="l" t="t" r="r" b="b"/>
              <a:pathLst>
                <a:path w="3871" h="1486" extrusionOk="0">
                  <a:moveTo>
                    <a:pt x="3871" y="1"/>
                  </a:moveTo>
                  <a:lnTo>
                    <a:pt x="1926" y="643"/>
                  </a:lnTo>
                  <a:lnTo>
                    <a:pt x="0" y="1284"/>
                  </a:lnTo>
                  <a:lnTo>
                    <a:pt x="81" y="1485"/>
                  </a:lnTo>
                  <a:lnTo>
                    <a:pt x="1966" y="743"/>
                  </a:lnTo>
                  <a:lnTo>
                    <a:pt x="38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2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extrusionOk="0">
                  <a:moveTo>
                    <a:pt x="623" y="0"/>
                  </a:moveTo>
                  <a:lnTo>
                    <a:pt x="1" y="61"/>
                  </a:lnTo>
                  <a:lnTo>
                    <a:pt x="81" y="321"/>
                  </a:lnTo>
                  <a:lnTo>
                    <a:pt x="121" y="602"/>
                  </a:lnTo>
                  <a:lnTo>
                    <a:pt x="141" y="903"/>
                  </a:lnTo>
                  <a:lnTo>
                    <a:pt x="141" y="1204"/>
                  </a:lnTo>
                  <a:lnTo>
                    <a:pt x="783" y="1164"/>
                  </a:lnTo>
                  <a:lnTo>
                    <a:pt x="783" y="863"/>
                  </a:lnTo>
                  <a:lnTo>
                    <a:pt x="743" y="562"/>
                  </a:lnTo>
                  <a:lnTo>
                    <a:pt x="703" y="281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CC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2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fill="none" extrusionOk="0">
                  <a:moveTo>
                    <a:pt x="783" y="1164"/>
                  </a:moveTo>
                  <a:lnTo>
                    <a:pt x="783" y="1164"/>
                  </a:lnTo>
                  <a:lnTo>
                    <a:pt x="141" y="1204"/>
                  </a:lnTo>
                  <a:lnTo>
                    <a:pt x="141" y="1204"/>
                  </a:lnTo>
                  <a:lnTo>
                    <a:pt x="141" y="903"/>
                  </a:lnTo>
                  <a:lnTo>
                    <a:pt x="121" y="602"/>
                  </a:lnTo>
                  <a:lnTo>
                    <a:pt x="81" y="32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623" y="0"/>
                  </a:lnTo>
                  <a:lnTo>
                    <a:pt x="623" y="0"/>
                  </a:lnTo>
                  <a:lnTo>
                    <a:pt x="703" y="281"/>
                  </a:lnTo>
                  <a:lnTo>
                    <a:pt x="743" y="562"/>
                  </a:lnTo>
                  <a:lnTo>
                    <a:pt x="783" y="863"/>
                  </a:lnTo>
                  <a:lnTo>
                    <a:pt x="783" y="11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2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extrusionOk="0">
                  <a:moveTo>
                    <a:pt x="29581" y="0"/>
                  </a:moveTo>
                  <a:lnTo>
                    <a:pt x="28478" y="20"/>
                  </a:lnTo>
                  <a:lnTo>
                    <a:pt x="27094" y="60"/>
                  </a:lnTo>
                  <a:lnTo>
                    <a:pt x="25510" y="141"/>
                  </a:lnTo>
                  <a:lnTo>
                    <a:pt x="23725" y="241"/>
                  </a:lnTo>
                  <a:lnTo>
                    <a:pt x="19815" y="481"/>
                  </a:lnTo>
                  <a:lnTo>
                    <a:pt x="19193" y="542"/>
                  </a:lnTo>
                  <a:lnTo>
                    <a:pt x="18150" y="602"/>
                  </a:lnTo>
                  <a:lnTo>
                    <a:pt x="13939" y="903"/>
                  </a:lnTo>
                  <a:lnTo>
                    <a:pt x="7000" y="1404"/>
                  </a:lnTo>
                  <a:lnTo>
                    <a:pt x="6659" y="1384"/>
                  </a:lnTo>
                  <a:lnTo>
                    <a:pt x="6318" y="1344"/>
                  </a:lnTo>
                  <a:lnTo>
                    <a:pt x="5676" y="1264"/>
                  </a:lnTo>
                  <a:lnTo>
                    <a:pt x="5055" y="1143"/>
                  </a:lnTo>
                  <a:lnTo>
                    <a:pt x="4453" y="1043"/>
                  </a:lnTo>
                  <a:lnTo>
                    <a:pt x="3851" y="943"/>
                  </a:lnTo>
                  <a:lnTo>
                    <a:pt x="3270" y="862"/>
                  </a:lnTo>
                  <a:lnTo>
                    <a:pt x="2969" y="842"/>
                  </a:lnTo>
                  <a:lnTo>
                    <a:pt x="2367" y="842"/>
                  </a:lnTo>
                  <a:lnTo>
                    <a:pt x="2046" y="883"/>
                  </a:lnTo>
                  <a:lnTo>
                    <a:pt x="1625" y="963"/>
                  </a:lnTo>
                  <a:lnTo>
                    <a:pt x="1405" y="1023"/>
                  </a:lnTo>
                  <a:lnTo>
                    <a:pt x="1164" y="1103"/>
                  </a:lnTo>
                  <a:lnTo>
                    <a:pt x="923" y="1183"/>
                  </a:lnTo>
                  <a:lnTo>
                    <a:pt x="703" y="1284"/>
                  </a:lnTo>
                  <a:lnTo>
                    <a:pt x="522" y="1404"/>
                  </a:lnTo>
                  <a:lnTo>
                    <a:pt x="362" y="1544"/>
                  </a:lnTo>
                  <a:lnTo>
                    <a:pt x="241" y="1665"/>
                  </a:lnTo>
                  <a:lnTo>
                    <a:pt x="161" y="1825"/>
                  </a:lnTo>
                  <a:lnTo>
                    <a:pt x="81" y="1965"/>
                  </a:lnTo>
                  <a:lnTo>
                    <a:pt x="41" y="2126"/>
                  </a:lnTo>
                  <a:lnTo>
                    <a:pt x="21" y="2286"/>
                  </a:lnTo>
                  <a:lnTo>
                    <a:pt x="1" y="2467"/>
                  </a:lnTo>
                  <a:lnTo>
                    <a:pt x="21" y="2627"/>
                  </a:lnTo>
                  <a:lnTo>
                    <a:pt x="61" y="2788"/>
                  </a:lnTo>
                  <a:lnTo>
                    <a:pt x="101" y="2948"/>
                  </a:lnTo>
                  <a:lnTo>
                    <a:pt x="161" y="3109"/>
                  </a:lnTo>
                  <a:lnTo>
                    <a:pt x="241" y="3249"/>
                  </a:lnTo>
                  <a:lnTo>
                    <a:pt x="342" y="3389"/>
                  </a:lnTo>
                  <a:lnTo>
                    <a:pt x="462" y="3530"/>
                  </a:lnTo>
                  <a:lnTo>
                    <a:pt x="582" y="3630"/>
                  </a:lnTo>
                  <a:lnTo>
                    <a:pt x="703" y="3750"/>
                  </a:lnTo>
                  <a:lnTo>
                    <a:pt x="843" y="3831"/>
                  </a:lnTo>
                  <a:lnTo>
                    <a:pt x="1004" y="3911"/>
                  </a:lnTo>
                  <a:lnTo>
                    <a:pt x="1164" y="3991"/>
                  </a:lnTo>
                  <a:lnTo>
                    <a:pt x="1324" y="4031"/>
                  </a:lnTo>
                  <a:lnTo>
                    <a:pt x="1485" y="4071"/>
                  </a:lnTo>
                  <a:lnTo>
                    <a:pt x="1826" y="4131"/>
                  </a:lnTo>
                  <a:lnTo>
                    <a:pt x="2167" y="4131"/>
                  </a:lnTo>
                  <a:lnTo>
                    <a:pt x="2528" y="4111"/>
                  </a:lnTo>
                  <a:lnTo>
                    <a:pt x="2869" y="4051"/>
                  </a:lnTo>
                  <a:lnTo>
                    <a:pt x="3230" y="3971"/>
                  </a:lnTo>
                  <a:lnTo>
                    <a:pt x="3591" y="3851"/>
                  </a:lnTo>
                  <a:lnTo>
                    <a:pt x="4313" y="3610"/>
                  </a:lnTo>
                  <a:lnTo>
                    <a:pt x="5034" y="3329"/>
                  </a:lnTo>
                  <a:lnTo>
                    <a:pt x="5696" y="3089"/>
                  </a:lnTo>
                  <a:lnTo>
                    <a:pt x="6017" y="2988"/>
                  </a:lnTo>
                  <a:lnTo>
                    <a:pt x="6318" y="2908"/>
                  </a:lnTo>
                  <a:lnTo>
                    <a:pt x="6940" y="2768"/>
                  </a:lnTo>
                  <a:lnTo>
                    <a:pt x="7702" y="2647"/>
                  </a:lnTo>
                  <a:lnTo>
                    <a:pt x="8584" y="2527"/>
                  </a:lnTo>
                  <a:lnTo>
                    <a:pt x="9567" y="2407"/>
                  </a:lnTo>
                  <a:lnTo>
                    <a:pt x="10650" y="2286"/>
                  </a:lnTo>
                  <a:lnTo>
                    <a:pt x="11813" y="2186"/>
                  </a:lnTo>
                  <a:lnTo>
                    <a:pt x="14300" y="1986"/>
                  </a:lnTo>
                  <a:lnTo>
                    <a:pt x="16305" y="1845"/>
                  </a:lnTo>
                  <a:lnTo>
                    <a:pt x="18351" y="1725"/>
                  </a:lnTo>
                  <a:lnTo>
                    <a:pt x="19333" y="1685"/>
                  </a:lnTo>
                  <a:lnTo>
                    <a:pt x="19975" y="1645"/>
                  </a:lnTo>
                  <a:lnTo>
                    <a:pt x="23846" y="1444"/>
                  </a:lnTo>
                  <a:lnTo>
                    <a:pt x="28217" y="1223"/>
                  </a:lnTo>
                  <a:lnTo>
                    <a:pt x="29581" y="1163"/>
                  </a:lnTo>
                  <a:lnTo>
                    <a:pt x="30022" y="1123"/>
                  </a:lnTo>
                  <a:lnTo>
                    <a:pt x="30263" y="1103"/>
                  </a:lnTo>
                  <a:lnTo>
                    <a:pt x="30363" y="1063"/>
                  </a:lnTo>
                  <a:lnTo>
                    <a:pt x="30484" y="1023"/>
                  </a:lnTo>
                  <a:lnTo>
                    <a:pt x="30684" y="903"/>
                  </a:lnTo>
                  <a:lnTo>
                    <a:pt x="30865" y="762"/>
                  </a:lnTo>
                  <a:lnTo>
                    <a:pt x="31005" y="622"/>
                  </a:lnTo>
                  <a:lnTo>
                    <a:pt x="31045" y="542"/>
                  </a:lnTo>
                  <a:lnTo>
                    <a:pt x="31085" y="461"/>
                  </a:lnTo>
                  <a:lnTo>
                    <a:pt x="31085" y="381"/>
                  </a:lnTo>
                  <a:lnTo>
                    <a:pt x="31085" y="301"/>
                  </a:lnTo>
                  <a:lnTo>
                    <a:pt x="31065" y="241"/>
                  </a:lnTo>
                  <a:lnTo>
                    <a:pt x="31005" y="181"/>
                  </a:lnTo>
                  <a:lnTo>
                    <a:pt x="30925" y="120"/>
                  </a:lnTo>
                  <a:lnTo>
                    <a:pt x="30825" y="80"/>
                  </a:lnTo>
                  <a:lnTo>
                    <a:pt x="30644" y="40"/>
                  </a:lnTo>
                  <a:lnTo>
                    <a:pt x="30383" y="20"/>
                  </a:lnTo>
                  <a:lnTo>
                    <a:pt x="295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2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fill="none" extrusionOk="0">
                  <a:moveTo>
                    <a:pt x="30263" y="1103"/>
                  </a:moveTo>
                  <a:lnTo>
                    <a:pt x="30263" y="1103"/>
                  </a:lnTo>
                  <a:lnTo>
                    <a:pt x="30022" y="1123"/>
                  </a:lnTo>
                  <a:lnTo>
                    <a:pt x="29581" y="1163"/>
                  </a:lnTo>
                  <a:lnTo>
                    <a:pt x="28217" y="1223"/>
                  </a:lnTo>
                  <a:lnTo>
                    <a:pt x="23846" y="1444"/>
                  </a:lnTo>
                  <a:lnTo>
                    <a:pt x="23846" y="1444"/>
                  </a:lnTo>
                  <a:lnTo>
                    <a:pt x="19975" y="1645"/>
                  </a:lnTo>
                  <a:lnTo>
                    <a:pt x="19975" y="1645"/>
                  </a:lnTo>
                  <a:lnTo>
                    <a:pt x="19333" y="1685"/>
                  </a:lnTo>
                  <a:lnTo>
                    <a:pt x="19333" y="1685"/>
                  </a:lnTo>
                  <a:lnTo>
                    <a:pt x="18351" y="1725"/>
                  </a:lnTo>
                  <a:lnTo>
                    <a:pt x="18351" y="1725"/>
                  </a:lnTo>
                  <a:lnTo>
                    <a:pt x="16305" y="1845"/>
                  </a:lnTo>
                  <a:lnTo>
                    <a:pt x="14300" y="1986"/>
                  </a:lnTo>
                  <a:lnTo>
                    <a:pt x="14300" y="1986"/>
                  </a:lnTo>
                  <a:lnTo>
                    <a:pt x="11813" y="2186"/>
                  </a:lnTo>
                  <a:lnTo>
                    <a:pt x="10650" y="2286"/>
                  </a:lnTo>
                  <a:lnTo>
                    <a:pt x="9567" y="2407"/>
                  </a:lnTo>
                  <a:lnTo>
                    <a:pt x="8584" y="2527"/>
                  </a:lnTo>
                  <a:lnTo>
                    <a:pt x="7702" y="2647"/>
                  </a:lnTo>
                  <a:lnTo>
                    <a:pt x="6940" y="2768"/>
                  </a:lnTo>
                  <a:lnTo>
                    <a:pt x="6318" y="2908"/>
                  </a:lnTo>
                  <a:lnTo>
                    <a:pt x="6318" y="2908"/>
                  </a:lnTo>
                  <a:lnTo>
                    <a:pt x="6017" y="2988"/>
                  </a:lnTo>
                  <a:lnTo>
                    <a:pt x="5696" y="3089"/>
                  </a:lnTo>
                  <a:lnTo>
                    <a:pt x="5034" y="3329"/>
                  </a:lnTo>
                  <a:lnTo>
                    <a:pt x="4313" y="3610"/>
                  </a:lnTo>
                  <a:lnTo>
                    <a:pt x="3591" y="3851"/>
                  </a:lnTo>
                  <a:lnTo>
                    <a:pt x="3230" y="3971"/>
                  </a:lnTo>
                  <a:lnTo>
                    <a:pt x="2869" y="4051"/>
                  </a:lnTo>
                  <a:lnTo>
                    <a:pt x="2528" y="4111"/>
                  </a:lnTo>
                  <a:lnTo>
                    <a:pt x="2167" y="4131"/>
                  </a:lnTo>
                  <a:lnTo>
                    <a:pt x="1826" y="4131"/>
                  </a:lnTo>
                  <a:lnTo>
                    <a:pt x="1485" y="4071"/>
                  </a:lnTo>
                  <a:lnTo>
                    <a:pt x="1324" y="4031"/>
                  </a:lnTo>
                  <a:lnTo>
                    <a:pt x="1164" y="3991"/>
                  </a:lnTo>
                  <a:lnTo>
                    <a:pt x="1004" y="3911"/>
                  </a:lnTo>
                  <a:lnTo>
                    <a:pt x="843" y="3831"/>
                  </a:lnTo>
                  <a:lnTo>
                    <a:pt x="843" y="3831"/>
                  </a:lnTo>
                  <a:lnTo>
                    <a:pt x="703" y="3750"/>
                  </a:lnTo>
                  <a:lnTo>
                    <a:pt x="582" y="3630"/>
                  </a:lnTo>
                  <a:lnTo>
                    <a:pt x="462" y="3530"/>
                  </a:lnTo>
                  <a:lnTo>
                    <a:pt x="342" y="3389"/>
                  </a:lnTo>
                  <a:lnTo>
                    <a:pt x="241" y="3249"/>
                  </a:lnTo>
                  <a:lnTo>
                    <a:pt x="161" y="3109"/>
                  </a:lnTo>
                  <a:lnTo>
                    <a:pt x="101" y="2948"/>
                  </a:lnTo>
                  <a:lnTo>
                    <a:pt x="61" y="2788"/>
                  </a:lnTo>
                  <a:lnTo>
                    <a:pt x="21" y="2627"/>
                  </a:lnTo>
                  <a:lnTo>
                    <a:pt x="1" y="2467"/>
                  </a:lnTo>
                  <a:lnTo>
                    <a:pt x="21" y="2286"/>
                  </a:lnTo>
                  <a:lnTo>
                    <a:pt x="41" y="2126"/>
                  </a:lnTo>
                  <a:lnTo>
                    <a:pt x="81" y="1965"/>
                  </a:lnTo>
                  <a:lnTo>
                    <a:pt x="161" y="1825"/>
                  </a:lnTo>
                  <a:lnTo>
                    <a:pt x="241" y="1665"/>
                  </a:lnTo>
                  <a:lnTo>
                    <a:pt x="362" y="1544"/>
                  </a:lnTo>
                  <a:lnTo>
                    <a:pt x="362" y="1544"/>
                  </a:lnTo>
                  <a:lnTo>
                    <a:pt x="522" y="1404"/>
                  </a:lnTo>
                  <a:lnTo>
                    <a:pt x="703" y="1284"/>
                  </a:lnTo>
                  <a:lnTo>
                    <a:pt x="923" y="1183"/>
                  </a:lnTo>
                  <a:lnTo>
                    <a:pt x="1164" y="1103"/>
                  </a:lnTo>
                  <a:lnTo>
                    <a:pt x="1405" y="1023"/>
                  </a:lnTo>
                  <a:lnTo>
                    <a:pt x="1625" y="96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367" y="842"/>
                  </a:lnTo>
                  <a:lnTo>
                    <a:pt x="2668" y="842"/>
                  </a:lnTo>
                  <a:lnTo>
                    <a:pt x="2969" y="842"/>
                  </a:lnTo>
                  <a:lnTo>
                    <a:pt x="3270" y="862"/>
                  </a:lnTo>
                  <a:lnTo>
                    <a:pt x="3851" y="943"/>
                  </a:lnTo>
                  <a:lnTo>
                    <a:pt x="4453" y="1043"/>
                  </a:lnTo>
                  <a:lnTo>
                    <a:pt x="5055" y="1143"/>
                  </a:lnTo>
                  <a:lnTo>
                    <a:pt x="5676" y="1264"/>
                  </a:lnTo>
                  <a:lnTo>
                    <a:pt x="6318" y="1344"/>
                  </a:lnTo>
                  <a:lnTo>
                    <a:pt x="6659" y="1384"/>
                  </a:lnTo>
                  <a:lnTo>
                    <a:pt x="7000" y="1404"/>
                  </a:lnTo>
                  <a:lnTo>
                    <a:pt x="7000" y="1404"/>
                  </a:lnTo>
                  <a:lnTo>
                    <a:pt x="13939" y="903"/>
                  </a:lnTo>
                  <a:lnTo>
                    <a:pt x="13939" y="903"/>
                  </a:lnTo>
                  <a:lnTo>
                    <a:pt x="18150" y="602"/>
                  </a:lnTo>
                  <a:lnTo>
                    <a:pt x="18150" y="602"/>
                  </a:lnTo>
                  <a:lnTo>
                    <a:pt x="19193" y="542"/>
                  </a:lnTo>
                  <a:lnTo>
                    <a:pt x="19193" y="542"/>
                  </a:lnTo>
                  <a:lnTo>
                    <a:pt x="19815" y="481"/>
                  </a:lnTo>
                  <a:lnTo>
                    <a:pt x="19815" y="481"/>
                  </a:lnTo>
                  <a:lnTo>
                    <a:pt x="23725" y="241"/>
                  </a:lnTo>
                  <a:lnTo>
                    <a:pt x="25510" y="141"/>
                  </a:lnTo>
                  <a:lnTo>
                    <a:pt x="27094" y="60"/>
                  </a:lnTo>
                  <a:lnTo>
                    <a:pt x="28478" y="20"/>
                  </a:lnTo>
                  <a:lnTo>
                    <a:pt x="29581" y="0"/>
                  </a:lnTo>
                  <a:lnTo>
                    <a:pt x="30383" y="20"/>
                  </a:lnTo>
                  <a:lnTo>
                    <a:pt x="30644" y="40"/>
                  </a:lnTo>
                  <a:lnTo>
                    <a:pt x="30825" y="80"/>
                  </a:lnTo>
                  <a:lnTo>
                    <a:pt x="30825" y="80"/>
                  </a:lnTo>
                  <a:lnTo>
                    <a:pt x="30925" y="120"/>
                  </a:lnTo>
                  <a:lnTo>
                    <a:pt x="31005" y="181"/>
                  </a:lnTo>
                  <a:lnTo>
                    <a:pt x="31065" y="241"/>
                  </a:lnTo>
                  <a:lnTo>
                    <a:pt x="31085" y="301"/>
                  </a:lnTo>
                  <a:lnTo>
                    <a:pt x="31085" y="381"/>
                  </a:lnTo>
                  <a:lnTo>
                    <a:pt x="31085" y="461"/>
                  </a:lnTo>
                  <a:lnTo>
                    <a:pt x="31045" y="542"/>
                  </a:lnTo>
                  <a:lnTo>
                    <a:pt x="31005" y="622"/>
                  </a:lnTo>
                  <a:lnTo>
                    <a:pt x="30865" y="762"/>
                  </a:lnTo>
                  <a:lnTo>
                    <a:pt x="30684" y="903"/>
                  </a:lnTo>
                  <a:lnTo>
                    <a:pt x="30484" y="1023"/>
                  </a:lnTo>
                  <a:lnTo>
                    <a:pt x="30363" y="1063"/>
                  </a:lnTo>
                  <a:lnTo>
                    <a:pt x="30263" y="1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42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extrusionOk="0">
                  <a:moveTo>
                    <a:pt x="4212" y="1"/>
                  </a:moveTo>
                  <a:lnTo>
                    <a:pt x="1" y="302"/>
                  </a:lnTo>
                  <a:lnTo>
                    <a:pt x="121" y="482"/>
                  </a:lnTo>
                  <a:lnTo>
                    <a:pt x="201" y="663"/>
                  </a:lnTo>
                  <a:lnTo>
                    <a:pt x="281" y="863"/>
                  </a:lnTo>
                  <a:lnTo>
                    <a:pt x="342" y="1084"/>
                  </a:lnTo>
                  <a:lnTo>
                    <a:pt x="362" y="1224"/>
                  </a:lnTo>
                  <a:lnTo>
                    <a:pt x="362" y="1385"/>
                  </a:lnTo>
                  <a:lnTo>
                    <a:pt x="2367" y="1244"/>
                  </a:lnTo>
                  <a:lnTo>
                    <a:pt x="4413" y="1124"/>
                  </a:lnTo>
                  <a:lnTo>
                    <a:pt x="4413" y="843"/>
                  </a:lnTo>
                  <a:lnTo>
                    <a:pt x="4373" y="542"/>
                  </a:lnTo>
                  <a:lnTo>
                    <a:pt x="4292" y="261"/>
                  </a:lnTo>
                  <a:lnTo>
                    <a:pt x="4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2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fill="none" extrusionOk="0">
                  <a:moveTo>
                    <a:pt x="4413" y="1124"/>
                  </a:moveTo>
                  <a:lnTo>
                    <a:pt x="4413" y="1124"/>
                  </a:lnTo>
                  <a:lnTo>
                    <a:pt x="2367" y="1244"/>
                  </a:lnTo>
                  <a:lnTo>
                    <a:pt x="362" y="1385"/>
                  </a:lnTo>
                  <a:lnTo>
                    <a:pt x="362" y="1385"/>
                  </a:lnTo>
                  <a:lnTo>
                    <a:pt x="362" y="1224"/>
                  </a:lnTo>
                  <a:lnTo>
                    <a:pt x="342" y="1084"/>
                  </a:lnTo>
                  <a:lnTo>
                    <a:pt x="342" y="1084"/>
                  </a:lnTo>
                  <a:lnTo>
                    <a:pt x="281" y="863"/>
                  </a:lnTo>
                  <a:lnTo>
                    <a:pt x="201" y="663"/>
                  </a:lnTo>
                  <a:lnTo>
                    <a:pt x="121" y="482"/>
                  </a:lnTo>
                  <a:lnTo>
                    <a:pt x="1" y="302"/>
                  </a:lnTo>
                  <a:lnTo>
                    <a:pt x="1" y="302"/>
                  </a:lnTo>
                  <a:lnTo>
                    <a:pt x="4212" y="1"/>
                  </a:lnTo>
                  <a:lnTo>
                    <a:pt x="4212" y="1"/>
                  </a:lnTo>
                  <a:lnTo>
                    <a:pt x="4292" y="261"/>
                  </a:lnTo>
                  <a:lnTo>
                    <a:pt x="4373" y="542"/>
                  </a:lnTo>
                  <a:lnTo>
                    <a:pt x="4413" y="843"/>
                  </a:lnTo>
                  <a:lnTo>
                    <a:pt x="4413" y="11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42"/>
            <p:cNvSpPr/>
            <p:nvPr/>
          </p:nvSpPr>
          <p:spPr>
            <a:xfrm>
              <a:off x="11469125" y="4324913"/>
              <a:ext cx="596150" cy="81250"/>
            </a:xfrm>
            <a:custGeom>
              <a:avLst/>
              <a:gdLst/>
              <a:ahLst/>
              <a:cxnLst/>
              <a:rect l="l" t="t" r="r" b="b"/>
              <a:pathLst>
                <a:path w="23846" h="3250" extrusionOk="0">
                  <a:moveTo>
                    <a:pt x="2026" y="1"/>
                  </a:moveTo>
                  <a:lnTo>
                    <a:pt x="2018" y="6"/>
                  </a:lnTo>
                  <a:lnTo>
                    <a:pt x="2018" y="6"/>
                  </a:lnTo>
                  <a:lnTo>
                    <a:pt x="2046" y="1"/>
                  </a:lnTo>
                  <a:close/>
                  <a:moveTo>
                    <a:pt x="21259" y="482"/>
                  </a:moveTo>
                  <a:lnTo>
                    <a:pt x="19795" y="502"/>
                  </a:lnTo>
                  <a:lnTo>
                    <a:pt x="18351" y="542"/>
                  </a:lnTo>
                  <a:lnTo>
                    <a:pt x="18351" y="843"/>
                  </a:lnTo>
                  <a:lnTo>
                    <a:pt x="19333" y="803"/>
                  </a:lnTo>
                  <a:lnTo>
                    <a:pt x="19975" y="763"/>
                  </a:lnTo>
                  <a:lnTo>
                    <a:pt x="23846" y="562"/>
                  </a:lnTo>
                  <a:lnTo>
                    <a:pt x="23204" y="522"/>
                  </a:lnTo>
                  <a:lnTo>
                    <a:pt x="22562" y="502"/>
                  </a:lnTo>
                  <a:lnTo>
                    <a:pt x="21259" y="482"/>
                  </a:lnTo>
                  <a:close/>
                  <a:moveTo>
                    <a:pt x="2018" y="6"/>
                  </a:moveTo>
                  <a:lnTo>
                    <a:pt x="1625" y="81"/>
                  </a:lnTo>
                  <a:lnTo>
                    <a:pt x="1405" y="141"/>
                  </a:lnTo>
                  <a:lnTo>
                    <a:pt x="1164" y="221"/>
                  </a:lnTo>
                  <a:lnTo>
                    <a:pt x="923" y="301"/>
                  </a:lnTo>
                  <a:lnTo>
                    <a:pt x="703" y="402"/>
                  </a:lnTo>
                  <a:lnTo>
                    <a:pt x="522" y="522"/>
                  </a:lnTo>
                  <a:lnTo>
                    <a:pt x="362" y="662"/>
                  </a:lnTo>
                  <a:lnTo>
                    <a:pt x="282" y="743"/>
                  </a:lnTo>
                  <a:lnTo>
                    <a:pt x="201" y="863"/>
                  </a:lnTo>
                  <a:lnTo>
                    <a:pt x="141" y="963"/>
                  </a:lnTo>
                  <a:lnTo>
                    <a:pt x="101" y="1063"/>
                  </a:lnTo>
                  <a:lnTo>
                    <a:pt x="21" y="1304"/>
                  </a:lnTo>
                  <a:lnTo>
                    <a:pt x="1" y="1545"/>
                  </a:lnTo>
                  <a:lnTo>
                    <a:pt x="21" y="1745"/>
                  </a:lnTo>
                  <a:lnTo>
                    <a:pt x="61" y="1946"/>
                  </a:lnTo>
                  <a:lnTo>
                    <a:pt x="141" y="2146"/>
                  </a:lnTo>
                  <a:lnTo>
                    <a:pt x="241" y="2347"/>
                  </a:lnTo>
                  <a:lnTo>
                    <a:pt x="362" y="2527"/>
                  </a:lnTo>
                  <a:lnTo>
                    <a:pt x="502" y="2688"/>
                  </a:lnTo>
                  <a:lnTo>
                    <a:pt x="663" y="2828"/>
                  </a:lnTo>
                  <a:lnTo>
                    <a:pt x="843" y="2949"/>
                  </a:lnTo>
                  <a:lnTo>
                    <a:pt x="1144" y="3089"/>
                  </a:lnTo>
                  <a:lnTo>
                    <a:pt x="1445" y="3189"/>
                  </a:lnTo>
                  <a:lnTo>
                    <a:pt x="1746" y="3229"/>
                  </a:lnTo>
                  <a:lnTo>
                    <a:pt x="2066" y="3249"/>
                  </a:lnTo>
                  <a:lnTo>
                    <a:pt x="2327" y="3249"/>
                  </a:lnTo>
                  <a:lnTo>
                    <a:pt x="2608" y="3209"/>
                  </a:lnTo>
                  <a:lnTo>
                    <a:pt x="2869" y="3169"/>
                  </a:lnTo>
                  <a:lnTo>
                    <a:pt x="3149" y="3109"/>
                  </a:lnTo>
                  <a:lnTo>
                    <a:pt x="3711" y="2949"/>
                  </a:lnTo>
                  <a:lnTo>
                    <a:pt x="4272" y="2748"/>
                  </a:lnTo>
                  <a:lnTo>
                    <a:pt x="5335" y="2327"/>
                  </a:lnTo>
                  <a:lnTo>
                    <a:pt x="5837" y="2146"/>
                  </a:lnTo>
                  <a:lnTo>
                    <a:pt x="6318" y="2026"/>
                  </a:lnTo>
                  <a:lnTo>
                    <a:pt x="6940" y="1886"/>
                  </a:lnTo>
                  <a:lnTo>
                    <a:pt x="7702" y="1765"/>
                  </a:lnTo>
                  <a:lnTo>
                    <a:pt x="8584" y="1645"/>
                  </a:lnTo>
                  <a:lnTo>
                    <a:pt x="9567" y="1525"/>
                  </a:lnTo>
                  <a:lnTo>
                    <a:pt x="10650" y="1404"/>
                  </a:lnTo>
                  <a:lnTo>
                    <a:pt x="11813" y="1304"/>
                  </a:lnTo>
                  <a:lnTo>
                    <a:pt x="14300" y="1104"/>
                  </a:lnTo>
                  <a:lnTo>
                    <a:pt x="14300" y="943"/>
                  </a:lnTo>
                  <a:lnTo>
                    <a:pt x="14280" y="803"/>
                  </a:lnTo>
                  <a:lnTo>
                    <a:pt x="14260" y="763"/>
                  </a:lnTo>
                  <a:lnTo>
                    <a:pt x="12876" y="823"/>
                  </a:lnTo>
                  <a:lnTo>
                    <a:pt x="11472" y="863"/>
                  </a:lnTo>
                  <a:lnTo>
                    <a:pt x="10068" y="923"/>
                  </a:lnTo>
                  <a:lnTo>
                    <a:pt x="9366" y="983"/>
                  </a:lnTo>
                  <a:lnTo>
                    <a:pt x="8664" y="1043"/>
                  </a:lnTo>
                  <a:lnTo>
                    <a:pt x="7962" y="1124"/>
                  </a:lnTo>
                  <a:lnTo>
                    <a:pt x="7261" y="1224"/>
                  </a:lnTo>
                  <a:lnTo>
                    <a:pt x="6519" y="1364"/>
                  </a:lnTo>
                  <a:lnTo>
                    <a:pt x="5777" y="1505"/>
                  </a:lnTo>
                  <a:lnTo>
                    <a:pt x="5034" y="1665"/>
                  </a:lnTo>
                  <a:lnTo>
                    <a:pt x="4292" y="1805"/>
                  </a:lnTo>
                  <a:lnTo>
                    <a:pt x="3591" y="1926"/>
                  </a:lnTo>
                  <a:lnTo>
                    <a:pt x="3210" y="1986"/>
                  </a:lnTo>
                  <a:lnTo>
                    <a:pt x="2849" y="2006"/>
                  </a:lnTo>
                  <a:lnTo>
                    <a:pt x="2668" y="1986"/>
                  </a:lnTo>
                  <a:lnTo>
                    <a:pt x="2508" y="1966"/>
                  </a:lnTo>
                  <a:lnTo>
                    <a:pt x="2267" y="1926"/>
                  </a:lnTo>
                  <a:lnTo>
                    <a:pt x="2066" y="1846"/>
                  </a:lnTo>
                  <a:lnTo>
                    <a:pt x="1886" y="1765"/>
                  </a:lnTo>
                  <a:lnTo>
                    <a:pt x="1726" y="1665"/>
                  </a:lnTo>
                  <a:lnTo>
                    <a:pt x="1605" y="1545"/>
                  </a:lnTo>
                  <a:lnTo>
                    <a:pt x="1505" y="1404"/>
                  </a:lnTo>
                  <a:lnTo>
                    <a:pt x="1445" y="1284"/>
                  </a:lnTo>
                  <a:lnTo>
                    <a:pt x="1385" y="1124"/>
                  </a:lnTo>
                  <a:lnTo>
                    <a:pt x="1365" y="983"/>
                  </a:lnTo>
                  <a:lnTo>
                    <a:pt x="1385" y="823"/>
                  </a:lnTo>
                  <a:lnTo>
                    <a:pt x="1425" y="682"/>
                  </a:lnTo>
                  <a:lnTo>
                    <a:pt x="1485" y="542"/>
                  </a:lnTo>
                  <a:lnTo>
                    <a:pt x="1585" y="382"/>
                  </a:lnTo>
                  <a:lnTo>
                    <a:pt x="1705" y="261"/>
                  </a:lnTo>
                  <a:lnTo>
                    <a:pt x="1846" y="121"/>
                  </a:lnTo>
                  <a:lnTo>
                    <a:pt x="2018" y="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42"/>
            <p:cNvSpPr/>
            <p:nvPr/>
          </p:nvSpPr>
          <p:spPr>
            <a:xfrm>
              <a:off x="11825600" y="4338463"/>
              <a:ext cx="102300" cy="14050"/>
            </a:xfrm>
            <a:custGeom>
              <a:avLst/>
              <a:gdLst/>
              <a:ahLst/>
              <a:cxnLst/>
              <a:rect l="l" t="t" r="r" b="b"/>
              <a:pathLst>
                <a:path w="4092" h="562" extrusionOk="0">
                  <a:moveTo>
                    <a:pt x="4092" y="0"/>
                  </a:moveTo>
                  <a:lnTo>
                    <a:pt x="2046" y="100"/>
                  </a:lnTo>
                  <a:lnTo>
                    <a:pt x="1" y="221"/>
                  </a:lnTo>
                  <a:lnTo>
                    <a:pt x="21" y="261"/>
                  </a:lnTo>
                  <a:lnTo>
                    <a:pt x="41" y="401"/>
                  </a:lnTo>
                  <a:lnTo>
                    <a:pt x="41" y="562"/>
                  </a:lnTo>
                  <a:lnTo>
                    <a:pt x="3209" y="361"/>
                  </a:lnTo>
                  <a:lnTo>
                    <a:pt x="4092" y="301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7" name="Google Shape;8567;p42"/>
          <p:cNvGrpSpPr/>
          <p:nvPr/>
        </p:nvGrpSpPr>
        <p:grpSpPr>
          <a:xfrm>
            <a:off x="6961713" y="-153575"/>
            <a:ext cx="260625" cy="1230500"/>
            <a:chOff x="6815325" y="0"/>
            <a:chExt cx="260625" cy="1230500"/>
          </a:xfrm>
        </p:grpSpPr>
        <p:sp>
          <p:nvSpPr>
            <p:cNvPr id="8568" name="Google Shape;8568;p4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4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4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4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2" name="Google Shape;8572;p42"/>
          <p:cNvGrpSpPr/>
          <p:nvPr/>
        </p:nvGrpSpPr>
        <p:grpSpPr>
          <a:xfrm>
            <a:off x="3761613" y="-153575"/>
            <a:ext cx="599250" cy="1418100"/>
            <a:chOff x="310050" y="-1175"/>
            <a:chExt cx="599250" cy="1418100"/>
          </a:xfrm>
        </p:grpSpPr>
        <p:grpSp>
          <p:nvGrpSpPr>
            <p:cNvPr id="8573" name="Google Shape;8573;p4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574" name="Google Shape;8574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4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4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78" name="Google Shape;8578;p4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9" name="Google Shape;8579;p42"/>
          <p:cNvGrpSpPr/>
          <p:nvPr/>
        </p:nvGrpSpPr>
        <p:grpSpPr>
          <a:xfrm>
            <a:off x="8381088" y="-153575"/>
            <a:ext cx="297100" cy="2315550"/>
            <a:chOff x="8234700" y="-1175"/>
            <a:chExt cx="297100" cy="2315550"/>
          </a:xfrm>
        </p:grpSpPr>
        <p:grpSp>
          <p:nvGrpSpPr>
            <p:cNvPr id="8580" name="Google Shape;8580;p4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8581" name="Google Shape;8581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4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4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85" name="Google Shape;8585;p4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6" name="Google Shape;8586;p42"/>
          <p:cNvGrpSpPr/>
          <p:nvPr/>
        </p:nvGrpSpPr>
        <p:grpSpPr>
          <a:xfrm>
            <a:off x="4999863" y="-153575"/>
            <a:ext cx="599250" cy="1418100"/>
            <a:chOff x="310050" y="-1175"/>
            <a:chExt cx="599250" cy="1418100"/>
          </a:xfrm>
        </p:grpSpPr>
        <p:grpSp>
          <p:nvGrpSpPr>
            <p:cNvPr id="8587" name="Google Shape;8587;p4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588" name="Google Shape;8588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4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4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92" name="Google Shape;8592;p4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3" name="Google Shape;8593;p42"/>
          <p:cNvGrpSpPr/>
          <p:nvPr/>
        </p:nvGrpSpPr>
        <p:grpSpPr>
          <a:xfrm>
            <a:off x="465813" y="-153575"/>
            <a:ext cx="297100" cy="2315550"/>
            <a:chOff x="8234700" y="-1175"/>
            <a:chExt cx="297100" cy="2315550"/>
          </a:xfrm>
        </p:grpSpPr>
        <p:grpSp>
          <p:nvGrpSpPr>
            <p:cNvPr id="8594" name="Google Shape;8594;p4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8595" name="Google Shape;8595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4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4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99" name="Google Shape;8599;p4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8" name="Google Shape;6918;p32"/>
          <p:cNvGrpSpPr/>
          <p:nvPr/>
        </p:nvGrpSpPr>
        <p:grpSpPr>
          <a:xfrm>
            <a:off x="8430981" y="3473946"/>
            <a:ext cx="506158" cy="1594508"/>
            <a:chOff x="16129525" y="2597825"/>
            <a:chExt cx="908400" cy="2505550"/>
          </a:xfrm>
        </p:grpSpPr>
        <p:sp>
          <p:nvSpPr>
            <p:cNvPr id="6919" name="Google Shape;6919;p32"/>
            <p:cNvSpPr/>
            <p:nvPr/>
          </p:nvSpPr>
          <p:spPr>
            <a:xfrm>
              <a:off x="16129525" y="4968075"/>
              <a:ext cx="908400" cy="135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extrusionOk="0">
                  <a:moveTo>
                    <a:pt x="6331" y="0"/>
                  </a:move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fill="none" extrusionOk="0">
                  <a:moveTo>
                    <a:pt x="6331" y="0"/>
                  </a:moveTo>
                  <a:lnTo>
                    <a:pt x="6331" y="0"/>
                  </a:ln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extrusionOk="0">
                  <a:moveTo>
                    <a:pt x="3350" y="1"/>
                  </a:moveTo>
                  <a:lnTo>
                    <a:pt x="3220" y="44"/>
                  </a:lnTo>
                  <a:lnTo>
                    <a:pt x="3112" y="87"/>
                  </a:lnTo>
                  <a:lnTo>
                    <a:pt x="2982" y="174"/>
                  </a:lnTo>
                  <a:lnTo>
                    <a:pt x="2874" y="260"/>
                  </a:lnTo>
                  <a:lnTo>
                    <a:pt x="2766" y="390"/>
                  </a:lnTo>
                  <a:lnTo>
                    <a:pt x="2658" y="541"/>
                  </a:lnTo>
                  <a:lnTo>
                    <a:pt x="2528" y="692"/>
                  </a:lnTo>
                  <a:lnTo>
                    <a:pt x="2334" y="1081"/>
                  </a:lnTo>
                  <a:lnTo>
                    <a:pt x="2118" y="1557"/>
                  </a:lnTo>
                  <a:lnTo>
                    <a:pt x="1923" y="2075"/>
                  </a:lnTo>
                  <a:lnTo>
                    <a:pt x="1729" y="2659"/>
                  </a:lnTo>
                  <a:lnTo>
                    <a:pt x="1534" y="3307"/>
                  </a:lnTo>
                  <a:lnTo>
                    <a:pt x="1362" y="3977"/>
                  </a:lnTo>
                  <a:lnTo>
                    <a:pt x="1210" y="4711"/>
                  </a:lnTo>
                  <a:lnTo>
                    <a:pt x="1038" y="5468"/>
                  </a:lnTo>
                  <a:lnTo>
                    <a:pt x="886" y="6267"/>
                  </a:lnTo>
                  <a:lnTo>
                    <a:pt x="757" y="7066"/>
                  </a:lnTo>
                  <a:lnTo>
                    <a:pt x="519" y="8730"/>
                  </a:lnTo>
                  <a:lnTo>
                    <a:pt x="303" y="10416"/>
                  </a:lnTo>
                  <a:lnTo>
                    <a:pt x="152" y="12058"/>
                  </a:lnTo>
                  <a:lnTo>
                    <a:pt x="44" y="13614"/>
                  </a:lnTo>
                  <a:lnTo>
                    <a:pt x="0" y="15018"/>
                  </a:lnTo>
                  <a:lnTo>
                    <a:pt x="0" y="15666"/>
                  </a:lnTo>
                  <a:lnTo>
                    <a:pt x="0" y="16250"/>
                  </a:lnTo>
                  <a:lnTo>
                    <a:pt x="22" y="16768"/>
                  </a:lnTo>
                  <a:lnTo>
                    <a:pt x="65" y="17222"/>
                  </a:lnTo>
                  <a:lnTo>
                    <a:pt x="108" y="17611"/>
                  </a:lnTo>
                  <a:lnTo>
                    <a:pt x="173" y="17935"/>
                  </a:lnTo>
                  <a:lnTo>
                    <a:pt x="260" y="18151"/>
                  </a:lnTo>
                  <a:lnTo>
                    <a:pt x="303" y="18238"/>
                  </a:lnTo>
                  <a:lnTo>
                    <a:pt x="368" y="18281"/>
                  </a:lnTo>
                  <a:lnTo>
                    <a:pt x="476" y="18367"/>
                  </a:lnTo>
                  <a:lnTo>
                    <a:pt x="649" y="18475"/>
                  </a:lnTo>
                  <a:lnTo>
                    <a:pt x="1016" y="18648"/>
                  </a:lnTo>
                  <a:lnTo>
                    <a:pt x="1513" y="18821"/>
                  </a:lnTo>
                  <a:lnTo>
                    <a:pt x="2075" y="18994"/>
                  </a:lnTo>
                  <a:lnTo>
                    <a:pt x="2701" y="19123"/>
                  </a:lnTo>
                  <a:lnTo>
                    <a:pt x="3371" y="19253"/>
                  </a:lnTo>
                  <a:lnTo>
                    <a:pt x="4084" y="19340"/>
                  </a:lnTo>
                  <a:lnTo>
                    <a:pt x="4819" y="19383"/>
                  </a:lnTo>
                  <a:lnTo>
                    <a:pt x="5532" y="19383"/>
                  </a:lnTo>
                  <a:lnTo>
                    <a:pt x="5899" y="19361"/>
                  </a:lnTo>
                  <a:lnTo>
                    <a:pt x="6267" y="19340"/>
                  </a:lnTo>
                  <a:lnTo>
                    <a:pt x="6612" y="19296"/>
                  </a:lnTo>
                  <a:lnTo>
                    <a:pt x="6958" y="19232"/>
                  </a:lnTo>
                  <a:lnTo>
                    <a:pt x="7282" y="19145"/>
                  </a:lnTo>
                  <a:lnTo>
                    <a:pt x="7606" y="19059"/>
                  </a:lnTo>
                  <a:lnTo>
                    <a:pt x="7909" y="18951"/>
                  </a:lnTo>
                  <a:lnTo>
                    <a:pt x="8190" y="18821"/>
                  </a:lnTo>
                  <a:lnTo>
                    <a:pt x="8471" y="18670"/>
                  </a:lnTo>
                  <a:lnTo>
                    <a:pt x="8708" y="18497"/>
                  </a:lnTo>
                  <a:lnTo>
                    <a:pt x="8946" y="18302"/>
                  </a:lnTo>
                  <a:lnTo>
                    <a:pt x="9140" y="18086"/>
                  </a:lnTo>
                  <a:lnTo>
                    <a:pt x="9335" y="17849"/>
                  </a:lnTo>
                  <a:lnTo>
                    <a:pt x="9464" y="17568"/>
                  </a:lnTo>
                  <a:lnTo>
                    <a:pt x="9594" y="17287"/>
                  </a:lnTo>
                  <a:lnTo>
                    <a:pt x="9681" y="16984"/>
                  </a:lnTo>
                  <a:lnTo>
                    <a:pt x="9745" y="16682"/>
                  </a:lnTo>
                  <a:lnTo>
                    <a:pt x="9767" y="16358"/>
                  </a:lnTo>
                  <a:lnTo>
                    <a:pt x="9767" y="16012"/>
                  </a:lnTo>
                  <a:lnTo>
                    <a:pt x="9745" y="15645"/>
                  </a:lnTo>
                  <a:lnTo>
                    <a:pt x="9702" y="15277"/>
                  </a:lnTo>
                  <a:lnTo>
                    <a:pt x="9637" y="14910"/>
                  </a:lnTo>
                  <a:lnTo>
                    <a:pt x="9551" y="14521"/>
                  </a:lnTo>
                  <a:lnTo>
                    <a:pt x="9464" y="14132"/>
                  </a:lnTo>
                  <a:lnTo>
                    <a:pt x="9205" y="13354"/>
                  </a:lnTo>
                  <a:lnTo>
                    <a:pt x="8903" y="12533"/>
                  </a:lnTo>
                  <a:lnTo>
                    <a:pt x="8579" y="11712"/>
                  </a:lnTo>
                  <a:lnTo>
                    <a:pt x="7865" y="10092"/>
                  </a:lnTo>
                  <a:lnTo>
                    <a:pt x="7196" y="8536"/>
                  </a:lnTo>
                  <a:lnTo>
                    <a:pt x="6915" y="7823"/>
                  </a:lnTo>
                  <a:lnTo>
                    <a:pt x="6677" y="7131"/>
                  </a:lnTo>
                  <a:lnTo>
                    <a:pt x="6569" y="6807"/>
                  </a:lnTo>
                  <a:lnTo>
                    <a:pt x="6504" y="6505"/>
                  </a:lnTo>
                  <a:lnTo>
                    <a:pt x="6439" y="6224"/>
                  </a:lnTo>
                  <a:lnTo>
                    <a:pt x="6396" y="5943"/>
                  </a:lnTo>
                  <a:lnTo>
                    <a:pt x="6331" y="5424"/>
                  </a:lnTo>
                  <a:lnTo>
                    <a:pt x="6245" y="4906"/>
                  </a:lnTo>
                  <a:lnTo>
                    <a:pt x="6137" y="4366"/>
                  </a:lnTo>
                  <a:lnTo>
                    <a:pt x="6029" y="3847"/>
                  </a:lnTo>
                  <a:lnTo>
                    <a:pt x="5878" y="3350"/>
                  </a:lnTo>
                  <a:lnTo>
                    <a:pt x="5726" y="2853"/>
                  </a:lnTo>
                  <a:lnTo>
                    <a:pt x="5553" y="2399"/>
                  </a:lnTo>
                  <a:lnTo>
                    <a:pt x="5359" y="1945"/>
                  </a:lnTo>
                  <a:lnTo>
                    <a:pt x="5165" y="1557"/>
                  </a:lnTo>
                  <a:lnTo>
                    <a:pt x="4948" y="1189"/>
                  </a:lnTo>
                  <a:lnTo>
                    <a:pt x="4711" y="843"/>
                  </a:lnTo>
                  <a:lnTo>
                    <a:pt x="4473" y="563"/>
                  </a:lnTo>
                  <a:lnTo>
                    <a:pt x="4235" y="347"/>
                  </a:lnTo>
                  <a:lnTo>
                    <a:pt x="4106" y="238"/>
                  </a:lnTo>
                  <a:lnTo>
                    <a:pt x="3976" y="152"/>
                  </a:lnTo>
                  <a:lnTo>
                    <a:pt x="3846" y="87"/>
                  </a:lnTo>
                  <a:lnTo>
                    <a:pt x="3717" y="44"/>
                  </a:lnTo>
                  <a:lnTo>
                    <a:pt x="3587" y="22"/>
                  </a:lnTo>
                  <a:lnTo>
                    <a:pt x="34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fill="none" extrusionOk="0">
                  <a:moveTo>
                    <a:pt x="3458" y="1"/>
                  </a:moveTo>
                  <a:lnTo>
                    <a:pt x="3458" y="1"/>
                  </a:lnTo>
                  <a:lnTo>
                    <a:pt x="3587" y="22"/>
                  </a:lnTo>
                  <a:lnTo>
                    <a:pt x="3717" y="44"/>
                  </a:lnTo>
                  <a:lnTo>
                    <a:pt x="3846" y="87"/>
                  </a:lnTo>
                  <a:lnTo>
                    <a:pt x="3976" y="152"/>
                  </a:lnTo>
                  <a:lnTo>
                    <a:pt x="4106" y="238"/>
                  </a:lnTo>
                  <a:lnTo>
                    <a:pt x="4235" y="347"/>
                  </a:lnTo>
                  <a:lnTo>
                    <a:pt x="4473" y="563"/>
                  </a:lnTo>
                  <a:lnTo>
                    <a:pt x="4711" y="843"/>
                  </a:lnTo>
                  <a:lnTo>
                    <a:pt x="4948" y="1189"/>
                  </a:lnTo>
                  <a:lnTo>
                    <a:pt x="5165" y="1557"/>
                  </a:lnTo>
                  <a:lnTo>
                    <a:pt x="5359" y="1945"/>
                  </a:lnTo>
                  <a:lnTo>
                    <a:pt x="5553" y="2399"/>
                  </a:lnTo>
                  <a:lnTo>
                    <a:pt x="5726" y="2853"/>
                  </a:lnTo>
                  <a:lnTo>
                    <a:pt x="5878" y="3350"/>
                  </a:lnTo>
                  <a:lnTo>
                    <a:pt x="6029" y="3847"/>
                  </a:lnTo>
                  <a:lnTo>
                    <a:pt x="6137" y="4366"/>
                  </a:lnTo>
                  <a:lnTo>
                    <a:pt x="6245" y="4906"/>
                  </a:lnTo>
                  <a:lnTo>
                    <a:pt x="6331" y="5424"/>
                  </a:lnTo>
                  <a:lnTo>
                    <a:pt x="6396" y="5943"/>
                  </a:lnTo>
                  <a:lnTo>
                    <a:pt x="6396" y="5943"/>
                  </a:lnTo>
                  <a:lnTo>
                    <a:pt x="6439" y="6224"/>
                  </a:lnTo>
                  <a:lnTo>
                    <a:pt x="6504" y="6505"/>
                  </a:lnTo>
                  <a:lnTo>
                    <a:pt x="6569" y="6807"/>
                  </a:lnTo>
                  <a:lnTo>
                    <a:pt x="6677" y="7131"/>
                  </a:lnTo>
                  <a:lnTo>
                    <a:pt x="6915" y="7823"/>
                  </a:lnTo>
                  <a:lnTo>
                    <a:pt x="7196" y="8536"/>
                  </a:lnTo>
                  <a:lnTo>
                    <a:pt x="7865" y="10092"/>
                  </a:lnTo>
                  <a:lnTo>
                    <a:pt x="8579" y="11712"/>
                  </a:lnTo>
                  <a:lnTo>
                    <a:pt x="8903" y="12533"/>
                  </a:lnTo>
                  <a:lnTo>
                    <a:pt x="9205" y="13354"/>
                  </a:lnTo>
                  <a:lnTo>
                    <a:pt x="9464" y="14132"/>
                  </a:lnTo>
                  <a:lnTo>
                    <a:pt x="9551" y="14521"/>
                  </a:lnTo>
                  <a:lnTo>
                    <a:pt x="9637" y="14910"/>
                  </a:lnTo>
                  <a:lnTo>
                    <a:pt x="9702" y="15277"/>
                  </a:lnTo>
                  <a:lnTo>
                    <a:pt x="9745" y="15645"/>
                  </a:lnTo>
                  <a:lnTo>
                    <a:pt x="9767" y="16012"/>
                  </a:lnTo>
                  <a:lnTo>
                    <a:pt x="9767" y="16358"/>
                  </a:lnTo>
                  <a:lnTo>
                    <a:pt x="9745" y="16682"/>
                  </a:lnTo>
                  <a:lnTo>
                    <a:pt x="9681" y="16984"/>
                  </a:lnTo>
                  <a:lnTo>
                    <a:pt x="9594" y="17287"/>
                  </a:lnTo>
                  <a:lnTo>
                    <a:pt x="9464" y="17568"/>
                  </a:lnTo>
                  <a:lnTo>
                    <a:pt x="9464" y="17568"/>
                  </a:lnTo>
                  <a:lnTo>
                    <a:pt x="9335" y="17849"/>
                  </a:lnTo>
                  <a:lnTo>
                    <a:pt x="9140" y="18086"/>
                  </a:lnTo>
                  <a:lnTo>
                    <a:pt x="8946" y="18302"/>
                  </a:lnTo>
                  <a:lnTo>
                    <a:pt x="8708" y="18497"/>
                  </a:lnTo>
                  <a:lnTo>
                    <a:pt x="8471" y="18670"/>
                  </a:lnTo>
                  <a:lnTo>
                    <a:pt x="8190" y="18821"/>
                  </a:lnTo>
                  <a:lnTo>
                    <a:pt x="7909" y="18951"/>
                  </a:lnTo>
                  <a:lnTo>
                    <a:pt x="7606" y="19059"/>
                  </a:lnTo>
                  <a:lnTo>
                    <a:pt x="7282" y="19145"/>
                  </a:lnTo>
                  <a:lnTo>
                    <a:pt x="6958" y="19232"/>
                  </a:lnTo>
                  <a:lnTo>
                    <a:pt x="6612" y="19296"/>
                  </a:lnTo>
                  <a:lnTo>
                    <a:pt x="6267" y="19340"/>
                  </a:lnTo>
                  <a:lnTo>
                    <a:pt x="5899" y="19361"/>
                  </a:lnTo>
                  <a:lnTo>
                    <a:pt x="5532" y="19383"/>
                  </a:lnTo>
                  <a:lnTo>
                    <a:pt x="4819" y="19383"/>
                  </a:lnTo>
                  <a:lnTo>
                    <a:pt x="4084" y="19340"/>
                  </a:lnTo>
                  <a:lnTo>
                    <a:pt x="3371" y="19253"/>
                  </a:lnTo>
                  <a:lnTo>
                    <a:pt x="2701" y="19123"/>
                  </a:lnTo>
                  <a:lnTo>
                    <a:pt x="2075" y="18994"/>
                  </a:lnTo>
                  <a:lnTo>
                    <a:pt x="1513" y="18821"/>
                  </a:lnTo>
                  <a:lnTo>
                    <a:pt x="1016" y="18648"/>
                  </a:lnTo>
                  <a:lnTo>
                    <a:pt x="649" y="18475"/>
                  </a:lnTo>
                  <a:lnTo>
                    <a:pt x="476" y="18367"/>
                  </a:lnTo>
                  <a:lnTo>
                    <a:pt x="368" y="18281"/>
                  </a:lnTo>
                  <a:lnTo>
                    <a:pt x="368" y="18281"/>
                  </a:lnTo>
                  <a:lnTo>
                    <a:pt x="303" y="18238"/>
                  </a:lnTo>
                  <a:lnTo>
                    <a:pt x="260" y="18151"/>
                  </a:lnTo>
                  <a:lnTo>
                    <a:pt x="173" y="17935"/>
                  </a:lnTo>
                  <a:lnTo>
                    <a:pt x="108" y="17611"/>
                  </a:lnTo>
                  <a:lnTo>
                    <a:pt x="65" y="17222"/>
                  </a:lnTo>
                  <a:lnTo>
                    <a:pt x="22" y="16768"/>
                  </a:lnTo>
                  <a:lnTo>
                    <a:pt x="0" y="16250"/>
                  </a:lnTo>
                  <a:lnTo>
                    <a:pt x="0" y="15666"/>
                  </a:lnTo>
                  <a:lnTo>
                    <a:pt x="0" y="15018"/>
                  </a:lnTo>
                  <a:lnTo>
                    <a:pt x="44" y="13614"/>
                  </a:lnTo>
                  <a:lnTo>
                    <a:pt x="152" y="12058"/>
                  </a:lnTo>
                  <a:lnTo>
                    <a:pt x="303" y="10416"/>
                  </a:lnTo>
                  <a:lnTo>
                    <a:pt x="519" y="8730"/>
                  </a:lnTo>
                  <a:lnTo>
                    <a:pt x="757" y="7066"/>
                  </a:lnTo>
                  <a:lnTo>
                    <a:pt x="886" y="6267"/>
                  </a:lnTo>
                  <a:lnTo>
                    <a:pt x="1038" y="5468"/>
                  </a:lnTo>
                  <a:lnTo>
                    <a:pt x="1210" y="4711"/>
                  </a:lnTo>
                  <a:lnTo>
                    <a:pt x="1362" y="3977"/>
                  </a:lnTo>
                  <a:lnTo>
                    <a:pt x="1534" y="3307"/>
                  </a:lnTo>
                  <a:lnTo>
                    <a:pt x="1729" y="2659"/>
                  </a:lnTo>
                  <a:lnTo>
                    <a:pt x="1923" y="2075"/>
                  </a:lnTo>
                  <a:lnTo>
                    <a:pt x="2118" y="1557"/>
                  </a:lnTo>
                  <a:lnTo>
                    <a:pt x="2334" y="1081"/>
                  </a:lnTo>
                  <a:lnTo>
                    <a:pt x="2528" y="692"/>
                  </a:lnTo>
                  <a:lnTo>
                    <a:pt x="2658" y="541"/>
                  </a:lnTo>
                  <a:lnTo>
                    <a:pt x="2766" y="390"/>
                  </a:lnTo>
                  <a:lnTo>
                    <a:pt x="2874" y="260"/>
                  </a:lnTo>
                  <a:lnTo>
                    <a:pt x="2982" y="174"/>
                  </a:lnTo>
                  <a:lnTo>
                    <a:pt x="3112" y="87"/>
                  </a:lnTo>
                  <a:lnTo>
                    <a:pt x="3220" y="44"/>
                  </a:lnTo>
                  <a:lnTo>
                    <a:pt x="3350" y="1"/>
                  </a:lnTo>
                  <a:lnTo>
                    <a:pt x="34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16343325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6936" y="29689"/>
                  </a:lnTo>
                  <a:lnTo>
                    <a:pt x="69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16343325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16622600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1" y="1"/>
                  </a:moveTo>
                  <a:lnTo>
                    <a:pt x="1" y="29689"/>
                  </a:lnTo>
                  <a:lnTo>
                    <a:pt x="6937" y="29689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16769000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16284975" y="4009325"/>
              <a:ext cx="584525" cy="314425"/>
            </a:xfrm>
            <a:custGeom>
              <a:avLst/>
              <a:gdLst/>
              <a:ahLst/>
              <a:cxnLst/>
              <a:rect l="l" t="t" r="r" b="b"/>
              <a:pathLst>
                <a:path w="23381" h="12577" extrusionOk="0">
                  <a:moveTo>
                    <a:pt x="1124" y="1"/>
                  </a:moveTo>
                  <a:lnTo>
                    <a:pt x="1" y="12576"/>
                  </a:lnTo>
                  <a:lnTo>
                    <a:pt x="23380" y="12576"/>
                  </a:lnTo>
                  <a:lnTo>
                    <a:pt x="222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16514025" y="2597825"/>
              <a:ext cx="129675" cy="108050"/>
            </a:xfrm>
            <a:custGeom>
              <a:avLst/>
              <a:gdLst/>
              <a:ahLst/>
              <a:cxnLst/>
              <a:rect l="l" t="t" r="r" b="b"/>
              <a:pathLst>
                <a:path w="5187" h="4322" extrusionOk="0">
                  <a:moveTo>
                    <a:pt x="2334" y="0"/>
                  </a:moveTo>
                  <a:lnTo>
                    <a:pt x="2075" y="43"/>
                  </a:lnTo>
                  <a:lnTo>
                    <a:pt x="1815" y="87"/>
                  </a:lnTo>
                  <a:lnTo>
                    <a:pt x="1578" y="151"/>
                  </a:lnTo>
                  <a:lnTo>
                    <a:pt x="1362" y="260"/>
                  </a:lnTo>
                  <a:lnTo>
                    <a:pt x="1146" y="368"/>
                  </a:lnTo>
                  <a:lnTo>
                    <a:pt x="930" y="476"/>
                  </a:lnTo>
                  <a:lnTo>
                    <a:pt x="757" y="627"/>
                  </a:lnTo>
                  <a:lnTo>
                    <a:pt x="584" y="778"/>
                  </a:lnTo>
                  <a:lnTo>
                    <a:pt x="433" y="951"/>
                  </a:lnTo>
                  <a:lnTo>
                    <a:pt x="303" y="1124"/>
                  </a:lnTo>
                  <a:lnTo>
                    <a:pt x="195" y="1318"/>
                  </a:lnTo>
                  <a:lnTo>
                    <a:pt x="108" y="1513"/>
                  </a:lnTo>
                  <a:lnTo>
                    <a:pt x="44" y="1729"/>
                  </a:lnTo>
                  <a:lnTo>
                    <a:pt x="0" y="1945"/>
                  </a:lnTo>
                  <a:lnTo>
                    <a:pt x="0" y="2161"/>
                  </a:lnTo>
                  <a:lnTo>
                    <a:pt x="0" y="2377"/>
                  </a:lnTo>
                  <a:lnTo>
                    <a:pt x="44" y="2593"/>
                  </a:lnTo>
                  <a:lnTo>
                    <a:pt x="108" y="2809"/>
                  </a:lnTo>
                  <a:lnTo>
                    <a:pt x="195" y="3004"/>
                  </a:lnTo>
                  <a:lnTo>
                    <a:pt x="303" y="3198"/>
                  </a:lnTo>
                  <a:lnTo>
                    <a:pt x="433" y="3371"/>
                  </a:lnTo>
                  <a:lnTo>
                    <a:pt x="584" y="3544"/>
                  </a:lnTo>
                  <a:lnTo>
                    <a:pt x="757" y="3695"/>
                  </a:lnTo>
                  <a:lnTo>
                    <a:pt x="930" y="3825"/>
                  </a:lnTo>
                  <a:lnTo>
                    <a:pt x="1146" y="3954"/>
                  </a:lnTo>
                  <a:lnTo>
                    <a:pt x="1362" y="4062"/>
                  </a:lnTo>
                  <a:lnTo>
                    <a:pt x="1578" y="4149"/>
                  </a:lnTo>
                  <a:lnTo>
                    <a:pt x="1815" y="4235"/>
                  </a:lnTo>
                  <a:lnTo>
                    <a:pt x="2075" y="4279"/>
                  </a:lnTo>
                  <a:lnTo>
                    <a:pt x="2334" y="4322"/>
                  </a:lnTo>
                  <a:lnTo>
                    <a:pt x="2853" y="4322"/>
                  </a:lnTo>
                  <a:lnTo>
                    <a:pt x="3112" y="4279"/>
                  </a:lnTo>
                  <a:lnTo>
                    <a:pt x="3371" y="4235"/>
                  </a:lnTo>
                  <a:lnTo>
                    <a:pt x="3609" y="4149"/>
                  </a:lnTo>
                  <a:lnTo>
                    <a:pt x="3825" y="4062"/>
                  </a:lnTo>
                  <a:lnTo>
                    <a:pt x="4041" y="3954"/>
                  </a:lnTo>
                  <a:lnTo>
                    <a:pt x="4236" y="3825"/>
                  </a:lnTo>
                  <a:lnTo>
                    <a:pt x="4430" y="3695"/>
                  </a:lnTo>
                  <a:lnTo>
                    <a:pt x="4603" y="3544"/>
                  </a:lnTo>
                  <a:lnTo>
                    <a:pt x="4754" y="3371"/>
                  </a:lnTo>
                  <a:lnTo>
                    <a:pt x="4884" y="3198"/>
                  </a:lnTo>
                  <a:lnTo>
                    <a:pt x="4992" y="3004"/>
                  </a:lnTo>
                  <a:lnTo>
                    <a:pt x="5078" y="2809"/>
                  </a:lnTo>
                  <a:lnTo>
                    <a:pt x="5143" y="2593"/>
                  </a:lnTo>
                  <a:lnTo>
                    <a:pt x="5186" y="2377"/>
                  </a:lnTo>
                  <a:lnTo>
                    <a:pt x="5186" y="2161"/>
                  </a:lnTo>
                  <a:lnTo>
                    <a:pt x="5186" y="1945"/>
                  </a:lnTo>
                  <a:lnTo>
                    <a:pt x="5143" y="1729"/>
                  </a:lnTo>
                  <a:lnTo>
                    <a:pt x="5078" y="1513"/>
                  </a:lnTo>
                  <a:lnTo>
                    <a:pt x="4992" y="1318"/>
                  </a:lnTo>
                  <a:lnTo>
                    <a:pt x="4884" y="1124"/>
                  </a:lnTo>
                  <a:lnTo>
                    <a:pt x="4754" y="951"/>
                  </a:lnTo>
                  <a:lnTo>
                    <a:pt x="4603" y="778"/>
                  </a:lnTo>
                  <a:lnTo>
                    <a:pt x="4430" y="627"/>
                  </a:lnTo>
                  <a:lnTo>
                    <a:pt x="4236" y="476"/>
                  </a:lnTo>
                  <a:lnTo>
                    <a:pt x="4041" y="368"/>
                  </a:lnTo>
                  <a:lnTo>
                    <a:pt x="3825" y="260"/>
                  </a:lnTo>
                  <a:lnTo>
                    <a:pt x="3609" y="151"/>
                  </a:lnTo>
                  <a:lnTo>
                    <a:pt x="3371" y="87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extrusionOk="0">
                  <a:moveTo>
                    <a:pt x="9119" y="1"/>
                  </a:moveTo>
                  <a:lnTo>
                    <a:pt x="8060" y="23"/>
                  </a:lnTo>
                  <a:lnTo>
                    <a:pt x="7001" y="87"/>
                  </a:lnTo>
                  <a:lnTo>
                    <a:pt x="5943" y="195"/>
                  </a:lnTo>
                  <a:lnTo>
                    <a:pt x="4884" y="325"/>
                  </a:lnTo>
                  <a:lnTo>
                    <a:pt x="3847" y="520"/>
                  </a:lnTo>
                  <a:lnTo>
                    <a:pt x="2788" y="714"/>
                  </a:lnTo>
                  <a:lnTo>
                    <a:pt x="1751" y="973"/>
                  </a:lnTo>
                  <a:lnTo>
                    <a:pt x="735" y="1254"/>
                  </a:lnTo>
                  <a:lnTo>
                    <a:pt x="541" y="2464"/>
                  </a:lnTo>
                  <a:lnTo>
                    <a:pt x="389" y="3631"/>
                  </a:lnTo>
                  <a:lnTo>
                    <a:pt x="260" y="4798"/>
                  </a:lnTo>
                  <a:lnTo>
                    <a:pt x="152" y="5943"/>
                  </a:lnTo>
                  <a:lnTo>
                    <a:pt x="65" y="7067"/>
                  </a:lnTo>
                  <a:lnTo>
                    <a:pt x="22" y="8190"/>
                  </a:lnTo>
                  <a:lnTo>
                    <a:pt x="1" y="9292"/>
                  </a:lnTo>
                  <a:lnTo>
                    <a:pt x="1" y="10416"/>
                  </a:lnTo>
                  <a:lnTo>
                    <a:pt x="22" y="11518"/>
                  </a:lnTo>
                  <a:lnTo>
                    <a:pt x="65" y="12641"/>
                  </a:lnTo>
                  <a:lnTo>
                    <a:pt x="130" y="13743"/>
                  </a:lnTo>
                  <a:lnTo>
                    <a:pt x="238" y="14889"/>
                  </a:lnTo>
                  <a:lnTo>
                    <a:pt x="368" y="16012"/>
                  </a:lnTo>
                  <a:lnTo>
                    <a:pt x="519" y="17179"/>
                  </a:lnTo>
                  <a:lnTo>
                    <a:pt x="692" y="18346"/>
                  </a:lnTo>
                  <a:lnTo>
                    <a:pt x="886" y="19556"/>
                  </a:lnTo>
                  <a:lnTo>
                    <a:pt x="1902" y="19837"/>
                  </a:lnTo>
                  <a:lnTo>
                    <a:pt x="2918" y="20074"/>
                  </a:lnTo>
                  <a:lnTo>
                    <a:pt x="3933" y="20290"/>
                  </a:lnTo>
                  <a:lnTo>
                    <a:pt x="4970" y="20463"/>
                  </a:lnTo>
                  <a:lnTo>
                    <a:pt x="6007" y="20593"/>
                  </a:lnTo>
                  <a:lnTo>
                    <a:pt x="7045" y="20701"/>
                  </a:lnTo>
                  <a:lnTo>
                    <a:pt x="8082" y="20766"/>
                  </a:lnTo>
                  <a:lnTo>
                    <a:pt x="9119" y="20787"/>
                  </a:lnTo>
                  <a:lnTo>
                    <a:pt x="10156" y="20787"/>
                  </a:lnTo>
                  <a:lnTo>
                    <a:pt x="11193" y="20744"/>
                  </a:lnTo>
                  <a:lnTo>
                    <a:pt x="12252" y="20658"/>
                  </a:lnTo>
                  <a:lnTo>
                    <a:pt x="13289" y="20550"/>
                  </a:lnTo>
                  <a:lnTo>
                    <a:pt x="14305" y="20398"/>
                  </a:lnTo>
                  <a:lnTo>
                    <a:pt x="15342" y="20204"/>
                  </a:lnTo>
                  <a:lnTo>
                    <a:pt x="16357" y="19988"/>
                  </a:lnTo>
                  <a:lnTo>
                    <a:pt x="17373" y="19729"/>
                  </a:lnTo>
                  <a:lnTo>
                    <a:pt x="17589" y="18497"/>
                  </a:lnTo>
                  <a:lnTo>
                    <a:pt x="17762" y="17309"/>
                  </a:lnTo>
                  <a:lnTo>
                    <a:pt x="17913" y="16120"/>
                  </a:lnTo>
                  <a:lnTo>
                    <a:pt x="18043" y="14975"/>
                  </a:lnTo>
                  <a:lnTo>
                    <a:pt x="18151" y="13808"/>
                  </a:lnTo>
                  <a:lnTo>
                    <a:pt x="18216" y="12685"/>
                  </a:lnTo>
                  <a:lnTo>
                    <a:pt x="18280" y="11539"/>
                  </a:lnTo>
                  <a:lnTo>
                    <a:pt x="18302" y="10416"/>
                  </a:lnTo>
                  <a:lnTo>
                    <a:pt x="18302" y="9271"/>
                  </a:lnTo>
                  <a:lnTo>
                    <a:pt x="18259" y="8147"/>
                  </a:lnTo>
                  <a:lnTo>
                    <a:pt x="18216" y="7002"/>
                  </a:lnTo>
                  <a:lnTo>
                    <a:pt x="18129" y="5857"/>
                  </a:lnTo>
                  <a:lnTo>
                    <a:pt x="18021" y="4690"/>
                  </a:lnTo>
                  <a:lnTo>
                    <a:pt x="17892" y="3501"/>
                  </a:lnTo>
                  <a:lnTo>
                    <a:pt x="17719" y="2291"/>
                  </a:lnTo>
                  <a:lnTo>
                    <a:pt x="17546" y="1081"/>
                  </a:lnTo>
                  <a:lnTo>
                    <a:pt x="16509" y="822"/>
                  </a:lnTo>
                  <a:lnTo>
                    <a:pt x="15472" y="584"/>
                  </a:lnTo>
                  <a:lnTo>
                    <a:pt x="14413" y="390"/>
                  </a:lnTo>
                  <a:lnTo>
                    <a:pt x="13354" y="239"/>
                  </a:lnTo>
                  <a:lnTo>
                    <a:pt x="12295" y="131"/>
                  </a:lnTo>
                  <a:lnTo>
                    <a:pt x="11236" y="44"/>
                  </a:lnTo>
                  <a:lnTo>
                    <a:pt x="101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fill="none" extrusionOk="0">
                  <a:moveTo>
                    <a:pt x="17373" y="19729"/>
                  </a:moveTo>
                  <a:lnTo>
                    <a:pt x="17373" y="19729"/>
                  </a:lnTo>
                  <a:lnTo>
                    <a:pt x="16357" y="19988"/>
                  </a:lnTo>
                  <a:lnTo>
                    <a:pt x="15342" y="20204"/>
                  </a:lnTo>
                  <a:lnTo>
                    <a:pt x="14305" y="20398"/>
                  </a:lnTo>
                  <a:lnTo>
                    <a:pt x="13289" y="20550"/>
                  </a:lnTo>
                  <a:lnTo>
                    <a:pt x="12252" y="20658"/>
                  </a:lnTo>
                  <a:lnTo>
                    <a:pt x="11193" y="20744"/>
                  </a:lnTo>
                  <a:lnTo>
                    <a:pt x="10156" y="20787"/>
                  </a:lnTo>
                  <a:lnTo>
                    <a:pt x="9119" y="20787"/>
                  </a:lnTo>
                  <a:lnTo>
                    <a:pt x="8082" y="20766"/>
                  </a:lnTo>
                  <a:lnTo>
                    <a:pt x="7045" y="20701"/>
                  </a:lnTo>
                  <a:lnTo>
                    <a:pt x="6007" y="20593"/>
                  </a:lnTo>
                  <a:lnTo>
                    <a:pt x="4970" y="20463"/>
                  </a:lnTo>
                  <a:lnTo>
                    <a:pt x="3933" y="20290"/>
                  </a:lnTo>
                  <a:lnTo>
                    <a:pt x="2918" y="20074"/>
                  </a:lnTo>
                  <a:lnTo>
                    <a:pt x="1902" y="19837"/>
                  </a:lnTo>
                  <a:lnTo>
                    <a:pt x="886" y="19556"/>
                  </a:lnTo>
                  <a:lnTo>
                    <a:pt x="886" y="19556"/>
                  </a:lnTo>
                  <a:lnTo>
                    <a:pt x="692" y="18346"/>
                  </a:lnTo>
                  <a:lnTo>
                    <a:pt x="519" y="17179"/>
                  </a:lnTo>
                  <a:lnTo>
                    <a:pt x="368" y="16012"/>
                  </a:lnTo>
                  <a:lnTo>
                    <a:pt x="238" y="14889"/>
                  </a:lnTo>
                  <a:lnTo>
                    <a:pt x="130" y="13743"/>
                  </a:lnTo>
                  <a:lnTo>
                    <a:pt x="65" y="12641"/>
                  </a:lnTo>
                  <a:lnTo>
                    <a:pt x="22" y="11518"/>
                  </a:lnTo>
                  <a:lnTo>
                    <a:pt x="1" y="10416"/>
                  </a:lnTo>
                  <a:lnTo>
                    <a:pt x="1" y="9292"/>
                  </a:lnTo>
                  <a:lnTo>
                    <a:pt x="22" y="8190"/>
                  </a:lnTo>
                  <a:lnTo>
                    <a:pt x="65" y="7067"/>
                  </a:lnTo>
                  <a:lnTo>
                    <a:pt x="152" y="5943"/>
                  </a:lnTo>
                  <a:lnTo>
                    <a:pt x="260" y="4798"/>
                  </a:lnTo>
                  <a:lnTo>
                    <a:pt x="389" y="3631"/>
                  </a:lnTo>
                  <a:lnTo>
                    <a:pt x="541" y="2464"/>
                  </a:lnTo>
                  <a:lnTo>
                    <a:pt x="735" y="1254"/>
                  </a:lnTo>
                  <a:lnTo>
                    <a:pt x="735" y="1254"/>
                  </a:lnTo>
                  <a:lnTo>
                    <a:pt x="1751" y="973"/>
                  </a:lnTo>
                  <a:lnTo>
                    <a:pt x="2788" y="714"/>
                  </a:lnTo>
                  <a:lnTo>
                    <a:pt x="3847" y="520"/>
                  </a:lnTo>
                  <a:lnTo>
                    <a:pt x="4884" y="325"/>
                  </a:lnTo>
                  <a:lnTo>
                    <a:pt x="5943" y="195"/>
                  </a:lnTo>
                  <a:lnTo>
                    <a:pt x="7001" y="87"/>
                  </a:lnTo>
                  <a:lnTo>
                    <a:pt x="8060" y="23"/>
                  </a:lnTo>
                  <a:lnTo>
                    <a:pt x="9119" y="1"/>
                  </a:lnTo>
                  <a:lnTo>
                    <a:pt x="10178" y="1"/>
                  </a:lnTo>
                  <a:lnTo>
                    <a:pt x="11236" y="44"/>
                  </a:lnTo>
                  <a:lnTo>
                    <a:pt x="12295" y="131"/>
                  </a:lnTo>
                  <a:lnTo>
                    <a:pt x="13354" y="239"/>
                  </a:lnTo>
                  <a:lnTo>
                    <a:pt x="14413" y="390"/>
                  </a:lnTo>
                  <a:lnTo>
                    <a:pt x="15472" y="584"/>
                  </a:lnTo>
                  <a:lnTo>
                    <a:pt x="16509" y="822"/>
                  </a:lnTo>
                  <a:lnTo>
                    <a:pt x="17546" y="1081"/>
                  </a:lnTo>
                  <a:lnTo>
                    <a:pt x="17546" y="1081"/>
                  </a:lnTo>
                  <a:lnTo>
                    <a:pt x="17719" y="2291"/>
                  </a:lnTo>
                  <a:lnTo>
                    <a:pt x="17892" y="3501"/>
                  </a:lnTo>
                  <a:lnTo>
                    <a:pt x="18021" y="4690"/>
                  </a:lnTo>
                  <a:lnTo>
                    <a:pt x="18129" y="5857"/>
                  </a:lnTo>
                  <a:lnTo>
                    <a:pt x="18216" y="7002"/>
                  </a:lnTo>
                  <a:lnTo>
                    <a:pt x="18259" y="8147"/>
                  </a:lnTo>
                  <a:lnTo>
                    <a:pt x="18302" y="9271"/>
                  </a:lnTo>
                  <a:lnTo>
                    <a:pt x="18302" y="10416"/>
                  </a:lnTo>
                  <a:lnTo>
                    <a:pt x="18280" y="11539"/>
                  </a:lnTo>
                  <a:lnTo>
                    <a:pt x="18216" y="12685"/>
                  </a:lnTo>
                  <a:lnTo>
                    <a:pt x="18151" y="13808"/>
                  </a:lnTo>
                  <a:lnTo>
                    <a:pt x="18043" y="14975"/>
                  </a:lnTo>
                  <a:lnTo>
                    <a:pt x="17913" y="16120"/>
                  </a:lnTo>
                  <a:lnTo>
                    <a:pt x="17762" y="17309"/>
                  </a:lnTo>
                  <a:lnTo>
                    <a:pt x="17589" y="18497"/>
                  </a:lnTo>
                  <a:lnTo>
                    <a:pt x="17373" y="19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16346575" y="2635100"/>
              <a:ext cx="461325" cy="439200"/>
            </a:xfrm>
            <a:custGeom>
              <a:avLst/>
              <a:gdLst/>
              <a:ahLst/>
              <a:cxnLst/>
              <a:rect l="l" t="t" r="r" b="b"/>
              <a:pathLst>
                <a:path w="18453" h="17568" extrusionOk="0">
                  <a:moveTo>
                    <a:pt x="8254" y="0"/>
                  </a:moveTo>
                  <a:lnTo>
                    <a:pt x="7260" y="22"/>
                  </a:lnTo>
                  <a:lnTo>
                    <a:pt x="6288" y="65"/>
                  </a:lnTo>
                  <a:lnTo>
                    <a:pt x="5294" y="130"/>
                  </a:lnTo>
                  <a:lnTo>
                    <a:pt x="4322" y="195"/>
                  </a:lnTo>
                  <a:lnTo>
                    <a:pt x="3328" y="281"/>
                  </a:lnTo>
                  <a:lnTo>
                    <a:pt x="2355" y="389"/>
                  </a:lnTo>
                  <a:lnTo>
                    <a:pt x="1383" y="519"/>
                  </a:lnTo>
                  <a:lnTo>
                    <a:pt x="1145" y="562"/>
                  </a:lnTo>
                  <a:lnTo>
                    <a:pt x="908" y="670"/>
                  </a:lnTo>
                  <a:lnTo>
                    <a:pt x="692" y="800"/>
                  </a:lnTo>
                  <a:lnTo>
                    <a:pt x="475" y="994"/>
                  </a:lnTo>
                  <a:lnTo>
                    <a:pt x="324" y="1189"/>
                  </a:lnTo>
                  <a:lnTo>
                    <a:pt x="195" y="1405"/>
                  </a:lnTo>
                  <a:lnTo>
                    <a:pt x="108" y="1642"/>
                  </a:lnTo>
                  <a:lnTo>
                    <a:pt x="65" y="1880"/>
                  </a:lnTo>
                  <a:lnTo>
                    <a:pt x="22" y="2788"/>
                  </a:lnTo>
                  <a:lnTo>
                    <a:pt x="0" y="3695"/>
                  </a:lnTo>
                  <a:lnTo>
                    <a:pt x="0" y="5510"/>
                  </a:lnTo>
                  <a:lnTo>
                    <a:pt x="43" y="7325"/>
                  </a:lnTo>
                  <a:lnTo>
                    <a:pt x="130" y="9119"/>
                  </a:lnTo>
                  <a:lnTo>
                    <a:pt x="259" y="10934"/>
                  </a:lnTo>
                  <a:lnTo>
                    <a:pt x="432" y="12727"/>
                  </a:lnTo>
                  <a:lnTo>
                    <a:pt x="648" y="14520"/>
                  </a:lnTo>
                  <a:lnTo>
                    <a:pt x="908" y="16292"/>
                  </a:lnTo>
                  <a:lnTo>
                    <a:pt x="972" y="16508"/>
                  </a:lnTo>
                  <a:lnTo>
                    <a:pt x="1059" y="16724"/>
                  </a:lnTo>
                  <a:lnTo>
                    <a:pt x="1189" y="16897"/>
                  </a:lnTo>
                  <a:lnTo>
                    <a:pt x="1361" y="17070"/>
                  </a:lnTo>
                  <a:lnTo>
                    <a:pt x="1534" y="17200"/>
                  </a:lnTo>
                  <a:lnTo>
                    <a:pt x="1750" y="17308"/>
                  </a:lnTo>
                  <a:lnTo>
                    <a:pt x="1966" y="17373"/>
                  </a:lnTo>
                  <a:lnTo>
                    <a:pt x="2204" y="17416"/>
                  </a:lnTo>
                  <a:lnTo>
                    <a:pt x="3954" y="17481"/>
                  </a:lnTo>
                  <a:lnTo>
                    <a:pt x="5704" y="17524"/>
                  </a:lnTo>
                  <a:lnTo>
                    <a:pt x="7476" y="17545"/>
                  </a:lnTo>
                  <a:lnTo>
                    <a:pt x="9227" y="17567"/>
                  </a:lnTo>
                  <a:lnTo>
                    <a:pt x="10998" y="17545"/>
                  </a:lnTo>
                  <a:lnTo>
                    <a:pt x="12749" y="17524"/>
                  </a:lnTo>
                  <a:lnTo>
                    <a:pt x="14499" y="17481"/>
                  </a:lnTo>
                  <a:lnTo>
                    <a:pt x="16271" y="17416"/>
                  </a:lnTo>
                  <a:lnTo>
                    <a:pt x="16487" y="17373"/>
                  </a:lnTo>
                  <a:lnTo>
                    <a:pt x="16703" y="17308"/>
                  </a:lnTo>
                  <a:lnTo>
                    <a:pt x="16919" y="17200"/>
                  </a:lnTo>
                  <a:lnTo>
                    <a:pt x="17092" y="17070"/>
                  </a:lnTo>
                  <a:lnTo>
                    <a:pt x="17264" y="16897"/>
                  </a:lnTo>
                  <a:lnTo>
                    <a:pt x="17394" y="16724"/>
                  </a:lnTo>
                  <a:lnTo>
                    <a:pt x="17481" y="16508"/>
                  </a:lnTo>
                  <a:lnTo>
                    <a:pt x="17545" y="16292"/>
                  </a:lnTo>
                  <a:lnTo>
                    <a:pt x="17805" y="14520"/>
                  </a:lnTo>
                  <a:lnTo>
                    <a:pt x="18021" y="12727"/>
                  </a:lnTo>
                  <a:lnTo>
                    <a:pt x="18194" y="10934"/>
                  </a:lnTo>
                  <a:lnTo>
                    <a:pt x="18345" y="9119"/>
                  </a:lnTo>
                  <a:lnTo>
                    <a:pt x="18431" y="7325"/>
                  </a:lnTo>
                  <a:lnTo>
                    <a:pt x="18453" y="5510"/>
                  </a:lnTo>
                  <a:lnTo>
                    <a:pt x="18453" y="3695"/>
                  </a:lnTo>
                  <a:lnTo>
                    <a:pt x="18431" y="2788"/>
                  </a:lnTo>
                  <a:lnTo>
                    <a:pt x="18388" y="1880"/>
                  </a:lnTo>
                  <a:lnTo>
                    <a:pt x="18345" y="1642"/>
                  </a:lnTo>
                  <a:lnTo>
                    <a:pt x="18280" y="1405"/>
                  </a:lnTo>
                  <a:lnTo>
                    <a:pt x="18150" y="1189"/>
                  </a:lnTo>
                  <a:lnTo>
                    <a:pt x="17978" y="994"/>
                  </a:lnTo>
                  <a:lnTo>
                    <a:pt x="17783" y="800"/>
                  </a:lnTo>
                  <a:lnTo>
                    <a:pt x="17545" y="670"/>
                  </a:lnTo>
                  <a:lnTo>
                    <a:pt x="17329" y="562"/>
                  </a:lnTo>
                  <a:lnTo>
                    <a:pt x="17092" y="519"/>
                  </a:lnTo>
                  <a:lnTo>
                    <a:pt x="16098" y="389"/>
                  </a:lnTo>
                  <a:lnTo>
                    <a:pt x="15125" y="281"/>
                  </a:lnTo>
                  <a:lnTo>
                    <a:pt x="14131" y="195"/>
                  </a:lnTo>
                  <a:lnTo>
                    <a:pt x="13159" y="130"/>
                  </a:lnTo>
                  <a:lnTo>
                    <a:pt x="12187" y="65"/>
                  </a:lnTo>
                  <a:lnTo>
                    <a:pt x="11193" y="22"/>
                  </a:lnTo>
                  <a:lnTo>
                    <a:pt x="102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16528600" y="2815525"/>
              <a:ext cx="97275" cy="148025"/>
            </a:xfrm>
            <a:custGeom>
              <a:avLst/>
              <a:gdLst/>
              <a:ahLst/>
              <a:cxnLst/>
              <a:rect l="l" t="t" r="r" b="b"/>
              <a:pathLst>
                <a:path w="3891" h="5921" extrusionOk="0">
                  <a:moveTo>
                    <a:pt x="1946" y="0"/>
                  </a:moveTo>
                  <a:lnTo>
                    <a:pt x="1751" y="22"/>
                  </a:lnTo>
                  <a:lnTo>
                    <a:pt x="1557" y="65"/>
                  </a:lnTo>
                  <a:lnTo>
                    <a:pt x="1362" y="130"/>
                  </a:lnTo>
                  <a:lnTo>
                    <a:pt x="1189" y="238"/>
                  </a:lnTo>
                  <a:lnTo>
                    <a:pt x="1016" y="367"/>
                  </a:lnTo>
                  <a:lnTo>
                    <a:pt x="865" y="519"/>
                  </a:lnTo>
                  <a:lnTo>
                    <a:pt x="714" y="670"/>
                  </a:lnTo>
                  <a:lnTo>
                    <a:pt x="563" y="864"/>
                  </a:lnTo>
                  <a:lnTo>
                    <a:pt x="433" y="1080"/>
                  </a:lnTo>
                  <a:lnTo>
                    <a:pt x="325" y="1318"/>
                  </a:lnTo>
                  <a:lnTo>
                    <a:pt x="239" y="1556"/>
                  </a:lnTo>
                  <a:lnTo>
                    <a:pt x="152" y="1815"/>
                  </a:lnTo>
                  <a:lnTo>
                    <a:pt x="87" y="2074"/>
                  </a:lnTo>
                  <a:lnTo>
                    <a:pt x="44" y="2377"/>
                  </a:lnTo>
                  <a:lnTo>
                    <a:pt x="1" y="2658"/>
                  </a:lnTo>
                  <a:lnTo>
                    <a:pt x="1" y="2960"/>
                  </a:lnTo>
                  <a:lnTo>
                    <a:pt x="1" y="3263"/>
                  </a:lnTo>
                  <a:lnTo>
                    <a:pt x="44" y="3565"/>
                  </a:lnTo>
                  <a:lnTo>
                    <a:pt x="87" y="3846"/>
                  </a:lnTo>
                  <a:lnTo>
                    <a:pt x="152" y="4127"/>
                  </a:lnTo>
                  <a:lnTo>
                    <a:pt x="239" y="4386"/>
                  </a:lnTo>
                  <a:lnTo>
                    <a:pt x="325" y="4624"/>
                  </a:lnTo>
                  <a:lnTo>
                    <a:pt x="433" y="4840"/>
                  </a:lnTo>
                  <a:lnTo>
                    <a:pt x="563" y="5056"/>
                  </a:lnTo>
                  <a:lnTo>
                    <a:pt x="714" y="5251"/>
                  </a:lnTo>
                  <a:lnTo>
                    <a:pt x="865" y="5424"/>
                  </a:lnTo>
                  <a:lnTo>
                    <a:pt x="1016" y="5575"/>
                  </a:lnTo>
                  <a:lnTo>
                    <a:pt x="1189" y="5683"/>
                  </a:lnTo>
                  <a:lnTo>
                    <a:pt x="1362" y="5791"/>
                  </a:lnTo>
                  <a:lnTo>
                    <a:pt x="1557" y="5856"/>
                  </a:lnTo>
                  <a:lnTo>
                    <a:pt x="1751" y="5921"/>
                  </a:lnTo>
                  <a:lnTo>
                    <a:pt x="2140" y="5921"/>
                  </a:lnTo>
                  <a:lnTo>
                    <a:pt x="2334" y="5856"/>
                  </a:lnTo>
                  <a:lnTo>
                    <a:pt x="2529" y="5791"/>
                  </a:lnTo>
                  <a:lnTo>
                    <a:pt x="2702" y="5683"/>
                  </a:lnTo>
                  <a:lnTo>
                    <a:pt x="2875" y="5575"/>
                  </a:lnTo>
                  <a:lnTo>
                    <a:pt x="3047" y="5424"/>
                  </a:lnTo>
                  <a:lnTo>
                    <a:pt x="3199" y="5251"/>
                  </a:lnTo>
                  <a:lnTo>
                    <a:pt x="3328" y="5056"/>
                  </a:lnTo>
                  <a:lnTo>
                    <a:pt x="3458" y="4840"/>
                  </a:lnTo>
                  <a:lnTo>
                    <a:pt x="3566" y="4624"/>
                  </a:lnTo>
                  <a:lnTo>
                    <a:pt x="3653" y="4386"/>
                  </a:lnTo>
                  <a:lnTo>
                    <a:pt x="3739" y="4127"/>
                  </a:lnTo>
                  <a:lnTo>
                    <a:pt x="3804" y="3846"/>
                  </a:lnTo>
                  <a:lnTo>
                    <a:pt x="3869" y="3565"/>
                  </a:lnTo>
                  <a:lnTo>
                    <a:pt x="3890" y="3263"/>
                  </a:lnTo>
                  <a:lnTo>
                    <a:pt x="3890" y="2960"/>
                  </a:lnTo>
                  <a:lnTo>
                    <a:pt x="3890" y="2658"/>
                  </a:lnTo>
                  <a:lnTo>
                    <a:pt x="3869" y="2377"/>
                  </a:lnTo>
                  <a:lnTo>
                    <a:pt x="3804" y="2074"/>
                  </a:lnTo>
                  <a:lnTo>
                    <a:pt x="3739" y="1815"/>
                  </a:lnTo>
                  <a:lnTo>
                    <a:pt x="3653" y="1556"/>
                  </a:lnTo>
                  <a:lnTo>
                    <a:pt x="3566" y="1318"/>
                  </a:lnTo>
                  <a:lnTo>
                    <a:pt x="3458" y="1080"/>
                  </a:lnTo>
                  <a:lnTo>
                    <a:pt x="3328" y="864"/>
                  </a:lnTo>
                  <a:lnTo>
                    <a:pt x="3199" y="670"/>
                  </a:lnTo>
                  <a:lnTo>
                    <a:pt x="3047" y="519"/>
                  </a:lnTo>
                  <a:lnTo>
                    <a:pt x="2875" y="367"/>
                  </a:lnTo>
                  <a:lnTo>
                    <a:pt x="2702" y="238"/>
                  </a:lnTo>
                  <a:lnTo>
                    <a:pt x="2529" y="130"/>
                  </a:lnTo>
                  <a:lnTo>
                    <a:pt x="2334" y="65"/>
                  </a:lnTo>
                  <a:lnTo>
                    <a:pt x="2140" y="22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16550225" y="2837125"/>
              <a:ext cx="54025" cy="104825"/>
            </a:xfrm>
            <a:custGeom>
              <a:avLst/>
              <a:gdLst/>
              <a:ahLst/>
              <a:cxnLst/>
              <a:rect l="l" t="t" r="r" b="b"/>
              <a:pathLst>
                <a:path w="2161" h="4193" extrusionOk="0">
                  <a:moveTo>
                    <a:pt x="1081" y="0"/>
                  </a:moveTo>
                  <a:lnTo>
                    <a:pt x="994" y="22"/>
                  </a:lnTo>
                  <a:lnTo>
                    <a:pt x="886" y="44"/>
                  </a:lnTo>
                  <a:lnTo>
                    <a:pt x="800" y="87"/>
                  </a:lnTo>
                  <a:lnTo>
                    <a:pt x="692" y="173"/>
                  </a:lnTo>
                  <a:lnTo>
                    <a:pt x="605" y="260"/>
                  </a:lnTo>
                  <a:lnTo>
                    <a:pt x="519" y="346"/>
                  </a:lnTo>
                  <a:lnTo>
                    <a:pt x="346" y="605"/>
                  </a:lnTo>
                  <a:lnTo>
                    <a:pt x="216" y="930"/>
                  </a:lnTo>
                  <a:lnTo>
                    <a:pt x="108" y="1275"/>
                  </a:lnTo>
                  <a:lnTo>
                    <a:pt x="22" y="1664"/>
                  </a:lnTo>
                  <a:lnTo>
                    <a:pt x="0" y="1880"/>
                  </a:lnTo>
                  <a:lnTo>
                    <a:pt x="0" y="2096"/>
                  </a:lnTo>
                  <a:lnTo>
                    <a:pt x="0" y="2312"/>
                  </a:lnTo>
                  <a:lnTo>
                    <a:pt x="22" y="2528"/>
                  </a:lnTo>
                  <a:lnTo>
                    <a:pt x="108" y="2917"/>
                  </a:lnTo>
                  <a:lnTo>
                    <a:pt x="216" y="3285"/>
                  </a:lnTo>
                  <a:lnTo>
                    <a:pt x="346" y="3587"/>
                  </a:lnTo>
                  <a:lnTo>
                    <a:pt x="519" y="3847"/>
                  </a:lnTo>
                  <a:lnTo>
                    <a:pt x="605" y="3955"/>
                  </a:lnTo>
                  <a:lnTo>
                    <a:pt x="692" y="4041"/>
                  </a:lnTo>
                  <a:lnTo>
                    <a:pt x="800" y="4106"/>
                  </a:lnTo>
                  <a:lnTo>
                    <a:pt x="886" y="4149"/>
                  </a:lnTo>
                  <a:lnTo>
                    <a:pt x="994" y="4192"/>
                  </a:lnTo>
                  <a:lnTo>
                    <a:pt x="1167" y="4192"/>
                  </a:lnTo>
                  <a:lnTo>
                    <a:pt x="1275" y="4149"/>
                  </a:lnTo>
                  <a:lnTo>
                    <a:pt x="1361" y="4106"/>
                  </a:lnTo>
                  <a:lnTo>
                    <a:pt x="1469" y="4041"/>
                  </a:lnTo>
                  <a:lnTo>
                    <a:pt x="1556" y="3955"/>
                  </a:lnTo>
                  <a:lnTo>
                    <a:pt x="1642" y="3847"/>
                  </a:lnTo>
                  <a:lnTo>
                    <a:pt x="1815" y="3587"/>
                  </a:lnTo>
                  <a:lnTo>
                    <a:pt x="1945" y="3285"/>
                  </a:lnTo>
                  <a:lnTo>
                    <a:pt x="2074" y="2917"/>
                  </a:lnTo>
                  <a:lnTo>
                    <a:pt x="2139" y="2528"/>
                  </a:lnTo>
                  <a:lnTo>
                    <a:pt x="2161" y="2312"/>
                  </a:lnTo>
                  <a:lnTo>
                    <a:pt x="2161" y="2096"/>
                  </a:lnTo>
                  <a:lnTo>
                    <a:pt x="2161" y="1880"/>
                  </a:lnTo>
                  <a:lnTo>
                    <a:pt x="2139" y="1664"/>
                  </a:lnTo>
                  <a:lnTo>
                    <a:pt x="2074" y="1275"/>
                  </a:lnTo>
                  <a:lnTo>
                    <a:pt x="1945" y="930"/>
                  </a:lnTo>
                  <a:lnTo>
                    <a:pt x="1815" y="605"/>
                  </a:lnTo>
                  <a:lnTo>
                    <a:pt x="1642" y="346"/>
                  </a:lnTo>
                  <a:lnTo>
                    <a:pt x="1556" y="260"/>
                  </a:lnTo>
                  <a:lnTo>
                    <a:pt x="1469" y="173"/>
                  </a:lnTo>
                  <a:lnTo>
                    <a:pt x="1361" y="87"/>
                  </a:lnTo>
                  <a:lnTo>
                    <a:pt x="1275" y="44"/>
                  </a:lnTo>
                  <a:lnTo>
                    <a:pt x="1167" y="22"/>
                  </a:lnTo>
                  <a:lnTo>
                    <a:pt x="10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16330900" y="3048875"/>
              <a:ext cx="492675" cy="38375"/>
            </a:xfrm>
            <a:custGeom>
              <a:avLst/>
              <a:gdLst/>
              <a:ahLst/>
              <a:cxnLst/>
              <a:rect l="l" t="t" r="r" b="b"/>
              <a:pathLst>
                <a:path w="19707" h="1535" extrusionOk="0">
                  <a:moveTo>
                    <a:pt x="606" y="1"/>
                  </a:moveTo>
                  <a:lnTo>
                    <a:pt x="476" y="44"/>
                  </a:lnTo>
                  <a:lnTo>
                    <a:pt x="346" y="130"/>
                  </a:lnTo>
                  <a:lnTo>
                    <a:pt x="217" y="217"/>
                  </a:lnTo>
                  <a:lnTo>
                    <a:pt x="130" y="325"/>
                  </a:lnTo>
                  <a:lnTo>
                    <a:pt x="65" y="454"/>
                  </a:lnTo>
                  <a:lnTo>
                    <a:pt x="22" y="606"/>
                  </a:lnTo>
                  <a:lnTo>
                    <a:pt x="0" y="757"/>
                  </a:lnTo>
                  <a:lnTo>
                    <a:pt x="22" y="908"/>
                  </a:lnTo>
                  <a:lnTo>
                    <a:pt x="65" y="1059"/>
                  </a:lnTo>
                  <a:lnTo>
                    <a:pt x="130" y="1189"/>
                  </a:lnTo>
                  <a:lnTo>
                    <a:pt x="217" y="1297"/>
                  </a:lnTo>
                  <a:lnTo>
                    <a:pt x="346" y="1405"/>
                  </a:lnTo>
                  <a:lnTo>
                    <a:pt x="476" y="1470"/>
                  </a:lnTo>
                  <a:lnTo>
                    <a:pt x="606" y="1513"/>
                  </a:lnTo>
                  <a:lnTo>
                    <a:pt x="778" y="1535"/>
                  </a:lnTo>
                  <a:lnTo>
                    <a:pt x="18950" y="1535"/>
                  </a:lnTo>
                  <a:lnTo>
                    <a:pt x="19102" y="1513"/>
                  </a:lnTo>
                  <a:lnTo>
                    <a:pt x="19231" y="1470"/>
                  </a:lnTo>
                  <a:lnTo>
                    <a:pt x="19361" y="1405"/>
                  </a:lnTo>
                  <a:lnTo>
                    <a:pt x="19490" y="1297"/>
                  </a:lnTo>
                  <a:lnTo>
                    <a:pt x="19577" y="1189"/>
                  </a:lnTo>
                  <a:lnTo>
                    <a:pt x="19642" y="1059"/>
                  </a:lnTo>
                  <a:lnTo>
                    <a:pt x="19685" y="908"/>
                  </a:lnTo>
                  <a:lnTo>
                    <a:pt x="19707" y="757"/>
                  </a:lnTo>
                  <a:lnTo>
                    <a:pt x="19685" y="606"/>
                  </a:lnTo>
                  <a:lnTo>
                    <a:pt x="19642" y="454"/>
                  </a:lnTo>
                  <a:lnTo>
                    <a:pt x="19577" y="325"/>
                  </a:lnTo>
                  <a:lnTo>
                    <a:pt x="19490" y="217"/>
                  </a:lnTo>
                  <a:lnTo>
                    <a:pt x="19361" y="130"/>
                  </a:lnTo>
                  <a:lnTo>
                    <a:pt x="19231" y="44"/>
                  </a:lnTo>
                  <a:lnTo>
                    <a:pt x="191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16395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5986" y="1"/>
                  </a:moveTo>
                  <a:lnTo>
                    <a:pt x="5813" y="23"/>
                  </a:lnTo>
                  <a:lnTo>
                    <a:pt x="5640" y="87"/>
                  </a:lnTo>
                  <a:lnTo>
                    <a:pt x="5445" y="174"/>
                  </a:lnTo>
                  <a:lnTo>
                    <a:pt x="5273" y="303"/>
                  </a:lnTo>
                  <a:lnTo>
                    <a:pt x="5057" y="455"/>
                  </a:lnTo>
                  <a:lnTo>
                    <a:pt x="4862" y="628"/>
                  </a:lnTo>
                  <a:lnTo>
                    <a:pt x="4646" y="844"/>
                  </a:lnTo>
                  <a:lnTo>
                    <a:pt x="4430" y="1103"/>
                  </a:lnTo>
                  <a:lnTo>
                    <a:pt x="3933" y="1708"/>
                  </a:lnTo>
                  <a:lnTo>
                    <a:pt x="3738" y="1946"/>
                  </a:lnTo>
                  <a:lnTo>
                    <a:pt x="3522" y="2183"/>
                  </a:lnTo>
                  <a:lnTo>
                    <a:pt x="3285" y="2399"/>
                  </a:lnTo>
                  <a:lnTo>
                    <a:pt x="3047" y="2594"/>
                  </a:lnTo>
                  <a:lnTo>
                    <a:pt x="2788" y="2788"/>
                  </a:lnTo>
                  <a:lnTo>
                    <a:pt x="2528" y="2961"/>
                  </a:lnTo>
                  <a:lnTo>
                    <a:pt x="2248" y="3134"/>
                  </a:lnTo>
                  <a:lnTo>
                    <a:pt x="1988" y="3264"/>
                  </a:lnTo>
                  <a:lnTo>
                    <a:pt x="1707" y="3393"/>
                  </a:lnTo>
                  <a:lnTo>
                    <a:pt x="1448" y="3501"/>
                  </a:lnTo>
                  <a:lnTo>
                    <a:pt x="1167" y="3566"/>
                  </a:lnTo>
                  <a:lnTo>
                    <a:pt x="908" y="3631"/>
                  </a:lnTo>
                  <a:lnTo>
                    <a:pt x="670" y="3653"/>
                  </a:lnTo>
                  <a:lnTo>
                    <a:pt x="433" y="3653"/>
                  </a:lnTo>
                  <a:lnTo>
                    <a:pt x="195" y="3631"/>
                  </a:lnTo>
                  <a:lnTo>
                    <a:pt x="0" y="3588"/>
                  </a:lnTo>
                  <a:lnTo>
                    <a:pt x="389" y="3825"/>
                  </a:lnTo>
                  <a:lnTo>
                    <a:pt x="778" y="4063"/>
                  </a:lnTo>
                  <a:lnTo>
                    <a:pt x="1210" y="4258"/>
                  </a:lnTo>
                  <a:lnTo>
                    <a:pt x="1643" y="4430"/>
                  </a:lnTo>
                  <a:lnTo>
                    <a:pt x="2118" y="4582"/>
                  </a:lnTo>
                  <a:lnTo>
                    <a:pt x="2572" y="4711"/>
                  </a:lnTo>
                  <a:lnTo>
                    <a:pt x="3047" y="4798"/>
                  </a:lnTo>
                  <a:lnTo>
                    <a:pt x="3501" y="4863"/>
                  </a:lnTo>
                  <a:lnTo>
                    <a:pt x="3976" y="4863"/>
                  </a:lnTo>
                  <a:lnTo>
                    <a:pt x="4430" y="4841"/>
                  </a:lnTo>
                  <a:lnTo>
                    <a:pt x="4884" y="4776"/>
                  </a:lnTo>
                  <a:lnTo>
                    <a:pt x="5316" y="4668"/>
                  </a:lnTo>
                  <a:lnTo>
                    <a:pt x="5510" y="4603"/>
                  </a:lnTo>
                  <a:lnTo>
                    <a:pt x="5705" y="4517"/>
                  </a:lnTo>
                  <a:lnTo>
                    <a:pt x="5899" y="4409"/>
                  </a:lnTo>
                  <a:lnTo>
                    <a:pt x="6094" y="4301"/>
                  </a:lnTo>
                  <a:lnTo>
                    <a:pt x="6288" y="4193"/>
                  </a:lnTo>
                  <a:lnTo>
                    <a:pt x="6461" y="4063"/>
                  </a:lnTo>
                  <a:lnTo>
                    <a:pt x="6612" y="3912"/>
                  </a:lnTo>
                  <a:lnTo>
                    <a:pt x="6764" y="3739"/>
                  </a:lnTo>
                  <a:lnTo>
                    <a:pt x="7044" y="3415"/>
                  </a:lnTo>
                  <a:lnTo>
                    <a:pt x="7282" y="3112"/>
                  </a:lnTo>
                  <a:lnTo>
                    <a:pt x="7455" y="2832"/>
                  </a:lnTo>
                  <a:lnTo>
                    <a:pt x="7606" y="2551"/>
                  </a:lnTo>
                  <a:lnTo>
                    <a:pt x="7693" y="2291"/>
                  </a:lnTo>
                  <a:lnTo>
                    <a:pt x="7757" y="2054"/>
                  </a:lnTo>
                  <a:lnTo>
                    <a:pt x="7801" y="1838"/>
                  </a:lnTo>
                  <a:lnTo>
                    <a:pt x="7801" y="1621"/>
                  </a:lnTo>
                  <a:lnTo>
                    <a:pt x="7757" y="1427"/>
                  </a:lnTo>
                  <a:lnTo>
                    <a:pt x="7714" y="1233"/>
                  </a:lnTo>
                  <a:lnTo>
                    <a:pt x="7628" y="1081"/>
                  </a:lnTo>
                  <a:lnTo>
                    <a:pt x="7541" y="908"/>
                  </a:lnTo>
                  <a:lnTo>
                    <a:pt x="7412" y="779"/>
                  </a:lnTo>
                  <a:lnTo>
                    <a:pt x="7304" y="649"/>
                  </a:lnTo>
                  <a:lnTo>
                    <a:pt x="7152" y="520"/>
                  </a:lnTo>
                  <a:lnTo>
                    <a:pt x="7023" y="411"/>
                  </a:lnTo>
                  <a:lnTo>
                    <a:pt x="6850" y="282"/>
                  </a:lnTo>
                  <a:lnTo>
                    <a:pt x="6677" y="174"/>
                  </a:lnTo>
                  <a:lnTo>
                    <a:pt x="6504" y="87"/>
                  </a:lnTo>
                  <a:lnTo>
                    <a:pt x="6331" y="44"/>
                  </a:lnTo>
                  <a:lnTo>
                    <a:pt x="61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16563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1642" y="1"/>
                  </a:moveTo>
                  <a:lnTo>
                    <a:pt x="1470" y="44"/>
                  </a:lnTo>
                  <a:lnTo>
                    <a:pt x="1297" y="87"/>
                  </a:lnTo>
                  <a:lnTo>
                    <a:pt x="1124" y="174"/>
                  </a:lnTo>
                  <a:lnTo>
                    <a:pt x="973" y="282"/>
                  </a:lnTo>
                  <a:lnTo>
                    <a:pt x="778" y="411"/>
                  </a:lnTo>
                  <a:lnTo>
                    <a:pt x="649" y="520"/>
                  </a:lnTo>
                  <a:lnTo>
                    <a:pt x="519" y="649"/>
                  </a:lnTo>
                  <a:lnTo>
                    <a:pt x="389" y="779"/>
                  </a:lnTo>
                  <a:lnTo>
                    <a:pt x="281" y="908"/>
                  </a:lnTo>
                  <a:lnTo>
                    <a:pt x="173" y="1081"/>
                  </a:lnTo>
                  <a:lnTo>
                    <a:pt x="87" y="1233"/>
                  </a:lnTo>
                  <a:lnTo>
                    <a:pt x="44" y="1427"/>
                  </a:lnTo>
                  <a:lnTo>
                    <a:pt x="22" y="1621"/>
                  </a:lnTo>
                  <a:lnTo>
                    <a:pt x="0" y="1838"/>
                  </a:lnTo>
                  <a:lnTo>
                    <a:pt x="44" y="2054"/>
                  </a:lnTo>
                  <a:lnTo>
                    <a:pt x="108" y="2291"/>
                  </a:lnTo>
                  <a:lnTo>
                    <a:pt x="195" y="2551"/>
                  </a:lnTo>
                  <a:lnTo>
                    <a:pt x="346" y="2832"/>
                  </a:lnTo>
                  <a:lnTo>
                    <a:pt x="519" y="3112"/>
                  </a:lnTo>
                  <a:lnTo>
                    <a:pt x="757" y="3415"/>
                  </a:lnTo>
                  <a:lnTo>
                    <a:pt x="1037" y="3739"/>
                  </a:lnTo>
                  <a:lnTo>
                    <a:pt x="1189" y="3912"/>
                  </a:lnTo>
                  <a:lnTo>
                    <a:pt x="1362" y="4063"/>
                  </a:lnTo>
                  <a:lnTo>
                    <a:pt x="1534" y="4193"/>
                  </a:lnTo>
                  <a:lnTo>
                    <a:pt x="1707" y="4301"/>
                  </a:lnTo>
                  <a:lnTo>
                    <a:pt x="1902" y="4409"/>
                  </a:lnTo>
                  <a:lnTo>
                    <a:pt x="2096" y="4517"/>
                  </a:lnTo>
                  <a:lnTo>
                    <a:pt x="2291" y="4603"/>
                  </a:lnTo>
                  <a:lnTo>
                    <a:pt x="2507" y="4668"/>
                  </a:lnTo>
                  <a:lnTo>
                    <a:pt x="2917" y="4776"/>
                  </a:lnTo>
                  <a:lnTo>
                    <a:pt x="3371" y="4841"/>
                  </a:lnTo>
                  <a:lnTo>
                    <a:pt x="3825" y="4863"/>
                  </a:lnTo>
                  <a:lnTo>
                    <a:pt x="4300" y="4863"/>
                  </a:lnTo>
                  <a:lnTo>
                    <a:pt x="4754" y="4798"/>
                  </a:lnTo>
                  <a:lnTo>
                    <a:pt x="5229" y="4711"/>
                  </a:lnTo>
                  <a:lnTo>
                    <a:pt x="5705" y="4582"/>
                  </a:lnTo>
                  <a:lnTo>
                    <a:pt x="6158" y="4430"/>
                  </a:lnTo>
                  <a:lnTo>
                    <a:pt x="6591" y="4258"/>
                  </a:lnTo>
                  <a:lnTo>
                    <a:pt x="7023" y="4063"/>
                  </a:lnTo>
                  <a:lnTo>
                    <a:pt x="7433" y="3825"/>
                  </a:lnTo>
                  <a:lnTo>
                    <a:pt x="7801" y="3588"/>
                  </a:lnTo>
                  <a:lnTo>
                    <a:pt x="7606" y="3631"/>
                  </a:lnTo>
                  <a:lnTo>
                    <a:pt x="7390" y="3653"/>
                  </a:lnTo>
                  <a:lnTo>
                    <a:pt x="7152" y="3653"/>
                  </a:lnTo>
                  <a:lnTo>
                    <a:pt x="6893" y="3631"/>
                  </a:lnTo>
                  <a:lnTo>
                    <a:pt x="6634" y="3566"/>
                  </a:lnTo>
                  <a:lnTo>
                    <a:pt x="6375" y="3501"/>
                  </a:lnTo>
                  <a:lnTo>
                    <a:pt x="6094" y="3393"/>
                  </a:lnTo>
                  <a:lnTo>
                    <a:pt x="5813" y="3264"/>
                  </a:lnTo>
                  <a:lnTo>
                    <a:pt x="5553" y="3134"/>
                  </a:lnTo>
                  <a:lnTo>
                    <a:pt x="5273" y="2961"/>
                  </a:lnTo>
                  <a:lnTo>
                    <a:pt x="5013" y="2788"/>
                  </a:lnTo>
                  <a:lnTo>
                    <a:pt x="4754" y="2594"/>
                  </a:lnTo>
                  <a:lnTo>
                    <a:pt x="4516" y="2399"/>
                  </a:lnTo>
                  <a:lnTo>
                    <a:pt x="4279" y="2183"/>
                  </a:lnTo>
                  <a:lnTo>
                    <a:pt x="4063" y="1946"/>
                  </a:lnTo>
                  <a:lnTo>
                    <a:pt x="3868" y="1708"/>
                  </a:lnTo>
                  <a:lnTo>
                    <a:pt x="3393" y="1103"/>
                  </a:lnTo>
                  <a:lnTo>
                    <a:pt x="3155" y="844"/>
                  </a:lnTo>
                  <a:lnTo>
                    <a:pt x="2939" y="628"/>
                  </a:lnTo>
                  <a:lnTo>
                    <a:pt x="2744" y="455"/>
                  </a:lnTo>
                  <a:lnTo>
                    <a:pt x="2550" y="303"/>
                  </a:lnTo>
                  <a:lnTo>
                    <a:pt x="2356" y="174"/>
                  </a:lnTo>
                  <a:lnTo>
                    <a:pt x="2161" y="87"/>
                  </a:lnTo>
                  <a:lnTo>
                    <a:pt x="1988" y="23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1664097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24" y="43"/>
                  </a:lnTo>
                  <a:lnTo>
                    <a:pt x="238" y="108"/>
                  </a:lnTo>
                  <a:lnTo>
                    <a:pt x="151" y="195"/>
                  </a:lnTo>
                  <a:lnTo>
                    <a:pt x="87" y="303"/>
                  </a:lnTo>
                  <a:lnTo>
                    <a:pt x="43" y="411"/>
                  </a:lnTo>
                  <a:lnTo>
                    <a:pt x="0" y="540"/>
                  </a:lnTo>
                  <a:lnTo>
                    <a:pt x="0" y="692"/>
                  </a:lnTo>
                  <a:lnTo>
                    <a:pt x="0" y="821"/>
                  </a:lnTo>
                  <a:lnTo>
                    <a:pt x="43" y="951"/>
                  </a:lnTo>
                  <a:lnTo>
                    <a:pt x="87" y="1081"/>
                  </a:lnTo>
                  <a:lnTo>
                    <a:pt x="151" y="1189"/>
                  </a:lnTo>
                  <a:lnTo>
                    <a:pt x="238" y="1275"/>
                  </a:lnTo>
                  <a:lnTo>
                    <a:pt x="324" y="1340"/>
                  </a:lnTo>
                  <a:lnTo>
                    <a:pt x="432" y="1383"/>
                  </a:lnTo>
                  <a:lnTo>
                    <a:pt x="648" y="1383"/>
                  </a:lnTo>
                  <a:lnTo>
                    <a:pt x="756" y="1340"/>
                  </a:lnTo>
                  <a:lnTo>
                    <a:pt x="843" y="1275"/>
                  </a:lnTo>
                  <a:lnTo>
                    <a:pt x="929" y="1189"/>
                  </a:lnTo>
                  <a:lnTo>
                    <a:pt x="994" y="1081"/>
                  </a:lnTo>
                  <a:lnTo>
                    <a:pt x="1059" y="951"/>
                  </a:lnTo>
                  <a:lnTo>
                    <a:pt x="1081" y="821"/>
                  </a:lnTo>
                  <a:lnTo>
                    <a:pt x="1102" y="692"/>
                  </a:lnTo>
                  <a:lnTo>
                    <a:pt x="1081" y="540"/>
                  </a:lnTo>
                  <a:lnTo>
                    <a:pt x="1059" y="411"/>
                  </a:lnTo>
                  <a:lnTo>
                    <a:pt x="994" y="303"/>
                  </a:lnTo>
                  <a:lnTo>
                    <a:pt x="929" y="195"/>
                  </a:lnTo>
                  <a:lnTo>
                    <a:pt x="843" y="108"/>
                  </a:lnTo>
                  <a:lnTo>
                    <a:pt x="756" y="43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1648702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46" y="43"/>
                  </a:lnTo>
                  <a:lnTo>
                    <a:pt x="238" y="108"/>
                  </a:lnTo>
                  <a:lnTo>
                    <a:pt x="173" y="195"/>
                  </a:lnTo>
                  <a:lnTo>
                    <a:pt x="108" y="303"/>
                  </a:lnTo>
                  <a:lnTo>
                    <a:pt x="43" y="411"/>
                  </a:lnTo>
                  <a:lnTo>
                    <a:pt x="22" y="540"/>
                  </a:lnTo>
                  <a:lnTo>
                    <a:pt x="0" y="692"/>
                  </a:lnTo>
                  <a:lnTo>
                    <a:pt x="22" y="821"/>
                  </a:lnTo>
                  <a:lnTo>
                    <a:pt x="43" y="951"/>
                  </a:lnTo>
                  <a:lnTo>
                    <a:pt x="108" y="1081"/>
                  </a:lnTo>
                  <a:lnTo>
                    <a:pt x="173" y="1189"/>
                  </a:lnTo>
                  <a:lnTo>
                    <a:pt x="238" y="1275"/>
                  </a:lnTo>
                  <a:lnTo>
                    <a:pt x="346" y="1340"/>
                  </a:lnTo>
                  <a:lnTo>
                    <a:pt x="432" y="1383"/>
                  </a:lnTo>
                  <a:lnTo>
                    <a:pt x="670" y="1383"/>
                  </a:lnTo>
                  <a:lnTo>
                    <a:pt x="756" y="1340"/>
                  </a:lnTo>
                  <a:lnTo>
                    <a:pt x="864" y="1275"/>
                  </a:lnTo>
                  <a:lnTo>
                    <a:pt x="951" y="1189"/>
                  </a:lnTo>
                  <a:lnTo>
                    <a:pt x="1016" y="1081"/>
                  </a:lnTo>
                  <a:lnTo>
                    <a:pt x="1059" y="951"/>
                  </a:lnTo>
                  <a:lnTo>
                    <a:pt x="1080" y="821"/>
                  </a:lnTo>
                  <a:lnTo>
                    <a:pt x="1102" y="692"/>
                  </a:lnTo>
                  <a:lnTo>
                    <a:pt x="1080" y="540"/>
                  </a:lnTo>
                  <a:lnTo>
                    <a:pt x="1059" y="411"/>
                  </a:lnTo>
                  <a:lnTo>
                    <a:pt x="1016" y="303"/>
                  </a:lnTo>
                  <a:lnTo>
                    <a:pt x="951" y="195"/>
                  </a:lnTo>
                  <a:lnTo>
                    <a:pt x="864" y="108"/>
                  </a:lnTo>
                  <a:lnTo>
                    <a:pt x="756" y="4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16624750" y="3157450"/>
              <a:ext cx="107525" cy="39475"/>
            </a:xfrm>
            <a:custGeom>
              <a:avLst/>
              <a:gdLst/>
              <a:ahLst/>
              <a:cxnLst/>
              <a:rect l="l" t="t" r="r" b="b"/>
              <a:pathLst>
                <a:path w="4301" h="1579" extrusionOk="0">
                  <a:moveTo>
                    <a:pt x="563" y="1"/>
                  </a:moveTo>
                  <a:lnTo>
                    <a:pt x="455" y="22"/>
                  </a:lnTo>
                  <a:lnTo>
                    <a:pt x="347" y="65"/>
                  </a:lnTo>
                  <a:lnTo>
                    <a:pt x="260" y="130"/>
                  </a:lnTo>
                  <a:lnTo>
                    <a:pt x="195" y="195"/>
                  </a:lnTo>
                  <a:lnTo>
                    <a:pt x="87" y="282"/>
                  </a:lnTo>
                  <a:lnTo>
                    <a:pt x="44" y="390"/>
                  </a:lnTo>
                  <a:lnTo>
                    <a:pt x="1" y="519"/>
                  </a:lnTo>
                  <a:lnTo>
                    <a:pt x="23" y="670"/>
                  </a:lnTo>
                  <a:lnTo>
                    <a:pt x="87" y="800"/>
                  </a:lnTo>
                  <a:lnTo>
                    <a:pt x="174" y="951"/>
                  </a:lnTo>
                  <a:lnTo>
                    <a:pt x="325" y="1059"/>
                  </a:lnTo>
                  <a:lnTo>
                    <a:pt x="498" y="1167"/>
                  </a:lnTo>
                  <a:lnTo>
                    <a:pt x="757" y="1189"/>
                  </a:lnTo>
                  <a:lnTo>
                    <a:pt x="1146" y="1211"/>
                  </a:lnTo>
                  <a:lnTo>
                    <a:pt x="2119" y="1232"/>
                  </a:lnTo>
                  <a:lnTo>
                    <a:pt x="2659" y="1276"/>
                  </a:lnTo>
                  <a:lnTo>
                    <a:pt x="3199" y="1340"/>
                  </a:lnTo>
                  <a:lnTo>
                    <a:pt x="3437" y="1384"/>
                  </a:lnTo>
                  <a:lnTo>
                    <a:pt x="3674" y="1448"/>
                  </a:lnTo>
                  <a:lnTo>
                    <a:pt x="3890" y="1513"/>
                  </a:lnTo>
                  <a:lnTo>
                    <a:pt x="4063" y="1578"/>
                  </a:lnTo>
                  <a:lnTo>
                    <a:pt x="4171" y="1578"/>
                  </a:lnTo>
                  <a:lnTo>
                    <a:pt x="4236" y="1556"/>
                  </a:lnTo>
                  <a:lnTo>
                    <a:pt x="4279" y="1513"/>
                  </a:lnTo>
                  <a:lnTo>
                    <a:pt x="4301" y="1470"/>
                  </a:lnTo>
                  <a:lnTo>
                    <a:pt x="4279" y="1427"/>
                  </a:lnTo>
                  <a:lnTo>
                    <a:pt x="4236" y="1362"/>
                  </a:lnTo>
                  <a:lnTo>
                    <a:pt x="4085" y="1211"/>
                  </a:lnTo>
                  <a:lnTo>
                    <a:pt x="3847" y="1059"/>
                  </a:lnTo>
                  <a:lnTo>
                    <a:pt x="3545" y="887"/>
                  </a:lnTo>
                  <a:lnTo>
                    <a:pt x="3199" y="714"/>
                  </a:lnTo>
                  <a:lnTo>
                    <a:pt x="2810" y="541"/>
                  </a:lnTo>
                  <a:lnTo>
                    <a:pt x="2399" y="390"/>
                  </a:lnTo>
                  <a:lnTo>
                    <a:pt x="1989" y="238"/>
                  </a:lnTo>
                  <a:lnTo>
                    <a:pt x="1600" y="130"/>
                  </a:lnTo>
                  <a:lnTo>
                    <a:pt x="1211" y="44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16422725" y="3157450"/>
              <a:ext cx="107000" cy="39475"/>
            </a:xfrm>
            <a:custGeom>
              <a:avLst/>
              <a:gdLst/>
              <a:ahLst/>
              <a:cxnLst/>
              <a:rect l="l" t="t" r="r" b="b"/>
              <a:pathLst>
                <a:path w="4280" h="1579" extrusionOk="0">
                  <a:moveTo>
                    <a:pt x="3415" y="1"/>
                  </a:moveTo>
                  <a:lnTo>
                    <a:pt x="3069" y="44"/>
                  </a:lnTo>
                  <a:lnTo>
                    <a:pt x="2702" y="130"/>
                  </a:lnTo>
                  <a:lnTo>
                    <a:pt x="2291" y="238"/>
                  </a:lnTo>
                  <a:lnTo>
                    <a:pt x="1881" y="390"/>
                  </a:lnTo>
                  <a:lnTo>
                    <a:pt x="1470" y="541"/>
                  </a:lnTo>
                  <a:lnTo>
                    <a:pt x="1081" y="714"/>
                  </a:lnTo>
                  <a:lnTo>
                    <a:pt x="735" y="887"/>
                  </a:lnTo>
                  <a:lnTo>
                    <a:pt x="433" y="1059"/>
                  </a:lnTo>
                  <a:lnTo>
                    <a:pt x="195" y="1211"/>
                  </a:lnTo>
                  <a:lnTo>
                    <a:pt x="44" y="1362"/>
                  </a:lnTo>
                  <a:lnTo>
                    <a:pt x="1" y="1427"/>
                  </a:lnTo>
                  <a:lnTo>
                    <a:pt x="1" y="1470"/>
                  </a:lnTo>
                  <a:lnTo>
                    <a:pt x="1" y="1513"/>
                  </a:lnTo>
                  <a:lnTo>
                    <a:pt x="44" y="1556"/>
                  </a:lnTo>
                  <a:lnTo>
                    <a:pt x="109" y="1578"/>
                  </a:lnTo>
                  <a:lnTo>
                    <a:pt x="217" y="1578"/>
                  </a:lnTo>
                  <a:lnTo>
                    <a:pt x="411" y="1513"/>
                  </a:lnTo>
                  <a:lnTo>
                    <a:pt x="606" y="1448"/>
                  </a:lnTo>
                  <a:lnTo>
                    <a:pt x="843" y="1384"/>
                  </a:lnTo>
                  <a:lnTo>
                    <a:pt x="1103" y="1340"/>
                  </a:lnTo>
                  <a:lnTo>
                    <a:pt x="1621" y="1276"/>
                  </a:lnTo>
                  <a:lnTo>
                    <a:pt x="2162" y="1232"/>
                  </a:lnTo>
                  <a:lnTo>
                    <a:pt x="3155" y="1211"/>
                  </a:lnTo>
                  <a:lnTo>
                    <a:pt x="3523" y="1189"/>
                  </a:lnTo>
                  <a:lnTo>
                    <a:pt x="3782" y="1167"/>
                  </a:lnTo>
                  <a:lnTo>
                    <a:pt x="3955" y="1059"/>
                  </a:lnTo>
                  <a:lnTo>
                    <a:pt x="4106" y="951"/>
                  </a:lnTo>
                  <a:lnTo>
                    <a:pt x="4193" y="800"/>
                  </a:lnTo>
                  <a:lnTo>
                    <a:pt x="4257" y="670"/>
                  </a:lnTo>
                  <a:lnTo>
                    <a:pt x="4279" y="519"/>
                  </a:lnTo>
                  <a:lnTo>
                    <a:pt x="4257" y="390"/>
                  </a:lnTo>
                  <a:lnTo>
                    <a:pt x="4193" y="282"/>
                  </a:lnTo>
                  <a:lnTo>
                    <a:pt x="4085" y="195"/>
                  </a:lnTo>
                  <a:lnTo>
                    <a:pt x="4020" y="130"/>
                  </a:lnTo>
                  <a:lnTo>
                    <a:pt x="3933" y="65"/>
                  </a:lnTo>
                  <a:lnTo>
                    <a:pt x="3825" y="22"/>
                  </a:lnTo>
                  <a:lnTo>
                    <a:pt x="37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16313075" y="3508025"/>
              <a:ext cx="528325" cy="501325"/>
            </a:xfrm>
            <a:custGeom>
              <a:avLst/>
              <a:gdLst/>
              <a:ahLst/>
              <a:cxnLst/>
              <a:rect l="l" t="t" r="r" b="b"/>
              <a:pathLst>
                <a:path w="21133" h="20053" extrusionOk="0">
                  <a:moveTo>
                    <a:pt x="0" y="1"/>
                  </a:moveTo>
                  <a:lnTo>
                    <a:pt x="0" y="20053"/>
                  </a:lnTo>
                  <a:lnTo>
                    <a:pt x="21133" y="20053"/>
                  </a:lnTo>
                  <a:lnTo>
                    <a:pt x="21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16426525" y="3663600"/>
              <a:ext cx="301425" cy="10850"/>
            </a:xfrm>
            <a:custGeom>
              <a:avLst/>
              <a:gdLst/>
              <a:ahLst/>
              <a:cxnLst/>
              <a:rect l="l" t="t" r="r" b="b"/>
              <a:pathLst>
                <a:path w="12057" h="434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1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1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16395725" y="36322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7" y="195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8"/>
                  </a:lnTo>
                  <a:lnTo>
                    <a:pt x="433" y="2486"/>
                  </a:lnTo>
                  <a:lnTo>
                    <a:pt x="519" y="2594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85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16686350" y="36322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6" y="195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8"/>
                  </a:lnTo>
                  <a:lnTo>
                    <a:pt x="411" y="2486"/>
                  </a:lnTo>
                  <a:lnTo>
                    <a:pt x="519" y="2594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63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167031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30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5"/>
                  </a:lnTo>
                  <a:lnTo>
                    <a:pt x="22" y="605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05"/>
                  </a:lnTo>
                  <a:lnTo>
                    <a:pt x="475" y="1469"/>
                  </a:lnTo>
                  <a:lnTo>
                    <a:pt x="627" y="1534"/>
                  </a:lnTo>
                  <a:lnTo>
                    <a:pt x="929" y="1534"/>
                  </a:lnTo>
                  <a:lnTo>
                    <a:pt x="1080" y="1469"/>
                  </a:lnTo>
                  <a:lnTo>
                    <a:pt x="1210" y="1405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05"/>
                  </a:lnTo>
                  <a:lnTo>
                    <a:pt x="1491" y="475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30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164130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30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5"/>
                  </a:lnTo>
                  <a:lnTo>
                    <a:pt x="1" y="605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05"/>
                  </a:lnTo>
                  <a:lnTo>
                    <a:pt x="455" y="1469"/>
                  </a:lnTo>
                  <a:lnTo>
                    <a:pt x="606" y="1534"/>
                  </a:lnTo>
                  <a:lnTo>
                    <a:pt x="908" y="1534"/>
                  </a:lnTo>
                  <a:lnTo>
                    <a:pt x="1060" y="1469"/>
                  </a:lnTo>
                  <a:lnTo>
                    <a:pt x="1189" y="1405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05"/>
                  </a:lnTo>
                  <a:lnTo>
                    <a:pt x="1470" y="475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30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16426525" y="3768400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0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0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16395725" y="37370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7" y="173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93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F2B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16686350" y="37370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6" y="173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93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167031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78" y="1"/>
                  </a:moveTo>
                  <a:lnTo>
                    <a:pt x="627" y="23"/>
                  </a:lnTo>
                  <a:lnTo>
                    <a:pt x="475" y="66"/>
                  </a:lnTo>
                  <a:lnTo>
                    <a:pt x="346" y="131"/>
                  </a:lnTo>
                  <a:lnTo>
                    <a:pt x="238" y="217"/>
                  </a:lnTo>
                  <a:lnTo>
                    <a:pt x="130" y="347"/>
                  </a:lnTo>
                  <a:lnTo>
                    <a:pt x="65" y="476"/>
                  </a:lnTo>
                  <a:lnTo>
                    <a:pt x="22" y="606"/>
                  </a:lnTo>
                  <a:lnTo>
                    <a:pt x="0" y="779"/>
                  </a:lnTo>
                  <a:lnTo>
                    <a:pt x="22" y="930"/>
                  </a:lnTo>
                  <a:lnTo>
                    <a:pt x="65" y="1060"/>
                  </a:lnTo>
                  <a:lnTo>
                    <a:pt x="130" y="1189"/>
                  </a:lnTo>
                  <a:lnTo>
                    <a:pt x="238" y="1319"/>
                  </a:lnTo>
                  <a:lnTo>
                    <a:pt x="346" y="1405"/>
                  </a:lnTo>
                  <a:lnTo>
                    <a:pt x="475" y="1470"/>
                  </a:lnTo>
                  <a:lnTo>
                    <a:pt x="627" y="1514"/>
                  </a:lnTo>
                  <a:lnTo>
                    <a:pt x="778" y="1535"/>
                  </a:lnTo>
                  <a:lnTo>
                    <a:pt x="929" y="1514"/>
                  </a:lnTo>
                  <a:lnTo>
                    <a:pt x="1080" y="1470"/>
                  </a:lnTo>
                  <a:lnTo>
                    <a:pt x="1210" y="1405"/>
                  </a:lnTo>
                  <a:lnTo>
                    <a:pt x="1318" y="1319"/>
                  </a:lnTo>
                  <a:lnTo>
                    <a:pt x="1405" y="1189"/>
                  </a:lnTo>
                  <a:lnTo>
                    <a:pt x="1491" y="1060"/>
                  </a:lnTo>
                  <a:lnTo>
                    <a:pt x="1534" y="930"/>
                  </a:lnTo>
                  <a:lnTo>
                    <a:pt x="1534" y="779"/>
                  </a:lnTo>
                  <a:lnTo>
                    <a:pt x="1534" y="606"/>
                  </a:lnTo>
                  <a:lnTo>
                    <a:pt x="1491" y="476"/>
                  </a:lnTo>
                  <a:lnTo>
                    <a:pt x="1405" y="347"/>
                  </a:lnTo>
                  <a:lnTo>
                    <a:pt x="1318" y="217"/>
                  </a:lnTo>
                  <a:lnTo>
                    <a:pt x="1210" y="131"/>
                  </a:lnTo>
                  <a:lnTo>
                    <a:pt x="1080" y="66"/>
                  </a:lnTo>
                  <a:lnTo>
                    <a:pt x="929" y="2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164130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57" y="1"/>
                  </a:moveTo>
                  <a:lnTo>
                    <a:pt x="606" y="23"/>
                  </a:lnTo>
                  <a:lnTo>
                    <a:pt x="455" y="66"/>
                  </a:lnTo>
                  <a:lnTo>
                    <a:pt x="325" y="131"/>
                  </a:lnTo>
                  <a:lnTo>
                    <a:pt x="217" y="217"/>
                  </a:lnTo>
                  <a:lnTo>
                    <a:pt x="130" y="347"/>
                  </a:lnTo>
                  <a:lnTo>
                    <a:pt x="44" y="476"/>
                  </a:lnTo>
                  <a:lnTo>
                    <a:pt x="1" y="606"/>
                  </a:lnTo>
                  <a:lnTo>
                    <a:pt x="1" y="779"/>
                  </a:lnTo>
                  <a:lnTo>
                    <a:pt x="1" y="930"/>
                  </a:lnTo>
                  <a:lnTo>
                    <a:pt x="44" y="1060"/>
                  </a:lnTo>
                  <a:lnTo>
                    <a:pt x="130" y="1189"/>
                  </a:lnTo>
                  <a:lnTo>
                    <a:pt x="217" y="1319"/>
                  </a:lnTo>
                  <a:lnTo>
                    <a:pt x="325" y="1405"/>
                  </a:lnTo>
                  <a:lnTo>
                    <a:pt x="455" y="1470"/>
                  </a:lnTo>
                  <a:lnTo>
                    <a:pt x="606" y="1514"/>
                  </a:lnTo>
                  <a:lnTo>
                    <a:pt x="757" y="1535"/>
                  </a:lnTo>
                  <a:lnTo>
                    <a:pt x="908" y="1514"/>
                  </a:lnTo>
                  <a:lnTo>
                    <a:pt x="1060" y="1470"/>
                  </a:lnTo>
                  <a:lnTo>
                    <a:pt x="1189" y="1405"/>
                  </a:lnTo>
                  <a:lnTo>
                    <a:pt x="1297" y="1319"/>
                  </a:lnTo>
                  <a:lnTo>
                    <a:pt x="1405" y="1189"/>
                  </a:lnTo>
                  <a:lnTo>
                    <a:pt x="1470" y="1060"/>
                  </a:lnTo>
                  <a:lnTo>
                    <a:pt x="1513" y="930"/>
                  </a:lnTo>
                  <a:lnTo>
                    <a:pt x="1535" y="779"/>
                  </a:lnTo>
                  <a:lnTo>
                    <a:pt x="1513" y="606"/>
                  </a:lnTo>
                  <a:lnTo>
                    <a:pt x="1470" y="476"/>
                  </a:lnTo>
                  <a:lnTo>
                    <a:pt x="1405" y="347"/>
                  </a:lnTo>
                  <a:lnTo>
                    <a:pt x="1297" y="217"/>
                  </a:lnTo>
                  <a:lnTo>
                    <a:pt x="1189" y="131"/>
                  </a:lnTo>
                  <a:lnTo>
                    <a:pt x="1060" y="66"/>
                  </a:lnTo>
                  <a:lnTo>
                    <a:pt x="908" y="23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16426525" y="3869975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216" y="0"/>
                  </a:moveTo>
                  <a:lnTo>
                    <a:pt x="130" y="22"/>
                  </a:lnTo>
                  <a:lnTo>
                    <a:pt x="65" y="65"/>
                  </a:lnTo>
                  <a:lnTo>
                    <a:pt x="22" y="130"/>
                  </a:lnTo>
                  <a:lnTo>
                    <a:pt x="0" y="216"/>
                  </a:lnTo>
                  <a:lnTo>
                    <a:pt x="22" y="303"/>
                  </a:lnTo>
                  <a:lnTo>
                    <a:pt x="65" y="367"/>
                  </a:lnTo>
                  <a:lnTo>
                    <a:pt x="130" y="411"/>
                  </a:lnTo>
                  <a:lnTo>
                    <a:pt x="216" y="432"/>
                  </a:lnTo>
                  <a:lnTo>
                    <a:pt x="11841" y="432"/>
                  </a:lnTo>
                  <a:lnTo>
                    <a:pt x="11927" y="411"/>
                  </a:lnTo>
                  <a:lnTo>
                    <a:pt x="11992" y="367"/>
                  </a:lnTo>
                  <a:lnTo>
                    <a:pt x="12035" y="303"/>
                  </a:lnTo>
                  <a:lnTo>
                    <a:pt x="12057" y="216"/>
                  </a:lnTo>
                  <a:lnTo>
                    <a:pt x="12035" y="130"/>
                  </a:lnTo>
                  <a:lnTo>
                    <a:pt x="11992" y="65"/>
                  </a:lnTo>
                  <a:lnTo>
                    <a:pt x="11927" y="22"/>
                  </a:lnTo>
                  <a:lnTo>
                    <a:pt x="1184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16395725" y="3839175"/>
              <a:ext cx="72950" cy="72400"/>
            </a:xfrm>
            <a:custGeom>
              <a:avLst/>
              <a:gdLst/>
              <a:ahLst/>
              <a:cxnLst/>
              <a:rect l="l" t="t" r="r" b="b"/>
              <a:pathLst>
                <a:path w="2918" h="2896" extrusionOk="0">
                  <a:moveTo>
                    <a:pt x="1297" y="0"/>
                  </a:moveTo>
                  <a:lnTo>
                    <a:pt x="1167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7" y="173"/>
                  </a:lnTo>
                  <a:lnTo>
                    <a:pt x="649" y="238"/>
                  </a:lnTo>
                  <a:lnTo>
                    <a:pt x="519" y="324"/>
                  </a:lnTo>
                  <a:lnTo>
                    <a:pt x="433" y="411"/>
                  </a:lnTo>
                  <a:lnTo>
                    <a:pt x="325" y="519"/>
                  </a:lnTo>
                  <a:lnTo>
                    <a:pt x="260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72"/>
                  </a:lnTo>
                  <a:lnTo>
                    <a:pt x="649" y="2658"/>
                  </a:lnTo>
                  <a:lnTo>
                    <a:pt x="757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67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51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40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917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85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40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51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16686350" y="38391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7" y="0"/>
                  </a:moveTo>
                  <a:lnTo>
                    <a:pt x="1145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6" y="173"/>
                  </a:lnTo>
                  <a:lnTo>
                    <a:pt x="627" y="238"/>
                  </a:lnTo>
                  <a:lnTo>
                    <a:pt x="519" y="324"/>
                  </a:lnTo>
                  <a:lnTo>
                    <a:pt x="411" y="411"/>
                  </a:lnTo>
                  <a:lnTo>
                    <a:pt x="324" y="519"/>
                  </a:lnTo>
                  <a:lnTo>
                    <a:pt x="238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72"/>
                  </a:lnTo>
                  <a:lnTo>
                    <a:pt x="627" y="2658"/>
                  </a:lnTo>
                  <a:lnTo>
                    <a:pt x="756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45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29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39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896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63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39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29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167031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51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6"/>
                  </a:lnTo>
                  <a:lnTo>
                    <a:pt x="22" y="627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26"/>
                  </a:lnTo>
                  <a:lnTo>
                    <a:pt x="475" y="1491"/>
                  </a:lnTo>
                  <a:lnTo>
                    <a:pt x="627" y="1534"/>
                  </a:lnTo>
                  <a:lnTo>
                    <a:pt x="778" y="1556"/>
                  </a:lnTo>
                  <a:lnTo>
                    <a:pt x="929" y="1534"/>
                  </a:lnTo>
                  <a:lnTo>
                    <a:pt x="1080" y="1491"/>
                  </a:lnTo>
                  <a:lnTo>
                    <a:pt x="1210" y="1426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27"/>
                  </a:lnTo>
                  <a:lnTo>
                    <a:pt x="1491" y="476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51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164130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51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6"/>
                  </a:lnTo>
                  <a:lnTo>
                    <a:pt x="1" y="627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26"/>
                  </a:lnTo>
                  <a:lnTo>
                    <a:pt x="455" y="1491"/>
                  </a:lnTo>
                  <a:lnTo>
                    <a:pt x="606" y="1534"/>
                  </a:lnTo>
                  <a:lnTo>
                    <a:pt x="757" y="1556"/>
                  </a:lnTo>
                  <a:lnTo>
                    <a:pt x="908" y="1534"/>
                  </a:lnTo>
                  <a:lnTo>
                    <a:pt x="1060" y="1491"/>
                  </a:lnTo>
                  <a:lnTo>
                    <a:pt x="1189" y="1426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27"/>
                  </a:lnTo>
                  <a:lnTo>
                    <a:pt x="1470" y="476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51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16472425" y="4146000"/>
              <a:ext cx="214475" cy="177750"/>
            </a:xfrm>
            <a:custGeom>
              <a:avLst/>
              <a:gdLst/>
              <a:ahLst/>
              <a:cxnLst/>
              <a:rect l="l" t="t" r="r" b="b"/>
              <a:pathLst>
                <a:path w="8579" h="7110" extrusionOk="0">
                  <a:moveTo>
                    <a:pt x="4279" y="0"/>
                  </a:moveTo>
                  <a:lnTo>
                    <a:pt x="1" y="7109"/>
                  </a:lnTo>
                  <a:lnTo>
                    <a:pt x="8579" y="7109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16310925" y="4019600"/>
              <a:ext cx="533175" cy="30275"/>
            </a:xfrm>
            <a:custGeom>
              <a:avLst/>
              <a:gdLst/>
              <a:ahLst/>
              <a:cxnLst/>
              <a:rect l="l" t="t" r="r" b="b"/>
              <a:pathLst>
                <a:path w="21327" h="1211" extrusionOk="0">
                  <a:moveTo>
                    <a:pt x="0" y="0"/>
                  </a:moveTo>
                  <a:lnTo>
                    <a:pt x="0" y="1210"/>
                  </a:lnTo>
                  <a:lnTo>
                    <a:pt x="21327" y="1210"/>
                  </a:lnTo>
                  <a:lnTo>
                    <a:pt x="213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16309825" y="4929275"/>
              <a:ext cx="246350" cy="115625"/>
            </a:xfrm>
            <a:custGeom>
              <a:avLst/>
              <a:gdLst/>
              <a:ahLst/>
              <a:cxnLst/>
              <a:rect l="l" t="t" r="r" b="b"/>
              <a:pathLst>
                <a:path w="9854" h="4625" extrusionOk="0">
                  <a:moveTo>
                    <a:pt x="4927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59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32" y="1664"/>
                  </a:lnTo>
                  <a:lnTo>
                    <a:pt x="930" y="2032"/>
                  </a:lnTo>
                  <a:lnTo>
                    <a:pt x="692" y="2399"/>
                  </a:lnTo>
                  <a:lnTo>
                    <a:pt x="476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54" y="4624"/>
                  </a:lnTo>
                  <a:lnTo>
                    <a:pt x="9789" y="4149"/>
                  </a:lnTo>
                  <a:lnTo>
                    <a:pt x="9703" y="3674"/>
                  </a:lnTo>
                  <a:lnTo>
                    <a:pt x="9551" y="3242"/>
                  </a:lnTo>
                  <a:lnTo>
                    <a:pt x="9378" y="2809"/>
                  </a:lnTo>
                  <a:lnTo>
                    <a:pt x="9162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96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16583700" y="4929275"/>
              <a:ext cx="245825" cy="115625"/>
            </a:xfrm>
            <a:custGeom>
              <a:avLst/>
              <a:gdLst/>
              <a:ahLst/>
              <a:cxnLst/>
              <a:rect l="l" t="t" r="r" b="b"/>
              <a:pathLst>
                <a:path w="9833" h="4625" extrusionOk="0">
                  <a:moveTo>
                    <a:pt x="4906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37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11" y="1664"/>
                  </a:lnTo>
                  <a:lnTo>
                    <a:pt x="930" y="2032"/>
                  </a:lnTo>
                  <a:lnTo>
                    <a:pt x="671" y="2399"/>
                  </a:lnTo>
                  <a:lnTo>
                    <a:pt x="455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32" y="4624"/>
                  </a:lnTo>
                  <a:lnTo>
                    <a:pt x="9789" y="4149"/>
                  </a:lnTo>
                  <a:lnTo>
                    <a:pt x="9681" y="3674"/>
                  </a:lnTo>
                  <a:lnTo>
                    <a:pt x="9551" y="3242"/>
                  </a:lnTo>
                  <a:lnTo>
                    <a:pt x="9357" y="2809"/>
                  </a:lnTo>
                  <a:lnTo>
                    <a:pt x="9141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74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16545350" y="3256300"/>
              <a:ext cx="62700" cy="102675"/>
            </a:xfrm>
            <a:custGeom>
              <a:avLst/>
              <a:gdLst/>
              <a:ahLst/>
              <a:cxnLst/>
              <a:rect l="l" t="t" r="r" b="b"/>
              <a:pathLst>
                <a:path w="2508" h="4107" extrusionOk="0">
                  <a:moveTo>
                    <a:pt x="1232" y="1"/>
                  </a:moveTo>
                  <a:lnTo>
                    <a:pt x="1189" y="44"/>
                  </a:lnTo>
                  <a:lnTo>
                    <a:pt x="1081" y="130"/>
                  </a:lnTo>
                  <a:lnTo>
                    <a:pt x="973" y="282"/>
                  </a:lnTo>
                  <a:lnTo>
                    <a:pt x="865" y="498"/>
                  </a:lnTo>
                  <a:lnTo>
                    <a:pt x="649" y="995"/>
                  </a:lnTo>
                  <a:lnTo>
                    <a:pt x="454" y="1600"/>
                  </a:lnTo>
                  <a:lnTo>
                    <a:pt x="260" y="2205"/>
                  </a:lnTo>
                  <a:lnTo>
                    <a:pt x="130" y="2767"/>
                  </a:lnTo>
                  <a:lnTo>
                    <a:pt x="22" y="3199"/>
                  </a:lnTo>
                  <a:lnTo>
                    <a:pt x="1" y="3480"/>
                  </a:lnTo>
                  <a:lnTo>
                    <a:pt x="1" y="3544"/>
                  </a:lnTo>
                  <a:lnTo>
                    <a:pt x="22" y="3631"/>
                  </a:lnTo>
                  <a:lnTo>
                    <a:pt x="65" y="3696"/>
                  </a:lnTo>
                  <a:lnTo>
                    <a:pt x="109" y="3761"/>
                  </a:lnTo>
                  <a:lnTo>
                    <a:pt x="260" y="3869"/>
                  </a:lnTo>
                  <a:lnTo>
                    <a:pt x="433" y="3955"/>
                  </a:lnTo>
                  <a:lnTo>
                    <a:pt x="627" y="4041"/>
                  </a:lnTo>
                  <a:lnTo>
                    <a:pt x="843" y="4085"/>
                  </a:lnTo>
                  <a:lnTo>
                    <a:pt x="1059" y="4106"/>
                  </a:lnTo>
                  <a:lnTo>
                    <a:pt x="1276" y="4106"/>
                  </a:lnTo>
                  <a:lnTo>
                    <a:pt x="1492" y="4085"/>
                  </a:lnTo>
                  <a:lnTo>
                    <a:pt x="1729" y="4041"/>
                  </a:lnTo>
                  <a:lnTo>
                    <a:pt x="1945" y="3977"/>
                  </a:lnTo>
                  <a:lnTo>
                    <a:pt x="2140" y="3890"/>
                  </a:lnTo>
                  <a:lnTo>
                    <a:pt x="2313" y="3782"/>
                  </a:lnTo>
                  <a:lnTo>
                    <a:pt x="2377" y="3717"/>
                  </a:lnTo>
                  <a:lnTo>
                    <a:pt x="2421" y="3653"/>
                  </a:lnTo>
                  <a:lnTo>
                    <a:pt x="2464" y="3566"/>
                  </a:lnTo>
                  <a:lnTo>
                    <a:pt x="2486" y="3480"/>
                  </a:lnTo>
                  <a:lnTo>
                    <a:pt x="2507" y="3393"/>
                  </a:lnTo>
                  <a:lnTo>
                    <a:pt x="2486" y="3285"/>
                  </a:lnTo>
                  <a:lnTo>
                    <a:pt x="2334" y="2529"/>
                  </a:lnTo>
                  <a:lnTo>
                    <a:pt x="2226" y="1989"/>
                  </a:lnTo>
                  <a:lnTo>
                    <a:pt x="2075" y="1405"/>
                  </a:lnTo>
                  <a:lnTo>
                    <a:pt x="1902" y="865"/>
                  </a:lnTo>
                  <a:lnTo>
                    <a:pt x="1816" y="627"/>
                  </a:lnTo>
                  <a:lnTo>
                    <a:pt x="1729" y="411"/>
                  </a:lnTo>
                  <a:lnTo>
                    <a:pt x="1621" y="239"/>
                  </a:lnTo>
                  <a:lnTo>
                    <a:pt x="1513" y="109"/>
                  </a:lnTo>
                  <a:lnTo>
                    <a:pt x="1405" y="22"/>
                  </a:lnTo>
                  <a:lnTo>
                    <a:pt x="13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1615805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2" y="65"/>
                  </a:lnTo>
                  <a:lnTo>
                    <a:pt x="1923" y="130"/>
                  </a:lnTo>
                  <a:lnTo>
                    <a:pt x="1664" y="217"/>
                  </a:lnTo>
                  <a:lnTo>
                    <a:pt x="1426" y="346"/>
                  </a:lnTo>
                  <a:lnTo>
                    <a:pt x="1210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75" y="1211"/>
                  </a:lnTo>
                  <a:lnTo>
                    <a:pt x="324" y="1427"/>
                  </a:lnTo>
                  <a:lnTo>
                    <a:pt x="216" y="1664"/>
                  </a:lnTo>
                  <a:lnTo>
                    <a:pt x="130" y="1924"/>
                  </a:lnTo>
                  <a:lnTo>
                    <a:pt x="65" y="2183"/>
                  </a:lnTo>
                  <a:lnTo>
                    <a:pt x="22" y="2464"/>
                  </a:lnTo>
                  <a:lnTo>
                    <a:pt x="0" y="2745"/>
                  </a:lnTo>
                  <a:lnTo>
                    <a:pt x="22" y="3026"/>
                  </a:lnTo>
                  <a:lnTo>
                    <a:pt x="65" y="3285"/>
                  </a:lnTo>
                  <a:lnTo>
                    <a:pt x="130" y="3544"/>
                  </a:lnTo>
                  <a:lnTo>
                    <a:pt x="216" y="3803"/>
                  </a:lnTo>
                  <a:lnTo>
                    <a:pt x="324" y="4041"/>
                  </a:lnTo>
                  <a:lnTo>
                    <a:pt x="475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0" y="4992"/>
                  </a:lnTo>
                  <a:lnTo>
                    <a:pt x="1426" y="5143"/>
                  </a:lnTo>
                  <a:lnTo>
                    <a:pt x="1664" y="5251"/>
                  </a:lnTo>
                  <a:lnTo>
                    <a:pt x="1923" y="5338"/>
                  </a:lnTo>
                  <a:lnTo>
                    <a:pt x="2182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4" y="5402"/>
                  </a:lnTo>
                  <a:lnTo>
                    <a:pt x="3544" y="5338"/>
                  </a:lnTo>
                  <a:lnTo>
                    <a:pt x="3781" y="5251"/>
                  </a:lnTo>
                  <a:lnTo>
                    <a:pt x="4019" y="5143"/>
                  </a:lnTo>
                  <a:lnTo>
                    <a:pt x="4257" y="4992"/>
                  </a:lnTo>
                  <a:lnTo>
                    <a:pt x="4451" y="4841"/>
                  </a:lnTo>
                  <a:lnTo>
                    <a:pt x="4646" y="4668"/>
                  </a:lnTo>
                  <a:lnTo>
                    <a:pt x="4840" y="4473"/>
                  </a:lnTo>
                  <a:lnTo>
                    <a:pt x="4991" y="4257"/>
                  </a:lnTo>
                  <a:lnTo>
                    <a:pt x="5121" y="4041"/>
                  </a:lnTo>
                  <a:lnTo>
                    <a:pt x="5229" y="3803"/>
                  </a:lnTo>
                  <a:lnTo>
                    <a:pt x="5337" y="3544"/>
                  </a:lnTo>
                  <a:lnTo>
                    <a:pt x="5402" y="3285"/>
                  </a:lnTo>
                  <a:lnTo>
                    <a:pt x="5445" y="3026"/>
                  </a:lnTo>
                  <a:lnTo>
                    <a:pt x="5445" y="2745"/>
                  </a:lnTo>
                  <a:lnTo>
                    <a:pt x="5445" y="2464"/>
                  </a:lnTo>
                  <a:lnTo>
                    <a:pt x="5402" y="2183"/>
                  </a:lnTo>
                  <a:lnTo>
                    <a:pt x="5337" y="1924"/>
                  </a:lnTo>
                  <a:lnTo>
                    <a:pt x="5229" y="1664"/>
                  </a:lnTo>
                  <a:lnTo>
                    <a:pt x="5121" y="1427"/>
                  </a:lnTo>
                  <a:lnTo>
                    <a:pt x="4991" y="1211"/>
                  </a:lnTo>
                  <a:lnTo>
                    <a:pt x="4840" y="995"/>
                  </a:lnTo>
                  <a:lnTo>
                    <a:pt x="4646" y="800"/>
                  </a:lnTo>
                  <a:lnTo>
                    <a:pt x="4451" y="627"/>
                  </a:lnTo>
                  <a:lnTo>
                    <a:pt x="4257" y="476"/>
                  </a:lnTo>
                  <a:lnTo>
                    <a:pt x="4019" y="346"/>
                  </a:lnTo>
                  <a:lnTo>
                    <a:pt x="3781" y="217"/>
                  </a:lnTo>
                  <a:lnTo>
                    <a:pt x="3544" y="130"/>
                  </a:lnTo>
                  <a:lnTo>
                    <a:pt x="3284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16145625" y="4203800"/>
              <a:ext cx="162600" cy="68100"/>
            </a:xfrm>
            <a:custGeom>
              <a:avLst/>
              <a:gdLst/>
              <a:ahLst/>
              <a:cxnLst/>
              <a:rect l="l" t="t" r="r" b="b"/>
              <a:pathLst>
                <a:path w="6504" h="2724" extrusionOk="0">
                  <a:moveTo>
                    <a:pt x="0" y="0"/>
                  </a:moveTo>
                  <a:lnTo>
                    <a:pt x="108" y="2723"/>
                  </a:lnTo>
                  <a:lnTo>
                    <a:pt x="6396" y="2723"/>
                  </a:lnTo>
                  <a:lnTo>
                    <a:pt x="65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16286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0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0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16248800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10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10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162109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16173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66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6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161364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1613590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7325" y="2226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16485925" y="3986650"/>
              <a:ext cx="182625" cy="95625"/>
            </a:xfrm>
            <a:custGeom>
              <a:avLst/>
              <a:gdLst/>
              <a:ahLst/>
              <a:cxnLst/>
              <a:rect l="l" t="t" r="r" b="b"/>
              <a:pathLst>
                <a:path w="7305" h="3825" extrusionOk="0">
                  <a:moveTo>
                    <a:pt x="6008" y="1318"/>
                  </a:moveTo>
                  <a:lnTo>
                    <a:pt x="6008" y="2528"/>
                  </a:lnTo>
                  <a:lnTo>
                    <a:pt x="1319" y="2528"/>
                  </a:lnTo>
                  <a:lnTo>
                    <a:pt x="1319" y="1318"/>
                  </a:lnTo>
                  <a:close/>
                  <a:moveTo>
                    <a:pt x="1" y="0"/>
                  </a:moveTo>
                  <a:lnTo>
                    <a:pt x="1" y="3825"/>
                  </a:lnTo>
                  <a:lnTo>
                    <a:pt x="7304" y="3825"/>
                  </a:lnTo>
                  <a:lnTo>
                    <a:pt x="7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1685110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3" y="65"/>
                  </a:lnTo>
                  <a:lnTo>
                    <a:pt x="1924" y="130"/>
                  </a:lnTo>
                  <a:lnTo>
                    <a:pt x="1664" y="217"/>
                  </a:lnTo>
                  <a:lnTo>
                    <a:pt x="1427" y="346"/>
                  </a:lnTo>
                  <a:lnTo>
                    <a:pt x="1211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54" y="1211"/>
                  </a:lnTo>
                  <a:lnTo>
                    <a:pt x="325" y="1427"/>
                  </a:lnTo>
                  <a:lnTo>
                    <a:pt x="217" y="1664"/>
                  </a:lnTo>
                  <a:lnTo>
                    <a:pt x="130" y="1924"/>
                  </a:lnTo>
                  <a:lnTo>
                    <a:pt x="44" y="2183"/>
                  </a:lnTo>
                  <a:lnTo>
                    <a:pt x="22" y="2464"/>
                  </a:lnTo>
                  <a:lnTo>
                    <a:pt x="1" y="2745"/>
                  </a:lnTo>
                  <a:lnTo>
                    <a:pt x="22" y="3026"/>
                  </a:lnTo>
                  <a:lnTo>
                    <a:pt x="44" y="3285"/>
                  </a:lnTo>
                  <a:lnTo>
                    <a:pt x="130" y="3544"/>
                  </a:lnTo>
                  <a:lnTo>
                    <a:pt x="217" y="3803"/>
                  </a:lnTo>
                  <a:lnTo>
                    <a:pt x="325" y="4041"/>
                  </a:lnTo>
                  <a:lnTo>
                    <a:pt x="454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1" y="4992"/>
                  </a:lnTo>
                  <a:lnTo>
                    <a:pt x="1427" y="5143"/>
                  </a:lnTo>
                  <a:lnTo>
                    <a:pt x="1664" y="5251"/>
                  </a:lnTo>
                  <a:lnTo>
                    <a:pt x="1924" y="5338"/>
                  </a:lnTo>
                  <a:lnTo>
                    <a:pt x="2183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5" y="5402"/>
                  </a:lnTo>
                  <a:lnTo>
                    <a:pt x="3544" y="5338"/>
                  </a:lnTo>
                  <a:lnTo>
                    <a:pt x="3782" y="5251"/>
                  </a:lnTo>
                  <a:lnTo>
                    <a:pt x="4020" y="5143"/>
                  </a:lnTo>
                  <a:lnTo>
                    <a:pt x="4257" y="4992"/>
                  </a:lnTo>
                  <a:lnTo>
                    <a:pt x="4452" y="4841"/>
                  </a:lnTo>
                  <a:lnTo>
                    <a:pt x="4646" y="4668"/>
                  </a:lnTo>
                  <a:lnTo>
                    <a:pt x="4841" y="4473"/>
                  </a:lnTo>
                  <a:lnTo>
                    <a:pt x="4992" y="4257"/>
                  </a:lnTo>
                  <a:lnTo>
                    <a:pt x="5121" y="4041"/>
                  </a:lnTo>
                  <a:lnTo>
                    <a:pt x="5230" y="3803"/>
                  </a:lnTo>
                  <a:lnTo>
                    <a:pt x="5338" y="3544"/>
                  </a:lnTo>
                  <a:lnTo>
                    <a:pt x="5402" y="3285"/>
                  </a:lnTo>
                  <a:lnTo>
                    <a:pt x="5446" y="3026"/>
                  </a:lnTo>
                  <a:lnTo>
                    <a:pt x="5446" y="2745"/>
                  </a:lnTo>
                  <a:lnTo>
                    <a:pt x="5446" y="2464"/>
                  </a:lnTo>
                  <a:lnTo>
                    <a:pt x="5402" y="2183"/>
                  </a:lnTo>
                  <a:lnTo>
                    <a:pt x="5338" y="1924"/>
                  </a:lnTo>
                  <a:lnTo>
                    <a:pt x="5230" y="1664"/>
                  </a:lnTo>
                  <a:lnTo>
                    <a:pt x="5121" y="1427"/>
                  </a:lnTo>
                  <a:lnTo>
                    <a:pt x="4992" y="1211"/>
                  </a:lnTo>
                  <a:lnTo>
                    <a:pt x="4841" y="995"/>
                  </a:lnTo>
                  <a:lnTo>
                    <a:pt x="4646" y="800"/>
                  </a:lnTo>
                  <a:lnTo>
                    <a:pt x="4452" y="627"/>
                  </a:lnTo>
                  <a:lnTo>
                    <a:pt x="4257" y="476"/>
                  </a:lnTo>
                  <a:lnTo>
                    <a:pt x="4020" y="346"/>
                  </a:lnTo>
                  <a:lnTo>
                    <a:pt x="3782" y="217"/>
                  </a:lnTo>
                  <a:lnTo>
                    <a:pt x="3544" y="130"/>
                  </a:lnTo>
                  <a:lnTo>
                    <a:pt x="3285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16837050" y="4203800"/>
              <a:ext cx="162625" cy="68100"/>
            </a:xfrm>
            <a:custGeom>
              <a:avLst/>
              <a:gdLst/>
              <a:ahLst/>
              <a:cxnLst/>
              <a:rect l="l" t="t" r="r" b="b"/>
              <a:pathLst>
                <a:path w="6505" h="2724" extrusionOk="0">
                  <a:moveTo>
                    <a:pt x="1" y="0"/>
                  </a:moveTo>
                  <a:lnTo>
                    <a:pt x="130" y="2723"/>
                  </a:lnTo>
                  <a:lnTo>
                    <a:pt x="6397" y="2723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16825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1" y="282"/>
                  </a:lnTo>
                  <a:lnTo>
                    <a:pt x="66" y="411"/>
                  </a:lnTo>
                  <a:lnTo>
                    <a:pt x="23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3" y="2486"/>
                  </a:lnTo>
                  <a:lnTo>
                    <a:pt x="66" y="2615"/>
                  </a:lnTo>
                  <a:lnTo>
                    <a:pt x="131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60" y="2918"/>
                  </a:lnTo>
                  <a:lnTo>
                    <a:pt x="1146" y="2831"/>
                  </a:lnTo>
                  <a:lnTo>
                    <a:pt x="1233" y="2723"/>
                  </a:lnTo>
                  <a:lnTo>
                    <a:pt x="1297" y="2615"/>
                  </a:lnTo>
                  <a:lnTo>
                    <a:pt x="1341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41" y="519"/>
                  </a:lnTo>
                  <a:lnTo>
                    <a:pt x="1297" y="411"/>
                  </a:lnTo>
                  <a:lnTo>
                    <a:pt x="1233" y="282"/>
                  </a:lnTo>
                  <a:lnTo>
                    <a:pt x="1146" y="195"/>
                  </a:lnTo>
                  <a:lnTo>
                    <a:pt x="1060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168635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5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5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169008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4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4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16938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169758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390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390" y="2961"/>
                  </a:lnTo>
                  <a:lnTo>
                    <a:pt x="519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24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24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1682625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1" y="1"/>
                  </a:moveTo>
                  <a:lnTo>
                    <a:pt x="1" y="2226"/>
                  </a:lnTo>
                  <a:lnTo>
                    <a:pt x="7326" y="2226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16573450" y="2853325"/>
              <a:ext cx="20550" cy="21100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2" y="1"/>
                  </a:moveTo>
                  <a:lnTo>
                    <a:pt x="346" y="22"/>
                  </a:lnTo>
                  <a:lnTo>
                    <a:pt x="260" y="44"/>
                  </a:lnTo>
                  <a:lnTo>
                    <a:pt x="195" y="87"/>
                  </a:lnTo>
                  <a:lnTo>
                    <a:pt x="130" y="130"/>
                  </a:lnTo>
                  <a:lnTo>
                    <a:pt x="65" y="195"/>
                  </a:lnTo>
                  <a:lnTo>
                    <a:pt x="22" y="260"/>
                  </a:lnTo>
                  <a:lnTo>
                    <a:pt x="0" y="346"/>
                  </a:lnTo>
                  <a:lnTo>
                    <a:pt x="0" y="454"/>
                  </a:lnTo>
                  <a:lnTo>
                    <a:pt x="0" y="584"/>
                  </a:lnTo>
                  <a:lnTo>
                    <a:pt x="43" y="670"/>
                  </a:lnTo>
                  <a:lnTo>
                    <a:pt x="108" y="757"/>
                  </a:lnTo>
                  <a:lnTo>
                    <a:pt x="195" y="800"/>
                  </a:lnTo>
                  <a:lnTo>
                    <a:pt x="303" y="843"/>
                  </a:lnTo>
                  <a:lnTo>
                    <a:pt x="411" y="843"/>
                  </a:lnTo>
                  <a:lnTo>
                    <a:pt x="519" y="822"/>
                  </a:lnTo>
                  <a:lnTo>
                    <a:pt x="605" y="778"/>
                  </a:lnTo>
                  <a:lnTo>
                    <a:pt x="692" y="714"/>
                  </a:lnTo>
                  <a:lnTo>
                    <a:pt x="757" y="627"/>
                  </a:lnTo>
                  <a:lnTo>
                    <a:pt x="800" y="519"/>
                  </a:lnTo>
                  <a:lnTo>
                    <a:pt x="821" y="411"/>
                  </a:lnTo>
                  <a:lnTo>
                    <a:pt x="821" y="303"/>
                  </a:lnTo>
                  <a:lnTo>
                    <a:pt x="800" y="217"/>
                  </a:lnTo>
                  <a:lnTo>
                    <a:pt x="735" y="130"/>
                  </a:lnTo>
                  <a:lnTo>
                    <a:pt x="670" y="65"/>
                  </a:lnTo>
                  <a:lnTo>
                    <a:pt x="562" y="22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02" y="1"/>
                  </a:move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02" y="1"/>
                  </a:moveTo>
                  <a:lnTo>
                    <a:pt x="1102" y="1"/>
                  </a:ln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24" y="1"/>
                  </a:move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24" y="1"/>
                  </a:moveTo>
                  <a:lnTo>
                    <a:pt x="1124" y="1"/>
                  </a:ln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32"/>
          <p:cNvGrpSpPr/>
          <p:nvPr/>
        </p:nvGrpSpPr>
        <p:grpSpPr>
          <a:xfrm>
            <a:off x="6764813" y="-77375"/>
            <a:ext cx="260625" cy="1230500"/>
            <a:chOff x="6815325" y="0"/>
            <a:chExt cx="260625" cy="1230500"/>
          </a:xfrm>
        </p:grpSpPr>
        <p:sp>
          <p:nvSpPr>
            <p:cNvPr id="6990" name="Google Shape;6990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4" name="Google Shape;6994;p32"/>
          <p:cNvGrpSpPr/>
          <p:nvPr/>
        </p:nvGrpSpPr>
        <p:grpSpPr>
          <a:xfrm>
            <a:off x="4564838" y="-77375"/>
            <a:ext cx="599250" cy="1418100"/>
            <a:chOff x="310050" y="-1175"/>
            <a:chExt cx="599250" cy="1418100"/>
          </a:xfrm>
        </p:grpSpPr>
        <p:grpSp>
          <p:nvGrpSpPr>
            <p:cNvPr id="6995" name="Google Shape;6995;p3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996" name="Google Shape;6996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3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3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0" name="Google Shape;7000;p3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32"/>
          <p:cNvGrpSpPr/>
          <p:nvPr/>
        </p:nvGrpSpPr>
        <p:grpSpPr>
          <a:xfrm>
            <a:off x="8184188" y="-77375"/>
            <a:ext cx="297100" cy="2315550"/>
            <a:chOff x="8234700" y="-1175"/>
            <a:chExt cx="297100" cy="2315550"/>
          </a:xfrm>
        </p:grpSpPr>
        <p:grpSp>
          <p:nvGrpSpPr>
            <p:cNvPr id="7002" name="Google Shape;7002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03" name="Google Shape;7003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7" name="Google Shape;7007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32"/>
          <p:cNvGrpSpPr/>
          <p:nvPr/>
        </p:nvGrpSpPr>
        <p:grpSpPr>
          <a:xfrm>
            <a:off x="662713" y="-77375"/>
            <a:ext cx="297100" cy="2315550"/>
            <a:chOff x="8234700" y="-1175"/>
            <a:chExt cx="297100" cy="2315550"/>
          </a:xfrm>
        </p:grpSpPr>
        <p:grpSp>
          <p:nvGrpSpPr>
            <p:cNvPr id="7009" name="Google Shape;7009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10" name="Google Shape;7010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14" name="Google Shape;7014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" name="Picture 214" descr="A picture containing text, toy, doll&#10;&#10;Description automatically generated">
            <a:extLst>
              <a:ext uri="{FF2B5EF4-FFF2-40B4-BE49-F238E27FC236}">
                <a16:creationId xmlns:a16="http://schemas.microsoft.com/office/drawing/2014/main" id="{3FCB268A-B5F4-B02E-2542-DE86894C6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768" y="-264849"/>
            <a:ext cx="5117638" cy="5117638"/>
          </a:xfrm>
          <a:prstGeom prst="rect">
            <a:avLst/>
          </a:prstGeom>
        </p:spPr>
      </p:pic>
      <p:sp>
        <p:nvSpPr>
          <p:cNvPr id="216" name="Google Shape;3251;p48">
            <a:extLst>
              <a:ext uri="{FF2B5EF4-FFF2-40B4-BE49-F238E27FC236}">
                <a16:creationId xmlns:a16="http://schemas.microsoft.com/office/drawing/2014/main" id="{896EC4A7-6297-7C31-00A7-B4FA2B395E72}"/>
              </a:ext>
            </a:extLst>
          </p:cNvPr>
          <p:cNvSpPr txBox="1">
            <a:spLocks/>
          </p:cNvSpPr>
          <p:nvPr/>
        </p:nvSpPr>
        <p:spPr>
          <a:xfrm>
            <a:off x="2828197" y="2511926"/>
            <a:ext cx="5288120" cy="155875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spcBef>
                <a:spcPts val="0"/>
              </a:spcBef>
            </a:pPr>
            <a:r>
              <a:rPr lang="en-US" sz="8000" dirty="0">
                <a:solidFill>
                  <a:schemeClr val="accent2">
                    <a:lumMod val="50000"/>
                  </a:schemeClr>
                </a:solidFill>
                <a:latin typeface="Jumble" panose="02000503000000020004" pitchFamily="2" charset="0"/>
              </a:rPr>
              <a:t>Good job!</a:t>
            </a:r>
          </a:p>
        </p:txBody>
      </p:sp>
    </p:spTree>
    <p:extLst>
      <p:ext uri="{BB962C8B-B14F-4D97-AF65-F5344CB8AC3E}">
        <p14:creationId xmlns:p14="http://schemas.microsoft.com/office/powerpoint/2010/main" val="2203938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7" name="Google Shape;8607;p43"/>
          <p:cNvSpPr txBox="1">
            <a:spLocks noGrp="1"/>
          </p:cNvSpPr>
          <p:nvPr>
            <p:ph type="title"/>
          </p:nvPr>
        </p:nvSpPr>
        <p:spPr>
          <a:xfrm>
            <a:off x="2342909" y="185741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Homework</a:t>
            </a:r>
            <a:endParaRPr dirty="0"/>
          </a:p>
        </p:txBody>
      </p:sp>
      <p:grpSp>
        <p:nvGrpSpPr>
          <p:cNvPr id="8610" name="Google Shape;8610;p43"/>
          <p:cNvGrpSpPr/>
          <p:nvPr/>
        </p:nvGrpSpPr>
        <p:grpSpPr>
          <a:xfrm flipH="1">
            <a:off x="1630121" y="839200"/>
            <a:ext cx="975629" cy="1712965"/>
            <a:chOff x="10840075" y="2678300"/>
            <a:chExt cx="1616250" cy="2398644"/>
          </a:xfrm>
        </p:grpSpPr>
        <p:sp>
          <p:nvSpPr>
            <p:cNvPr id="8611" name="Google Shape;8611;p43"/>
            <p:cNvSpPr/>
            <p:nvPr/>
          </p:nvSpPr>
          <p:spPr>
            <a:xfrm>
              <a:off x="11029175" y="4899944"/>
              <a:ext cx="1417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12" name="Google Shape;8612;p43"/>
            <p:cNvGrpSpPr/>
            <p:nvPr/>
          </p:nvGrpSpPr>
          <p:grpSpPr>
            <a:xfrm>
              <a:off x="10840075" y="2678300"/>
              <a:ext cx="1616250" cy="2366600"/>
              <a:chOff x="10840075" y="2678300"/>
              <a:chExt cx="1616250" cy="2366600"/>
            </a:xfrm>
          </p:grpSpPr>
          <p:sp>
            <p:nvSpPr>
              <p:cNvPr id="8613" name="Google Shape;8613;p43"/>
              <p:cNvSpPr/>
              <p:nvPr/>
            </p:nvSpPr>
            <p:spPr>
              <a:xfrm>
                <a:off x="11083150" y="4162750"/>
                <a:ext cx="381925" cy="528325"/>
              </a:xfrm>
              <a:custGeom>
                <a:avLst/>
                <a:gdLst/>
                <a:ahLst/>
                <a:cxnLst/>
                <a:rect l="l" t="t" r="r" b="b"/>
                <a:pathLst>
                  <a:path w="15277" h="21133" extrusionOk="0">
                    <a:moveTo>
                      <a:pt x="14045" y="0"/>
                    </a:moveTo>
                    <a:lnTo>
                      <a:pt x="13894" y="22"/>
                    </a:lnTo>
                    <a:lnTo>
                      <a:pt x="13591" y="65"/>
                    </a:lnTo>
                    <a:lnTo>
                      <a:pt x="13289" y="151"/>
                    </a:lnTo>
                    <a:lnTo>
                      <a:pt x="12943" y="303"/>
                    </a:lnTo>
                    <a:lnTo>
                      <a:pt x="12598" y="497"/>
                    </a:lnTo>
                    <a:lnTo>
                      <a:pt x="12230" y="735"/>
                    </a:lnTo>
                    <a:lnTo>
                      <a:pt x="11841" y="994"/>
                    </a:lnTo>
                    <a:lnTo>
                      <a:pt x="11452" y="1297"/>
                    </a:lnTo>
                    <a:lnTo>
                      <a:pt x="11042" y="1621"/>
                    </a:lnTo>
                    <a:lnTo>
                      <a:pt x="10653" y="1988"/>
                    </a:lnTo>
                    <a:lnTo>
                      <a:pt x="10242" y="2377"/>
                    </a:lnTo>
                    <a:lnTo>
                      <a:pt x="9832" y="2766"/>
                    </a:lnTo>
                    <a:lnTo>
                      <a:pt x="9011" y="3609"/>
                    </a:lnTo>
                    <a:lnTo>
                      <a:pt x="8211" y="4495"/>
                    </a:lnTo>
                    <a:lnTo>
                      <a:pt x="7433" y="5380"/>
                    </a:lnTo>
                    <a:lnTo>
                      <a:pt x="6720" y="6245"/>
                    </a:lnTo>
                    <a:lnTo>
                      <a:pt x="6072" y="7044"/>
                    </a:lnTo>
                    <a:lnTo>
                      <a:pt x="5510" y="7779"/>
                    </a:lnTo>
                    <a:lnTo>
                      <a:pt x="5035" y="8427"/>
                    </a:lnTo>
                    <a:lnTo>
                      <a:pt x="4689" y="8924"/>
                    </a:lnTo>
                    <a:lnTo>
                      <a:pt x="3868" y="10156"/>
                    </a:lnTo>
                    <a:lnTo>
                      <a:pt x="3328" y="10998"/>
                    </a:lnTo>
                    <a:lnTo>
                      <a:pt x="2766" y="11949"/>
                    </a:lnTo>
                    <a:lnTo>
                      <a:pt x="2183" y="12965"/>
                    </a:lnTo>
                    <a:lnTo>
                      <a:pt x="1599" y="14045"/>
                    </a:lnTo>
                    <a:lnTo>
                      <a:pt x="1340" y="14585"/>
                    </a:lnTo>
                    <a:lnTo>
                      <a:pt x="1081" y="15147"/>
                    </a:lnTo>
                    <a:lnTo>
                      <a:pt x="843" y="15687"/>
                    </a:lnTo>
                    <a:lnTo>
                      <a:pt x="627" y="16227"/>
                    </a:lnTo>
                    <a:lnTo>
                      <a:pt x="454" y="16746"/>
                    </a:lnTo>
                    <a:lnTo>
                      <a:pt x="281" y="17265"/>
                    </a:lnTo>
                    <a:lnTo>
                      <a:pt x="152" y="17783"/>
                    </a:lnTo>
                    <a:lnTo>
                      <a:pt x="65" y="18259"/>
                    </a:lnTo>
                    <a:lnTo>
                      <a:pt x="22" y="18712"/>
                    </a:lnTo>
                    <a:lnTo>
                      <a:pt x="0" y="19144"/>
                    </a:lnTo>
                    <a:lnTo>
                      <a:pt x="22" y="19339"/>
                    </a:lnTo>
                    <a:lnTo>
                      <a:pt x="44" y="19533"/>
                    </a:lnTo>
                    <a:lnTo>
                      <a:pt x="87" y="19728"/>
                    </a:lnTo>
                    <a:lnTo>
                      <a:pt x="130" y="19901"/>
                    </a:lnTo>
                    <a:lnTo>
                      <a:pt x="195" y="20074"/>
                    </a:lnTo>
                    <a:lnTo>
                      <a:pt x="281" y="20225"/>
                    </a:lnTo>
                    <a:lnTo>
                      <a:pt x="368" y="20376"/>
                    </a:lnTo>
                    <a:lnTo>
                      <a:pt x="476" y="20506"/>
                    </a:lnTo>
                    <a:lnTo>
                      <a:pt x="605" y="20614"/>
                    </a:lnTo>
                    <a:lnTo>
                      <a:pt x="735" y="20743"/>
                    </a:lnTo>
                    <a:lnTo>
                      <a:pt x="908" y="20830"/>
                    </a:lnTo>
                    <a:lnTo>
                      <a:pt x="1081" y="20916"/>
                    </a:lnTo>
                    <a:lnTo>
                      <a:pt x="1254" y="20981"/>
                    </a:lnTo>
                    <a:lnTo>
                      <a:pt x="1470" y="21046"/>
                    </a:lnTo>
                    <a:lnTo>
                      <a:pt x="1686" y="21089"/>
                    </a:lnTo>
                    <a:lnTo>
                      <a:pt x="1945" y="21111"/>
                    </a:lnTo>
                    <a:lnTo>
                      <a:pt x="2204" y="21132"/>
                    </a:lnTo>
                    <a:lnTo>
                      <a:pt x="2485" y="21132"/>
                    </a:lnTo>
                    <a:lnTo>
                      <a:pt x="2788" y="21111"/>
                    </a:lnTo>
                    <a:lnTo>
                      <a:pt x="3112" y="21089"/>
                    </a:lnTo>
                    <a:lnTo>
                      <a:pt x="3587" y="21003"/>
                    </a:lnTo>
                    <a:lnTo>
                      <a:pt x="4041" y="20895"/>
                    </a:lnTo>
                    <a:lnTo>
                      <a:pt x="4473" y="20765"/>
                    </a:lnTo>
                    <a:lnTo>
                      <a:pt x="4884" y="20592"/>
                    </a:lnTo>
                    <a:lnTo>
                      <a:pt x="5273" y="20419"/>
                    </a:lnTo>
                    <a:lnTo>
                      <a:pt x="5618" y="20203"/>
                    </a:lnTo>
                    <a:lnTo>
                      <a:pt x="5964" y="19987"/>
                    </a:lnTo>
                    <a:lnTo>
                      <a:pt x="6288" y="19728"/>
                    </a:lnTo>
                    <a:lnTo>
                      <a:pt x="6591" y="19469"/>
                    </a:lnTo>
                    <a:lnTo>
                      <a:pt x="6872" y="19188"/>
                    </a:lnTo>
                    <a:lnTo>
                      <a:pt x="7152" y="18885"/>
                    </a:lnTo>
                    <a:lnTo>
                      <a:pt x="7412" y="18583"/>
                    </a:lnTo>
                    <a:lnTo>
                      <a:pt x="7649" y="18259"/>
                    </a:lnTo>
                    <a:lnTo>
                      <a:pt x="7866" y="17934"/>
                    </a:lnTo>
                    <a:lnTo>
                      <a:pt x="8082" y="17589"/>
                    </a:lnTo>
                    <a:lnTo>
                      <a:pt x="8276" y="17243"/>
                    </a:lnTo>
                    <a:lnTo>
                      <a:pt x="8643" y="16530"/>
                    </a:lnTo>
                    <a:lnTo>
                      <a:pt x="8967" y="15795"/>
                    </a:lnTo>
                    <a:lnTo>
                      <a:pt x="9248" y="15061"/>
                    </a:lnTo>
                    <a:lnTo>
                      <a:pt x="9529" y="14348"/>
                    </a:lnTo>
                    <a:lnTo>
                      <a:pt x="10026" y="12986"/>
                    </a:lnTo>
                    <a:lnTo>
                      <a:pt x="10286" y="12381"/>
                    </a:lnTo>
                    <a:lnTo>
                      <a:pt x="10545" y="11819"/>
                    </a:lnTo>
                    <a:lnTo>
                      <a:pt x="10826" y="11279"/>
                    </a:lnTo>
                    <a:lnTo>
                      <a:pt x="11171" y="10674"/>
                    </a:lnTo>
                    <a:lnTo>
                      <a:pt x="11993" y="9313"/>
                    </a:lnTo>
                    <a:lnTo>
                      <a:pt x="12900" y="7779"/>
                    </a:lnTo>
                    <a:lnTo>
                      <a:pt x="13354" y="7001"/>
                    </a:lnTo>
                    <a:lnTo>
                      <a:pt x="13786" y="6180"/>
                    </a:lnTo>
                    <a:lnTo>
                      <a:pt x="14196" y="5380"/>
                    </a:lnTo>
                    <a:lnTo>
                      <a:pt x="14542" y="4603"/>
                    </a:lnTo>
                    <a:lnTo>
                      <a:pt x="14845" y="3825"/>
                    </a:lnTo>
                    <a:lnTo>
                      <a:pt x="14974" y="3457"/>
                    </a:lnTo>
                    <a:lnTo>
                      <a:pt x="15061" y="3090"/>
                    </a:lnTo>
                    <a:lnTo>
                      <a:pt x="15147" y="2744"/>
                    </a:lnTo>
                    <a:lnTo>
                      <a:pt x="15212" y="2399"/>
                    </a:lnTo>
                    <a:lnTo>
                      <a:pt x="15255" y="2074"/>
                    </a:lnTo>
                    <a:lnTo>
                      <a:pt x="15277" y="1750"/>
                    </a:lnTo>
                    <a:lnTo>
                      <a:pt x="15255" y="1448"/>
                    </a:lnTo>
                    <a:lnTo>
                      <a:pt x="15212" y="1167"/>
                    </a:lnTo>
                    <a:lnTo>
                      <a:pt x="15126" y="908"/>
                    </a:lnTo>
                    <a:lnTo>
                      <a:pt x="15018" y="648"/>
                    </a:lnTo>
                    <a:lnTo>
                      <a:pt x="14953" y="519"/>
                    </a:lnTo>
                    <a:lnTo>
                      <a:pt x="14866" y="389"/>
                    </a:lnTo>
                    <a:lnTo>
                      <a:pt x="14758" y="303"/>
                    </a:lnTo>
                    <a:lnTo>
                      <a:pt x="14650" y="216"/>
                    </a:lnTo>
                    <a:lnTo>
                      <a:pt x="14542" y="130"/>
                    </a:lnTo>
                    <a:lnTo>
                      <a:pt x="14434" y="87"/>
                    </a:lnTo>
                    <a:lnTo>
                      <a:pt x="14305" y="43"/>
                    </a:lnTo>
                    <a:lnTo>
                      <a:pt x="14175" y="22"/>
                    </a:lnTo>
                    <a:lnTo>
                      <a:pt x="1404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43"/>
              <p:cNvSpPr/>
              <p:nvPr/>
            </p:nvSpPr>
            <p:spPr>
              <a:xfrm>
                <a:off x="11200375" y="4162750"/>
                <a:ext cx="264175" cy="286850"/>
              </a:xfrm>
              <a:custGeom>
                <a:avLst/>
                <a:gdLst/>
                <a:ahLst/>
                <a:cxnLst/>
                <a:rect l="l" t="t" r="r" b="b"/>
                <a:pathLst>
                  <a:path w="10567" h="11474" extrusionOk="0">
                    <a:moveTo>
                      <a:pt x="9356" y="0"/>
                    </a:moveTo>
                    <a:lnTo>
                      <a:pt x="9205" y="22"/>
                    </a:lnTo>
                    <a:lnTo>
                      <a:pt x="8902" y="65"/>
                    </a:lnTo>
                    <a:lnTo>
                      <a:pt x="8600" y="151"/>
                    </a:lnTo>
                    <a:lnTo>
                      <a:pt x="8254" y="303"/>
                    </a:lnTo>
                    <a:lnTo>
                      <a:pt x="7909" y="497"/>
                    </a:lnTo>
                    <a:lnTo>
                      <a:pt x="7541" y="735"/>
                    </a:lnTo>
                    <a:lnTo>
                      <a:pt x="7152" y="994"/>
                    </a:lnTo>
                    <a:lnTo>
                      <a:pt x="6763" y="1297"/>
                    </a:lnTo>
                    <a:lnTo>
                      <a:pt x="6374" y="1621"/>
                    </a:lnTo>
                    <a:lnTo>
                      <a:pt x="5964" y="1988"/>
                    </a:lnTo>
                    <a:lnTo>
                      <a:pt x="5553" y="2355"/>
                    </a:lnTo>
                    <a:lnTo>
                      <a:pt x="5143" y="2766"/>
                    </a:lnTo>
                    <a:lnTo>
                      <a:pt x="4322" y="3609"/>
                    </a:lnTo>
                    <a:lnTo>
                      <a:pt x="3522" y="4473"/>
                    </a:lnTo>
                    <a:lnTo>
                      <a:pt x="2766" y="5359"/>
                    </a:lnTo>
                    <a:lnTo>
                      <a:pt x="2031" y="6223"/>
                    </a:lnTo>
                    <a:lnTo>
                      <a:pt x="1383" y="7044"/>
                    </a:lnTo>
                    <a:lnTo>
                      <a:pt x="821" y="7779"/>
                    </a:lnTo>
                    <a:lnTo>
                      <a:pt x="346" y="8405"/>
                    </a:lnTo>
                    <a:lnTo>
                      <a:pt x="0" y="8924"/>
                    </a:lnTo>
                    <a:lnTo>
                      <a:pt x="346" y="9162"/>
                    </a:lnTo>
                    <a:lnTo>
                      <a:pt x="713" y="9399"/>
                    </a:lnTo>
                    <a:lnTo>
                      <a:pt x="1081" y="9637"/>
                    </a:lnTo>
                    <a:lnTo>
                      <a:pt x="1448" y="9832"/>
                    </a:lnTo>
                    <a:lnTo>
                      <a:pt x="1837" y="10048"/>
                    </a:lnTo>
                    <a:lnTo>
                      <a:pt x="2204" y="10221"/>
                    </a:lnTo>
                    <a:lnTo>
                      <a:pt x="2982" y="10545"/>
                    </a:lnTo>
                    <a:lnTo>
                      <a:pt x="3760" y="10826"/>
                    </a:lnTo>
                    <a:lnTo>
                      <a:pt x="4538" y="11085"/>
                    </a:lnTo>
                    <a:lnTo>
                      <a:pt x="5294" y="11279"/>
                    </a:lnTo>
                    <a:lnTo>
                      <a:pt x="6029" y="11474"/>
                    </a:lnTo>
                    <a:lnTo>
                      <a:pt x="6353" y="10912"/>
                    </a:lnTo>
                    <a:lnTo>
                      <a:pt x="6720" y="10285"/>
                    </a:lnTo>
                    <a:lnTo>
                      <a:pt x="7541" y="8924"/>
                    </a:lnTo>
                    <a:lnTo>
                      <a:pt x="8406" y="7455"/>
                    </a:lnTo>
                    <a:lnTo>
                      <a:pt x="8838" y="6677"/>
                    </a:lnTo>
                    <a:lnTo>
                      <a:pt x="9227" y="5921"/>
                    </a:lnTo>
                    <a:lnTo>
                      <a:pt x="9616" y="5143"/>
                    </a:lnTo>
                    <a:lnTo>
                      <a:pt x="9940" y="4408"/>
                    </a:lnTo>
                    <a:lnTo>
                      <a:pt x="10199" y="3673"/>
                    </a:lnTo>
                    <a:lnTo>
                      <a:pt x="10329" y="3328"/>
                    </a:lnTo>
                    <a:lnTo>
                      <a:pt x="10415" y="2982"/>
                    </a:lnTo>
                    <a:lnTo>
                      <a:pt x="10480" y="2636"/>
                    </a:lnTo>
                    <a:lnTo>
                      <a:pt x="10545" y="2312"/>
                    </a:lnTo>
                    <a:lnTo>
                      <a:pt x="10566" y="2010"/>
                    </a:lnTo>
                    <a:lnTo>
                      <a:pt x="10566" y="1707"/>
                    </a:lnTo>
                    <a:lnTo>
                      <a:pt x="10566" y="1426"/>
                    </a:lnTo>
                    <a:lnTo>
                      <a:pt x="10523" y="1145"/>
                    </a:lnTo>
                    <a:lnTo>
                      <a:pt x="10437" y="886"/>
                    </a:lnTo>
                    <a:lnTo>
                      <a:pt x="10329" y="648"/>
                    </a:lnTo>
                    <a:lnTo>
                      <a:pt x="10264" y="519"/>
                    </a:lnTo>
                    <a:lnTo>
                      <a:pt x="10177" y="389"/>
                    </a:lnTo>
                    <a:lnTo>
                      <a:pt x="10069" y="303"/>
                    </a:lnTo>
                    <a:lnTo>
                      <a:pt x="9961" y="216"/>
                    </a:lnTo>
                    <a:lnTo>
                      <a:pt x="9853" y="130"/>
                    </a:lnTo>
                    <a:lnTo>
                      <a:pt x="9745" y="87"/>
                    </a:lnTo>
                    <a:lnTo>
                      <a:pt x="9616" y="43"/>
                    </a:lnTo>
                    <a:lnTo>
                      <a:pt x="9486" y="22"/>
                    </a:lnTo>
                    <a:lnTo>
                      <a:pt x="935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43"/>
              <p:cNvSpPr/>
              <p:nvPr/>
            </p:nvSpPr>
            <p:spPr>
              <a:xfrm>
                <a:off x="11200375" y="4162750"/>
                <a:ext cx="264175" cy="286850"/>
              </a:xfrm>
              <a:custGeom>
                <a:avLst/>
                <a:gdLst/>
                <a:ahLst/>
                <a:cxnLst/>
                <a:rect l="l" t="t" r="r" b="b"/>
                <a:pathLst>
                  <a:path w="10567" h="11474" extrusionOk="0">
                    <a:moveTo>
                      <a:pt x="9356" y="0"/>
                    </a:moveTo>
                    <a:lnTo>
                      <a:pt x="9205" y="22"/>
                    </a:lnTo>
                    <a:lnTo>
                      <a:pt x="8902" y="65"/>
                    </a:lnTo>
                    <a:lnTo>
                      <a:pt x="8600" y="151"/>
                    </a:lnTo>
                    <a:lnTo>
                      <a:pt x="8254" y="303"/>
                    </a:lnTo>
                    <a:lnTo>
                      <a:pt x="7909" y="497"/>
                    </a:lnTo>
                    <a:lnTo>
                      <a:pt x="7541" y="735"/>
                    </a:lnTo>
                    <a:lnTo>
                      <a:pt x="7152" y="994"/>
                    </a:lnTo>
                    <a:lnTo>
                      <a:pt x="6763" y="1297"/>
                    </a:lnTo>
                    <a:lnTo>
                      <a:pt x="6374" y="1621"/>
                    </a:lnTo>
                    <a:lnTo>
                      <a:pt x="5964" y="1988"/>
                    </a:lnTo>
                    <a:lnTo>
                      <a:pt x="5553" y="2355"/>
                    </a:lnTo>
                    <a:lnTo>
                      <a:pt x="5143" y="2766"/>
                    </a:lnTo>
                    <a:lnTo>
                      <a:pt x="4322" y="3609"/>
                    </a:lnTo>
                    <a:lnTo>
                      <a:pt x="3522" y="4473"/>
                    </a:lnTo>
                    <a:lnTo>
                      <a:pt x="2766" y="5359"/>
                    </a:lnTo>
                    <a:lnTo>
                      <a:pt x="2031" y="6223"/>
                    </a:lnTo>
                    <a:lnTo>
                      <a:pt x="1383" y="7044"/>
                    </a:lnTo>
                    <a:lnTo>
                      <a:pt x="821" y="7779"/>
                    </a:lnTo>
                    <a:lnTo>
                      <a:pt x="346" y="8405"/>
                    </a:lnTo>
                    <a:lnTo>
                      <a:pt x="0" y="8924"/>
                    </a:lnTo>
                    <a:lnTo>
                      <a:pt x="346" y="9162"/>
                    </a:lnTo>
                    <a:lnTo>
                      <a:pt x="713" y="9399"/>
                    </a:lnTo>
                    <a:lnTo>
                      <a:pt x="1081" y="9637"/>
                    </a:lnTo>
                    <a:lnTo>
                      <a:pt x="1448" y="9832"/>
                    </a:lnTo>
                    <a:lnTo>
                      <a:pt x="1837" y="10048"/>
                    </a:lnTo>
                    <a:lnTo>
                      <a:pt x="2204" y="10221"/>
                    </a:lnTo>
                    <a:lnTo>
                      <a:pt x="2982" y="10545"/>
                    </a:lnTo>
                    <a:lnTo>
                      <a:pt x="3760" y="10826"/>
                    </a:lnTo>
                    <a:lnTo>
                      <a:pt x="4538" y="11085"/>
                    </a:lnTo>
                    <a:lnTo>
                      <a:pt x="5294" y="11279"/>
                    </a:lnTo>
                    <a:lnTo>
                      <a:pt x="6029" y="11474"/>
                    </a:lnTo>
                    <a:lnTo>
                      <a:pt x="6353" y="10912"/>
                    </a:lnTo>
                    <a:lnTo>
                      <a:pt x="6720" y="10285"/>
                    </a:lnTo>
                    <a:lnTo>
                      <a:pt x="7541" y="8924"/>
                    </a:lnTo>
                    <a:lnTo>
                      <a:pt x="8406" y="7455"/>
                    </a:lnTo>
                    <a:lnTo>
                      <a:pt x="8838" y="6677"/>
                    </a:lnTo>
                    <a:lnTo>
                      <a:pt x="9227" y="5921"/>
                    </a:lnTo>
                    <a:lnTo>
                      <a:pt x="9616" y="5143"/>
                    </a:lnTo>
                    <a:lnTo>
                      <a:pt x="9940" y="4408"/>
                    </a:lnTo>
                    <a:lnTo>
                      <a:pt x="10199" y="3673"/>
                    </a:lnTo>
                    <a:lnTo>
                      <a:pt x="10329" y="3328"/>
                    </a:lnTo>
                    <a:lnTo>
                      <a:pt x="10415" y="2982"/>
                    </a:lnTo>
                    <a:lnTo>
                      <a:pt x="10480" y="2636"/>
                    </a:lnTo>
                    <a:lnTo>
                      <a:pt x="10545" y="2312"/>
                    </a:lnTo>
                    <a:lnTo>
                      <a:pt x="10566" y="2010"/>
                    </a:lnTo>
                    <a:lnTo>
                      <a:pt x="10566" y="1707"/>
                    </a:lnTo>
                    <a:lnTo>
                      <a:pt x="10566" y="1426"/>
                    </a:lnTo>
                    <a:lnTo>
                      <a:pt x="10523" y="1145"/>
                    </a:lnTo>
                    <a:lnTo>
                      <a:pt x="10437" y="886"/>
                    </a:lnTo>
                    <a:lnTo>
                      <a:pt x="10329" y="648"/>
                    </a:lnTo>
                    <a:lnTo>
                      <a:pt x="10264" y="519"/>
                    </a:lnTo>
                    <a:lnTo>
                      <a:pt x="10177" y="389"/>
                    </a:lnTo>
                    <a:lnTo>
                      <a:pt x="10069" y="303"/>
                    </a:lnTo>
                    <a:lnTo>
                      <a:pt x="9961" y="216"/>
                    </a:lnTo>
                    <a:lnTo>
                      <a:pt x="9853" y="130"/>
                    </a:lnTo>
                    <a:lnTo>
                      <a:pt x="9745" y="87"/>
                    </a:lnTo>
                    <a:lnTo>
                      <a:pt x="9616" y="43"/>
                    </a:lnTo>
                    <a:lnTo>
                      <a:pt x="9486" y="22"/>
                    </a:lnTo>
                    <a:lnTo>
                      <a:pt x="9356" y="0"/>
                    </a:lnTo>
                    <a:close/>
                  </a:path>
                </a:pathLst>
              </a:custGeom>
              <a:solidFill>
                <a:srgbClr val="424242">
                  <a:alpha val="162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43"/>
              <p:cNvSpPr/>
              <p:nvPr/>
            </p:nvSpPr>
            <p:spPr>
              <a:xfrm>
                <a:off x="12044150" y="4138975"/>
                <a:ext cx="412175" cy="506175"/>
              </a:xfrm>
              <a:custGeom>
                <a:avLst/>
                <a:gdLst/>
                <a:ahLst/>
                <a:cxnLst/>
                <a:rect l="l" t="t" r="r" b="b"/>
                <a:pathLst>
                  <a:path w="16487" h="20247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54"/>
                    </a:lnTo>
                    <a:lnTo>
                      <a:pt x="0" y="1535"/>
                    </a:lnTo>
                    <a:lnTo>
                      <a:pt x="0" y="1837"/>
                    </a:lnTo>
                    <a:lnTo>
                      <a:pt x="22" y="2161"/>
                    </a:lnTo>
                    <a:lnTo>
                      <a:pt x="87" y="2485"/>
                    </a:lnTo>
                    <a:lnTo>
                      <a:pt x="173" y="2809"/>
                    </a:lnTo>
                    <a:lnTo>
                      <a:pt x="281" y="3155"/>
                    </a:lnTo>
                    <a:lnTo>
                      <a:pt x="411" y="3522"/>
                    </a:lnTo>
                    <a:lnTo>
                      <a:pt x="562" y="3890"/>
                    </a:lnTo>
                    <a:lnTo>
                      <a:pt x="929" y="4624"/>
                    </a:lnTo>
                    <a:lnTo>
                      <a:pt x="1340" y="5381"/>
                    </a:lnTo>
                    <a:lnTo>
                      <a:pt x="1794" y="6159"/>
                    </a:lnTo>
                    <a:lnTo>
                      <a:pt x="2290" y="6915"/>
                    </a:lnTo>
                    <a:lnTo>
                      <a:pt x="2787" y="7693"/>
                    </a:lnTo>
                    <a:lnTo>
                      <a:pt x="3803" y="9140"/>
                    </a:lnTo>
                    <a:lnTo>
                      <a:pt x="4732" y="10437"/>
                    </a:lnTo>
                    <a:lnTo>
                      <a:pt x="5121" y="11020"/>
                    </a:lnTo>
                    <a:lnTo>
                      <a:pt x="5445" y="11539"/>
                    </a:lnTo>
                    <a:lnTo>
                      <a:pt x="5748" y="12079"/>
                    </a:lnTo>
                    <a:lnTo>
                      <a:pt x="6050" y="12662"/>
                    </a:lnTo>
                    <a:lnTo>
                      <a:pt x="6634" y="13981"/>
                    </a:lnTo>
                    <a:lnTo>
                      <a:pt x="6958" y="14672"/>
                    </a:lnTo>
                    <a:lnTo>
                      <a:pt x="7303" y="15385"/>
                    </a:lnTo>
                    <a:lnTo>
                      <a:pt x="7692" y="16076"/>
                    </a:lnTo>
                    <a:lnTo>
                      <a:pt x="8103" y="16768"/>
                    </a:lnTo>
                    <a:lnTo>
                      <a:pt x="8319" y="17114"/>
                    </a:lnTo>
                    <a:lnTo>
                      <a:pt x="8557" y="17438"/>
                    </a:lnTo>
                    <a:lnTo>
                      <a:pt x="8816" y="17740"/>
                    </a:lnTo>
                    <a:lnTo>
                      <a:pt x="9075" y="18043"/>
                    </a:lnTo>
                    <a:lnTo>
                      <a:pt x="9335" y="18345"/>
                    </a:lnTo>
                    <a:lnTo>
                      <a:pt x="9637" y="18626"/>
                    </a:lnTo>
                    <a:lnTo>
                      <a:pt x="9940" y="18885"/>
                    </a:lnTo>
                    <a:lnTo>
                      <a:pt x="10264" y="19123"/>
                    </a:lnTo>
                    <a:lnTo>
                      <a:pt x="10588" y="19339"/>
                    </a:lnTo>
                    <a:lnTo>
                      <a:pt x="10955" y="19555"/>
                    </a:lnTo>
                    <a:lnTo>
                      <a:pt x="11344" y="19728"/>
                    </a:lnTo>
                    <a:lnTo>
                      <a:pt x="11733" y="19879"/>
                    </a:lnTo>
                    <a:lnTo>
                      <a:pt x="12144" y="20009"/>
                    </a:lnTo>
                    <a:lnTo>
                      <a:pt x="12597" y="20117"/>
                    </a:lnTo>
                    <a:lnTo>
                      <a:pt x="13051" y="20182"/>
                    </a:lnTo>
                    <a:lnTo>
                      <a:pt x="13548" y="20225"/>
                    </a:lnTo>
                    <a:lnTo>
                      <a:pt x="13872" y="20247"/>
                    </a:lnTo>
                    <a:lnTo>
                      <a:pt x="14175" y="20247"/>
                    </a:lnTo>
                    <a:lnTo>
                      <a:pt x="14434" y="20225"/>
                    </a:lnTo>
                    <a:lnTo>
                      <a:pt x="14715" y="20182"/>
                    </a:lnTo>
                    <a:lnTo>
                      <a:pt x="14952" y="20139"/>
                    </a:lnTo>
                    <a:lnTo>
                      <a:pt x="15169" y="20074"/>
                    </a:lnTo>
                    <a:lnTo>
                      <a:pt x="15363" y="20009"/>
                    </a:lnTo>
                    <a:lnTo>
                      <a:pt x="15557" y="19923"/>
                    </a:lnTo>
                    <a:lnTo>
                      <a:pt x="15709" y="19815"/>
                    </a:lnTo>
                    <a:lnTo>
                      <a:pt x="15860" y="19707"/>
                    </a:lnTo>
                    <a:lnTo>
                      <a:pt x="15990" y="19598"/>
                    </a:lnTo>
                    <a:lnTo>
                      <a:pt x="16119" y="19469"/>
                    </a:lnTo>
                    <a:lnTo>
                      <a:pt x="16206" y="19318"/>
                    </a:lnTo>
                    <a:lnTo>
                      <a:pt x="16292" y="19166"/>
                    </a:lnTo>
                    <a:lnTo>
                      <a:pt x="16357" y="18993"/>
                    </a:lnTo>
                    <a:lnTo>
                      <a:pt x="16400" y="18842"/>
                    </a:lnTo>
                    <a:lnTo>
                      <a:pt x="16443" y="18648"/>
                    </a:lnTo>
                    <a:lnTo>
                      <a:pt x="16465" y="18475"/>
                    </a:lnTo>
                    <a:lnTo>
                      <a:pt x="16487" y="18259"/>
                    </a:lnTo>
                    <a:lnTo>
                      <a:pt x="16487" y="18064"/>
                    </a:lnTo>
                    <a:lnTo>
                      <a:pt x="16443" y="17632"/>
                    </a:lnTo>
                    <a:lnTo>
                      <a:pt x="16357" y="17178"/>
                    </a:lnTo>
                    <a:lnTo>
                      <a:pt x="16227" y="16725"/>
                    </a:lnTo>
                    <a:lnTo>
                      <a:pt x="16076" y="16228"/>
                    </a:lnTo>
                    <a:lnTo>
                      <a:pt x="15882" y="15731"/>
                    </a:lnTo>
                    <a:lnTo>
                      <a:pt x="15644" y="15212"/>
                    </a:lnTo>
                    <a:lnTo>
                      <a:pt x="15385" y="14672"/>
                    </a:lnTo>
                    <a:lnTo>
                      <a:pt x="15125" y="14153"/>
                    </a:lnTo>
                    <a:lnTo>
                      <a:pt x="14823" y="13635"/>
                    </a:lnTo>
                    <a:lnTo>
                      <a:pt x="14520" y="13095"/>
                    </a:lnTo>
                    <a:lnTo>
                      <a:pt x="13872" y="12079"/>
                    </a:lnTo>
                    <a:lnTo>
                      <a:pt x="13224" y="11085"/>
                    </a:lnTo>
                    <a:lnTo>
                      <a:pt x="12576" y="10178"/>
                    </a:lnTo>
                    <a:lnTo>
                      <a:pt x="11992" y="9400"/>
                    </a:lnTo>
                    <a:lnTo>
                      <a:pt x="11085" y="8211"/>
                    </a:lnTo>
                    <a:lnTo>
                      <a:pt x="10696" y="7736"/>
                    </a:lnTo>
                    <a:lnTo>
                      <a:pt x="10177" y="7153"/>
                    </a:lnTo>
                    <a:lnTo>
                      <a:pt x="9551" y="6461"/>
                    </a:lnTo>
                    <a:lnTo>
                      <a:pt x="8838" y="5683"/>
                    </a:lnTo>
                    <a:lnTo>
                      <a:pt x="8060" y="4884"/>
                    </a:lnTo>
                    <a:lnTo>
                      <a:pt x="7239" y="4041"/>
                    </a:lnTo>
                    <a:lnTo>
                      <a:pt x="6374" y="3242"/>
                    </a:lnTo>
                    <a:lnTo>
                      <a:pt x="5488" y="2464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605"/>
                    </a:lnTo>
                    <a:lnTo>
                      <a:pt x="2571" y="389"/>
                    </a:lnTo>
                    <a:lnTo>
                      <a:pt x="2204" y="238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43"/>
              <p:cNvSpPr/>
              <p:nvPr/>
            </p:nvSpPr>
            <p:spPr>
              <a:xfrm>
                <a:off x="12044150" y="4138975"/>
                <a:ext cx="277125" cy="279850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1194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32"/>
                    </a:lnTo>
                    <a:lnTo>
                      <a:pt x="0" y="1513"/>
                    </a:lnTo>
                    <a:lnTo>
                      <a:pt x="0" y="1794"/>
                    </a:lnTo>
                    <a:lnTo>
                      <a:pt x="22" y="2096"/>
                    </a:lnTo>
                    <a:lnTo>
                      <a:pt x="87" y="2399"/>
                    </a:lnTo>
                    <a:lnTo>
                      <a:pt x="151" y="2723"/>
                    </a:lnTo>
                    <a:lnTo>
                      <a:pt x="259" y="3047"/>
                    </a:lnTo>
                    <a:lnTo>
                      <a:pt x="367" y="3393"/>
                    </a:lnTo>
                    <a:lnTo>
                      <a:pt x="497" y="3739"/>
                    </a:lnTo>
                    <a:lnTo>
                      <a:pt x="821" y="4430"/>
                    </a:lnTo>
                    <a:lnTo>
                      <a:pt x="1210" y="5165"/>
                    </a:lnTo>
                    <a:lnTo>
                      <a:pt x="1642" y="5899"/>
                    </a:lnTo>
                    <a:lnTo>
                      <a:pt x="2096" y="6634"/>
                    </a:lnTo>
                    <a:lnTo>
                      <a:pt x="2571" y="7369"/>
                    </a:lnTo>
                    <a:lnTo>
                      <a:pt x="3565" y="8773"/>
                    </a:lnTo>
                    <a:lnTo>
                      <a:pt x="4473" y="10070"/>
                    </a:lnTo>
                    <a:lnTo>
                      <a:pt x="4883" y="10653"/>
                    </a:lnTo>
                    <a:lnTo>
                      <a:pt x="5229" y="11193"/>
                    </a:lnTo>
                    <a:lnTo>
                      <a:pt x="5964" y="10955"/>
                    </a:lnTo>
                    <a:lnTo>
                      <a:pt x="6698" y="10696"/>
                    </a:lnTo>
                    <a:lnTo>
                      <a:pt x="7455" y="10394"/>
                    </a:lnTo>
                    <a:lnTo>
                      <a:pt x="8211" y="10048"/>
                    </a:lnTo>
                    <a:lnTo>
                      <a:pt x="8967" y="9681"/>
                    </a:lnTo>
                    <a:lnTo>
                      <a:pt x="9335" y="9465"/>
                    </a:lnTo>
                    <a:lnTo>
                      <a:pt x="9680" y="9248"/>
                    </a:lnTo>
                    <a:lnTo>
                      <a:pt x="10048" y="9011"/>
                    </a:lnTo>
                    <a:lnTo>
                      <a:pt x="10393" y="8751"/>
                    </a:lnTo>
                    <a:lnTo>
                      <a:pt x="10739" y="8492"/>
                    </a:lnTo>
                    <a:lnTo>
                      <a:pt x="11085" y="8211"/>
                    </a:lnTo>
                    <a:lnTo>
                      <a:pt x="10674" y="7736"/>
                    </a:lnTo>
                    <a:lnTo>
                      <a:pt x="10177" y="7131"/>
                    </a:lnTo>
                    <a:lnTo>
                      <a:pt x="9551" y="6439"/>
                    </a:lnTo>
                    <a:lnTo>
                      <a:pt x="8838" y="5683"/>
                    </a:lnTo>
                    <a:lnTo>
                      <a:pt x="8060" y="4862"/>
                    </a:lnTo>
                    <a:lnTo>
                      <a:pt x="7239" y="4041"/>
                    </a:lnTo>
                    <a:lnTo>
                      <a:pt x="6374" y="3220"/>
                    </a:lnTo>
                    <a:lnTo>
                      <a:pt x="5488" y="2442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584"/>
                    </a:lnTo>
                    <a:lnTo>
                      <a:pt x="2571" y="389"/>
                    </a:lnTo>
                    <a:lnTo>
                      <a:pt x="2204" y="216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43"/>
              <p:cNvSpPr/>
              <p:nvPr/>
            </p:nvSpPr>
            <p:spPr>
              <a:xfrm>
                <a:off x="11734625" y="2678300"/>
                <a:ext cx="387325" cy="748200"/>
              </a:xfrm>
              <a:custGeom>
                <a:avLst/>
                <a:gdLst/>
                <a:ahLst/>
                <a:cxnLst/>
                <a:rect l="l" t="t" r="r" b="b"/>
                <a:pathLst>
                  <a:path w="15493" h="29928" extrusionOk="0">
                    <a:moveTo>
                      <a:pt x="10199" y="1"/>
                    </a:moveTo>
                    <a:lnTo>
                      <a:pt x="9680" y="44"/>
                    </a:lnTo>
                    <a:lnTo>
                      <a:pt x="9162" y="152"/>
                    </a:lnTo>
                    <a:lnTo>
                      <a:pt x="8643" y="303"/>
                    </a:lnTo>
                    <a:lnTo>
                      <a:pt x="8103" y="498"/>
                    </a:lnTo>
                    <a:lnTo>
                      <a:pt x="7563" y="735"/>
                    </a:lnTo>
                    <a:lnTo>
                      <a:pt x="7022" y="1059"/>
                    </a:lnTo>
                    <a:lnTo>
                      <a:pt x="6482" y="1405"/>
                    </a:lnTo>
                    <a:lnTo>
                      <a:pt x="5964" y="1837"/>
                    </a:lnTo>
                    <a:lnTo>
                      <a:pt x="5423" y="2313"/>
                    </a:lnTo>
                    <a:lnTo>
                      <a:pt x="4883" y="2874"/>
                    </a:lnTo>
                    <a:lnTo>
                      <a:pt x="4365" y="3458"/>
                    </a:lnTo>
                    <a:lnTo>
                      <a:pt x="3868" y="4084"/>
                    </a:lnTo>
                    <a:lnTo>
                      <a:pt x="3414" y="4754"/>
                    </a:lnTo>
                    <a:lnTo>
                      <a:pt x="3003" y="5424"/>
                    </a:lnTo>
                    <a:lnTo>
                      <a:pt x="2615" y="6116"/>
                    </a:lnTo>
                    <a:lnTo>
                      <a:pt x="2269" y="6850"/>
                    </a:lnTo>
                    <a:lnTo>
                      <a:pt x="1945" y="7585"/>
                    </a:lnTo>
                    <a:lnTo>
                      <a:pt x="1642" y="8341"/>
                    </a:lnTo>
                    <a:lnTo>
                      <a:pt x="1383" y="9119"/>
                    </a:lnTo>
                    <a:lnTo>
                      <a:pt x="1145" y="9918"/>
                    </a:lnTo>
                    <a:lnTo>
                      <a:pt x="929" y="10740"/>
                    </a:lnTo>
                    <a:lnTo>
                      <a:pt x="735" y="11561"/>
                    </a:lnTo>
                    <a:lnTo>
                      <a:pt x="562" y="12382"/>
                    </a:lnTo>
                    <a:lnTo>
                      <a:pt x="432" y="13224"/>
                    </a:lnTo>
                    <a:lnTo>
                      <a:pt x="303" y="14089"/>
                    </a:lnTo>
                    <a:lnTo>
                      <a:pt x="216" y="14931"/>
                    </a:lnTo>
                    <a:lnTo>
                      <a:pt x="130" y="15796"/>
                    </a:lnTo>
                    <a:lnTo>
                      <a:pt x="65" y="16660"/>
                    </a:lnTo>
                    <a:lnTo>
                      <a:pt x="22" y="17524"/>
                    </a:lnTo>
                    <a:lnTo>
                      <a:pt x="0" y="18389"/>
                    </a:lnTo>
                    <a:lnTo>
                      <a:pt x="0" y="19253"/>
                    </a:lnTo>
                    <a:lnTo>
                      <a:pt x="0" y="20096"/>
                    </a:lnTo>
                    <a:lnTo>
                      <a:pt x="22" y="20960"/>
                    </a:lnTo>
                    <a:lnTo>
                      <a:pt x="86" y="22645"/>
                    </a:lnTo>
                    <a:lnTo>
                      <a:pt x="216" y="24287"/>
                    </a:lnTo>
                    <a:lnTo>
                      <a:pt x="389" y="25886"/>
                    </a:lnTo>
                    <a:lnTo>
                      <a:pt x="562" y="27421"/>
                    </a:lnTo>
                    <a:lnTo>
                      <a:pt x="691" y="27550"/>
                    </a:lnTo>
                    <a:lnTo>
                      <a:pt x="864" y="27745"/>
                    </a:lnTo>
                    <a:lnTo>
                      <a:pt x="1210" y="28220"/>
                    </a:lnTo>
                    <a:lnTo>
                      <a:pt x="1642" y="28739"/>
                    </a:lnTo>
                    <a:lnTo>
                      <a:pt x="1880" y="28998"/>
                    </a:lnTo>
                    <a:lnTo>
                      <a:pt x="2118" y="29257"/>
                    </a:lnTo>
                    <a:lnTo>
                      <a:pt x="2398" y="29473"/>
                    </a:lnTo>
                    <a:lnTo>
                      <a:pt x="2679" y="29668"/>
                    </a:lnTo>
                    <a:lnTo>
                      <a:pt x="2809" y="29754"/>
                    </a:lnTo>
                    <a:lnTo>
                      <a:pt x="2960" y="29819"/>
                    </a:lnTo>
                    <a:lnTo>
                      <a:pt x="3111" y="29862"/>
                    </a:lnTo>
                    <a:lnTo>
                      <a:pt x="3284" y="29905"/>
                    </a:lnTo>
                    <a:lnTo>
                      <a:pt x="3436" y="29927"/>
                    </a:lnTo>
                    <a:lnTo>
                      <a:pt x="3608" y="29927"/>
                    </a:lnTo>
                    <a:lnTo>
                      <a:pt x="3760" y="29905"/>
                    </a:lnTo>
                    <a:lnTo>
                      <a:pt x="3933" y="29862"/>
                    </a:lnTo>
                    <a:lnTo>
                      <a:pt x="4105" y="29797"/>
                    </a:lnTo>
                    <a:lnTo>
                      <a:pt x="4278" y="29711"/>
                    </a:lnTo>
                    <a:lnTo>
                      <a:pt x="4451" y="29603"/>
                    </a:lnTo>
                    <a:lnTo>
                      <a:pt x="4646" y="29473"/>
                    </a:lnTo>
                    <a:lnTo>
                      <a:pt x="5186" y="28155"/>
                    </a:lnTo>
                    <a:lnTo>
                      <a:pt x="5748" y="26859"/>
                    </a:lnTo>
                    <a:lnTo>
                      <a:pt x="6353" y="25562"/>
                    </a:lnTo>
                    <a:lnTo>
                      <a:pt x="6979" y="24287"/>
                    </a:lnTo>
                    <a:lnTo>
                      <a:pt x="7606" y="23013"/>
                    </a:lnTo>
                    <a:lnTo>
                      <a:pt x="8254" y="21738"/>
                    </a:lnTo>
                    <a:lnTo>
                      <a:pt x="9572" y="19188"/>
                    </a:lnTo>
                    <a:lnTo>
                      <a:pt x="10890" y="16660"/>
                    </a:lnTo>
                    <a:lnTo>
                      <a:pt x="12208" y="14132"/>
                    </a:lnTo>
                    <a:lnTo>
                      <a:pt x="12835" y="12879"/>
                    </a:lnTo>
                    <a:lnTo>
                      <a:pt x="13461" y="11604"/>
                    </a:lnTo>
                    <a:lnTo>
                      <a:pt x="14066" y="10351"/>
                    </a:lnTo>
                    <a:lnTo>
                      <a:pt x="14650" y="9076"/>
                    </a:lnTo>
                    <a:lnTo>
                      <a:pt x="14931" y="8384"/>
                    </a:lnTo>
                    <a:lnTo>
                      <a:pt x="15147" y="7715"/>
                    </a:lnTo>
                    <a:lnTo>
                      <a:pt x="15320" y="7045"/>
                    </a:lnTo>
                    <a:lnTo>
                      <a:pt x="15428" y="6418"/>
                    </a:lnTo>
                    <a:lnTo>
                      <a:pt x="15493" y="5813"/>
                    </a:lnTo>
                    <a:lnTo>
                      <a:pt x="15493" y="5230"/>
                    </a:lnTo>
                    <a:lnTo>
                      <a:pt x="15471" y="4646"/>
                    </a:lnTo>
                    <a:lnTo>
                      <a:pt x="15385" y="4106"/>
                    </a:lnTo>
                    <a:lnTo>
                      <a:pt x="15255" y="3609"/>
                    </a:lnTo>
                    <a:lnTo>
                      <a:pt x="15104" y="3112"/>
                    </a:lnTo>
                    <a:lnTo>
                      <a:pt x="14888" y="2658"/>
                    </a:lnTo>
                    <a:lnTo>
                      <a:pt x="14650" y="2248"/>
                    </a:lnTo>
                    <a:lnTo>
                      <a:pt x="14391" y="1859"/>
                    </a:lnTo>
                    <a:lnTo>
                      <a:pt x="14066" y="1492"/>
                    </a:lnTo>
                    <a:lnTo>
                      <a:pt x="13742" y="1167"/>
                    </a:lnTo>
                    <a:lnTo>
                      <a:pt x="13375" y="887"/>
                    </a:lnTo>
                    <a:lnTo>
                      <a:pt x="12986" y="627"/>
                    </a:lnTo>
                    <a:lnTo>
                      <a:pt x="12554" y="411"/>
                    </a:lnTo>
                    <a:lnTo>
                      <a:pt x="12122" y="238"/>
                    </a:lnTo>
                    <a:lnTo>
                      <a:pt x="11668" y="109"/>
                    </a:lnTo>
                    <a:lnTo>
                      <a:pt x="11193" y="22"/>
                    </a:lnTo>
                    <a:lnTo>
                      <a:pt x="106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43"/>
              <p:cNvSpPr/>
              <p:nvPr/>
            </p:nvSpPr>
            <p:spPr>
              <a:xfrm>
                <a:off x="10840075" y="2932725"/>
                <a:ext cx="599625" cy="608825"/>
              </a:xfrm>
              <a:custGeom>
                <a:avLst/>
                <a:gdLst/>
                <a:ahLst/>
                <a:cxnLst/>
                <a:rect l="l" t="t" r="r" b="b"/>
                <a:pathLst>
                  <a:path w="23985" h="24353" extrusionOk="0">
                    <a:moveTo>
                      <a:pt x="5661" y="1"/>
                    </a:moveTo>
                    <a:lnTo>
                      <a:pt x="5078" y="22"/>
                    </a:lnTo>
                    <a:lnTo>
                      <a:pt x="4494" y="87"/>
                    </a:lnTo>
                    <a:lnTo>
                      <a:pt x="3954" y="195"/>
                    </a:lnTo>
                    <a:lnTo>
                      <a:pt x="3457" y="346"/>
                    </a:lnTo>
                    <a:lnTo>
                      <a:pt x="2982" y="541"/>
                    </a:lnTo>
                    <a:lnTo>
                      <a:pt x="2528" y="757"/>
                    </a:lnTo>
                    <a:lnTo>
                      <a:pt x="2096" y="1016"/>
                    </a:lnTo>
                    <a:lnTo>
                      <a:pt x="1729" y="1319"/>
                    </a:lnTo>
                    <a:lnTo>
                      <a:pt x="1361" y="1643"/>
                    </a:lnTo>
                    <a:lnTo>
                      <a:pt x="1059" y="1989"/>
                    </a:lnTo>
                    <a:lnTo>
                      <a:pt x="778" y="2356"/>
                    </a:lnTo>
                    <a:lnTo>
                      <a:pt x="540" y="2767"/>
                    </a:lnTo>
                    <a:lnTo>
                      <a:pt x="346" y="3177"/>
                    </a:lnTo>
                    <a:lnTo>
                      <a:pt x="194" y="3631"/>
                    </a:lnTo>
                    <a:lnTo>
                      <a:pt x="86" y="4085"/>
                    </a:lnTo>
                    <a:lnTo>
                      <a:pt x="22" y="4560"/>
                    </a:lnTo>
                    <a:lnTo>
                      <a:pt x="0" y="5035"/>
                    </a:lnTo>
                    <a:lnTo>
                      <a:pt x="22" y="5532"/>
                    </a:lnTo>
                    <a:lnTo>
                      <a:pt x="86" y="6051"/>
                    </a:lnTo>
                    <a:lnTo>
                      <a:pt x="216" y="6569"/>
                    </a:lnTo>
                    <a:lnTo>
                      <a:pt x="389" y="7066"/>
                    </a:lnTo>
                    <a:lnTo>
                      <a:pt x="605" y="7585"/>
                    </a:lnTo>
                    <a:lnTo>
                      <a:pt x="886" y="8125"/>
                    </a:lnTo>
                    <a:lnTo>
                      <a:pt x="1210" y="8622"/>
                    </a:lnTo>
                    <a:lnTo>
                      <a:pt x="1599" y="9141"/>
                    </a:lnTo>
                    <a:lnTo>
                      <a:pt x="2053" y="9659"/>
                    </a:lnTo>
                    <a:lnTo>
                      <a:pt x="2550" y="10156"/>
                    </a:lnTo>
                    <a:lnTo>
                      <a:pt x="3111" y="10632"/>
                    </a:lnTo>
                    <a:lnTo>
                      <a:pt x="4213" y="11518"/>
                    </a:lnTo>
                    <a:lnTo>
                      <a:pt x="5315" y="12360"/>
                    </a:lnTo>
                    <a:lnTo>
                      <a:pt x="6461" y="13225"/>
                    </a:lnTo>
                    <a:lnTo>
                      <a:pt x="7584" y="14067"/>
                    </a:lnTo>
                    <a:lnTo>
                      <a:pt x="9896" y="15709"/>
                    </a:lnTo>
                    <a:lnTo>
                      <a:pt x="12230" y="17373"/>
                    </a:lnTo>
                    <a:lnTo>
                      <a:pt x="14542" y="19037"/>
                    </a:lnTo>
                    <a:lnTo>
                      <a:pt x="15709" y="19880"/>
                    </a:lnTo>
                    <a:lnTo>
                      <a:pt x="16854" y="20722"/>
                    </a:lnTo>
                    <a:lnTo>
                      <a:pt x="17977" y="21608"/>
                    </a:lnTo>
                    <a:lnTo>
                      <a:pt x="19101" y="22473"/>
                    </a:lnTo>
                    <a:lnTo>
                      <a:pt x="20203" y="23380"/>
                    </a:lnTo>
                    <a:lnTo>
                      <a:pt x="21283" y="24309"/>
                    </a:lnTo>
                    <a:lnTo>
                      <a:pt x="21499" y="24331"/>
                    </a:lnTo>
                    <a:lnTo>
                      <a:pt x="21716" y="24352"/>
                    </a:lnTo>
                    <a:lnTo>
                      <a:pt x="21910" y="24352"/>
                    </a:lnTo>
                    <a:lnTo>
                      <a:pt x="22083" y="24331"/>
                    </a:lnTo>
                    <a:lnTo>
                      <a:pt x="22256" y="24288"/>
                    </a:lnTo>
                    <a:lnTo>
                      <a:pt x="22407" y="24223"/>
                    </a:lnTo>
                    <a:lnTo>
                      <a:pt x="22558" y="24158"/>
                    </a:lnTo>
                    <a:lnTo>
                      <a:pt x="22688" y="24072"/>
                    </a:lnTo>
                    <a:lnTo>
                      <a:pt x="22818" y="23964"/>
                    </a:lnTo>
                    <a:lnTo>
                      <a:pt x="22926" y="23855"/>
                    </a:lnTo>
                    <a:lnTo>
                      <a:pt x="23034" y="23726"/>
                    </a:lnTo>
                    <a:lnTo>
                      <a:pt x="23120" y="23596"/>
                    </a:lnTo>
                    <a:lnTo>
                      <a:pt x="23293" y="23294"/>
                    </a:lnTo>
                    <a:lnTo>
                      <a:pt x="23423" y="22970"/>
                    </a:lnTo>
                    <a:lnTo>
                      <a:pt x="23531" y="22624"/>
                    </a:lnTo>
                    <a:lnTo>
                      <a:pt x="23617" y="22300"/>
                    </a:lnTo>
                    <a:lnTo>
                      <a:pt x="23768" y="21630"/>
                    </a:lnTo>
                    <a:lnTo>
                      <a:pt x="23876" y="21047"/>
                    </a:lnTo>
                    <a:lnTo>
                      <a:pt x="23919" y="20809"/>
                    </a:lnTo>
                    <a:lnTo>
                      <a:pt x="23984" y="20614"/>
                    </a:lnTo>
                    <a:lnTo>
                      <a:pt x="23444" y="19167"/>
                    </a:lnTo>
                    <a:lnTo>
                      <a:pt x="22882" y="17676"/>
                    </a:lnTo>
                    <a:lnTo>
                      <a:pt x="22234" y="16163"/>
                    </a:lnTo>
                    <a:lnTo>
                      <a:pt x="21543" y="14607"/>
                    </a:lnTo>
                    <a:lnTo>
                      <a:pt x="21175" y="13851"/>
                    </a:lnTo>
                    <a:lnTo>
                      <a:pt x="20786" y="13073"/>
                    </a:lnTo>
                    <a:lnTo>
                      <a:pt x="20397" y="12317"/>
                    </a:lnTo>
                    <a:lnTo>
                      <a:pt x="19987" y="11561"/>
                    </a:lnTo>
                    <a:lnTo>
                      <a:pt x="19555" y="10805"/>
                    </a:lnTo>
                    <a:lnTo>
                      <a:pt x="19101" y="10070"/>
                    </a:lnTo>
                    <a:lnTo>
                      <a:pt x="18647" y="9335"/>
                    </a:lnTo>
                    <a:lnTo>
                      <a:pt x="18172" y="8622"/>
                    </a:lnTo>
                    <a:lnTo>
                      <a:pt x="17675" y="7909"/>
                    </a:lnTo>
                    <a:lnTo>
                      <a:pt x="17178" y="7218"/>
                    </a:lnTo>
                    <a:lnTo>
                      <a:pt x="16638" y="6569"/>
                    </a:lnTo>
                    <a:lnTo>
                      <a:pt x="16098" y="5921"/>
                    </a:lnTo>
                    <a:lnTo>
                      <a:pt x="15536" y="5295"/>
                    </a:lnTo>
                    <a:lnTo>
                      <a:pt x="14974" y="4690"/>
                    </a:lnTo>
                    <a:lnTo>
                      <a:pt x="14391" y="4106"/>
                    </a:lnTo>
                    <a:lnTo>
                      <a:pt x="13764" y="3566"/>
                    </a:lnTo>
                    <a:lnTo>
                      <a:pt x="13137" y="3047"/>
                    </a:lnTo>
                    <a:lnTo>
                      <a:pt x="12511" y="2572"/>
                    </a:lnTo>
                    <a:lnTo>
                      <a:pt x="11841" y="2118"/>
                    </a:lnTo>
                    <a:lnTo>
                      <a:pt x="11171" y="1708"/>
                    </a:lnTo>
                    <a:lnTo>
                      <a:pt x="10480" y="1319"/>
                    </a:lnTo>
                    <a:lnTo>
                      <a:pt x="9767" y="995"/>
                    </a:lnTo>
                    <a:lnTo>
                      <a:pt x="9032" y="692"/>
                    </a:lnTo>
                    <a:lnTo>
                      <a:pt x="8276" y="433"/>
                    </a:lnTo>
                    <a:lnTo>
                      <a:pt x="7584" y="260"/>
                    </a:lnTo>
                    <a:lnTo>
                      <a:pt x="6936" y="109"/>
                    </a:lnTo>
                    <a:lnTo>
                      <a:pt x="6288" y="44"/>
                    </a:lnTo>
                    <a:lnTo>
                      <a:pt x="566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43"/>
              <p:cNvSpPr/>
              <p:nvPr/>
            </p:nvSpPr>
            <p:spPr>
              <a:xfrm>
                <a:off x="12044150" y="4138975"/>
                <a:ext cx="277125" cy="279850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1194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32"/>
                    </a:lnTo>
                    <a:lnTo>
                      <a:pt x="0" y="1513"/>
                    </a:lnTo>
                    <a:lnTo>
                      <a:pt x="0" y="1794"/>
                    </a:lnTo>
                    <a:lnTo>
                      <a:pt x="22" y="2096"/>
                    </a:lnTo>
                    <a:lnTo>
                      <a:pt x="87" y="2399"/>
                    </a:lnTo>
                    <a:lnTo>
                      <a:pt x="151" y="2723"/>
                    </a:lnTo>
                    <a:lnTo>
                      <a:pt x="259" y="3047"/>
                    </a:lnTo>
                    <a:lnTo>
                      <a:pt x="367" y="3393"/>
                    </a:lnTo>
                    <a:lnTo>
                      <a:pt x="497" y="3739"/>
                    </a:lnTo>
                    <a:lnTo>
                      <a:pt x="821" y="4430"/>
                    </a:lnTo>
                    <a:lnTo>
                      <a:pt x="1210" y="5165"/>
                    </a:lnTo>
                    <a:lnTo>
                      <a:pt x="1642" y="5899"/>
                    </a:lnTo>
                    <a:lnTo>
                      <a:pt x="2096" y="6634"/>
                    </a:lnTo>
                    <a:lnTo>
                      <a:pt x="2571" y="7369"/>
                    </a:lnTo>
                    <a:lnTo>
                      <a:pt x="3565" y="8773"/>
                    </a:lnTo>
                    <a:lnTo>
                      <a:pt x="4473" y="10070"/>
                    </a:lnTo>
                    <a:lnTo>
                      <a:pt x="4883" y="10653"/>
                    </a:lnTo>
                    <a:lnTo>
                      <a:pt x="5229" y="11193"/>
                    </a:lnTo>
                    <a:lnTo>
                      <a:pt x="5964" y="10955"/>
                    </a:lnTo>
                    <a:lnTo>
                      <a:pt x="6698" y="10696"/>
                    </a:lnTo>
                    <a:lnTo>
                      <a:pt x="7455" y="10394"/>
                    </a:lnTo>
                    <a:lnTo>
                      <a:pt x="8211" y="10048"/>
                    </a:lnTo>
                    <a:lnTo>
                      <a:pt x="8967" y="9681"/>
                    </a:lnTo>
                    <a:lnTo>
                      <a:pt x="9335" y="9465"/>
                    </a:lnTo>
                    <a:lnTo>
                      <a:pt x="9680" y="9248"/>
                    </a:lnTo>
                    <a:lnTo>
                      <a:pt x="10048" y="9011"/>
                    </a:lnTo>
                    <a:lnTo>
                      <a:pt x="10393" y="8751"/>
                    </a:lnTo>
                    <a:lnTo>
                      <a:pt x="10739" y="8492"/>
                    </a:lnTo>
                    <a:lnTo>
                      <a:pt x="11085" y="8211"/>
                    </a:lnTo>
                    <a:lnTo>
                      <a:pt x="10674" y="7736"/>
                    </a:lnTo>
                    <a:lnTo>
                      <a:pt x="10177" y="7131"/>
                    </a:lnTo>
                    <a:lnTo>
                      <a:pt x="9551" y="6439"/>
                    </a:lnTo>
                    <a:lnTo>
                      <a:pt x="8838" y="5683"/>
                    </a:lnTo>
                    <a:lnTo>
                      <a:pt x="8060" y="4862"/>
                    </a:lnTo>
                    <a:lnTo>
                      <a:pt x="7239" y="4041"/>
                    </a:lnTo>
                    <a:lnTo>
                      <a:pt x="6374" y="3220"/>
                    </a:lnTo>
                    <a:lnTo>
                      <a:pt x="5488" y="2442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584"/>
                    </a:lnTo>
                    <a:lnTo>
                      <a:pt x="2571" y="389"/>
                    </a:lnTo>
                    <a:lnTo>
                      <a:pt x="2204" y="216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24242">
                  <a:alpha val="162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43"/>
              <p:cNvSpPr/>
              <p:nvPr/>
            </p:nvSpPr>
            <p:spPr>
              <a:xfrm>
                <a:off x="11304625" y="4043350"/>
                <a:ext cx="896725" cy="910250"/>
              </a:xfrm>
              <a:custGeom>
                <a:avLst/>
                <a:gdLst/>
                <a:ahLst/>
                <a:cxnLst/>
                <a:rect l="l" t="t" r="r" b="b"/>
                <a:pathLst>
                  <a:path w="35869" h="36410" extrusionOk="0">
                    <a:moveTo>
                      <a:pt x="18324" y="1"/>
                    </a:moveTo>
                    <a:lnTo>
                      <a:pt x="17827" y="22"/>
                    </a:lnTo>
                    <a:lnTo>
                      <a:pt x="16941" y="87"/>
                    </a:lnTo>
                    <a:lnTo>
                      <a:pt x="16055" y="217"/>
                    </a:lnTo>
                    <a:lnTo>
                      <a:pt x="15169" y="368"/>
                    </a:lnTo>
                    <a:lnTo>
                      <a:pt x="14326" y="563"/>
                    </a:lnTo>
                    <a:lnTo>
                      <a:pt x="13484" y="800"/>
                    </a:lnTo>
                    <a:lnTo>
                      <a:pt x="12641" y="1060"/>
                    </a:lnTo>
                    <a:lnTo>
                      <a:pt x="11841" y="1384"/>
                    </a:lnTo>
                    <a:lnTo>
                      <a:pt x="11042" y="1729"/>
                    </a:lnTo>
                    <a:lnTo>
                      <a:pt x="10286" y="2118"/>
                    </a:lnTo>
                    <a:lnTo>
                      <a:pt x="9529" y="2529"/>
                    </a:lnTo>
                    <a:lnTo>
                      <a:pt x="8795" y="2983"/>
                    </a:lnTo>
                    <a:lnTo>
                      <a:pt x="8082" y="3458"/>
                    </a:lnTo>
                    <a:lnTo>
                      <a:pt x="7412" y="3955"/>
                    </a:lnTo>
                    <a:lnTo>
                      <a:pt x="6742" y="4517"/>
                    </a:lnTo>
                    <a:lnTo>
                      <a:pt x="6115" y="5079"/>
                    </a:lnTo>
                    <a:lnTo>
                      <a:pt x="5510" y="5662"/>
                    </a:lnTo>
                    <a:lnTo>
                      <a:pt x="4927" y="6289"/>
                    </a:lnTo>
                    <a:lnTo>
                      <a:pt x="4365" y="6937"/>
                    </a:lnTo>
                    <a:lnTo>
                      <a:pt x="3847" y="7607"/>
                    </a:lnTo>
                    <a:lnTo>
                      <a:pt x="3350" y="8298"/>
                    </a:lnTo>
                    <a:lnTo>
                      <a:pt x="2874" y="9033"/>
                    </a:lnTo>
                    <a:lnTo>
                      <a:pt x="2442" y="9767"/>
                    </a:lnTo>
                    <a:lnTo>
                      <a:pt x="2032" y="10524"/>
                    </a:lnTo>
                    <a:lnTo>
                      <a:pt x="1664" y="11280"/>
                    </a:lnTo>
                    <a:lnTo>
                      <a:pt x="1340" y="12080"/>
                    </a:lnTo>
                    <a:lnTo>
                      <a:pt x="1038" y="12879"/>
                    </a:lnTo>
                    <a:lnTo>
                      <a:pt x="778" y="13722"/>
                    </a:lnTo>
                    <a:lnTo>
                      <a:pt x="541" y="14543"/>
                    </a:lnTo>
                    <a:lnTo>
                      <a:pt x="346" y="15407"/>
                    </a:lnTo>
                    <a:lnTo>
                      <a:pt x="195" y="16250"/>
                    </a:lnTo>
                    <a:lnTo>
                      <a:pt x="87" y="17136"/>
                    </a:lnTo>
                    <a:lnTo>
                      <a:pt x="22" y="18000"/>
                    </a:lnTo>
                    <a:lnTo>
                      <a:pt x="0" y="18929"/>
                    </a:lnTo>
                    <a:lnTo>
                      <a:pt x="22" y="19858"/>
                    </a:lnTo>
                    <a:lnTo>
                      <a:pt x="87" y="20766"/>
                    </a:lnTo>
                    <a:lnTo>
                      <a:pt x="217" y="21652"/>
                    </a:lnTo>
                    <a:lnTo>
                      <a:pt x="368" y="22516"/>
                    </a:lnTo>
                    <a:lnTo>
                      <a:pt x="584" y="23359"/>
                    </a:lnTo>
                    <a:lnTo>
                      <a:pt x="843" y="24180"/>
                    </a:lnTo>
                    <a:lnTo>
                      <a:pt x="1146" y="25001"/>
                    </a:lnTo>
                    <a:lnTo>
                      <a:pt x="1470" y="25800"/>
                    </a:lnTo>
                    <a:lnTo>
                      <a:pt x="1859" y="26557"/>
                    </a:lnTo>
                    <a:lnTo>
                      <a:pt x="2269" y="27313"/>
                    </a:lnTo>
                    <a:lnTo>
                      <a:pt x="2723" y="28026"/>
                    </a:lnTo>
                    <a:lnTo>
                      <a:pt x="3220" y="28739"/>
                    </a:lnTo>
                    <a:lnTo>
                      <a:pt x="3739" y="29409"/>
                    </a:lnTo>
                    <a:lnTo>
                      <a:pt x="4300" y="30057"/>
                    </a:lnTo>
                    <a:lnTo>
                      <a:pt x="4884" y="30684"/>
                    </a:lnTo>
                    <a:lnTo>
                      <a:pt x="5489" y="31267"/>
                    </a:lnTo>
                    <a:lnTo>
                      <a:pt x="6137" y="31850"/>
                    </a:lnTo>
                    <a:lnTo>
                      <a:pt x="6828" y="32391"/>
                    </a:lnTo>
                    <a:lnTo>
                      <a:pt x="7520" y="32888"/>
                    </a:lnTo>
                    <a:lnTo>
                      <a:pt x="8255" y="33363"/>
                    </a:lnTo>
                    <a:lnTo>
                      <a:pt x="8989" y="33817"/>
                    </a:lnTo>
                    <a:lnTo>
                      <a:pt x="9767" y="34227"/>
                    </a:lnTo>
                    <a:lnTo>
                      <a:pt x="10567" y="34616"/>
                    </a:lnTo>
                    <a:lnTo>
                      <a:pt x="11388" y="34962"/>
                    </a:lnTo>
                    <a:lnTo>
                      <a:pt x="12209" y="35264"/>
                    </a:lnTo>
                    <a:lnTo>
                      <a:pt x="13051" y="35545"/>
                    </a:lnTo>
                    <a:lnTo>
                      <a:pt x="13937" y="35783"/>
                    </a:lnTo>
                    <a:lnTo>
                      <a:pt x="14802" y="35999"/>
                    </a:lnTo>
                    <a:lnTo>
                      <a:pt x="15709" y="36150"/>
                    </a:lnTo>
                    <a:lnTo>
                      <a:pt x="16617" y="36280"/>
                    </a:lnTo>
                    <a:lnTo>
                      <a:pt x="17524" y="36366"/>
                    </a:lnTo>
                    <a:lnTo>
                      <a:pt x="18021" y="36388"/>
                    </a:lnTo>
                    <a:lnTo>
                      <a:pt x="18540" y="36410"/>
                    </a:lnTo>
                    <a:lnTo>
                      <a:pt x="19512" y="36410"/>
                    </a:lnTo>
                    <a:lnTo>
                      <a:pt x="20009" y="36388"/>
                    </a:lnTo>
                    <a:lnTo>
                      <a:pt x="20484" y="36345"/>
                    </a:lnTo>
                    <a:lnTo>
                      <a:pt x="20960" y="36280"/>
                    </a:lnTo>
                    <a:lnTo>
                      <a:pt x="21435" y="36237"/>
                    </a:lnTo>
                    <a:lnTo>
                      <a:pt x="21910" y="36150"/>
                    </a:lnTo>
                    <a:lnTo>
                      <a:pt x="22364" y="36064"/>
                    </a:lnTo>
                    <a:lnTo>
                      <a:pt x="23272" y="35848"/>
                    </a:lnTo>
                    <a:lnTo>
                      <a:pt x="24158" y="35589"/>
                    </a:lnTo>
                    <a:lnTo>
                      <a:pt x="25000" y="35286"/>
                    </a:lnTo>
                    <a:lnTo>
                      <a:pt x="25843" y="34940"/>
                    </a:lnTo>
                    <a:lnTo>
                      <a:pt x="26642" y="34551"/>
                    </a:lnTo>
                    <a:lnTo>
                      <a:pt x="27420" y="34119"/>
                    </a:lnTo>
                    <a:lnTo>
                      <a:pt x="28177" y="33665"/>
                    </a:lnTo>
                    <a:lnTo>
                      <a:pt x="28911" y="33147"/>
                    </a:lnTo>
                    <a:lnTo>
                      <a:pt x="29603" y="32607"/>
                    </a:lnTo>
                    <a:lnTo>
                      <a:pt x="30251" y="32045"/>
                    </a:lnTo>
                    <a:lnTo>
                      <a:pt x="30878" y="31418"/>
                    </a:lnTo>
                    <a:lnTo>
                      <a:pt x="31483" y="30792"/>
                    </a:lnTo>
                    <a:lnTo>
                      <a:pt x="32044" y="30100"/>
                    </a:lnTo>
                    <a:lnTo>
                      <a:pt x="32585" y="29409"/>
                    </a:lnTo>
                    <a:lnTo>
                      <a:pt x="33060" y="28674"/>
                    </a:lnTo>
                    <a:lnTo>
                      <a:pt x="33514" y="27918"/>
                    </a:lnTo>
                    <a:lnTo>
                      <a:pt x="33946" y="27140"/>
                    </a:lnTo>
                    <a:lnTo>
                      <a:pt x="34313" y="26340"/>
                    </a:lnTo>
                    <a:lnTo>
                      <a:pt x="34659" y="25519"/>
                    </a:lnTo>
                    <a:lnTo>
                      <a:pt x="34961" y="24677"/>
                    </a:lnTo>
                    <a:lnTo>
                      <a:pt x="35221" y="23812"/>
                    </a:lnTo>
                    <a:lnTo>
                      <a:pt x="35437" y="22948"/>
                    </a:lnTo>
                    <a:lnTo>
                      <a:pt x="35610" y="22041"/>
                    </a:lnTo>
                    <a:lnTo>
                      <a:pt x="35739" y="21133"/>
                    </a:lnTo>
                    <a:lnTo>
                      <a:pt x="35826" y="20226"/>
                    </a:lnTo>
                    <a:lnTo>
                      <a:pt x="35869" y="19296"/>
                    </a:lnTo>
                    <a:lnTo>
                      <a:pt x="35869" y="18346"/>
                    </a:lnTo>
                    <a:lnTo>
                      <a:pt x="35804" y="17460"/>
                    </a:lnTo>
                    <a:lnTo>
                      <a:pt x="35718" y="16574"/>
                    </a:lnTo>
                    <a:lnTo>
                      <a:pt x="35588" y="15710"/>
                    </a:lnTo>
                    <a:lnTo>
                      <a:pt x="35415" y="14824"/>
                    </a:lnTo>
                    <a:lnTo>
                      <a:pt x="35221" y="13959"/>
                    </a:lnTo>
                    <a:lnTo>
                      <a:pt x="34983" y="13095"/>
                    </a:lnTo>
                    <a:lnTo>
                      <a:pt x="34702" y="12252"/>
                    </a:lnTo>
                    <a:lnTo>
                      <a:pt x="34378" y="11431"/>
                    </a:lnTo>
                    <a:lnTo>
                      <a:pt x="34032" y="10610"/>
                    </a:lnTo>
                    <a:lnTo>
                      <a:pt x="33665" y="9811"/>
                    </a:lnTo>
                    <a:lnTo>
                      <a:pt x="33233" y="9011"/>
                    </a:lnTo>
                    <a:lnTo>
                      <a:pt x="32779" y="8255"/>
                    </a:lnTo>
                    <a:lnTo>
                      <a:pt x="32304" y="7520"/>
                    </a:lnTo>
                    <a:lnTo>
                      <a:pt x="31785" y="6786"/>
                    </a:lnTo>
                    <a:lnTo>
                      <a:pt x="31245" y="6094"/>
                    </a:lnTo>
                    <a:lnTo>
                      <a:pt x="30661" y="5446"/>
                    </a:lnTo>
                    <a:lnTo>
                      <a:pt x="30056" y="4798"/>
                    </a:lnTo>
                    <a:lnTo>
                      <a:pt x="29430" y="4193"/>
                    </a:lnTo>
                    <a:lnTo>
                      <a:pt x="28760" y="3631"/>
                    </a:lnTo>
                    <a:lnTo>
                      <a:pt x="28069" y="3091"/>
                    </a:lnTo>
                    <a:lnTo>
                      <a:pt x="27356" y="2594"/>
                    </a:lnTo>
                    <a:lnTo>
                      <a:pt x="26621" y="2118"/>
                    </a:lnTo>
                    <a:lnTo>
                      <a:pt x="25843" y="1708"/>
                    </a:lnTo>
                    <a:lnTo>
                      <a:pt x="25044" y="1319"/>
                    </a:lnTo>
                    <a:lnTo>
                      <a:pt x="24222" y="995"/>
                    </a:lnTo>
                    <a:lnTo>
                      <a:pt x="23812" y="844"/>
                    </a:lnTo>
                    <a:lnTo>
                      <a:pt x="23380" y="692"/>
                    </a:lnTo>
                    <a:lnTo>
                      <a:pt x="22948" y="563"/>
                    </a:lnTo>
                    <a:lnTo>
                      <a:pt x="22515" y="455"/>
                    </a:lnTo>
                    <a:lnTo>
                      <a:pt x="22062" y="347"/>
                    </a:lnTo>
                    <a:lnTo>
                      <a:pt x="21608" y="260"/>
                    </a:lnTo>
                    <a:lnTo>
                      <a:pt x="21154" y="174"/>
                    </a:lnTo>
                    <a:lnTo>
                      <a:pt x="20700" y="131"/>
                    </a:lnTo>
                    <a:lnTo>
                      <a:pt x="20247" y="66"/>
                    </a:lnTo>
                    <a:lnTo>
                      <a:pt x="19771" y="22"/>
                    </a:lnTo>
                    <a:lnTo>
                      <a:pt x="192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43"/>
              <p:cNvSpPr/>
              <p:nvPr/>
            </p:nvSpPr>
            <p:spPr>
              <a:xfrm>
                <a:off x="11097200" y="4756950"/>
                <a:ext cx="554800" cy="287950"/>
              </a:xfrm>
              <a:custGeom>
                <a:avLst/>
                <a:gdLst/>
                <a:ahLst/>
                <a:cxnLst/>
                <a:rect l="l" t="t" r="r" b="b"/>
                <a:pathLst>
                  <a:path w="22192" h="11518" extrusionOk="0">
                    <a:moveTo>
                      <a:pt x="14023" y="0"/>
                    </a:moveTo>
                    <a:lnTo>
                      <a:pt x="13548" y="22"/>
                    </a:lnTo>
                    <a:lnTo>
                      <a:pt x="13029" y="65"/>
                    </a:lnTo>
                    <a:lnTo>
                      <a:pt x="11949" y="195"/>
                    </a:lnTo>
                    <a:lnTo>
                      <a:pt x="10804" y="368"/>
                    </a:lnTo>
                    <a:lnTo>
                      <a:pt x="9594" y="605"/>
                    </a:lnTo>
                    <a:lnTo>
                      <a:pt x="8384" y="886"/>
                    </a:lnTo>
                    <a:lnTo>
                      <a:pt x="7174" y="1210"/>
                    </a:lnTo>
                    <a:lnTo>
                      <a:pt x="5985" y="1578"/>
                    </a:lnTo>
                    <a:lnTo>
                      <a:pt x="4840" y="1945"/>
                    </a:lnTo>
                    <a:lnTo>
                      <a:pt x="3760" y="2377"/>
                    </a:lnTo>
                    <a:lnTo>
                      <a:pt x="3263" y="2593"/>
                    </a:lnTo>
                    <a:lnTo>
                      <a:pt x="2788" y="2809"/>
                    </a:lnTo>
                    <a:lnTo>
                      <a:pt x="2334" y="3026"/>
                    </a:lnTo>
                    <a:lnTo>
                      <a:pt x="1902" y="3263"/>
                    </a:lnTo>
                    <a:lnTo>
                      <a:pt x="1534" y="3479"/>
                    </a:lnTo>
                    <a:lnTo>
                      <a:pt x="1167" y="3717"/>
                    </a:lnTo>
                    <a:lnTo>
                      <a:pt x="864" y="3955"/>
                    </a:lnTo>
                    <a:lnTo>
                      <a:pt x="605" y="4192"/>
                    </a:lnTo>
                    <a:lnTo>
                      <a:pt x="389" y="4430"/>
                    </a:lnTo>
                    <a:lnTo>
                      <a:pt x="216" y="4646"/>
                    </a:lnTo>
                    <a:lnTo>
                      <a:pt x="108" y="4884"/>
                    </a:lnTo>
                    <a:lnTo>
                      <a:pt x="65" y="5013"/>
                    </a:lnTo>
                    <a:lnTo>
                      <a:pt x="43" y="5121"/>
                    </a:lnTo>
                    <a:lnTo>
                      <a:pt x="22" y="5359"/>
                    </a:lnTo>
                    <a:lnTo>
                      <a:pt x="0" y="5597"/>
                    </a:lnTo>
                    <a:lnTo>
                      <a:pt x="22" y="5834"/>
                    </a:lnTo>
                    <a:lnTo>
                      <a:pt x="43" y="6072"/>
                    </a:lnTo>
                    <a:lnTo>
                      <a:pt x="108" y="6331"/>
                    </a:lnTo>
                    <a:lnTo>
                      <a:pt x="173" y="6569"/>
                    </a:lnTo>
                    <a:lnTo>
                      <a:pt x="259" y="6828"/>
                    </a:lnTo>
                    <a:lnTo>
                      <a:pt x="367" y="7066"/>
                    </a:lnTo>
                    <a:lnTo>
                      <a:pt x="497" y="7325"/>
                    </a:lnTo>
                    <a:lnTo>
                      <a:pt x="627" y="7563"/>
                    </a:lnTo>
                    <a:lnTo>
                      <a:pt x="778" y="7822"/>
                    </a:lnTo>
                    <a:lnTo>
                      <a:pt x="951" y="8060"/>
                    </a:lnTo>
                    <a:lnTo>
                      <a:pt x="1145" y="8298"/>
                    </a:lnTo>
                    <a:lnTo>
                      <a:pt x="1340" y="8535"/>
                    </a:lnTo>
                    <a:lnTo>
                      <a:pt x="1578" y="8773"/>
                    </a:lnTo>
                    <a:lnTo>
                      <a:pt x="1794" y="9011"/>
                    </a:lnTo>
                    <a:lnTo>
                      <a:pt x="2053" y="9227"/>
                    </a:lnTo>
                    <a:lnTo>
                      <a:pt x="2312" y="9443"/>
                    </a:lnTo>
                    <a:lnTo>
                      <a:pt x="2593" y="9659"/>
                    </a:lnTo>
                    <a:lnTo>
                      <a:pt x="2874" y="9853"/>
                    </a:lnTo>
                    <a:lnTo>
                      <a:pt x="3198" y="10048"/>
                    </a:lnTo>
                    <a:lnTo>
                      <a:pt x="3501" y="10242"/>
                    </a:lnTo>
                    <a:lnTo>
                      <a:pt x="3846" y="10415"/>
                    </a:lnTo>
                    <a:lnTo>
                      <a:pt x="4170" y="10588"/>
                    </a:lnTo>
                    <a:lnTo>
                      <a:pt x="4538" y="10739"/>
                    </a:lnTo>
                    <a:lnTo>
                      <a:pt x="4905" y="10869"/>
                    </a:lnTo>
                    <a:lnTo>
                      <a:pt x="5272" y="11020"/>
                    </a:lnTo>
                    <a:lnTo>
                      <a:pt x="5661" y="11128"/>
                    </a:lnTo>
                    <a:lnTo>
                      <a:pt x="6072" y="11236"/>
                    </a:lnTo>
                    <a:lnTo>
                      <a:pt x="6482" y="11323"/>
                    </a:lnTo>
                    <a:lnTo>
                      <a:pt x="6893" y="11409"/>
                    </a:lnTo>
                    <a:lnTo>
                      <a:pt x="7325" y="11474"/>
                    </a:lnTo>
                    <a:lnTo>
                      <a:pt x="7779" y="11496"/>
                    </a:lnTo>
                    <a:lnTo>
                      <a:pt x="8233" y="11517"/>
                    </a:lnTo>
                    <a:lnTo>
                      <a:pt x="8686" y="11517"/>
                    </a:lnTo>
                    <a:lnTo>
                      <a:pt x="9162" y="11496"/>
                    </a:lnTo>
                    <a:lnTo>
                      <a:pt x="9659" y="11431"/>
                    </a:lnTo>
                    <a:lnTo>
                      <a:pt x="10134" y="11366"/>
                    </a:lnTo>
                    <a:lnTo>
                      <a:pt x="10631" y="11280"/>
                    </a:lnTo>
                    <a:lnTo>
                      <a:pt x="11150" y="11172"/>
                    </a:lnTo>
                    <a:lnTo>
                      <a:pt x="11647" y="11064"/>
                    </a:lnTo>
                    <a:lnTo>
                      <a:pt x="12165" y="10912"/>
                    </a:lnTo>
                    <a:lnTo>
                      <a:pt x="12684" y="10761"/>
                    </a:lnTo>
                    <a:lnTo>
                      <a:pt x="13202" y="10588"/>
                    </a:lnTo>
                    <a:lnTo>
                      <a:pt x="14240" y="10221"/>
                    </a:lnTo>
                    <a:lnTo>
                      <a:pt x="15255" y="9810"/>
                    </a:lnTo>
                    <a:lnTo>
                      <a:pt x="16271" y="9357"/>
                    </a:lnTo>
                    <a:lnTo>
                      <a:pt x="17265" y="8881"/>
                    </a:lnTo>
                    <a:lnTo>
                      <a:pt x="18215" y="8384"/>
                    </a:lnTo>
                    <a:lnTo>
                      <a:pt x="19123" y="7866"/>
                    </a:lnTo>
                    <a:lnTo>
                      <a:pt x="19987" y="7347"/>
                    </a:lnTo>
                    <a:lnTo>
                      <a:pt x="20808" y="6850"/>
                    </a:lnTo>
                    <a:lnTo>
                      <a:pt x="21543" y="6353"/>
                    </a:lnTo>
                    <a:lnTo>
                      <a:pt x="22191" y="5878"/>
                    </a:lnTo>
                    <a:lnTo>
                      <a:pt x="149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43"/>
              <p:cNvSpPr/>
              <p:nvPr/>
            </p:nvSpPr>
            <p:spPr>
              <a:xfrm>
                <a:off x="11877225" y="4710500"/>
                <a:ext cx="539675" cy="3079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12317" extrusionOk="0">
                    <a:moveTo>
                      <a:pt x="15385" y="0"/>
                    </a:moveTo>
                    <a:lnTo>
                      <a:pt x="14953" y="22"/>
                    </a:lnTo>
                    <a:lnTo>
                      <a:pt x="14521" y="43"/>
                    </a:lnTo>
                    <a:lnTo>
                      <a:pt x="14088" y="108"/>
                    </a:lnTo>
                    <a:lnTo>
                      <a:pt x="13203" y="238"/>
                    </a:lnTo>
                    <a:lnTo>
                      <a:pt x="12295" y="389"/>
                    </a:lnTo>
                    <a:lnTo>
                      <a:pt x="11388" y="584"/>
                    </a:lnTo>
                    <a:lnTo>
                      <a:pt x="9529" y="1016"/>
                    </a:lnTo>
                    <a:lnTo>
                      <a:pt x="8600" y="1232"/>
                    </a:lnTo>
                    <a:lnTo>
                      <a:pt x="7649" y="1448"/>
                    </a:lnTo>
                    <a:lnTo>
                      <a:pt x="6720" y="1621"/>
                    </a:lnTo>
                    <a:lnTo>
                      <a:pt x="5770" y="1772"/>
                    </a:lnTo>
                    <a:lnTo>
                      <a:pt x="0" y="7455"/>
                    </a:lnTo>
                    <a:lnTo>
                      <a:pt x="368" y="7865"/>
                    </a:lnTo>
                    <a:lnTo>
                      <a:pt x="778" y="8254"/>
                    </a:lnTo>
                    <a:lnTo>
                      <a:pt x="1210" y="8622"/>
                    </a:lnTo>
                    <a:lnTo>
                      <a:pt x="1643" y="8967"/>
                    </a:lnTo>
                    <a:lnTo>
                      <a:pt x="2096" y="9313"/>
                    </a:lnTo>
                    <a:lnTo>
                      <a:pt x="2572" y="9637"/>
                    </a:lnTo>
                    <a:lnTo>
                      <a:pt x="3047" y="9918"/>
                    </a:lnTo>
                    <a:lnTo>
                      <a:pt x="3544" y="10199"/>
                    </a:lnTo>
                    <a:lnTo>
                      <a:pt x="4063" y="10480"/>
                    </a:lnTo>
                    <a:lnTo>
                      <a:pt x="4581" y="10718"/>
                    </a:lnTo>
                    <a:lnTo>
                      <a:pt x="5121" y="10955"/>
                    </a:lnTo>
                    <a:lnTo>
                      <a:pt x="5662" y="11150"/>
                    </a:lnTo>
                    <a:lnTo>
                      <a:pt x="6202" y="11344"/>
                    </a:lnTo>
                    <a:lnTo>
                      <a:pt x="6742" y="11517"/>
                    </a:lnTo>
                    <a:lnTo>
                      <a:pt x="7304" y="11690"/>
                    </a:lnTo>
                    <a:lnTo>
                      <a:pt x="7866" y="11820"/>
                    </a:lnTo>
                    <a:lnTo>
                      <a:pt x="8427" y="11949"/>
                    </a:lnTo>
                    <a:lnTo>
                      <a:pt x="8989" y="12036"/>
                    </a:lnTo>
                    <a:lnTo>
                      <a:pt x="9551" y="12144"/>
                    </a:lnTo>
                    <a:lnTo>
                      <a:pt x="10113" y="12208"/>
                    </a:lnTo>
                    <a:lnTo>
                      <a:pt x="10674" y="12252"/>
                    </a:lnTo>
                    <a:lnTo>
                      <a:pt x="11236" y="12295"/>
                    </a:lnTo>
                    <a:lnTo>
                      <a:pt x="11798" y="12317"/>
                    </a:lnTo>
                    <a:lnTo>
                      <a:pt x="12338" y="12317"/>
                    </a:lnTo>
                    <a:lnTo>
                      <a:pt x="12878" y="12295"/>
                    </a:lnTo>
                    <a:lnTo>
                      <a:pt x="13419" y="12273"/>
                    </a:lnTo>
                    <a:lnTo>
                      <a:pt x="13937" y="12208"/>
                    </a:lnTo>
                    <a:lnTo>
                      <a:pt x="14456" y="12144"/>
                    </a:lnTo>
                    <a:lnTo>
                      <a:pt x="14953" y="12057"/>
                    </a:lnTo>
                    <a:lnTo>
                      <a:pt x="15450" y="11971"/>
                    </a:lnTo>
                    <a:lnTo>
                      <a:pt x="15925" y="11841"/>
                    </a:lnTo>
                    <a:lnTo>
                      <a:pt x="16379" y="11711"/>
                    </a:lnTo>
                    <a:lnTo>
                      <a:pt x="16833" y="11560"/>
                    </a:lnTo>
                    <a:lnTo>
                      <a:pt x="17243" y="11366"/>
                    </a:lnTo>
                    <a:lnTo>
                      <a:pt x="17675" y="11171"/>
                    </a:lnTo>
                    <a:lnTo>
                      <a:pt x="18064" y="10934"/>
                    </a:lnTo>
                    <a:lnTo>
                      <a:pt x="18432" y="10674"/>
                    </a:lnTo>
                    <a:lnTo>
                      <a:pt x="18799" y="10393"/>
                    </a:lnTo>
                    <a:lnTo>
                      <a:pt x="19145" y="10091"/>
                    </a:lnTo>
                    <a:lnTo>
                      <a:pt x="19469" y="9767"/>
                    </a:lnTo>
                    <a:lnTo>
                      <a:pt x="19771" y="9443"/>
                    </a:lnTo>
                    <a:lnTo>
                      <a:pt x="20052" y="9097"/>
                    </a:lnTo>
                    <a:lnTo>
                      <a:pt x="20311" y="8730"/>
                    </a:lnTo>
                    <a:lnTo>
                      <a:pt x="20549" y="8362"/>
                    </a:lnTo>
                    <a:lnTo>
                      <a:pt x="20765" y="7973"/>
                    </a:lnTo>
                    <a:lnTo>
                      <a:pt x="20960" y="7584"/>
                    </a:lnTo>
                    <a:lnTo>
                      <a:pt x="21133" y="7196"/>
                    </a:lnTo>
                    <a:lnTo>
                      <a:pt x="21262" y="6807"/>
                    </a:lnTo>
                    <a:lnTo>
                      <a:pt x="21392" y="6396"/>
                    </a:lnTo>
                    <a:lnTo>
                      <a:pt x="21478" y="5985"/>
                    </a:lnTo>
                    <a:lnTo>
                      <a:pt x="21543" y="5597"/>
                    </a:lnTo>
                    <a:lnTo>
                      <a:pt x="21586" y="5186"/>
                    </a:lnTo>
                    <a:lnTo>
                      <a:pt x="21586" y="4797"/>
                    </a:lnTo>
                    <a:lnTo>
                      <a:pt x="21586" y="4387"/>
                    </a:lnTo>
                    <a:lnTo>
                      <a:pt x="21521" y="3998"/>
                    </a:lnTo>
                    <a:lnTo>
                      <a:pt x="21457" y="3630"/>
                    </a:lnTo>
                    <a:lnTo>
                      <a:pt x="21349" y="3263"/>
                    </a:lnTo>
                    <a:lnTo>
                      <a:pt x="21219" y="2896"/>
                    </a:lnTo>
                    <a:lnTo>
                      <a:pt x="21046" y="2572"/>
                    </a:lnTo>
                    <a:lnTo>
                      <a:pt x="20830" y="2226"/>
                    </a:lnTo>
                    <a:lnTo>
                      <a:pt x="20592" y="1923"/>
                    </a:lnTo>
                    <a:lnTo>
                      <a:pt x="20333" y="1621"/>
                    </a:lnTo>
                    <a:lnTo>
                      <a:pt x="20031" y="1361"/>
                    </a:lnTo>
                    <a:lnTo>
                      <a:pt x="19685" y="1102"/>
                    </a:lnTo>
                    <a:lnTo>
                      <a:pt x="19339" y="886"/>
                    </a:lnTo>
                    <a:lnTo>
                      <a:pt x="18972" y="692"/>
                    </a:lnTo>
                    <a:lnTo>
                      <a:pt x="18604" y="519"/>
                    </a:lnTo>
                    <a:lnTo>
                      <a:pt x="18216" y="368"/>
                    </a:lnTo>
                    <a:lnTo>
                      <a:pt x="17827" y="259"/>
                    </a:lnTo>
                    <a:lnTo>
                      <a:pt x="17438" y="151"/>
                    </a:lnTo>
                    <a:lnTo>
                      <a:pt x="17027" y="87"/>
                    </a:lnTo>
                    <a:lnTo>
                      <a:pt x="16617" y="43"/>
                    </a:lnTo>
                    <a:lnTo>
                      <a:pt x="1620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43"/>
              <p:cNvSpPr/>
              <p:nvPr/>
            </p:nvSpPr>
            <p:spPr>
              <a:xfrm>
                <a:off x="11304625" y="4043350"/>
                <a:ext cx="896725" cy="595875"/>
              </a:xfrm>
              <a:custGeom>
                <a:avLst/>
                <a:gdLst/>
                <a:ahLst/>
                <a:cxnLst/>
                <a:rect l="l" t="t" r="r" b="b"/>
                <a:pathLst>
                  <a:path w="35869" h="23835" extrusionOk="0">
                    <a:moveTo>
                      <a:pt x="18324" y="1"/>
                    </a:moveTo>
                    <a:lnTo>
                      <a:pt x="17827" y="22"/>
                    </a:lnTo>
                    <a:lnTo>
                      <a:pt x="16941" y="87"/>
                    </a:lnTo>
                    <a:lnTo>
                      <a:pt x="16055" y="217"/>
                    </a:lnTo>
                    <a:lnTo>
                      <a:pt x="15169" y="368"/>
                    </a:lnTo>
                    <a:lnTo>
                      <a:pt x="14326" y="563"/>
                    </a:lnTo>
                    <a:lnTo>
                      <a:pt x="13484" y="800"/>
                    </a:lnTo>
                    <a:lnTo>
                      <a:pt x="12641" y="1060"/>
                    </a:lnTo>
                    <a:lnTo>
                      <a:pt x="11841" y="1384"/>
                    </a:lnTo>
                    <a:lnTo>
                      <a:pt x="11042" y="1729"/>
                    </a:lnTo>
                    <a:lnTo>
                      <a:pt x="10286" y="2118"/>
                    </a:lnTo>
                    <a:lnTo>
                      <a:pt x="9529" y="2529"/>
                    </a:lnTo>
                    <a:lnTo>
                      <a:pt x="8795" y="2983"/>
                    </a:lnTo>
                    <a:lnTo>
                      <a:pt x="8082" y="3458"/>
                    </a:lnTo>
                    <a:lnTo>
                      <a:pt x="7412" y="3977"/>
                    </a:lnTo>
                    <a:lnTo>
                      <a:pt x="6742" y="4517"/>
                    </a:lnTo>
                    <a:lnTo>
                      <a:pt x="6115" y="5079"/>
                    </a:lnTo>
                    <a:lnTo>
                      <a:pt x="5510" y="5684"/>
                    </a:lnTo>
                    <a:lnTo>
                      <a:pt x="4927" y="6289"/>
                    </a:lnTo>
                    <a:lnTo>
                      <a:pt x="4365" y="6937"/>
                    </a:lnTo>
                    <a:lnTo>
                      <a:pt x="3847" y="7607"/>
                    </a:lnTo>
                    <a:lnTo>
                      <a:pt x="3350" y="8298"/>
                    </a:lnTo>
                    <a:lnTo>
                      <a:pt x="2874" y="9033"/>
                    </a:lnTo>
                    <a:lnTo>
                      <a:pt x="2442" y="9767"/>
                    </a:lnTo>
                    <a:lnTo>
                      <a:pt x="2032" y="10524"/>
                    </a:lnTo>
                    <a:lnTo>
                      <a:pt x="1664" y="11280"/>
                    </a:lnTo>
                    <a:lnTo>
                      <a:pt x="1340" y="12080"/>
                    </a:lnTo>
                    <a:lnTo>
                      <a:pt x="1038" y="12879"/>
                    </a:lnTo>
                    <a:lnTo>
                      <a:pt x="778" y="13722"/>
                    </a:lnTo>
                    <a:lnTo>
                      <a:pt x="541" y="14543"/>
                    </a:lnTo>
                    <a:lnTo>
                      <a:pt x="346" y="15407"/>
                    </a:lnTo>
                    <a:lnTo>
                      <a:pt x="195" y="16250"/>
                    </a:lnTo>
                    <a:lnTo>
                      <a:pt x="87" y="17136"/>
                    </a:lnTo>
                    <a:lnTo>
                      <a:pt x="22" y="18000"/>
                    </a:lnTo>
                    <a:lnTo>
                      <a:pt x="0" y="18540"/>
                    </a:lnTo>
                    <a:lnTo>
                      <a:pt x="0" y="19059"/>
                    </a:lnTo>
                    <a:lnTo>
                      <a:pt x="0" y="19577"/>
                    </a:lnTo>
                    <a:lnTo>
                      <a:pt x="44" y="20096"/>
                    </a:lnTo>
                    <a:lnTo>
                      <a:pt x="87" y="20614"/>
                    </a:lnTo>
                    <a:lnTo>
                      <a:pt x="130" y="21111"/>
                    </a:lnTo>
                    <a:lnTo>
                      <a:pt x="217" y="21630"/>
                    </a:lnTo>
                    <a:lnTo>
                      <a:pt x="303" y="22105"/>
                    </a:lnTo>
                    <a:lnTo>
                      <a:pt x="1621" y="22430"/>
                    </a:lnTo>
                    <a:lnTo>
                      <a:pt x="2961" y="22732"/>
                    </a:lnTo>
                    <a:lnTo>
                      <a:pt x="4300" y="22970"/>
                    </a:lnTo>
                    <a:lnTo>
                      <a:pt x="5618" y="23186"/>
                    </a:lnTo>
                    <a:lnTo>
                      <a:pt x="6958" y="23380"/>
                    </a:lnTo>
                    <a:lnTo>
                      <a:pt x="8276" y="23532"/>
                    </a:lnTo>
                    <a:lnTo>
                      <a:pt x="9573" y="23640"/>
                    </a:lnTo>
                    <a:lnTo>
                      <a:pt x="10869" y="23748"/>
                    </a:lnTo>
                    <a:lnTo>
                      <a:pt x="12165" y="23791"/>
                    </a:lnTo>
                    <a:lnTo>
                      <a:pt x="13440" y="23834"/>
                    </a:lnTo>
                    <a:lnTo>
                      <a:pt x="15947" y="23834"/>
                    </a:lnTo>
                    <a:lnTo>
                      <a:pt x="17178" y="23791"/>
                    </a:lnTo>
                    <a:lnTo>
                      <a:pt x="18410" y="23726"/>
                    </a:lnTo>
                    <a:lnTo>
                      <a:pt x="19598" y="23640"/>
                    </a:lnTo>
                    <a:lnTo>
                      <a:pt x="20787" y="23553"/>
                    </a:lnTo>
                    <a:lnTo>
                      <a:pt x="21932" y="23423"/>
                    </a:lnTo>
                    <a:lnTo>
                      <a:pt x="23077" y="23294"/>
                    </a:lnTo>
                    <a:lnTo>
                      <a:pt x="24179" y="23143"/>
                    </a:lnTo>
                    <a:lnTo>
                      <a:pt x="25260" y="22991"/>
                    </a:lnTo>
                    <a:lnTo>
                      <a:pt x="26318" y="22818"/>
                    </a:lnTo>
                    <a:lnTo>
                      <a:pt x="27356" y="22624"/>
                    </a:lnTo>
                    <a:lnTo>
                      <a:pt x="28349" y="22430"/>
                    </a:lnTo>
                    <a:lnTo>
                      <a:pt x="29322" y="22235"/>
                    </a:lnTo>
                    <a:lnTo>
                      <a:pt x="30251" y="22019"/>
                    </a:lnTo>
                    <a:lnTo>
                      <a:pt x="31158" y="21803"/>
                    </a:lnTo>
                    <a:lnTo>
                      <a:pt x="32865" y="21349"/>
                    </a:lnTo>
                    <a:lnTo>
                      <a:pt x="34421" y="20917"/>
                    </a:lnTo>
                    <a:lnTo>
                      <a:pt x="35804" y="20463"/>
                    </a:lnTo>
                    <a:lnTo>
                      <a:pt x="35847" y="19945"/>
                    </a:lnTo>
                    <a:lnTo>
                      <a:pt x="35869" y="19404"/>
                    </a:lnTo>
                    <a:lnTo>
                      <a:pt x="35869" y="18886"/>
                    </a:lnTo>
                    <a:lnTo>
                      <a:pt x="35869" y="18346"/>
                    </a:lnTo>
                    <a:lnTo>
                      <a:pt x="35804" y="17460"/>
                    </a:lnTo>
                    <a:lnTo>
                      <a:pt x="35718" y="16574"/>
                    </a:lnTo>
                    <a:lnTo>
                      <a:pt x="35588" y="15710"/>
                    </a:lnTo>
                    <a:lnTo>
                      <a:pt x="35415" y="14824"/>
                    </a:lnTo>
                    <a:lnTo>
                      <a:pt x="35221" y="13959"/>
                    </a:lnTo>
                    <a:lnTo>
                      <a:pt x="34983" y="13095"/>
                    </a:lnTo>
                    <a:lnTo>
                      <a:pt x="34702" y="12252"/>
                    </a:lnTo>
                    <a:lnTo>
                      <a:pt x="34378" y="11431"/>
                    </a:lnTo>
                    <a:lnTo>
                      <a:pt x="34032" y="10610"/>
                    </a:lnTo>
                    <a:lnTo>
                      <a:pt x="33665" y="9811"/>
                    </a:lnTo>
                    <a:lnTo>
                      <a:pt x="33233" y="9011"/>
                    </a:lnTo>
                    <a:lnTo>
                      <a:pt x="32779" y="8255"/>
                    </a:lnTo>
                    <a:lnTo>
                      <a:pt x="32304" y="7520"/>
                    </a:lnTo>
                    <a:lnTo>
                      <a:pt x="31785" y="6786"/>
                    </a:lnTo>
                    <a:lnTo>
                      <a:pt x="31245" y="6094"/>
                    </a:lnTo>
                    <a:lnTo>
                      <a:pt x="30683" y="5446"/>
                    </a:lnTo>
                    <a:lnTo>
                      <a:pt x="30078" y="4798"/>
                    </a:lnTo>
                    <a:lnTo>
                      <a:pt x="29430" y="4193"/>
                    </a:lnTo>
                    <a:lnTo>
                      <a:pt x="28760" y="3631"/>
                    </a:lnTo>
                    <a:lnTo>
                      <a:pt x="28069" y="3091"/>
                    </a:lnTo>
                    <a:lnTo>
                      <a:pt x="27356" y="2594"/>
                    </a:lnTo>
                    <a:lnTo>
                      <a:pt x="26621" y="2118"/>
                    </a:lnTo>
                    <a:lnTo>
                      <a:pt x="25843" y="1708"/>
                    </a:lnTo>
                    <a:lnTo>
                      <a:pt x="25044" y="1319"/>
                    </a:lnTo>
                    <a:lnTo>
                      <a:pt x="24222" y="995"/>
                    </a:lnTo>
                    <a:lnTo>
                      <a:pt x="23812" y="844"/>
                    </a:lnTo>
                    <a:lnTo>
                      <a:pt x="23380" y="692"/>
                    </a:lnTo>
                    <a:lnTo>
                      <a:pt x="22948" y="563"/>
                    </a:lnTo>
                    <a:lnTo>
                      <a:pt x="22515" y="455"/>
                    </a:lnTo>
                    <a:lnTo>
                      <a:pt x="22062" y="347"/>
                    </a:lnTo>
                    <a:lnTo>
                      <a:pt x="21608" y="260"/>
                    </a:lnTo>
                    <a:lnTo>
                      <a:pt x="21154" y="195"/>
                    </a:lnTo>
                    <a:lnTo>
                      <a:pt x="20700" y="131"/>
                    </a:lnTo>
                    <a:lnTo>
                      <a:pt x="20247" y="66"/>
                    </a:lnTo>
                    <a:lnTo>
                      <a:pt x="19771" y="22"/>
                    </a:lnTo>
                    <a:lnTo>
                      <a:pt x="192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43"/>
              <p:cNvSpPr/>
              <p:nvPr/>
            </p:nvSpPr>
            <p:spPr>
              <a:xfrm>
                <a:off x="11710850" y="4225400"/>
                <a:ext cx="53500" cy="135075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5403" extrusionOk="0">
                    <a:moveTo>
                      <a:pt x="757" y="1"/>
                    </a:moveTo>
                    <a:lnTo>
                      <a:pt x="0" y="2896"/>
                    </a:lnTo>
                    <a:lnTo>
                      <a:pt x="1642" y="5403"/>
                    </a:lnTo>
                    <a:lnTo>
                      <a:pt x="1707" y="5186"/>
                    </a:lnTo>
                    <a:lnTo>
                      <a:pt x="2139" y="2507"/>
                    </a:lnTo>
                    <a:lnTo>
                      <a:pt x="75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43"/>
              <p:cNvSpPr/>
              <p:nvPr/>
            </p:nvSpPr>
            <p:spPr>
              <a:xfrm>
                <a:off x="11617400" y="4304800"/>
                <a:ext cx="116700" cy="6647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2659" extrusionOk="0">
                    <a:moveTo>
                      <a:pt x="0" y="1"/>
                    </a:moveTo>
                    <a:lnTo>
                      <a:pt x="1491" y="2140"/>
                    </a:lnTo>
                    <a:lnTo>
                      <a:pt x="4667" y="2659"/>
                    </a:lnTo>
                    <a:lnTo>
                      <a:pt x="3198" y="52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43"/>
              <p:cNvSpPr/>
              <p:nvPr/>
            </p:nvSpPr>
            <p:spPr>
              <a:xfrm>
                <a:off x="11774575" y="4242700"/>
                <a:ext cx="60525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4711" extrusionOk="0">
                    <a:moveTo>
                      <a:pt x="2421" y="0"/>
                    </a:moveTo>
                    <a:lnTo>
                      <a:pt x="476" y="1772"/>
                    </a:lnTo>
                    <a:lnTo>
                      <a:pt x="1" y="4711"/>
                    </a:lnTo>
                    <a:lnTo>
                      <a:pt x="2227" y="2982"/>
                    </a:lnTo>
                    <a:lnTo>
                      <a:pt x="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43"/>
              <p:cNvSpPr/>
              <p:nvPr/>
            </p:nvSpPr>
            <p:spPr>
              <a:xfrm>
                <a:off x="11784300" y="4340475"/>
                <a:ext cx="1318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2075" extrusionOk="0">
                    <a:moveTo>
                      <a:pt x="2097" y="0"/>
                    </a:moveTo>
                    <a:lnTo>
                      <a:pt x="1" y="1556"/>
                    </a:lnTo>
                    <a:lnTo>
                      <a:pt x="3199" y="2074"/>
                    </a:lnTo>
                    <a:lnTo>
                      <a:pt x="5273" y="519"/>
                    </a:lnTo>
                    <a:lnTo>
                      <a:pt x="209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43"/>
              <p:cNvSpPr/>
              <p:nvPr/>
            </p:nvSpPr>
            <p:spPr>
              <a:xfrm>
                <a:off x="11751350" y="4406900"/>
                <a:ext cx="54050" cy="1350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5403" extrusionOk="0">
                    <a:moveTo>
                      <a:pt x="498" y="1"/>
                    </a:moveTo>
                    <a:lnTo>
                      <a:pt x="455" y="217"/>
                    </a:lnTo>
                    <a:lnTo>
                      <a:pt x="1" y="2896"/>
                    </a:lnTo>
                    <a:lnTo>
                      <a:pt x="1405" y="5403"/>
                    </a:lnTo>
                    <a:lnTo>
                      <a:pt x="2162" y="2507"/>
                    </a:lnTo>
                    <a:lnTo>
                      <a:pt x="4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43"/>
              <p:cNvSpPr/>
              <p:nvPr/>
            </p:nvSpPr>
            <p:spPr>
              <a:xfrm>
                <a:off x="11782150" y="4395575"/>
                <a:ext cx="116700" cy="6700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2680" extrusionOk="0">
                    <a:moveTo>
                      <a:pt x="0" y="0"/>
                    </a:moveTo>
                    <a:lnTo>
                      <a:pt x="1470" y="2161"/>
                    </a:lnTo>
                    <a:lnTo>
                      <a:pt x="4668" y="2679"/>
                    </a:lnTo>
                    <a:lnTo>
                      <a:pt x="3177" y="5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43"/>
              <p:cNvSpPr/>
              <p:nvPr/>
            </p:nvSpPr>
            <p:spPr>
              <a:xfrm>
                <a:off x="11681125" y="4406375"/>
                <a:ext cx="60525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4733" extrusionOk="0">
                    <a:moveTo>
                      <a:pt x="2421" y="0"/>
                    </a:moveTo>
                    <a:lnTo>
                      <a:pt x="195" y="1750"/>
                    </a:lnTo>
                    <a:lnTo>
                      <a:pt x="1" y="4732"/>
                    </a:lnTo>
                    <a:lnTo>
                      <a:pt x="1946" y="2960"/>
                    </a:lnTo>
                    <a:lnTo>
                      <a:pt x="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43"/>
              <p:cNvSpPr/>
              <p:nvPr/>
            </p:nvSpPr>
            <p:spPr>
              <a:xfrm>
                <a:off x="11599575" y="4374500"/>
                <a:ext cx="131825" cy="52425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2097" extrusionOk="0">
                    <a:moveTo>
                      <a:pt x="2096" y="0"/>
                    </a:moveTo>
                    <a:lnTo>
                      <a:pt x="0" y="1578"/>
                    </a:lnTo>
                    <a:lnTo>
                      <a:pt x="3198" y="2096"/>
                    </a:lnTo>
                    <a:lnTo>
                      <a:pt x="5272" y="519"/>
                    </a:lnTo>
                    <a:lnTo>
                      <a:pt x="20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43"/>
              <p:cNvSpPr/>
              <p:nvPr/>
            </p:nvSpPr>
            <p:spPr>
              <a:xfrm>
                <a:off x="11749200" y="4369625"/>
                <a:ext cx="22175" cy="2165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66" extrusionOk="0">
                    <a:moveTo>
                      <a:pt x="346" y="1"/>
                    </a:moveTo>
                    <a:lnTo>
                      <a:pt x="260" y="22"/>
                    </a:lnTo>
                    <a:lnTo>
                      <a:pt x="195" y="66"/>
                    </a:lnTo>
                    <a:lnTo>
                      <a:pt x="130" y="130"/>
                    </a:lnTo>
                    <a:lnTo>
                      <a:pt x="65" y="195"/>
                    </a:lnTo>
                    <a:lnTo>
                      <a:pt x="44" y="282"/>
                    </a:lnTo>
                    <a:lnTo>
                      <a:pt x="22" y="368"/>
                    </a:lnTo>
                    <a:lnTo>
                      <a:pt x="0" y="455"/>
                    </a:lnTo>
                    <a:lnTo>
                      <a:pt x="22" y="541"/>
                    </a:lnTo>
                    <a:lnTo>
                      <a:pt x="44" y="606"/>
                    </a:lnTo>
                    <a:lnTo>
                      <a:pt x="87" y="692"/>
                    </a:lnTo>
                    <a:lnTo>
                      <a:pt x="152" y="736"/>
                    </a:lnTo>
                    <a:lnTo>
                      <a:pt x="216" y="800"/>
                    </a:lnTo>
                    <a:lnTo>
                      <a:pt x="281" y="844"/>
                    </a:lnTo>
                    <a:lnTo>
                      <a:pt x="368" y="865"/>
                    </a:lnTo>
                    <a:lnTo>
                      <a:pt x="454" y="865"/>
                    </a:lnTo>
                    <a:lnTo>
                      <a:pt x="541" y="844"/>
                    </a:lnTo>
                    <a:lnTo>
                      <a:pt x="627" y="822"/>
                    </a:lnTo>
                    <a:lnTo>
                      <a:pt x="692" y="779"/>
                    </a:lnTo>
                    <a:lnTo>
                      <a:pt x="757" y="736"/>
                    </a:lnTo>
                    <a:lnTo>
                      <a:pt x="821" y="649"/>
                    </a:lnTo>
                    <a:lnTo>
                      <a:pt x="843" y="584"/>
                    </a:lnTo>
                    <a:lnTo>
                      <a:pt x="865" y="498"/>
                    </a:lnTo>
                    <a:lnTo>
                      <a:pt x="886" y="411"/>
                    </a:lnTo>
                    <a:lnTo>
                      <a:pt x="865" y="325"/>
                    </a:lnTo>
                    <a:lnTo>
                      <a:pt x="843" y="239"/>
                    </a:lnTo>
                    <a:lnTo>
                      <a:pt x="800" y="174"/>
                    </a:lnTo>
                    <a:lnTo>
                      <a:pt x="735" y="109"/>
                    </a:lnTo>
                    <a:lnTo>
                      <a:pt x="670" y="66"/>
                    </a:lnTo>
                    <a:lnTo>
                      <a:pt x="605" y="22"/>
                    </a:lnTo>
                    <a:lnTo>
                      <a:pt x="51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43"/>
              <p:cNvSpPr/>
              <p:nvPr/>
            </p:nvSpPr>
            <p:spPr>
              <a:xfrm>
                <a:off x="11734625" y="2678300"/>
                <a:ext cx="387325" cy="748200"/>
              </a:xfrm>
              <a:custGeom>
                <a:avLst/>
                <a:gdLst/>
                <a:ahLst/>
                <a:cxnLst/>
                <a:rect l="l" t="t" r="r" b="b"/>
                <a:pathLst>
                  <a:path w="15493" h="29928" extrusionOk="0">
                    <a:moveTo>
                      <a:pt x="10199" y="1"/>
                    </a:moveTo>
                    <a:lnTo>
                      <a:pt x="9680" y="44"/>
                    </a:lnTo>
                    <a:lnTo>
                      <a:pt x="9162" y="152"/>
                    </a:lnTo>
                    <a:lnTo>
                      <a:pt x="8643" y="303"/>
                    </a:lnTo>
                    <a:lnTo>
                      <a:pt x="8103" y="498"/>
                    </a:lnTo>
                    <a:lnTo>
                      <a:pt x="7563" y="735"/>
                    </a:lnTo>
                    <a:lnTo>
                      <a:pt x="7022" y="1059"/>
                    </a:lnTo>
                    <a:lnTo>
                      <a:pt x="6482" y="1405"/>
                    </a:lnTo>
                    <a:lnTo>
                      <a:pt x="5964" y="1837"/>
                    </a:lnTo>
                    <a:lnTo>
                      <a:pt x="5423" y="2313"/>
                    </a:lnTo>
                    <a:lnTo>
                      <a:pt x="4883" y="2874"/>
                    </a:lnTo>
                    <a:lnTo>
                      <a:pt x="4365" y="3458"/>
                    </a:lnTo>
                    <a:lnTo>
                      <a:pt x="3868" y="4084"/>
                    </a:lnTo>
                    <a:lnTo>
                      <a:pt x="3414" y="4754"/>
                    </a:lnTo>
                    <a:lnTo>
                      <a:pt x="3003" y="5424"/>
                    </a:lnTo>
                    <a:lnTo>
                      <a:pt x="2615" y="6116"/>
                    </a:lnTo>
                    <a:lnTo>
                      <a:pt x="2269" y="6850"/>
                    </a:lnTo>
                    <a:lnTo>
                      <a:pt x="1945" y="7585"/>
                    </a:lnTo>
                    <a:lnTo>
                      <a:pt x="1642" y="8341"/>
                    </a:lnTo>
                    <a:lnTo>
                      <a:pt x="1383" y="9119"/>
                    </a:lnTo>
                    <a:lnTo>
                      <a:pt x="1145" y="9918"/>
                    </a:lnTo>
                    <a:lnTo>
                      <a:pt x="929" y="10740"/>
                    </a:lnTo>
                    <a:lnTo>
                      <a:pt x="735" y="11561"/>
                    </a:lnTo>
                    <a:lnTo>
                      <a:pt x="562" y="12382"/>
                    </a:lnTo>
                    <a:lnTo>
                      <a:pt x="432" y="13224"/>
                    </a:lnTo>
                    <a:lnTo>
                      <a:pt x="303" y="14089"/>
                    </a:lnTo>
                    <a:lnTo>
                      <a:pt x="216" y="14931"/>
                    </a:lnTo>
                    <a:lnTo>
                      <a:pt x="130" y="15796"/>
                    </a:lnTo>
                    <a:lnTo>
                      <a:pt x="65" y="16660"/>
                    </a:lnTo>
                    <a:lnTo>
                      <a:pt x="22" y="17524"/>
                    </a:lnTo>
                    <a:lnTo>
                      <a:pt x="0" y="18389"/>
                    </a:lnTo>
                    <a:lnTo>
                      <a:pt x="0" y="19253"/>
                    </a:lnTo>
                    <a:lnTo>
                      <a:pt x="0" y="20096"/>
                    </a:lnTo>
                    <a:lnTo>
                      <a:pt x="22" y="20960"/>
                    </a:lnTo>
                    <a:lnTo>
                      <a:pt x="86" y="22645"/>
                    </a:lnTo>
                    <a:lnTo>
                      <a:pt x="216" y="24287"/>
                    </a:lnTo>
                    <a:lnTo>
                      <a:pt x="389" y="25886"/>
                    </a:lnTo>
                    <a:lnTo>
                      <a:pt x="562" y="27421"/>
                    </a:lnTo>
                    <a:lnTo>
                      <a:pt x="691" y="27550"/>
                    </a:lnTo>
                    <a:lnTo>
                      <a:pt x="864" y="27745"/>
                    </a:lnTo>
                    <a:lnTo>
                      <a:pt x="1210" y="28220"/>
                    </a:lnTo>
                    <a:lnTo>
                      <a:pt x="1642" y="28739"/>
                    </a:lnTo>
                    <a:lnTo>
                      <a:pt x="1880" y="28998"/>
                    </a:lnTo>
                    <a:lnTo>
                      <a:pt x="2118" y="29257"/>
                    </a:lnTo>
                    <a:lnTo>
                      <a:pt x="2398" y="29473"/>
                    </a:lnTo>
                    <a:lnTo>
                      <a:pt x="2679" y="29668"/>
                    </a:lnTo>
                    <a:lnTo>
                      <a:pt x="2809" y="29754"/>
                    </a:lnTo>
                    <a:lnTo>
                      <a:pt x="2960" y="29819"/>
                    </a:lnTo>
                    <a:lnTo>
                      <a:pt x="3111" y="29862"/>
                    </a:lnTo>
                    <a:lnTo>
                      <a:pt x="3284" y="29905"/>
                    </a:lnTo>
                    <a:lnTo>
                      <a:pt x="3436" y="29927"/>
                    </a:lnTo>
                    <a:lnTo>
                      <a:pt x="3608" y="29927"/>
                    </a:lnTo>
                    <a:lnTo>
                      <a:pt x="3760" y="29905"/>
                    </a:lnTo>
                    <a:lnTo>
                      <a:pt x="3933" y="29862"/>
                    </a:lnTo>
                    <a:lnTo>
                      <a:pt x="4105" y="29797"/>
                    </a:lnTo>
                    <a:lnTo>
                      <a:pt x="4278" y="29711"/>
                    </a:lnTo>
                    <a:lnTo>
                      <a:pt x="4451" y="29603"/>
                    </a:lnTo>
                    <a:lnTo>
                      <a:pt x="4646" y="29473"/>
                    </a:lnTo>
                    <a:lnTo>
                      <a:pt x="5186" y="28155"/>
                    </a:lnTo>
                    <a:lnTo>
                      <a:pt x="5748" y="26859"/>
                    </a:lnTo>
                    <a:lnTo>
                      <a:pt x="6353" y="25562"/>
                    </a:lnTo>
                    <a:lnTo>
                      <a:pt x="6979" y="24287"/>
                    </a:lnTo>
                    <a:lnTo>
                      <a:pt x="7606" y="23013"/>
                    </a:lnTo>
                    <a:lnTo>
                      <a:pt x="8254" y="21738"/>
                    </a:lnTo>
                    <a:lnTo>
                      <a:pt x="9572" y="19188"/>
                    </a:lnTo>
                    <a:lnTo>
                      <a:pt x="10890" y="16660"/>
                    </a:lnTo>
                    <a:lnTo>
                      <a:pt x="12208" y="14132"/>
                    </a:lnTo>
                    <a:lnTo>
                      <a:pt x="12835" y="12879"/>
                    </a:lnTo>
                    <a:lnTo>
                      <a:pt x="13461" y="11604"/>
                    </a:lnTo>
                    <a:lnTo>
                      <a:pt x="14066" y="10351"/>
                    </a:lnTo>
                    <a:lnTo>
                      <a:pt x="14650" y="9076"/>
                    </a:lnTo>
                    <a:lnTo>
                      <a:pt x="14931" y="8384"/>
                    </a:lnTo>
                    <a:lnTo>
                      <a:pt x="15147" y="7715"/>
                    </a:lnTo>
                    <a:lnTo>
                      <a:pt x="15320" y="7045"/>
                    </a:lnTo>
                    <a:lnTo>
                      <a:pt x="15428" y="6418"/>
                    </a:lnTo>
                    <a:lnTo>
                      <a:pt x="15493" y="5813"/>
                    </a:lnTo>
                    <a:lnTo>
                      <a:pt x="15493" y="5230"/>
                    </a:lnTo>
                    <a:lnTo>
                      <a:pt x="15471" y="4646"/>
                    </a:lnTo>
                    <a:lnTo>
                      <a:pt x="15385" y="4106"/>
                    </a:lnTo>
                    <a:lnTo>
                      <a:pt x="15255" y="3609"/>
                    </a:lnTo>
                    <a:lnTo>
                      <a:pt x="15104" y="3112"/>
                    </a:lnTo>
                    <a:lnTo>
                      <a:pt x="14888" y="2658"/>
                    </a:lnTo>
                    <a:lnTo>
                      <a:pt x="14650" y="2248"/>
                    </a:lnTo>
                    <a:lnTo>
                      <a:pt x="14391" y="1859"/>
                    </a:lnTo>
                    <a:lnTo>
                      <a:pt x="14066" y="1492"/>
                    </a:lnTo>
                    <a:lnTo>
                      <a:pt x="13742" y="1167"/>
                    </a:lnTo>
                    <a:lnTo>
                      <a:pt x="13375" y="887"/>
                    </a:lnTo>
                    <a:lnTo>
                      <a:pt x="12986" y="627"/>
                    </a:lnTo>
                    <a:lnTo>
                      <a:pt x="12554" y="411"/>
                    </a:lnTo>
                    <a:lnTo>
                      <a:pt x="12122" y="238"/>
                    </a:lnTo>
                    <a:lnTo>
                      <a:pt x="11668" y="109"/>
                    </a:lnTo>
                    <a:lnTo>
                      <a:pt x="11193" y="22"/>
                    </a:lnTo>
                    <a:lnTo>
                      <a:pt x="10696" y="1"/>
                    </a:lnTo>
                    <a:close/>
                  </a:path>
                </a:pathLst>
              </a:custGeom>
              <a:solidFill>
                <a:srgbClr val="424242">
                  <a:alpha val="55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43"/>
              <p:cNvSpPr/>
              <p:nvPr/>
            </p:nvSpPr>
            <p:spPr>
              <a:xfrm>
                <a:off x="10840075" y="2932725"/>
                <a:ext cx="599625" cy="608825"/>
              </a:xfrm>
              <a:custGeom>
                <a:avLst/>
                <a:gdLst/>
                <a:ahLst/>
                <a:cxnLst/>
                <a:rect l="l" t="t" r="r" b="b"/>
                <a:pathLst>
                  <a:path w="23985" h="24353" extrusionOk="0">
                    <a:moveTo>
                      <a:pt x="5661" y="1"/>
                    </a:moveTo>
                    <a:lnTo>
                      <a:pt x="5078" y="22"/>
                    </a:lnTo>
                    <a:lnTo>
                      <a:pt x="4494" y="87"/>
                    </a:lnTo>
                    <a:lnTo>
                      <a:pt x="3954" y="195"/>
                    </a:lnTo>
                    <a:lnTo>
                      <a:pt x="3457" y="346"/>
                    </a:lnTo>
                    <a:lnTo>
                      <a:pt x="2982" y="541"/>
                    </a:lnTo>
                    <a:lnTo>
                      <a:pt x="2528" y="757"/>
                    </a:lnTo>
                    <a:lnTo>
                      <a:pt x="2096" y="1016"/>
                    </a:lnTo>
                    <a:lnTo>
                      <a:pt x="1729" y="1319"/>
                    </a:lnTo>
                    <a:lnTo>
                      <a:pt x="1361" y="1643"/>
                    </a:lnTo>
                    <a:lnTo>
                      <a:pt x="1059" y="1989"/>
                    </a:lnTo>
                    <a:lnTo>
                      <a:pt x="778" y="2356"/>
                    </a:lnTo>
                    <a:lnTo>
                      <a:pt x="540" y="2767"/>
                    </a:lnTo>
                    <a:lnTo>
                      <a:pt x="346" y="3177"/>
                    </a:lnTo>
                    <a:lnTo>
                      <a:pt x="194" y="3631"/>
                    </a:lnTo>
                    <a:lnTo>
                      <a:pt x="86" y="4085"/>
                    </a:lnTo>
                    <a:lnTo>
                      <a:pt x="22" y="4560"/>
                    </a:lnTo>
                    <a:lnTo>
                      <a:pt x="0" y="5035"/>
                    </a:lnTo>
                    <a:lnTo>
                      <a:pt x="22" y="5532"/>
                    </a:lnTo>
                    <a:lnTo>
                      <a:pt x="86" y="6051"/>
                    </a:lnTo>
                    <a:lnTo>
                      <a:pt x="216" y="6569"/>
                    </a:lnTo>
                    <a:lnTo>
                      <a:pt x="389" y="7066"/>
                    </a:lnTo>
                    <a:lnTo>
                      <a:pt x="605" y="7585"/>
                    </a:lnTo>
                    <a:lnTo>
                      <a:pt x="886" y="8125"/>
                    </a:lnTo>
                    <a:lnTo>
                      <a:pt x="1210" y="8622"/>
                    </a:lnTo>
                    <a:lnTo>
                      <a:pt x="1599" y="9141"/>
                    </a:lnTo>
                    <a:lnTo>
                      <a:pt x="2053" y="9659"/>
                    </a:lnTo>
                    <a:lnTo>
                      <a:pt x="2550" y="10156"/>
                    </a:lnTo>
                    <a:lnTo>
                      <a:pt x="3111" y="10632"/>
                    </a:lnTo>
                    <a:lnTo>
                      <a:pt x="4213" y="11518"/>
                    </a:lnTo>
                    <a:lnTo>
                      <a:pt x="5315" y="12360"/>
                    </a:lnTo>
                    <a:lnTo>
                      <a:pt x="6461" y="13225"/>
                    </a:lnTo>
                    <a:lnTo>
                      <a:pt x="7584" y="14067"/>
                    </a:lnTo>
                    <a:lnTo>
                      <a:pt x="9896" y="15709"/>
                    </a:lnTo>
                    <a:lnTo>
                      <a:pt x="12230" y="17373"/>
                    </a:lnTo>
                    <a:lnTo>
                      <a:pt x="14542" y="19037"/>
                    </a:lnTo>
                    <a:lnTo>
                      <a:pt x="15709" y="19880"/>
                    </a:lnTo>
                    <a:lnTo>
                      <a:pt x="16854" y="20722"/>
                    </a:lnTo>
                    <a:lnTo>
                      <a:pt x="17977" y="21608"/>
                    </a:lnTo>
                    <a:lnTo>
                      <a:pt x="19101" y="22473"/>
                    </a:lnTo>
                    <a:lnTo>
                      <a:pt x="20203" y="23380"/>
                    </a:lnTo>
                    <a:lnTo>
                      <a:pt x="21283" y="24309"/>
                    </a:lnTo>
                    <a:lnTo>
                      <a:pt x="21499" y="24331"/>
                    </a:lnTo>
                    <a:lnTo>
                      <a:pt x="21716" y="24352"/>
                    </a:lnTo>
                    <a:lnTo>
                      <a:pt x="21910" y="24352"/>
                    </a:lnTo>
                    <a:lnTo>
                      <a:pt x="22083" y="24331"/>
                    </a:lnTo>
                    <a:lnTo>
                      <a:pt x="22256" y="24288"/>
                    </a:lnTo>
                    <a:lnTo>
                      <a:pt x="22407" y="24223"/>
                    </a:lnTo>
                    <a:lnTo>
                      <a:pt x="22558" y="24158"/>
                    </a:lnTo>
                    <a:lnTo>
                      <a:pt x="22688" y="24072"/>
                    </a:lnTo>
                    <a:lnTo>
                      <a:pt x="22818" y="23964"/>
                    </a:lnTo>
                    <a:lnTo>
                      <a:pt x="22926" y="23855"/>
                    </a:lnTo>
                    <a:lnTo>
                      <a:pt x="23034" y="23726"/>
                    </a:lnTo>
                    <a:lnTo>
                      <a:pt x="23120" y="23596"/>
                    </a:lnTo>
                    <a:lnTo>
                      <a:pt x="23293" y="23294"/>
                    </a:lnTo>
                    <a:lnTo>
                      <a:pt x="23423" y="22970"/>
                    </a:lnTo>
                    <a:lnTo>
                      <a:pt x="23531" y="22624"/>
                    </a:lnTo>
                    <a:lnTo>
                      <a:pt x="23617" y="22300"/>
                    </a:lnTo>
                    <a:lnTo>
                      <a:pt x="23768" y="21630"/>
                    </a:lnTo>
                    <a:lnTo>
                      <a:pt x="23876" y="21047"/>
                    </a:lnTo>
                    <a:lnTo>
                      <a:pt x="23919" y="20809"/>
                    </a:lnTo>
                    <a:lnTo>
                      <a:pt x="23984" y="20614"/>
                    </a:lnTo>
                    <a:lnTo>
                      <a:pt x="23444" y="19167"/>
                    </a:lnTo>
                    <a:lnTo>
                      <a:pt x="22882" y="17676"/>
                    </a:lnTo>
                    <a:lnTo>
                      <a:pt x="22234" y="16163"/>
                    </a:lnTo>
                    <a:lnTo>
                      <a:pt x="21543" y="14607"/>
                    </a:lnTo>
                    <a:lnTo>
                      <a:pt x="21175" y="13851"/>
                    </a:lnTo>
                    <a:lnTo>
                      <a:pt x="20786" y="13073"/>
                    </a:lnTo>
                    <a:lnTo>
                      <a:pt x="20397" y="12317"/>
                    </a:lnTo>
                    <a:lnTo>
                      <a:pt x="19987" y="11561"/>
                    </a:lnTo>
                    <a:lnTo>
                      <a:pt x="19555" y="10805"/>
                    </a:lnTo>
                    <a:lnTo>
                      <a:pt x="19101" y="10070"/>
                    </a:lnTo>
                    <a:lnTo>
                      <a:pt x="18647" y="9335"/>
                    </a:lnTo>
                    <a:lnTo>
                      <a:pt x="18172" y="8622"/>
                    </a:lnTo>
                    <a:lnTo>
                      <a:pt x="17675" y="7909"/>
                    </a:lnTo>
                    <a:lnTo>
                      <a:pt x="17178" y="7218"/>
                    </a:lnTo>
                    <a:lnTo>
                      <a:pt x="16638" y="6569"/>
                    </a:lnTo>
                    <a:lnTo>
                      <a:pt x="16098" y="5921"/>
                    </a:lnTo>
                    <a:lnTo>
                      <a:pt x="15536" y="5295"/>
                    </a:lnTo>
                    <a:lnTo>
                      <a:pt x="14974" y="4690"/>
                    </a:lnTo>
                    <a:lnTo>
                      <a:pt x="14391" y="4106"/>
                    </a:lnTo>
                    <a:lnTo>
                      <a:pt x="13764" y="3566"/>
                    </a:lnTo>
                    <a:lnTo>
                      <a:pt x="13137" y="3047"/>
                    </a:lnTo>
                    <a:lnTo>
                      <a:pt x="12511" y="2572"/>
                    </a:lnTo>
                    <a:lnTo>
                      <a:pt x="11841" y="2118"/>
                    </a:lnTo>
                    <a:lnTo>
                      <a:pt x="11171" y="1708"/>
                    </a:lnTo>
                    <a:lnTo>
                      <a:pt x="10480" y="1319"/>
                    </a:lnTo>
                    <a:lnTo>
                      <a:pt x="9767" y="995"/>
                    </a:lnTo>
                    <a:lnTo>
                      <a:pt x="9032" y="692"/>
                    </a:lnTo>
                    <a:lnTo>
                      <a:pt x="8276" y="433"/>
                    </a:lnTo>
                    <a:lnTo>
                      <a:pt x="7584" y="260"/>
                    </a:lnTo>
                    <a:lnTo>
                      <a:pt x="6936" y="109"/>
                    </a:lnTo>
                    <a:lnTo>
                      <a:pt x="6288" y="44"/>
                    </a:lnTo>
                    <a:lnTo>
                      <a:pt x="5661" y="1"/>
                    </a:lnTo>
                    <a:close/>
                  </a:path>
                </a:pathLst>
              </a:custGeom>
              <a:solidFill>
                <a:srgbClr val="424242">
                  <a:alpha val="55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43"/>
              <p:cNvSpPr/>
              <p:nvPr/>
            </p:nvSpPr>
            <p:spPr>
              <a:xfrm>
                <a:off x="11127450" y="3207700"/>
                <a:ext cx="284700" cy="298200"/>
              </a:xfrm>
              <a:custGeom>
                <a:avLst/>
                <a:gdLst/>
                <a:ahLst/>
                <a:cxnLst/>
                <a:rect l="l" t="t" r="r" b="b"/>
                <a:pathLst>
                  <a:path w="11388" h="11928" extrusionOk="0">
                    <a:moveTo>
                      <a:pt x="2485" y="0"/>
                    </a:moveTo>
                    <a:lnTo>
                      <a:pt x="1923" y="22"/>
                    </a:lnTo>
                    <a:lnTo>
                      <a:pt x="1664" y="43"/>
                    </a:lnTo>
                    <a:lnTo>
                      <a:pt x="1426" y="65"/>
                    </a:lnTo>
                    <a:lnTo>
                      <a:pt x="1210" y="108"/>
                    </a:lnTo>
                    <a:lnTo>
                      <a:pt x="1016" y="173"/>
                    </a:lnTo>
                    <a:lnTo>
                      <a:pt x="843" y="216"/>
                    </a:lnTo>
                    <a:lnTo>
                      <a:pt x="692" y="303"/>
                    </a:lnTo>
                    <a:lnTo>
                      <a:pt x="540" y="367"/>
                    </a:lnTo>
                    <a:lnTo>
                      <a:pt x="432" y="475"/>
                    </a:lnTo>
                    <a:lnTo>
                      <a:pt x="324" y="562"/>
                    </a:lnTo>
                    <a:lnTo>
                      <a:pt x="238" y="670"/>
                    </a:lnTo>
                    <a:lnTo>
                      <a:pt x="151" y="778"/>
                    </a:lnTo>
                    <a:lnTo>
                      <a:pt x="108" y="886"/>
                    </a:lnTo>
                    <a:lnTo>
                      <a:pt x="65" y="1016"/>
                    </a:lnTo>
                    <a:lnTo>
                      <a:pt x="22" y="1124"/>
                    </a:lnTo>
                    <a:lnTo>
                      <a:pt x="0" y="1253"/>
                    </a:lnTo>
                    <a:lnTo>
                      <a:pt x="0" y="1383"/>
                    </a:lnTo>
                    <a:lnTo>
                      <a:pt x="43" y="1664"/>
                    </a:lnTo>
                    <a:lnTo>
                      <a:pt x="108" y="1945"/>
                    </a:lnTo>
                    <a:lnTo>
                      <a:pt x="238" y="2226"/>
                    </a:lnTo>
                    <a:lnTo>
                      <a:pt x="411" y="2528"/>
                    </a:lnTo>
                    <a:lnTo>
                      <a:pt x="605" y="2809"/>
                    </a:lnTo>
                    <a:lnTo>
                      <a:pt x="821" y="3090"/>
                    </a:lnTo>
                    <a:lnTo>
                      <a:pt x="1081" y="3349"/>
                    </a:lnTo>
                    <a:lnTo>
                      <a:pt x="1880" y="4105"/>
                    </a:lnTo>
                    <a:lnTo>
                      <a:pt x="3068" y="5207"/>
                    </a:lnTo>
                    <a:lnTo>
                      <a:pt x="6094" y="7952"/>
                    </a:lnTo>
                    <a:lnTo>
                      <a:pt x="8946" y="10544"/>
                    </a:lnTo>
                    <a:lnTo>
                      <a:pt x="9918" y="11452"/>
                    </a:lnTo>
                    <a:lnTo>
                      <a:pt x="10393" y="11927"/>
                    </a:lnTo>
                    <a:lnTo>
                      <a:pt x="11387" y="11106"/>
                    </a:lnTo>
                    <a:lnTo>
                      <a:pt x="11193" y="10609"/>
                    </a:lnTo>
                    <a:lnTo>
                      <a:pt x="10912" y="9983"/>
                    </a:lnTo>
                    <a:lnTo>
                      <a:pt x="10566" y="9226"/>
                    </a:lnTo>
                    <a:lnTo>
                      <a:pt x="10134" y="8405"/>
                    </a:lnTo>
                    <a:lnTo>
                      <a:pt x="9637" y="7519"/>
                    </a:lnTo>
                    <a:lnTo>
                      <a:pt x="9097" y="6590"/>
                    </a:lnTo>
                    <a:lnTo>
                      <a:pt x="8514" y="5661"/>
                    </a:lnTo>
                    <a:lnTo>
                      <a:pt x="7887" y="4710"/>
                    </a:lnTo>
                    <a:lnTo>
                      <a:pt x="7217" y="3803"/>
                    </a:lnTo>
                    <a:lnTo>
                      <a:pt x="6547" y="2939"/>
                    </a:lnTo>
                    <a:lnTo>
                      <a:pt x="6202" y="2528"/>
                    </a:lnTo>
                    <a:lnTo>
                      <a:pt x="5856" y="2139"/>
                    </a:lnTo>
                    <a:lnTo>
                      <a:pt x="5488" y="1772"/>
                    </a:lnTo>
                    <a:lnTo>
                      <a:pt x="5143" y="1448"/>
                    </a:lnTo>
                    <a:lnTo>
                      <a:pt x="4797" y="1145"/>
                    </a:lnTo>
                    <a:lnTo>
                      <a:pt x="4451" y="864"/>
                    </a:lnTo>
                    <a:lnTo>
                      <a:pt x="4106" y="605"/>
                    </a:lnTo>
                    <a:lnTo>
                      <a:pt x="3781" y="411"/>
                    </a:lnTo>
                    <a:lnTo>
                      <a:pt x="3436" y="238"/>
                    </a:lnTo>
                    <a:lnTo>
                      <a:pt x="3112" y="108"/>
                    </a:lnTo>
                    <a:lnTo>
                      <a:pt x="2809" y="43"/>
                    </a:lnTo>
                    <a:lnTo>
                      <a:pt x="248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43"/>
              <p:cNvSpPr/>
              <p:nvPr/>
            </p:nvSpPr>
            <p:spPr>
              <a:xfrm>
                <a:off x="11791325" y="3020250"/>
                <a:ext cx="149125" cy="369500"/>
              </a:xfrm>
              <a:custGeom>
                <a:avLst/>
                <a:gdLst/>
                <a:ahLst/>
                <a:cxnLst/>
                <a:rect l="l" t="t" r="r" b="b"/>
                <a:pathLst>
                  <a:path w="5965" h="14780" extrusionOk="0">
                    <a:moveTo>
                      <a:pt x="4495" y="0"/>
                    </a:moveTo>
                    <a:lnTo>
                      <a:pt x="4322" y="43"/>
                    </a:lnTo>
                    <a:lnTo>
                      <a:pt x="4128" y="87"/>
                    </a:lnTo>
                    <a:lnTo>
                      <a:pt x="3912" y="130"/>
                    </a:lnTo>
                    <a:lnTo>
                      <a:pt x="3696" y="216"/>
                    </a:lnTo>
                    <a:lnTo>
                      <a:pt x="3458" y="303"/>
                    </a:lnTo>
                    <a:lnTo>
                      <a:pt x="2939" y="562"/>
                    </a:lnTo>
                    <a:lnTo>
                      <a:pt x="2680" y="735"/>
                    </a:lnTo>
                    <a:lnTo>
                      <a:pt x="2442" y="951"/>
                    </a:lnTo>
                    <a:lnTo>
                      <a:pt x="2205" y="1210"/>
                    </a:lnTo>
                    <a:lnTo>
                      <a:pt x="1989" y="1513"/>
                    </a:lnTo>
                    <a:lnTo>
                      <a:pt x="1773" y="1858"/>
                    </a:lnTo>
                    <a:lnTo>
                      <a:pt x="1578" y="2226"/>
                    </a:lnTo>
                    <a:lnTo>
                      <a:pt x="1405" y="2636"/>
                    </a:lnTo>
                    <a:lnTo>
                      <a:pt x="1232" y="3068"/>
                    </a:lnTo>
                    <a:lnTo>
                      <a:pt x="1081" y="3522"/>
                    </a:lnTo>
                    <a:lnTo>
                      <a:pt x="952" y="4019"/>
                    </a:lnTo>
                    <a:lnTo>
                      <a:pt x="822" y="4516"/>
                    </a:lnTo>
                    <a:lnTo>
                      <a:pt x="692" y="5035"/>
                    </a:lnTo>
                    <a:lnTo>
                      <a:pt x="476" y="6115"/>
                    </a:lnTo>
                    <a:lnTo>
                      <a:pt x="325" y="7217"/>
                    </a:lnTo>
                    <a:lnTo>
                      <a:pt x="195" y="8341"/>
                    </a:lnTo>
                    <a:lnTo>
                      <a:pt x="87" y="9464"/>
                    </a:lnTo>
                    <a:lnTo>
                      <a:pt x="44" y="10523"/>
                    </a:lnTo>
                    <a:lnTo>
                      <a:pt x="1" y="11539"/>
                    </a:lnTo>
                    <a:lnTo>
                      <a:pt x="1" y="12468"/>
                    </a:lnTo>
                    <a:lnTo>
                      <a:pt x="22" y="13289"/>
                    </a:lnTo>
                    <a:lnTo>
                      <a:pt x="66" y="13980"/>
                    </a:lnTo>
                    <a:lnTo>
                      <a:pt x="130" y="14520"/>
                    </a:lnTo>
                    <a:lnTo>
                      <a:pt x="1384" y="14780"/>
                    </a:lnTo>
                    <a:lnTo>
                      <a:pt x="1600" y="14153"/>
                    </a:lnTo>
                    <a:lnTo>
                      <a:pt x="2054" y="12900"/>
                    </a:lnTo>
                    <a:lnTo>
                      <a:pt x="3393" y="9291"/>
                    </a:lnTo>
                    <a:lnTo>
                      <a:pt x="4819" y="5445"/>
                    </a:lnTo>
                    <a:lnTo>
                      <a:pt x="5381" y="3933"/>
                    </a:lnTo>
                    <a:lnTo>
                      <a:pt x="5727" y="2896"/>
                    </a:lnTo>
                    <a:lnTo>
                      <a:pt x="5835" y="2550"/>
                    </a:lnTo>
                    <a:lnTo>
                      <a:pt x="5921" y="2204"/>
                    </a:lnTo>
                    <a:lnTo>
                      <a:pt x="5964" y="1858"/>
                    </a:lnTo>
                    <a:lnTo>
                      <a:pt x="5964" y="1513"/>
                    </a:lnTo>
                    <a:lnTo>
                      <a:pt x="5943" y="1210"/>
                    </a:lnTo>
                    <a:lnTo>
                      <a:pt x="5878" y="929"/>
                    </a:lnTo>
                    <a:lnTo>
                      <a:pt x="5792" y="670"/>
                    </a:lnTo>
                    <a:lnTo>
                      <a:pt x="5727" y="540"/>
                    </a:lnTo>
                    <a:lnTo>
                      <a:pt x="5640" y="432"/>
                    </a:lnTo>
                    <a:lnTo>
                      <a:pt x="5576" y="346"/>
                    </a:lnTo>
                    <a:lnTo>
                      <a:pt x="5467" y="259"/>
                    </a:lnTo>
                    <a:lnTo>
                      <a:pt x="5359" y="173"/>
                    </a:lnTo>
                    <a:lnTo>
                      <a:pt x="5251" y="108"/>
                    </a:lnTo>
                    <a:lnTo>
                      <a:pt x="5122" y="65"/>
                    </a:lnTo>
                    <a:lnTo>
                      <a:pt x="4992" y="22"/>
                    </a:lnTo>
                    <a:lnTo>
                      <a:pt x="48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43"/>
              <p:cNvSpPr/>
              <p:nvPr/>
            </p:nvSpPr>
            <p:spPr>
              <a:xfrm>
                <a:off x="11244675" y="3352450"/>
                <a:ext cx="874575" cy="874600"/>
              </a:xfrm>
              <a:custGeom>
                <a:avLst/>
                <a:gdLst/>
                <a:ahLst/>
                <a:cxnLst/>
                <a:rect l="l" t="t" r="r" b="b"/>
                <a:pathLst>
                  <a:path w="34983" h="34984" extrusionOk="0">
                    <a:moveTo>
                      <a:pt x="17221" y="1"/>
                    </a:moveTo>
                    <a:lnTo>
                      <a:pt x="16314" y="44"/>
                    </a:lnTo>
                    <a:lnTo>
                      <a:pt x="15428" y="109"/>
                    </a:lnTo>
                    <a:lnTo>
                      <a:pt x="14542" y="239"/>
                    </a:lnTo>
                    <a:lnTo>
                      <a:pt x="13678" y="411"/>
                    </a:lnTo>
                    <a:lnTo>
                      <a:pt x="12835" y="627"/>
                    </a:lnTo>
                    <a:lnTo>
                      <a:pt x="11992" y="865"/>
                    </a:lnTo>
                    <a:lnTo>
                      <a:pt x="11171" y="1168"/>
                    </a:lnTo>
                    <a:lnTo>
                      <a:pt x="10393" y="1492"/>
                    </a:lnTo>
                    <a:lnTo>
                      <a:pt x="9615" y="1859"/>
                    </a:lnTo>
                    <a:lnTo>
                      <a:pt x="8859" y="2270"/>
                    </a:lnTo>
                    <a:lnTo>
                      <a:pt x="8146" y="2702"/>
                    </a:lnTo>
                    <a:lnTo>
                      <a:pt x="7433" y="3177"/>
                    </a:lnTo>
                    <a:lnTo>
                      <a:pt x="6763" y="3674"/>
                    </a:lnTo>
                    <a:lnTo>
                      <a:pt x="6115" y="4193"/>
                    </a:lnTo>
                    <a:lnTo>
                      <a:pt x="5488" y="4754"/>
                    </a:lnTo>
                    <a:lnTo>
                      <a:pt x="4883" y="5360"/>
                    </a:lnTo>
                    <a:lnTo>
                      <a:pt x="4322" y="5965"/>
                    </a:lnTo>
                    <a:lnTo>
                      <a:pt x="3781" y="6613"/>
                    </a:lnTo>
                    <a:lnTo>
                      <a:pt x="3284" y="7283"/>
                    </a:lnTo>
                    <a:lnTo>
                      <a:pt x="2809" y="7974"/>
                    </a:lnTo>
                    <a:lnTo>
                      <a:pt x="2355" y="8687"/>
                    </a:lnTo>
                    <a:lnTo>
                      <a:pt x="1945" y="9443"/>
                    </a:lnTo>
                    <a:lnTo>
                      <a:pt x="1577" y="10200"/>
                    </a:lnTo>
                    <a:lnTo>
                      <a:pt x="1253" y="10977"/>
                    </a:lnTo>
                    <a:lnTo>
                      <a:pt x="951" y="11777"/>
                    </a:lnTo>
                    <a:lnTo>
                      <a:pt x="691" y="12576"/>
                    </a:lnTo>
                    <a:lnTo>
                      <a:pt x="475" y="13419"/>
                    </a:lnTo>
                    <a:lnTo>
                      <a:pt x="281" y="14262"/>
                    </a:lnTo>
                    <a:lnTo>
                      <a:pt x="151" y="15105"/>
                    </a:lnTo>
                    <a:lnTo>
                      <a:pt x="65" y="15990"/>
                    </a:lnTo>
                    <a:lnTo>
                      <a:pt x="0" y="16855"/>
                    </a:lnTo>
                    <a:lnTo>
                      <a:pt x="0" y="17762"/>
                    </a:lnTo>
                    <a:lnTo>
                      <a:pt x="22" y="18648"/>
                    </a:lnTo>
                    <a:lnTo>
                      <a:pt x="108" y="19556"/>
                    </a:lnTo>
                    <a:lnTo>
                      <a:pt x="238" y="20442"/>
                    </a:lnTo>
                    <a:lnTo>
                      <a:pt x="411" y="21306"/>
                    </a:lnTo>
                    <a:lnTo>
                      <a:pt x="627" y="22149"/>
                    </a:lnTo>
                    <a:lnTo>
                      <a:pt x="864" y="22991"/>
                    </a:lnTo>
                    <a:lnTo>
                      <a:pt x="1167" y="23791"/>
                    </a:lnTo>
                    <a:lnTo>
                      <a:pt x="1491" y="24590"/>
                    </a:lnTo>
                    <a:lnTo>
                      <a:pt x="1858" y="25368"/>
                    </a:lnTo>
                    <a:lnTo>
                      <a:pt x="2269" y="26103"/>
                    </a:lnTo>
                    <a:lnTo>
                      <a:pt x="2701" y="26837"/>
                    </a:lnTo>
                    <a:lnTo>
                      <a:pt x="3155" y="27529"/>
                    </a:lnTo>
                    <a:lnTo>
                      <a:pt x="3673" y="28220"/>
                    </a:lnTo>
                    <a:lnTo>
                      <a:pt x="4192" y="28869"/>
                    </a:lnTo>
                    <a:lnTo>
                      <a:pt x="4754" y="29495"/>
                    </a:lnTo>
                    <a:lnTo>
                      <a:pt x="5359" y="30079"/>
                    </a:lnTo>
                    <a:lnTo>
                      <a:pt x="5964" y="30662"/>
                    </a:lnTo>
                    <a:lnTo>
                      <a:pt x="6612" y="31202"/>
                    </a:lnTo>
                    <a:lnTo>
                      <a:pt x="7282" y="31699"/>
                    </a:lnTo>
                    <a:lnTo>
                      <a:pt x="7973" y="32174"/>
                    </a:lnTo>
                    <a:lnTo>
                      <a:pt x="8686" y="32607"/>
                    </a:lnTo>
                    <a:lnTo>
                      <a:pt x="9442" y="33017"/>
                    </a:lnTo>
                    <a:lnTo>
                      <a:pt x="10199" y="33384"/>
                    </a:lnTo>
                    <a:lnTo>
                      <a:pt x="10977" y="33730"/>
                    </a:lnTo>
                    <a:lnTo>
                      <a:pt x="11776" y="34033"/>
                    </a:lnTo>
                    <a:lnTo>
                      <a:pt x="12576" y="34292"/>
                    </a:lnTo>
                    <a:lnTo>
                      <a:pt x="13418" y="34508"/>
                    </a:lnTo>
                    <a:lnTo>
                      <a:pt x="14261" y="34681"/>
                    </a:lnTo>
                    <a:lnTo>
                      <a:pt x="15104" y="34832"/>
                    </a:lnTo>
                    <a:lnTo>
                      <a:pt x="15990" y="34919"/>
                    </a:lnTo>
                    <a:lnTo>
                      <a:pt x="16854" y="34962"/>
                    </a:lnTo>
                    <a:lnTo>
                      <a:pt x="17761" y="34983"/>
                    </a:lnTo>
                    <a:lnTo>
                      <a:pt x="18647" y="34940"/>
                    </a:lnTo>
                    <a:lnTo>
                      <a:pt x="19555" y="34854"/>
                    </a:lnTo>
                    <a:lnTo>
                      <a:pt x="20441" y="34724"/>
                    </a:lnTo>
                    <a:lnTo>
                      <a:pt x="21305" y="34573"/>
                    </a:lnTo>
                    <a:lnTo>
                      <a:pt x="22148" y="34357"/>
                    </a:lnTo>
                    <a:lnTo>
                      <a:pt x="22969" y="34098"/>
                    </a:lnTo>
                    <a:lnTo>
                      <a:pt x="23790" y="33817"/>
                    </a:lnTo>
                    <a:lnTo>
                      <a:pt x="24589" y="33471"/>
                    </a:lnTo>
                    <a:lnTo>
                      <a:pt x="25346" y="33125"/>
                    </a:lnTo>
                    <a:lnTo>
                      <a:pt x="26102" y="32715"/>
                    </a:lnTo>
                    <a:lnTo>
                      <a:pt x="26837" y="32283"/>
                    </a:lnTo>
                    <a:lnTo>
                      <a:pt x="27528" y="31807"/>
                    </a:lnTo>
                    <a:lnTo>
                      <a:pt x="28219" y="31310"/>
                    </a:lnTo>
                    <a:lnTo>
                      <a:pt x="28868" y="30770"/>
                    </a:lnTo>
                    <a:lnTo>
                      <a:pt x="29494" y="30208"/>
                    </a:lnTo>
                    <a:lnTo>
                      <a:pt x="30078" y="29625"/>
                    </a:lnTo>
                    <a:lnTo>
                      <a:pt x="30661" y="28998"/>
                    </a:lnTo>
                    <a:lnTo>
                      <a:pt x="31180" y="28350"/>
                    </a:lnTo>
                    <a:lnTo>
                      <a:pt x="31698" y="27680"/>
                    </a:lnTo>
                    <a:lnTo>
                      <a:pt x="32174" y="26989"/>
                    </a:lnTo>
                    <a:lnTo>
                      <a:pt x="32606" y="26276"/>
                    </a:lnTo>
                    <a:lnTo>
                      <a:pt x="33016" y="25541"/>
                    </a:lnTo>
                    <a:lnTo>
                      <a:pt x="33384" y="24785"/>
                    </a:lnTo>
                    <a:lnTo>
                      <a:pt x="33729" y="24007"/>
                    </a:lnTo>
                    <a:lnTo>
                      <a:pt x="34032" y="23207"/>
                    </a:lnTo>
                    <a:lnTo>
                      <a:pt x="34291" y="22386"/>
                    </a:lnTo>
                    <a:lnTo>
                      <a:pt x="34507" y="21565"/>
                    </a:lnTo>
                    <a:lnTo>
                      <a:pt x="34680" y="20722"/>
                    </a:lnTo>
                    <a:lnTo>
                      <a:pt x="34810" y="19858"/>
                    </a:lnTo>
                    <a:lnTo>
                      <a:pt x="34918" y="18994"/>
                    </a:lnTo>
                    <a:lnTo>
                      <a:pt x="34961" y="18108"/>
                    </a:lnTo>
                    <a:lnTo>
                      <a:pt x="34983" y="17222"/>
                    </a:lnTo>
                    <a:lnTo>
                      <a:pt x="34939" y="16315"/>
                    </a:lnTo>
                    <a:lnTo>
                      <a:pt x="34853" y="15429"/>
                    </a:lnTo>
                    <a:lnTo>
                      <a:pt x="34723" y="14543"/>
                    </a:lnTo>
                    <a:lnTo>
                      <a:pt x="34550" y="13678"/>
                    </a:lnTo>
                    <a:lnTo>
                      <a:pt x="34356" y="12836"/>
                    </a:lnTo>
                    <a:lnTo>
                      <a:pt x="34097" y="11993"/>
                    </a:lnTo>
                    <a:lnTo>
                      <a:pt x="33816" y="11172"/>
                    </a:lnTo>
                    <a:lnTo>
                      <a:pt x="33470" y="10394"/>
                    </a:lnTo>
                    <a:lnTo>
                      <a:pt x="33103" y="9616"/>
                    </a:lnTo>
                    <a:lnTo>
                      <a:pt x="32714" y="8860"/>
                    </a:lnTo>
                    <a:lnTo>
                      <a:pt x="32282" y="8147"/>
                    </a:lnTo>
                    <a:lnTo>
                      <a:pt x="31806" y="7434"/>
                    </a:lnTo>
                    <a:lnTo>
                      <a:pt x="31309" y="6764"/>
                    </a:lnTo>
                    <a:lnTo>
                      <a:pt x="30769" y="6116"/>
                    </a:lnTo>
                    <a:lnTo>
                      <a:pt x="30207" y="5489"/>
                    </a:lnTo>
                    <a:lnTo>
                      <a:pt x="29624" y="4884"/>
                    </a:lnTo>
                    <a:lnTo>
                      <a:pt x="28997" y="4322"/>
                    </a:lnTo>
                    <a:lnTo>
                      <a:pt x="28349" y="3782"/>
                    </a:lnTo>
                    <a:lnTo>
                      <a:pt x="27679" y="3285"/>
                    </a:lnTo>
                    <a:lnTo>
                      <a:pt x="26988" y="2810"/>
                    </a:lnTo>
                    <a:lnTo>
                      <a:pt x="26275" y="2356"/>
                    </a:lnTo>
                    <a:lnTo>
                      <a:pt x="25540" y="1946"/>
                    </a:lnTo>
                    <a:lnTo>
                      <a:pt x="24784" y="1578"/>
                    </a:lnTo>
                    <a:lnTo>
                      <a:pt x="24006" y="1254"/>
                    </a:lnTo>
                    <a:lnTo>
                      <a:pt x="23206" y="952"/>
                    </a:lnTo>
                    <a:lnTo>
                      <a:pt x="22385" y="692"/>
                    </a:lnTo>
                    <a:lnTo>
                      <a:pt x="21564" y="476"/>
                    </a:lnTo>
                    <a:lnTo>
                      <a:pt x="20722" y="282"/>
                    </a:lnTo>
                    <a:lnTo>
                      <a:pt x="19857" y="152"/>
                    </a:lnTo>
                    <a:lnTo>
                      <a:pt x="18993" y="66"/>
                    </a:lnTo>
                    <a:lnTo>
                      <a:pt x="18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43"/>
              <p:cNvSpPr/>
              <p:nvPr/>
            </p:nvSpPr>
            <p:spPr>
              <a:xfrm>
                <a:off x="11507725" y="3671175"/>
                <a:ext cx="6107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3328" extrusionOk="0">
                    <a:moveTo>
                      <a:pt x="1103" y="0"/>
                    </a:moveTo>
                    <a:lnTo>
                      <a:pt x="973" y="22"/>
                    </a:lnTo>
                    <a:lnTo>
                      <a:pt x="865" y="65"/>
                    </a:lnTo>
                    <a:lnTo>
                      <a:pt x="736" y="108"/>
                    </a:lnTo>
                    <a:lnTo>
                      <a:pt x="627" y="173"/>
                    </a:lnTo>
                    <a:lnTo>
                      <a:pt x="519" y="238"/>
                    </a:lnTo>
                    <a:lnTo>
                      <a:pt x="433" y="346"/>
                    </a:lnTo>
                    <a:lnTo>
                      <a:pt x="347" y="454"/>
                    </a:lnTo>
                    <a:lnTo>
                      <a:pt x="260" y="584"/>
                    </a:lnTo>
                    <a:lnTo>
                      <a:pt x="131" y="843"/>
                    </a:lnTo>
                    <a:lnTo>
                      <a:pt x="44" y="1124"/>
                    </a:lnTo>
                    <a:lnTo>
                      <a:pt x="1" y="1426"/>
                    </a:lnTo>
                    <a:lnTo>
                      <a:pt x="1" y="1750"/>
                    </a:lnTo>
                    <a:lnTo>
                      <a:pt x="44" y="2075"/>
                    </a:lnTo>
                    <a:lnTo>
                      <a:pt x="131" y="2356"/>
                    </a:lnTo>
                    <a:lnTo>
                      <a:pt x="260" y="2636"/>
                    </a:lnTo>
                    <a:lnTo>
                      <a:pt x="411" y="2874"/>
                    </a:lnTo>
                    <a:lnTo>
                      <a:pt x="606" y="3047"/>
                    </a:lnTo>
                    <a:lnTo>
                      <a:pt x="692" y="3133"/>
                    </a:lnTo>
                    <a:lnTo>
                      <a:pt x="800" y="3198"/>
                    </a:lnTo>
                    <a:lnTo>
                      <a:pt x="908" y="3263"/>
                    </a:lnTo>
                    <a:lnTo>
                      <a:pt x="1038" y="3285"/>
                    </a:lnTo>
                    <a:lnTo>
                      <a:pt x="1146" y="3306"/>
                    </a:lnTo>
                    <a:lnTo>
                      <a:pt x="1276" y="3328"/>
                    </a:lnTo>
                    <a:lnTo>
                      <a:pt x="1341" y="3328"/>
                    </a:lnTo>
                    <a:lnTo>
                      <a:pt x="1449" y="3306"/>
                    </a:lnTo>
                    <a:lnTo>
                      <a:pt x="1578" y="3263"/>
                    </a:lnTo>
                    <a:lnTo>
                      <a:pt x="1686" y="3220"/>
                    </a:lnTo>
                    <a:lnTo>
                      <a:pt x="1794" y="3155"/>
                    </a:lnTo>
                    <a:lnTo>
                      <a:pt x="1902" y="3090"/>
                    </a:lnTo>
                    <a:lnTo>
                      <a:pt x="1989" y="2982"/>
                    </a:lnTo>
                    <a:lnTo>
                      <a:pt x="2075" y="2896"/>
                    </a:lnTo>
                    <a:lnTo>
                      <a:pt x="2162" y="2788"/>
                    </a:lnTo>
                    <a:lnTo>
                      <a:pt x="2291" y="2528"/>
                    </a:lnTo>
                    <a:lnTo>
                      <a:pt x="2378" y="2226"/>
                    </a:lnTo>
                    <a:lnTo>
                      <a:pt x="2443" y="1923"/>
                    </a:lnTo>
                    <a:lnTo>
                      <a:pt x="2443" y="1578"/>
                    </a:lnTo>
                    <a:lnTo>
                      <a:pt x="2399" y="1254"/>
                    </a:lnTo>
                    <a:lnTo>
                      <a:pt x="2291" y="951"/>
                    </a:lnTo>
                    <a:lnTo>
                      <a:pt x="2162" y="670"/>
                    </a:lnTo>
                    <a:lnTo>
                      <a:pt x="2010" y="432"/>
                    </a:lnTo>
                    <a:lnTo>
                      <a:pt x="1902" y="324"/>
                    </a:lnTo>
                    <a:lnTo>
                      <a:pt x="1816" y="238"/>
                    </a:lnTo>
                    <a:lnTo>
                      <a:pt x="1708" y="173"/>
                    </a:lnTo>
                    <a:lnTo>
                      <a:pt x="1600" y="108"/>
                    </a:lnTo>
                    <a:lnTo>
                      <a:pt x="1470" y="43"/>
                    </a:lnTo>
                    <a:lnTo>
                      <a:pt x="1362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43"/>
              <p:cNvSpPr/>
              <p:nvPr/>
            </p:nvSpPr>
            <p:spPr>
              <a:xfrm>
                <a:off x="11783225" y="3652800"/>
                <a:ext cx="610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3329" extrusionOk="0">
                    <a:moveTo>
                      <a:pt x="1124" y="1"/>
                    </a:moveTo>
                    <a:lnTo>
                      <a:pt x="995" y="22"/>
                    </a:lnTo>
                    <a:lnTo>
                      <a:pt x="865" y="44"/>
                    </a:lnTo>
                    <a:lnTo>
                      <a:pt x="757" y="109"/>
                    </a:lnTo>
                    <a:lnTo>
                      <a:pt x="649" y="173"/>
                    </a:lnTo>
                    <a:lnTo>
                      <a:pt x="541" y="238"/>
                    </a:lnTo>
                    <a:lnTo>
                      <a:pt x="454" y="325"/>
                    </a:lnTo>
                    <a:lnTo>
                      <a:pt x="368" y="433"/>
                    </a:lnTo>
                    <a:lnTo>
                      <a:pt x="282" y="541"/>
                    </a:lnTo>
                    <a:lnTo>
                      <a:pt x="152" y="800"/>
                    </a:lnTo>
                    <a:lnTo>
                      <a:pt x="66" y="1081"/>
                    </a:lnTo>
                    <a:lnTo>
                      <a:pt x="1" y="1405"/>
                    </a:lnTo>
                    <a:lnTo>
                      <a:pt x="1" y="1751"/>
                    </a:lnTo>
                    <a:lnTo>
                      <a:pt x="44" y="2053"/>
                    </a:lnTo>
                    <a:lnTo>
                      <a:pt x="130" y="2356"/>
                    </a:lnTo>
                    <a:lnTo>
                      <a:pt x="260" y="2637"/>
                    </a:lnTo>
                    <a:lnTo>
                      <a:pt x="411" y="2853"/>
                    </a:lnTo>
                    <a:lnTo>
                      <a:pt x="606" y="3047"/>
                    </a:lnTo>
                    <a:lnTo>
                      <a:pt x="714" y="3134"/>
                    </a:lnTo>
                    <a:lnTo>
                      <a:pt x="822" y="3199"/>
                    </a:lnTo>
                    <a:lnTo>
                      <a:pt x="930" y="3242"/>
                    </a:lnTo>
                    <a:lnTo>
                      <a:pt x="1038" y="3285"/>
                    </a:lnTo>
                    <a:lnTo>
                      <a:pt x="1146" y="3307"/>
                    </a:lnTo>
                    <a:lnTo>
                      <a:pt x="1276" y="3328"/>
                    </a:lnTo>
                    <a:lnTo>
                      <a:pt x="1340" y="3328"/>
                    </a:lnTo>
                    <a:lnTo>
                      <a:pt x="1470" y="3307"/>
                    </a:lnTo>
                    <a:lnTo>
                      <a:pt x="1578" y="3263"/>
                    </a:lnTo>
                    <a:lnTo>
                      <a:pt x="1708" y="3220"/>
                    </a:lnTo>
                    <a:lnTo>
                      <a:pt x="1816" y="3155"/>
                    </a:lnTo>
                    <a:lnTo>
                      <a:pt x="1924" y="3069"/>
                    </a:lnTo>
                    <a:lnTo>
                      <a:pt x="2010" y="2982"/>
                    </a:lnTo>
                    <a:lnTo>
                      <a:pt x="2097" y="2874"/>
                    </a:lnTo>
                    <a:lnTo>
                      <a:pt x="2183" y="2745"/>
                    </a:lnTo>
                    <a:lnTo>
                      <a:pt x="2313" y="2485"/>
                    </a:lnTo>
                    <a:lnTo>
                      <a:pt x="2399" y="2205"/>
                    </a:lnTo>
                    <a:lnTo>
                      <a:pt x="2442" y="1902"/>
                    </a:lnTo>
                    <a:lnTo>
                      <a:pt x="2442" y="1578"/>
                    </a:lnTo>
                    <a:lnTo>
                      <a:pt x="2399" y="1254"/>
                    </a:lnTo>
                    <a:lnTo>
                      <a:pt x="2313" y="951"/>
                    </a:lnTo>
                    <a:lnTo>
                      <a:pt x="2183" y="692"/>
                    </a:lnTo>
                    <a:lnTo>
                      <a:pt x="2032" y="454"/>
                    </a:lnTo>
                    <a:lnTo>
                      <a:pt x="1859" y="260"/>
                    </a:lnTo>
                    <a:lnTo>
                      <a:pt x="1751" y="195"/>
                    </a:lnTo>
                    <a:lnTo>
                      <a:pt x="1643" y="130"/>
                    </a:lnTo>
                    <a:lnTo>
                      <a:pt x="1535" y="65"/>
                    </a:lnTo>
                    <a:lnTo>
                      <a:pt x="1427" y="22"/>
                    </a:lnTo>
                    <a:lnTo>
                      <a:pt x="129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43"/>
              <p:cNvSpPr/>
              <p:nvPr/>
            </p:nvSpPr>
            <p:spPr>
              <a:xfrm>
                <a:off x="11587150" y="3786225"/>
                <a:ext cx="195025" cy="121575"/>
              </a:xfrm>
              <a:custGeom>
                <a:avLst/>
                <a:gdLst/>
                <a:ahLst/>
                <a:cxnLst/>
                <a:rect l="l" t="t" r="r" b="b"/>
                <a:pathLst>
                  <a:path w="7801" h="4863" extrusionOk="0">
                    <a:moveTo>
                      <a:pt x="3911" y="1"/>
                    </a:moveTo>
                    <a:lnTo>
                      <a:pt x="3501" y="44"/>
                    </a:lnTo>
                    <a:lnTo>
                      <a:pt x="3198" y="109"/>
                    </a:lnTo>
                    <a:lnTo>
                      <a:pt x="2874" y="174"/>
                    </a:lnTo>
                    <a:lnTo>
                      <a:pt x="2550" y="260"/>
                    </a:lnTo>
                    <a:lnTo>
                      <a:pt x="2226" y="368"/>
                    </a:lnTo>
                    <a:lnTo>
                      <a:pt x="1923" y="476"/>
                    </a:lnTo>
                    <a:lnTo>
                      <a:pt x="1621" y="606"/>
                    </a:lnTo>
                    <a:lnTo>
                      <a:pt x="1340" y="735"/>
                    </a:lnTo>
                    <a:lnTo>
                      <a:pt x="1081" y="865"/>
                    </a:lnTo>
                    <a:lnTo>
                      <a:pt x="843" y="1016"/>
                    </a:lnTo>
                    <a:lnTo>
                      <a:pt x="605" y="1189"/>
                    </a:lnTo>
                    <a:lnTo>
                      <a:pt x="411" y="1340"/>
                    </a:lnTo>
                    <a:lnTo>
                      <a:pt x="259" y="1492"/>
                    </a:lnTo>
                    <a:lnTo>
                      <a:pt x="130" y="1664"/>
                    </a:lnTo>
                    <a:lnTo>
                      <a:pt x="43" y="1816"/>
                    </a:lnTo>
                    <a:lnTo>
                      <a:pt x="0" y="1989"/>
                    </a:lnTo>
                    <a:lnTo>
                      <a:pt x="0" y="2140"/>
                    </a:lnTo>
                    <a:lnTo>
                      <a:pt x="22" y="2334"/>
                    </a:lnTo>
                    <a:lnTo>
                      <a:pt x="108" y="2529"/>
                    </a:lnTo>
                    <a:lnTo>
                      <a:pt x="195" y="2745"/>
                    </a:lnTo>
                    <a:lnTo>
                      <a:pt x="324" y="2961"/>
                    </a:lnTo>
                    <a:lnTo>
                      <a:pt x="476" y="3177"/>
                    </a:lnTo>
                    <a:lnTo>
                      <a:pt x="670" y="3415"/>
                    </a:lnTo>
                    <a:lnTo>
                      <a:pt x="886" y="3631"/>
                    </a:lnTo>
                    <a:lnTo>
                      <a:pt x="1124" y="3847"/>
                    </a:lnTo>
                    <a:lnTo>
                      <a:pt x="1383" y="4063"/>
                    </a:lnTo>
                    <a:lnTo>
                      <a:pt x="1664" y="4236"/>
                    </a:lnTo>
                    <a:lnTo>
                      <a:pt x="1966" y="4409"/>
                    </a:lnTo>
                    <a:lnTo>
                      <a:pt x="2312" y="4560"/>
                    </a:lnTo>
                    <a:lnTo>
                      <a:pt x="2658" y="4690"/>
                    </a:lnTo>
                    <a:lnTo>
                      <a:pt x="3025" y="4776"/>
                    </a:lnTo>
                    <a:lnTo>
                      <a:pt x="3414" y="4841"/>
                    </a:lnTo>
                    <a:lnTo>
                      <a:pt x="3825" y="4862"/>
                    </a:lnTo>
                    <a:lnTo>
                      <a:pt x="4019" y="4862"/>
                    </a:lnTo>
                    <a:lnTo>
                      <a:pt x="4451" y="4819"/>
                    </a:lnTo>
                    <a:lnTo>
                      <a:pt x="4883" y="4733"/>
                    </a:lnTo>
                    <a:lnTo>
                      <a:pt x="5272" y="4603"/>
                    </a:lnTo>
                    <a:lnTo>
                      <a:pt x="5618" y="4430"/>
                    </a:lnTo>
                    <a:lnTo>
                      <a:pt x="5964" y="4236"/>
                    </a:lnTo>
                    <a:lnTo>
                      <a:pt x="6266" y="4020"/>
                    </a:lnTo>
                    <a:lnTo>
                      <a:pt x="6547" y="3782"/>
                    </a:lnTo>
                    <a:lnTo>
                      <a:pt x="6807" y="3523"/>
                    </a:lnTo>
                    <a:lnTo>
                      <a:pt x="7023" y="3263"/>
                    </a:lnTo>
                    <a:lnTo>
                      <a:pt x="7239" y="3004"/>
                    </a:lnTo>
                    <a:lnTo>
                      <a:pt x="7390" y="2723"/>
                    </a:lnTo>
                    <a:lnTo>
                      <a:pt x="7541" y="2464"/>
                    </a:lnTo>
                    <a:lnTo>
                      <a:pt x="7649" y="2205"/>
                    </a:lnTo>
                    <a:lnTo>
                      <a:pt x="7736" y="1967"/>
                    </a:lnTo>
                    <a:lnTo>
                      <a:pt x="7779" y="1751"/>
                    </a:lnTo>
                    <a:lnTo>
                      <a:pt x="7800" y="1578"/>
                    </a:lnTo>
                    <a:lnTo>
                      <a:pt x="7800" y="1405"/>
                    </a:lnTo>
                    <a:lnTo>
                      <a:pt x="7757" y="1232"/>
                    </a:lnTo>
                    <a:lnTo>
                      <a:pt x="7671" y="1081"/>
                    </a:lnTo>
                    <a:lnTo>
                      <a:pt x="7541" y="930"/>
                    </a:lnTo>
                    <a:lnTo>
                      <a:pt x="7433" y="822"/>
                    </a:lnTo>
                    <a:lnTo>
                      <a:pt x="7303" y="735"/>
                    </a:lnTo>
                    <a:lnTo>
                      <a:pt x="7001" y="562"/>
                    </a:lnTo>
                    <a:lnTo>
                      <a:pt x="6655" y="390"/>
                    </a:lnTo>
                    <a:lnTo>
                      <a:pt x="6245" y="260"/>
                    </a:lnTo>
                    <a:lnTo>
                      <a:pt x="5813" y="152"/>
                    </a:lnTo>
                    <a:lnTo>
                      <a:pt x="5337" y="66"/>
                    </a:lnTo>
                    <a:lnTo>
                      <a:pt x="484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43"/>
              <p:cNvSpPr/>
              <p:nvPr/>
            </p:nvSpPr>
            <p:spPr>
              <a:xfrm>
                <a:off x="11589850" y="3894275"/>
                <a:ext cx="207450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8298" h="4711" extrusionOk="0">
                    <a:moveTo>
                      <a:pt x="3868" y="0"/>
                    </a:moveTo>
                    <a:lnTo>
                      <a:pt x="3803" y="43"/>
                    </a:lnTo>
                    <a:lnTo>
                      <a:pt x="3738" y="87"/>
                    </a:lnTo>
                    <a:lnTo>
                      <a:pt x="3673" y="130"/>
                    </a:lnTo>
                    <a:lnTo>
                      <a:pt x="3630" y="195"/>
                    </a:lnTo>
                    <a:lnTo>
                      <a:pt x="3609" y="259"/>
                    </a:lnTo>
                    <a:lnTo>
                      <a:pt x="3587" y="346"/>
                    </a:lnTo>
                    <a:lnTo>
                      <a:pt x="3587" y="432"/>
                    </a:lnTo>
                    <a:lnTo>
                      <a:pt x="3803" y="3868"/>
                    </a:lnTo>
                    <a:lnTo>
                      <a:pt x="3436" y="3846"/>
                    </a:lnTo>
                    <a:lnTo>
                      <a:pt x="3068" y="3782"/>
                    </a:lnTo>
                    <a:lnTo>
                      <a:pt x="2680" y="3695"/>
                    </a:lnTo>
                    <a:lnTo>
                      <a:pt x="2291" y="3587"/>
                    </a:lnTo>
                    <a:lnTo>
                      <a:pt x="1880" y="3436"/>
                    </a:lnTo>
                    <a:lnTo>
                      <a:pt x="1470" y="3263"/>
                    </a:lnTo>
                    <a:lnTo>
                      <a:pt x="1059" y="3047"/>
                    </a:lnTo>
                    <a:lnTo>
                      <a:pt x="627" y="2809"/>
                    </a:lnTo>
                    <a:lnTo>
                      <a:pt x="540" y="2766"/>
                    </a:lnTo>
                    <a:lnTo>
                      <a:pt x="476" y="2744"/>
                    </a:lnTo>
                    <a:lnTo>
                      <a:pt x="389" y="2744"/>
                    </a:lnTo>
                    <a:lnTo>
                      <a:pt x="303" y="2766"/>
                    </a:lnTo>
                    <a:lnTo>
                      <a:pt x="238" y="2788"/>
                    </a:lnTo>
                    <a:lnTo>
                      <a:pt x="173" y="2831"/>
                    </a:lnTo>
                    <a:lnTo>
                      <a:pt x="108" y="2874"/>
                    </a:lnTo>
                    <a:lnTo>
                      <a:pt x="65" y="2939"/>
                    </a:lnTo>
                    <a:lnTo>
                      <a:pt x="22" y="3025"/>
                    </a:lnTo>
                    <a:lnTo>
                      <a:pt x="0" y="3112"/>
                    </a:lnTo>
                    <a:lnTo>
                      <a:pt x="0" y="3177"/>
                    </a:lnTo>
                    <a:lnTo>
                      <a:pt x="22" y="3263"/>
                    </a:lnTo>
                    <a:lnTo>
                      <a:pt x="43" y="3328"/>
                    </a:lnTo>
                    <a:lnTo>
                      <a:pt x="87" y="3393"/>
                    </a:lnTo>
                    <a:lnTo>
                      <a:pt x="151" y="3457"/>
                    </a:lnTo>
                    <a:lnTo>
                      <a:pt x="216" y="3501"/>
                    </a:lnTo>
                    <a:lnTo>
                      <a:pt x="713" y="3782"/>
                    </a:lnTo>
                    <a:lnTo>
                      <a:pt x="1210" y="4041"/>
                    </a:lnTo>
                    <a:lnTo>
                      <a:pt x="1686" y="4235"/>
                    </a:lnTo>
                    <a:lnTo>
                      <a:pt x="2139" y="4408"/>
                    </a:lnTo>
                    <a:lnTo>
                      <a:pt x="2615" y="4538"/>
                    </a:lnTo>
                    <a:lnTo>
                      <a:pt x="3047" y="4624"/>
                    </a:lnTo>
                    <a:lnTo>
                      <a:pt x="3501" y="4689"/>
                    </a:lnTo>
                    <a:lnTo>
                      <a:pt x="3933" y="4711"/>
                    </a:lnTo>
                    <a:lnTo>
                      <a:pt x="4192" y="4689"/>
                    </a:lnTo>
                    <a:lnTo>
                      <a:pt x="4451" y="4667"/>
                    </a:lnTo>
                    <a:lnTo>
                      <a:pt x="4711" y="4646"/>
                    </a:lnTo>
                    <a:lnTo>
                      <a:pt x="4970" y="4603"/>
                    </a:lnTo>
                    <a:lnTo>
                      <a:pt x="5229" y="4538"/>
                    </a:lnTo>
                    <a:lnTo>
                      <a:pt x="5489" y="4473"/>
                    </a:lnTo>
                    <a:lnTo>
                      <a:pt x="6007" y="4278"/>
                    </a:lnTo>
                    <a:lnTo>
                      <a:pt x="6526" y="4041"/>
                    </a:lnTo>
                    <a:lnTo>
                      <a:pt x="7066" y="3738"/>
                    </a:lnTo>
                    <a:lnTo>
                      <a:pt x="7584" y="3393"/>
                    </a:lnTo>
                    <a:lnTo>
                      <a:pt x="8146" y="2982"/>
                    </a:lnTo>
                    <a:lnTo>
                      <a:pt x="8211" y="2917"/>
                    </a:lnTo>
                    <a:lnTo>
                      <a:pt x="8254" y="2852"/>
                    </a:lnTo>
                    <a:lnTo>
                      <a:pt x="8276" y="2788"/>
                    </a:lnTo>
                    <a:lnTo>
                      <a:pt x="8297" y="2701"/>
                    </a:lnTo>
                    <a:lnTo>
                      <a:pt x="8297" y="2636"/>
                    </a:lnTo>
                    <a:lnTo>
                      <a:pt x="8297" y="2550"/>
                    </a:lnTo>
                    <a:lnTo>
                      <a:pt x="8254" y="2485"/>
                    </a:lnTo>
                    <a:lnTo>
                      <a:pt x="8211" y="2399"/>
                    </a:lnTo>
                    <a:lnTo>
                      <a:pt x="8168" y="2334"/>
                    </a:lnTo>
                    <a:lnTo>
                      <a:pt x="8081" y="2291"/>
                    </a:lnTo>
                    <a:lnTo>
                      <a:pt x="8017" y="2269"/>
                    </a:lnTo>
                    <a:lnTo>
                      <a:pt x="7952" y="2247"/>
                    </a:lnTo>
                    <a:lnTo>
                      <a:pt x="7865" y="2247"/>
                    </a:lnTo>
                    <a:lnTo>
                      <a:pt x="7779" y="2269"/>
                    </a:lnTo>
                    <a:lnTo>
                      <a:pt x="7714" y="2291"/>
                    </a:lnTo>
                    <a:lnTo>
                      <a:pt x="7649" y="2334"/>
                    </a:lnTo>
                    <a:lnTo>
                      <a:pt x="7239" y="2636"/>
                    </a:lnTo>
                    <a:lnTo>
                      <a:pt x="6850" y="2896"/>
                    </a:lnTo>
                    <a:lnTo>
                      <a:pt x="6482" y="3133"/>
                    </a:lnTo>
                    <a:lnTo>
                      <a:pt x="6094" y="3328"/>
                    </a:lnTo>
                    <a:lnTo>
                      <a:pt x="5726" y="3501"/>
                    </a:lnTo>
                    <a:lnTo>
                      <a:pt x="5359" y="3630"/>
                    </a:lnTo>
                    <a:lnTo>
                      <a:pt x="4992" y="3738"/>
                    </a:lnTo>
                    <a:lnTo>
                      <a:pt x="4624" y="3825"/>
                    </a:lnTo>
                    <a:lnTo>
                      <a:pt x="4387" y="368"/>
                    </a:lnTo>
                    <a:lnTo>
                      <a:pt x="4387" y="303"/>
                    </a:lnTo>
                    <a:lnTo>
                      <a:pt x="4343" y="216"/>
                    </a:lnTo>
                    <a:lnTo>
                      <a:pt x="4300" y="151"/>
                    </a:lnTo>
                    <a:lnTo>
                      <a:pt x="4257" y="87"/>
                    </a:lnTo>
                    <a:lnTo>
                      <a:pt x="4192" y="43"/>
                    </a:lnTo>
                    <a:lnTo>
                      <a:pt x="4127" y="22"/>
                    </a:lnTo>
                    <a:lnTo>
                      <a:pt x="404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43"/>
              <p:cNvSpPr/>
              <p:nvPr/>
            </p:nvSpPr>
            <p:spPr>
              <a:xfrm>
                <a:off x="11613600" y="3813775"/>
                <a:ext cx="54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492" extrusionOk="0">
                    <a:moveTo>
                      <a:pt x="1773" y="1"/>
                    </a:moveTo>
                    <a:lnTo>
                      <a:pt x="1513" y="44"/>
                    </a:lnTo>
                    <a:lnTo>
                      <a:pt x="1276" y="87"/>
                    </a:lnTo>
                    <a:lnTo>
                      <a:pt x="1038" y="152"/>
                    </a:lnTo>
                    <a:lnTo>
                      <a:pt x="822" y="260"/>
                    </a:lnTo>
                    <a:lnTo>
                      <a:pt x="606" y="368"/>
                    </a:lnTo>
                    <a:lnTo>
                      <a:pt x="390" y="498"/>
                    </a:lnTo>
                    <a:lnTo>
                      <a:pt x="217" y="671"/>
                    </a:lnTo>
                    <a:lnTo>
                      <a:pt x="66" y="865"/>
                    </a:lnTo>
                    <a:lnTo>
                      <a:pt x="1" y="951"/>
                    </a:lnTo>
                    <a:lnTo>
                      <a:pt x="1" y="1059"/>
                    </a:lnTo>
                    <a:lnTo>
                      <a:pt x="1" y="1167"/>
                    </a:lnTo>
                    <a:lnTo>
                      <a:pt x="66" y="1276"/>
                    </a:lnTo>
                    <a:lnTo>
                      <a:pt x="131" y="1362"/>
                    </a:lnTo>
                    <a:lnTo>
                      <a:pt x="217" y="1427"/>
                    </a:lnTo>
                    <a:lnTo>
                      <a:pt x="303" y="1470"/>
                    </a:lnTo>
                    <a:lnTo>
                      <a:pt x="411" y="1492"/>
                    </a:lnTo>
                    <a:lnTo>
                      <a:pt x="628" y="1448"/>
                    </a:lnTo>
                    <a:lnTo>
                      <a:pt x="800" y="1405"/>
                    </a:lnTo>
                    <a:lnTo>
                      <a:pt x="995" y="1340"/>
                    </a:lnTo>
                    <a:lnTo>
                      <a:pt x="1168" y="1254"/>
                    </a:lnTo>
                    <a:lnTo>
                      <a:pt x="1492" y="1059"/>
                    </a:lnTo>
                    <a:lnTo>
                      <a:pt x="1838" y="865"/>
                    </a:lnTo>
                    <a:lnTo>
                      <a:pt x="1924" y="822"/>
                    </a:lnTo>
                    <a:lnTo>
                      <a:pt x="1967" y="757"/>
                    </a:lnTo>
                    <a:lnTo>
                      <a:pt x="2054" y="692"/>
                    </a:lnTo>
                    <a:lnTo>
                      <a:pt x="2118" y="627"/>
                    </a:lnTo>
                    <a:lnTo>
                      <a:pt x="2162" y="519"/>
                    </a:lnTo>
                    <a:lnTo>
                      <a:pt x="2183" y="411"/>
                    </a:lnTo>
                    <a:lnTo>
                      <a:pt x="2162" y="346"/>
                    </a:lnTo>
                    <a:lnTo>
                      <a:pt x="2140" y="260"/>
                    </a:lnTo>
                    <a:lnTo>
                      <a:pt x="2097" y="195"/>
                    </a:lnTo>
                    <a:lnTo>
                      <a:pt x="2054" y="130"/>
                    </a:lnTo>
                    <a:lnTo>
                      <a:pt x="1989" y="65"/>
                    </a:lnTo>
                    <a:lnTo>
                      <a:pt x="1924" y="22"/>
                    </a:lnTo>
                    <a:lnTo>
                      <a:pt x="183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44" name="Google Shape;8644;p43"/>
          <p:cNvGrpSpPr/>
          <p:nvPr/>
        </p:nvGrpSpPr>
        <p:grpSpPr>
          <a:xfrm rot="1441904">
            <a:off x="6208482" y="3417216"/>
            <a:ext cx="1677583" cy="1301870"/>
            <a:chOff x="8222575" y="3882950"/>
            <a:chExt cx="2306300" cy="1838263"/>
          </a:xfrm>
        </p:grpSpPr>
        <p:sp>
          <p:nvSpPr>
            <p:cNvPr id="8645" name="Google Shape;8645;p43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43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43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43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43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43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43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43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43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43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43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43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43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43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43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43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43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43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43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43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43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43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43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43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43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43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43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43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43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3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3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3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3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3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3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3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3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3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3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3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3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3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3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3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3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3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3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3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3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3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3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3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3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3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3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3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3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3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3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3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9" name="Google Shape;8709;p43"/>
          <p:cNvGrpSpPr/>
          <p:nvPr/>
        </p:nvGrpSpPr>
        <p:grpSpPr>
          <a:xfrm>
            <a:off x="252600" y="-75750"/>
            <a:ext cx="260625" cy="1230500"/>
            <a:chOff x="6815325" y="0"/>
            <a:chExt cx="260625" cy="1230500"/>
          </a:xfrm>
        </p:grpSpPr>
        <p:sp>
          <p:nvSpPr>
            <p:cNvPr id="8710" name="Google Shape;8710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3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4" name="Google Shape;8714;p43"/>
          <p:cNvGrpSpPr/>
          <p:nvPr/>
        </p:nvGrpSpPr>
        <p:grpSpPr>
          <a:xfrm>
            <a:off x="8227000" y="-77375"/>
            <a:ext cx="599250" cy="1418100"/>
            <a:chOff x="310050" y="-1175"/>
            <a:chExt cx="599250" cy="1418100"/>
          </a:xfrm>
        </p:grpSpPr>
        <p:grpSp>
          <p:nvGrpSpPr>
            <p:cNvPr id="8715" name="Google Shape;8715;p43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716" name="Google Shape;8716;p4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4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43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43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20" name="Google Shape;8720;p43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1" name="Google Shape;8721;p43"/>
          <p:cNvGrpSpPr/>
          <p:nvPr/>
        </p:nvGrpSpPr>
        <p:grpSpPr>
          <a:xfrm>
            <a:off x="7929900" y="-77375"/>
            <a:ext cx="297100" cy="2315550"/>
            <a:chOff x="8234700" y="-1175"/>
            <a:chExt cx="297100" cy="2315550"/>
          </a:xfrm>
        </p:grpSpPr>
        <p:grpSp>
          <p:nvGrpSpPr>
            <p:cNvPr id="8722" name="Google Shape;8722;p4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8723" name="Google Shape;8723;p4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4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4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4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27" name="Google Shape;8727;p4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8" name="Google Shape;8728;p43"/>
          <p:cNvGrpSpPr/>
          <p:nvPr/>
        </p:nvGrpSpPr>
        <p:grpSpPr>
          <a:xfrm>
            <a:off x="995550" y="-12300"/>
            <a:ext cx="260625" cy="1561450"/>
            <a:chOff x="6815325" y="-330950"/>
            <a:chExt cx="260625" cy="1561450"/>
          </a:xfrm>
        </p:grpSpPr>
        <p:sp>
          <p:nvSpPr>
            <p:cNvPr id="8729" name="Google Shape;8729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3"/>
            <p:cNvSpPr/>
            <p:nvPr/>
          </p:nvSpPr>
          <p:spPr>
            <a:xfrm>
              <a:off x="6933275" y="-330950"/>
              <a:ext cx="19675" cy="1247550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C827EB18-71D0-4443-1849-5347BA5217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24117" y="857906"/>
            <a:ext cx="2898267" cy="414634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47"/>
          <p:cNvSpPr txBox="1">
            <a:spLocks noGrp="1"/>
          </p:cNvSpPr>
          <p:nvPr>
            <p:ph type="title"/>
          </p:nvPr>
        </p:nvSpPr>
        <p:spPr>
          <a:xfrm>
            <a:off x="-46763" y="431372"/>
            <a:ext cx="7704000" cy="1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Goodbye!</a:t>
            </a:r>
            <a:br>
              <a:rPr lang="en" dirty="0"/>
            </a:br>
            <a:r>
              <a:rPr lang="en" dirty="0"/>
              <a:t>See you later!</a:t>
            </a:r>
            <a:endParaRPr dirty="0"/>
          </a:p>
        </p:txBody>
      </p:sp>
      <p:grpSp>
        <p:nvGrpSpPr>
          <p:cNvPr id="9879" name="Google Shape;9879;p47"/>
          <p:cNvGrpSpPr/>
          <p:nvPr/>
        </p:nvGrpSpPr>
        <p:grpSpPr>
          <a:xfrm>
            <a:off x="993075" y="2123600"/>
            <a:ext cx="2000850" cy="2189075"/>
            <a:chOff x="713225" y="2199800"/>
            <a:chExt cx="2000850" cy="2189075"/>
          </a:xfrm>
        </p:grpSpPr>
        <p:sp>
          <p:nvSpPr>
            <p:cNvPr id="9880" name="Google Shape;9880;p47"/>
            <p:cNvSpPr/>
            <p:nvPr/>
          </p:nvSpPr>
          <p:spPr>
            <a:xfrm>
              <a:off x="1499975" y="2446925"/>
              <a:ext cx="236650" cy="427350"/>
            </a:xfrm>
            <a:custGeom>
              <a:avLst/>
              <a:gdLst/>
              <a:ahLst/>
              <a:cxnLst/>
              <a:rect l="l" t="t" r="r" b="b"/>
              <a:pathLst>
                <a:path w="9466" h="17094" extrusionOk="0">
                  <a:moveTo>
                    <a:pt x="5851" y="0"/>
                  </a:moveTo>
                  <a:lnTo>
                    <a:pt x="5632" y="20"/>
                  </a:lnTo>
                  <a:lnTo>
                    <a:pt x="5432" y="40"/>
                  </a:lnTo>
                  <a:lnTo>
                    <a:pt x="5212" y="80"/>
                  </a:lnTo>
                  <a:lnTo>
                    <a:pt x="5013" y="140"/>
                  </a:lnTo>
                  <a:lnTo>
                    <a:pt x="4813" y="220"/>
                  </a:lnTo>
                  <a:lnTo>
                    <a:pt x="4613" y="320"/>
                  </a:lnTo>
                  <a:lnTo>
                    <a:pt x="4434" y="419"/>
                  </a:lnTo>
                  <a:lnTo>
                    <a:pt x="4254" y="539"/>
                  </a:lnTo>
                  <a:lnTo>
                    <a:pt x="3874" y="839"/>
                  </a:lnTo>
                  <a:lnTo>
                    <a:pt x="3515" y="1178"/>
                  </a:lnTo>
                  <a:lnTo>
                    <a:pt x="3196" y="1518"/>
                  </a:lnTo>
                  <a:lnTo>
                    <a:pt x="2876" y="1897"/>
                  </a:lnTo>
                  <a:lnTo>
                    <a:pt x="2597" y="2296"/>
                  </a:lnTo>
                  <a:lnTo>
                    <a:pt x="2317" y="2716"/>
                  </a:lnTo>
                  <a:lnTo>
                    <a:pt x="2057" y="3135"/>
                  </a:lnTo>
                  <a:lnTo>
                    <a:pt x="1838" y="3554"/>
                  </a:lnTo>
                  <a:lnTo>
                    <a:pt x="1618" y="3974"/>
                  </a:lnTo>
                  <a:lnTo>
                    <a:pt x="1418" y="4413"/>
                  </a:lnTo>
                  <a:lnTo>
                    <a:pt x="1239" y="4852"/>
                  </a:lnTo>
                  <a:lnTo>
                    <a:pt x="1059" y="5312"/>
                  </a:lnTo>
                  <a:lnTo>
                    <a:pt x="899" y="5751"/>
                  </a:lnTo>
                  <a:lnTo>
                    <a:pt x="759" y="6230"/>
                  </a:lnTo>
                  <a:lnTo>
                    <a:pt x="640" y="6690"/>
                  </a:lnTo>
                  <a:lnTo>
                    <a:pt x="520" y="7169"/>
                  </a:lnTo>
                  <a:lnTo>
                    <a:pt x="420" y="7728"/>
                  </a:lnTo>
                  <a:lnTo>
                    <a:pt x="300" y="8307"/>
                  </a:lnTo>
                  <a:lnTo>
                    <a:pt x="220" y="8886"/>
                  </a:lnTo>
                  <a:lnTo>
                    <a:pt x="160" y="9465"/>
                  </a:lnTo>
                  <a:lnTo>
                    <a:pt x="100" y="10064"/>
                  </a:lnTo>
                  <a:lnTo>
                    <a:pt x="61" y="10643"/>
                  </a:lnTo>
                  <a:lnTo>
                    <a:pt x="1" y="11841"/>
                  </a:lnTo>
                  <a:lnTo>
                    <a:pt x="1" y="12460"/>
                  </a:lnTo>
                  <a:lnTo>
                    <a:pt x="1" y="13079"/>
                  </a:lnTo>
                  <a:lnTo>
                    <a:pt x="61" y="14337"/>
                  </a:lnTo>
                  <a:lnTo>
                    <a:pt x="140" y="15576"/>
                  </a:lnTo>
                  <a:lnTo>
                    <a:pt x="240" y="16834"/>
                  </a:lnTo>
                  <a:lnTo>
                    <a:pt x="260" y="16953"/>
                  </a:lnTo>
                  <a:lnTo>
                    <a:pt x="320" y="17033"/>
                  </a:lnTo>
                  <a:lnTo>
                    <a:pt x="400" y="17093"/>
                  </a:lnTo>
                  <a:lnTo>
                    <a:pt x="580" y="17093"/>
                  </a:lnTo>
                  <a:lnTo>
                    <a:pt x="660" y="17033"/>
                  </a:lnTo>
                  <a:lnTo>
                    <a:pt x="719" y="16953"/>
                  </a:lnTo>
                  <a:lnTo>
                    <a:pt x="739" y="16854"/>
                  </a:lnTo>
                  <a:lnTo>
                    <a:pt x="739" y="16774"/>
                  </a:lnTo>
                  <a:lnTo>
                    <a:pt x="859" y="16794"/>
                  </a:lnTo>
                  <a:lnTo>
                    <a:pt x="999" y="16794"/>
                  </a:lnTo>
                  <a:lnTo>
                    <a:pt x="1099" y="16774"/>
                  </a:lnTo>
                  <a:lnTo>
                    <a:pt x="1219" y="16714"/>
                  </a:lnTo>
                  <a:lnTo>
                    <a:pt x="1638" y="16374"/>
                  </a:lnTo>
                  <a:lnTo>
                    <a:pt x="2057" y="16035"/>
                  </a:lnTo>
                  <a:lnTo>
                    <a:pt x="2457" y="15675"/>
                  </a:lnTo>
                  <a:lnTo>
                    <a:pt x="2856" y="15296"/>
                  </a:lnTo>
                  <a:lnTo>
                    <a:pt x="3635" y="14517"/>
                  </a:lnTo>
                  <a:lnTo>
                    <a:pt x="4374" y="13718"/>
                  </a:lnTo>
                  <a:lnTo>
                    <a:pt x="5033" y="13000"/>
                  </a:lnTo>
                  <a:lnTo>
                    <a:pt x="5672" y="12261"/>
                  </a:lnTo>
                  <a:lnTo>
                    <a:pt x="6311" y="11522"/>
                  </a:lnTo>
                  <a:lnTo>
                    <a:pt x="6910" y="10743"/>
                  </a:lnTo>
                  <a:lnTo>
                    <a:pt x="7449" y="9984"/>
                  </a:lnTo>
                  <a:lnTo>
                    <a:pt x="7708" y="9605"/>
                  </a:lnTo>
                  <a:lnTo>
                    <a:pt x="7968" y="9186"/>
                  </a:lnTo>
                  <a:lnTo>
                    <a:pt x="8208" y="8766"/>
                  </a:lnTo>
                  <a:lnTo>
                    <a:pt x="8427" y="8347"/>
                  </a:lnTo>
                  <a:lnTo>
                    <a:pt x="8647" y="7908"/>
                  </a:lnTo>
                  <a:lnTo>
                    <a:pt x="8847" y="7448"/>
                  </a:lnTo>
                  <a:lnTo>
                    <a:pt x="9026" y="6989"/>
                  </a:lnTo>
                  <a:lnTo>
                    <a:pt x="9166" y="6510"/>
                  </a:lnTo>
                  <a:lnTo>
                    <a:pt x="9306" y="6051"/>
                  </a:lnTo>
                  <a:lnTo>
                    <a:pt x="9386" y="5551"/>
                  </a:lnTo>
                  <a:lnTo>
                    <a:pt x="9446" y="5072"/>
                  </a:lnTo>
                  <a:lnTo>
                    <a:pt x="9466" y="4573"/>
                  </a:lnTo>
                  <a:lnTo>
                    <a:pt x="9466" y="4074"/>
                  </a:lnTo>
                  <a:lnTo>
                    <a:pt x="9406" y="3574"/>
                  </a:lnTo>
                  <a:lnTo>
                    <a:pt x="9306" y="3135"/>
                  </a:lnTo>
                  <a:lnTo>
                    <a:pt x="9166" y="2696"/>
                  </a:lnTo>
                  <a:lnTo>
                    <a:pt x="8986" y="2276"/>
                  </a:lnTo>
                  <a:lnTo>
                    <a:pt x="8787" y="1877"/>
                  </a:lnTo>
                  <a:lnTo>
                    <a:pt x="8527" y="1498"/>
                  </a:lnTo>
                  <a:lnTo>
                    <a:pt x="8387" y="1318"/>
                  </a:lnTo>
                  <a:lnTo>
                    <a:pt x="8248" y="1158"/>
                  </a:lnTo>
                  <a:lnTo>
                    <a:pt x="8088" y="979"/>
                  </a:lnTo>
                  <a:lnTo>
                    <a:pt x="7908" y="839"/>
                  </a:lnTo>
                  <a:lnTo>
                    <a:pt x="7728" y="679"/>
                  </a:lnTo>
                  <a:lnTo>
                    <a:pt x="7549" y="539"/>
                  </a:lnTo>
                  <a:lnTo>
                    <a:pt x="7349" y="419"/>
                  </a:lnTo>
                  <a:lnTo>
                    <a:pt x="7129" y="300"/>
                  </a:lnTo>
                  <a:lnTo>
                    <a:pt x="6930" y="220"/>
                  </a:lnTo>
                  <a:lnTo>
                    <a:pt x="6710" y="140"/>
                  </a:lnTo>
                  <a:lnTo>
                    <a:pt x="6490" y="80"/>
                  </a:lnTo>
                  <a:lnTo>
                    <a:pt x="6291" y="40"/>
                  </a:lnTo>
                  <a:lnTo>
                    <a:pt x="6071" y="20"/>
                  </a:lnTo>
                  <a:lnTo>
                    <a:pt x="58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47"/>
            <p:cNvSpPr/>
            <p:nvPr/>
          </p:nvSpPr>
          <p:spPr>
            <a:xfrm>
              <a:off x="1499975" y="2446925"/>
              <a:ext cx="236650" cy="427350"/>
            </a:xfrm>
            <a:custGeom>
              <a:avLst/>
              <a:gdLst/>
              <a:ahLst/>
              <a:cxnLst/>
              <a:rect l="l" t="t" r="r" b="b"/>
              <a:pathLst>
                <a:path w="9466" h="17094" fill="none" extrusionOk="0">
                  <a:moveTo>
                    <a:pt x="7549" y="539"/>
                  </a:moveTo>
                  <a:lnTo>
                    <a:pt x="7549" y="539"/>
                  </a:lnTo>
                  <a:lnTo>
                    <a:pt x="7349" y="419"/>
                  </a:lnTo>
                  <a:lnTo>
                    <a:pt x="7129" y="300"/>
                  </a:lnTo>
                  <a:lnTo>
                    <a:pt x="6930" y="220"/>
                  </a:lnTo>
                  <a:lnTo>
                    <a:pt x="6710" y="140"/>
                  </a:lnTo>
                  <a:lnTo>
                    <a:pt x="6490" y="80"/>
                  </a:lnTo>
                  <a:lnTo>
                    <a:pt x="6291" y="40"/>
                  </a:lnTo>
                  <a:lnTo>
                    <a:pt x="6071" y="20"/>
                  </a:lnTo>
                  <a:lnTo>
                    <a:pt x="5851" y="0"/>
                  </a:lnTo>
                  <a:lnTo>
                    <a:pt x="5632" y="20"/>
                  </a:lnTo>
                  <a:lnTo>
                    <a:pt x="5432" y="40"/>
                  </a:lnTo>
                  <a:lnTo>
                    <a:pt x="5212" y="80"/>
                  </a:lnTo>
                  <a:lnTo>
                    <a:pt x="5013" y="140"/>
                  </a:lnTo>
                  <a:lnTo>
                    <a:pt x="4813" y="220"/>
                  </a:lnTo>
                  <a:lnTo>
                    <a:pt x="4613" y="320"/>
                  </a:lnTo>
                  <a:lnTo>
                    <a:pt x="4434" y="419"/>
                  </a:lnTo>
                  <a:lnTo>
                    <a:pt x="4254" y="539"/>
                  </a:lnTo>
                  <a:lnTo>
                    <a:pt x="4254" y="539"/>
                  </a:lnTo>
                  <a:lnTo>
                    <a:pt x="3874" y="839"/>
                  </a:lnTo>
                  <a:lnTo>
                    <a:pt x="3515" y="1178"/>
                  </a:lnTo>
                  <a:lnTo>
                    <a:pt x="3196" y="1518"/>
                  </a:lnTo>
                  <a:lnTo>
                    <a:pt x="2876" y="1897"/>
                  </a:lnTo>
                  <a:lnTo>
                    <a:pt x="2597" y="2296"/>
                  </a:lnTo>
                  <a:lnTo>
                    <a:pt x="2317" y="2716"/>
                  </a:lnTo>
                  <a:lnTo>
                    <a:pt x="2057" y="3135"/>
                  </a:lnTo>
                  <a:lnTo>
                    <a:pt x="1838" y="3554"/>
                  </a:lnTo>
                  <a:lnTo>
                    <a:pt x="1838" y="3554"/>
                  </a:lnTo>
                  <a:lnTo>
                    <a:pt x="1618" y="3974"/>
                  </a:lnTo>
                  <a:lnTo>
                    <a:pt x="1418" y="4413"/>
                  </a:lnTo>
                  <a:lnTo>
                    <a:pt x="1239" y="4852"/>
                  </a:lnTo>
                  <a:lnTo>
                    <a:pt x="1059" y="5312"/>
                  </a:lnTo>
                  <a:lnTo>
                    <a:pt x="899" y="5751"/>
                  </a:lnTo>
                  <a:lnTo>
                    <a:pt x="759" y="6230"/>
                  </a:lnTo>
                  <a:lnTo>
                    <a:pt x="640" y="6690"/>
                  </a:lnTo>
                  <a:lnTo>
                    <a:pt x="520" y="7169"/>
                  </a:lnTo>
                  <a:lnTo>
                    <a:pt x="520" y="7169"/>
                  </a:lnTo>
                  <a:lnTo>
                    <a:pt x="420" y="7728"/>
                  </a:lnTo>
                  <a:lnTo>
                    <a:pt x="300" y="8307"/>
                  </a:lnTo>
                  <a:lnTo>
                    <a:pt x="220" y="8886"/>
                  </a:lnTo>
                  <a:lnTo>
                    <a:pt x="160" y="9465"/>
                  </a:lnTo>
                  <a:lnTo>
                    <a:pt x="100" y="10064"/>
                  </a:lnTo>
                  <a:lnTo>
                    <a:pt x="61" y="10643"/>
                  </a:lnTo>
                  <a:lnTo>
                    <a:pt x="1" y="11841"/>
                  </a:lnTo>
                  <a:lnTo>
                    <a:pt x="1" y="11841"/>
                  </a:lnTo>
                  <a:lnTo>
                    <a:pt x="1" y="12460"/>
                  </a:lnTo>
                  <a:lnTo>
                    <a:pt x="1" y="13079"/>
                  </a:lnTo>
                  <a:lnTo>
                    <a:pt x="61" y="14337"/>
                  </a:lnTo>
                  <a:lnTo>
                    <a:pt x="140" y="15576"/>
                  </a:lnTo>
                  <a:lnTo>
                    <a:pt x="240" y="16834"/>
                  </a:lnTo>
                  <a:lnTo>
                    <a:pt x="240" y="16834"/>
                  </a:lnTo>
                  <a:lnTo>
                    <a:pt x="260" y="16953"/>
                  </a:lnTo>
                  <a:lnTo>
                    <a:pt x="320" y="17033"/>
                  </a:lnTo>
                  <a:lnTo>
                    <a:pt x="400" y="17093"/>
                  </a:lnTo>
                  <a:lnTo>
                    <a:pt x="500" y="17093"/>
                  </a:lnTo>
                  <a:lnTo>
                    <a:pt x="580" y="17093"/>
                  </a:lnTo>
                  <a:lnTo>
                    <a:pt x="660" y="17033"/>
                  </a:lnTo>
                  <a:lnTo>
                    <a:pt x="719" y="16953"/>
                  </a:lnTo>
                  <a:lnTo>
                    <a:pt x="739" y="16854"/>
                  </a:lnTo>
                  <a:lnTo>
                    <a:pt x="739" y="16854"/>
                  </a:lnTo>
                  <a:lnTo>
                    <a:pt x="739" y="16774"/>
                  </a:lnTo>
                  <a:lnTo>
                    <a:pt x="739" y="16774"/>
                  </a:lnTo>
                  <a:lnTo>
                    <a:pt x="859" y="16794"/>
                  </a:lnTo>
                  <a:lnTo>
                    <a:pt x="999" y="16794"/>
                  </a:lnTo>
                  <a:lnTo>
                    <a:pt x="1099" y="16774"/>
                  </a:lnTo>
                  <a:lnTo>
                    <a:pt x="1219" y="16714"/>
                  </a:lnTo>
                  <a:lnTo>
                    <a:pt x="1219" y="16714"/>
                  </a:lnTo>
                  <a:lnTo>
                    <a:pt x="1638" y="16374"/>
                  </a:lnTo>
                  <a:lnTo>
                    <a:pt x="2057" y="16035"/>
                  </a:lnTo>
                  <a:lnTo>
                    <a:pt x="2457" y="15675"/>
                  </a:lnTo>
                  <a:lnTo>
                    <a:pt x="2856" y="15296"/>
                  </a:lnTo>
                  <a:lnTo>
                    <a:pt x="3635" y="14517"/>
                  </a:lnTo>
                  <a:lnTo>
                    <a:pt x="4374" y="13718"/>
                  </a:lnTo>
                  <a:lnTo>
                    <a:pt x="4374" y="13718"/>
                  </a:lnTo>
                  <a:lnTo>
                    <a:pt x="5033" y="13000"/>
                  </a:lnTo>
                  <a:lnTo>
                    <a:pt x="5672" y="12261"/>
                  </a:lnTo>
                  <a:lnTo>
                    <a:pt x="6311" y="11522"/>
                  </a:lnTo>
                  <a:lnTo>
                    <a:pt x="6910" y="10743"/>
                  </a:lnTo>
                  <a:lnTo>
                    <a:pt x="6910" y="10743"/>
                  </a:lnTo>
                  <a:lnTo>
                    <a:pt x="7449" y="9984"/>
                  </a:lnTo>
                  <a:lnTo>
                    <a:pt x="7708" y="9605"/>
                  </a:lnTo>
                  <a:lnTo>
                    <a:pt x="7968" y="9186"/>
                  </a:lnTo>
                  <a:lnTo>
                    <a:pt x="8208" y="8766"/>
                  </a:lnTo>
                  <a:lnTo>
                    <a:pt x="8427" y="8347"/>
                  </a:lnTo>
                  <a:lnTo>
                    <a:pt x="8647" y="7908"/>
                  </a:lnTo>
                  <a:lnTo>
                    <a:pt x="8847" y="7448"/>
                  </a:lnTo>
                  <a:lnTo>
                    <a:pt x="9026" y="6989"/>
                  </a:lnTo>
                  <a:lnTo>
                    <a:pt x="9166" y="6510"/>
                  </a:lnTo>
                  <a:lnTo>
                    <a:pt x="9306" y="6051"/>
                  </a:lnTo>
                  <a:lnTo>
                    <a:pt x="9386" y="5551"/>
                  </a:lnTo>
                  <a:lnTo>
                    <a:pt x="9446" y="5072"/>
                  </a:lnTo>
                  <a:lnTo>
                    <a:pt x="9466" y="4573"/>
                  </a:lnTo>
                  <a:lnTo>
                    <a:pt x="9466" y="4074"/>
                  </a:lnTo>
                  <a:lnTo>
                    <a:pt x="9406" y="3574"/>
                  </a:lnTo>
                  <a:lnTo>
                    <a:pt x="9406" y="3574"/>
                  </a:lnTo>
                  <a:lnTo>
                    <a:pt x="9306" y="3135"/>
                  </a:lnTo>
                  <a:lnTo>
                    <a:pt x="9166" y="2696"/>
                  </a:lnTo>
                  <a:lnTo>
                    <a:pt x="8986" y="2276"/>
                  </a:lnTo>
                  <a:lnTo>
                    <a:pt x="8787" y="1877"/>
                  </a:lnTo>
                  <a:lnTo>
                    <a:pt x="8527" y="1498"/>
                  </a:lnTo>
                  <a:lnTo>
                    <a:pt x="8387" y="1318"/>
                  </a:lnTo>
                  <a:lnTo>
                    <a:pt x="8248" y="1158"/>
                  </a:lnTo>
                  <a:lnTo>
                    <a:pt x="8088" y="979"/>
                  </a:lnTo>
                  <a:lnTo>
                    <a:pt x="7908" y="839"/>
                  </a:lnTo>
                  <a:lnTo>
                    <a:pt x="7728" y="679"/>
                  </a:lnTo>
                  <a:lnTo>
                    <a:pt x="7549" y="5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47"/>
            <p:cNvSpPr/>
            <p:nvPr/>
          </p:nvSpPr>
          <p:spPr>
            <a:xfrm>
              <a:off x="1716625" y="2587200"/>
              <a:ext cx="18000" cy="25475"/>
            </a:xfrm>
            <a:custGeom>
              <a:avLst/>
              <a:gdLst/>
              <a:ahLst/>
              <a:cxnLst/>
              <a:rect l="l" t="t" r="r" b="b"/>
              <a:pathLst>
                <a:path w="720" h="1019" extrusionOk="0">
                  <a:moveTo>
                    <a:pt x="720" y="0"/>
                  </a:moveTo>
                  <a:lnTo>
                    <a:pt x="360" y="320"/>
                  </a:lnTo>
                  <a:lnTo>
                    <a:pt x="1" y="599"/>
                  </a:lnTo>
                  <a:lnTo>
                    <a:pt x="480" y="1019"/>
                  </a:lnTo>
                  <a:lnTo>
                    <a:pt x="620" y="519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47"/>
            <p:cNvSpPr/>
            <p:nvPr/>
          </p:nvSpPr>
          <p:spPr>
            <a:xfrm>
              <a:off x="1418100" y="2199800"/>
              <a:ext cx="194725" cy="688450"/>
            </a:xfrm>
            <a:custGeom>
              <a:avLst/>
              <a:gdLst/>
              <a:ahLst/>
              <a:cxnLst/>
              <a:rect l="l" t="t" r="r" b="b"/>
              <a:pathLst>
                <a:path w="7789" h="27538" extrusionOk="0">
                  <a:moveTo>
                    <a:pt x="1219" y="1"/>
                  </a:moveTo>
                  <a:lnTo>
                    <a:pt x="1119" y="21"/>
                  </a:lnTo>
                  <a:lnTo>
                    <a:pt x="1039" y="41"/>
                  </a:lnTo>
                  <a:lnTo>
                    <a:pt x="959" y="100"/>
                  </a:lnTo>
                  <a:lnTo>
                    <a:pt x="899" y="160"/>
                  </a:lnTo>
                  <a:lnTo>
                    <a:pt x="819" y="220"/>
                  </a:lnTo>
                  <a:lnTo>
                    <a:pt x="780" y="320"/>
                  </a:lnTo>
                  <a:lnTo>
                    <a:pt x="740" y="400"/>
                  </a:lnTo>
                  <a:lnTo>
                    <a:pt x="740" y="520"/>
                  </a:lnTo>
                  <a:lnTo>
                    <a:pt x="1" y="18931"/>
                  </a:lnTo>
                  <a:lnTo>
                    <a:pt x="1" y="19350"/>
                  </a:lnTo>
                  <a:lnTo>
                    <a:pt x="21" y="19789"/>
                  </a:lnTo>
                  <a:lnTo>
                    <a:pt x="81" y="20189"/>
                  </a:lnTo>
                  <a:lnTo>
                    <a:pt x="161" y="20608"/>
                  </a:lnTo>
                  <a:lnTo>
                    <a:pt x="260" y="21008"/>
                  </a:lnTo>
                  <a:lnTo>
                    <a:pt x="380" y="21387"/>
                  </a:lnTo>
                  <a:lnTo>
                    <a:pt x="540" y="21786"/>
                  </a:lnTo>
                  <a:lnTo>
                    <a:pt x="700" y="22146"/>
                  </a:lnTo>
                  <a:lnTo>
                    <a:pt x="899" y="22505"/>
                  </a:lnTo>
                  <a:lnTo>
                    <a:pt x="1099" y="22865"/>
                  </a:lnTo>
                  <a:lnTo>
                    <a:pt x="1319" y="23204"/>
                  </a:lnTo>
                  <a:lnTo>
                    <a:pt x="1558" y="23524"/>
                  </a:lnTo>
                  <a:lnTo>
                    <a:pt x="1798" y="23843"/>
                  </a:lnTo>
                  <a:lnTo>
                    <a:pt x="2038" y="24143"/>
                  </a:lnTo>
                  <a:lnTo>
                    <a:pt x="2317" y="24442"/>
                  </a:lnTo>
                  <a:lnTo>
                    <a:pt x="2577" y="24722"/>
                  </a:lnTo>
                  <a:lnTo>
                    <a:pt x="2976" y="25101"/>
                  </a:lnTo>
                  <a:lnTo>
                    <a:pt x="3535" y="25620"/>
                  </a:lnTo>
                  <a:lnTo>
                    <a:pt x="3855" y="25900"/>
                  </a:lnTo>
                  <a:lnTo>
                    <a:pt x="4214" y="26179"/>
                  </a:lnTo>
                  <a:lnTo>
                    <a:pt x="4574" y="26459"/>
                  </a:lnTo>
                  <a:lnTo>
                    <a:pt x="4953" y="26739"/>
                  </a:lnTo>
                  <a:lnTo>
                    <a:pt x="5332" y="26978"/>
                  </a:lnTo>
                  <a:lnTo>
                    <a:pt x="5712" y="27178"/>
                  </a:lnTo>
                  <a:lnTo>
                    <a:pt x="6091" y="27358"/>
                  </a:lnTo>
                  <a:lnTo>
                    <a:pt x="6431" y="27477"/>
                  </a:lnTo>
                  <a:lnTo>
                    <a:pt x="6610" y="27517"/>
                  </a:lnTo>
                  <a:lnTo>
                    <a:pt x="6770" y="27537"/>
                  </a:lnTo>
                  <a:lnTo>
                    <a:pt x="6930" y="27537"/>
                  </a:lnTo>
                  <a:lnTo>
                    <a:pt x="7070" y="27517"/>
                  </a:lnTo>
                  <a:lnTo>
                    <a:pt x="7209" y="27477"/>
                  </a:lnTo>
                  <a:lnTo>
                    <a:pt x="7329" y="27437"/>
                  </a:lnTo>
                  <a:lnTo>
                    <a:pt x="7449" y="27358"/>
                  </a:lnTo>
                  <a:lnTo>
                    <a:pt x="7549" y="27258"/>
                  </a:lnTo>
                  <a:lnTo>
                    <a:pt x="7629" y="27158"/>
                  </a:lnTo>
                  <a:lnTo>
                    <a:pt x="7689" y="27038"/>
                  </a:lnTo>
                  <a:lnTo>
                    <a:pt x="7729" y="26918"/>
                  </a:lnTo>
                  <a:lnTo>
                    <a:pt x="7749" y="26798"/>
                  </a:lnTo>
                  <a:lnTo>
                    <a:pt x="7788" y="26519"/>
                  </a:lnTo>
                  <a:lnTo>
                    <a:pt x="7769" y="26239"/>
                  </a:lnTo>
                  <a:lnTo>
                    <a:pt x="7749" y="25920"/>
                  </a:lnTo>
                  <a:lnTo>
                    <a:pt x="7569" y="24702"/>
                  </a:lnTo>
                  <a:lnTo>
                    <a:pt x="7369" y="23484"/>
                  </a:lnTo>
                  <a:lnTo>
                    <a:pt x="7149" y="22286"/>
                  </a:lnTo>
                  <a:lnTo>
                    <a:pt x="6930" y="21087"/>
                  </a:lnTo>
                  <a:lnTo>
                    <a:pt x="6670" y="19889"/>
                  </a:lnTo>
                  <a:lnTo>
                    <a:pt x="6411" y="18691"/>
                  </a:lnTo>
                  <a:lnTo>
                    <a:pt x="6151" y="17493"/>
                  </a:lnTo>
                  <a:lnTo>
                    <a:pt x="5852" y="16295"/>
                  </a:lnTo>
                  <a:lnTo>
                    <a:pt x="5352" y="14318"/>
                  </a:lnTo>
                  <a:lnTo>
                    <a:pt x="4833" y="12341"/>
                  </a:lnTo>
                  <a:lnTo>
                    <a:pt x="3755" y="8407"/>
                  </a:lnTo>
                  <a:lnTo>
                    <a:pt x="3216" y="6431"/>
                  </a:lnTo>
                  <a:lnTo>
                    <a:pt x="2697" y="4454"/>
                  </a:lnTo>
                  <a:lnTo>
                    <a:pt x="2197" y="2477"/>
                  </a:lnTo>
                  <a:lnTo>
                    <a:pt x="1718" y="480"/>
                  </a:lnTo>
                  <a:lnTo>
                    <a:pt x="1698" y="380"/>
                  </a:lnTo>
                  <a:lnTo>
                    <a:pt x="1658" y="280"/>
                  </a:lnTo>
                  <a:lnTo>
                    <a:pt x="1598" y="200"/>
                  </a:lnTo>
                  <a:lnTo>
                    <a:pt x="1538" y="140"/>
                  </a:lnTo>
                  <a:lnTo>
                    <a:pt x="1478" y="81"/>
                  </a:lnTo>
                  <a:lnTo>
                    <a:pt x="1399" y="41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47"/>
            <p:cNvSpPr/>
            <p:nvPr/>
          </p:nvSpPr>
          <p:spPr>
            <a:xfrm>
              <a:off x="1418100" y="2199800"/>
              <a:ext cx="194725" cy="688450"/>
            </a:xfrm>
            <a:custGeom>
              <a:avLst/>
              <a:gdLst/>
              <a:ahLst/>
              <a:cxnLst/>
              <a:rect l="l" t="t" r="r" b="b"/>
              <a:pathLst>
                <a:path w="7789" h="27538" fill="none" extrusionOk="0">
                  <a:moveTo>
                    <a:pt x="7769" y="26239"/>
                  </a:moveTo>
                  <a:lnTo>
                    <a:pt x="7769" y="26239"/>
                  </a:lnTo>
                  <a:lnTo>
                    <a:pt x="7749" y="25920"/>
                  </a:lnTo>
                  <a:lnTo>
                    <a:pt x="7749" y="25920"/>
                  </a:lnTo>
                  <a:lnTo>
                    <a:pt x="7569" y="24702"/>
                  </a:lnTo>
                  <a:lnTo>
                    <a:pt x="7369" y="23484"/>
                  </a:lnTo>
                  <a:lnTo>
                    <a:pt x="7149" y="22286"/>
                  </a:lnTo>
                  <a:lnTo>
                    <a:pt x="6930" y="21087"/>
                  </a:lnTo>
                  <a:lnTo>
                    <a:pt x="6670" y="19889"/>
                  </a:lnTo>
                  <a:lnTo>
                    <a:pt x="6411" y="18691"/>
                  </a:lnTo>
                  <a:lnTo>
                    <a:pt x="6151" y="17493"/>
                  </a:lnTo>
                  <a:lnTo>
                    <a:pt x="5852" y="16295"/>
                  </a:lnTo>
                  <a:lnTo>
                    <a:pt x="5852" y="16295"/>
                  </a:lnTo>
                  <a:lnTo>
                    <a:pt x="5352" y="14318"/>
                  </a:lnTo>
                  <a:lnTo>
                    <a:pt x="4833" y="12341"/>
                  </a:lnTo>
                  <a:lnTo>
                    <a:pt x="3755" y="8407"/>
                  </a:lnTo>
                  <a:lnTo>
                    <a:pt x="3216" y="6431"/>
                  </a:lnTo>
                  <a:lnTo>
                    <a:pt x="2697" y="4454"/>
                  </a:lnTo>
                  <a:lnTo>
                    <a:pt x="2197" y="2477"/>
                  </a:lnTo>
                  <a:lnTo>
                    <a:pt x="1718" y="480"/>
                  </a:lnTo>
                  <a:lnTo>
                    <a:pt x="1718" y="480"/>
                  </a:lnTo>
                  <a:lnTo>
                    <a:pt x="1698" y="380"/>
                  </a:lnTo>
                  <a:lnTo>
                    <a:pt x="1658" y="280"/>
                  </a:lnTo>
                  <a:lnTo>
                    <a:pt x="1598" y="200"/>
                  </a:lnTo>
                  <a:lnTo>
                    <a:pt x="1538" y="140"/>
                  </a:lnTo>
                  <a:lnTo>
                    <a:pt x="1478" y="81"/>
                  </a:lnTo>
                  <a:lnTo>
                    <a:pt x="1399" y="41"/>
                  </a:lnTo>
                  <a:lnTo>
                    <a:pt x="1299" y="1"/>
                  </a:lnTo>
                  <a:lnTo>
                    <a:pt x="1219" y="1"/>
                  </a:lnTo>
                  <a:lnTo>
                    <a:pt x="1219" y="1"/>
                  </a:lnTo>
                  <a:lnTo>
                    <a:pt x="1119" y="21"/>
                  </a:lnTo>
                  <a:lnTo>
                    <a:pt x="1039" y="41"/>
                  </a:lnTo>
                  <a:lnTo>
                    <a:pt x="959" y="100"/>
                  </a:lnTo>
                  <a:lnTo>
                    <a:pt x="899" y="160"/>
                  </a:lnTo>
                  <a:lnTo>
                    <a:pt x="819" y="220"/>
                  </a:lnTo>
                  <a:lnTo>
                    <a:pt x="780" y="320"/>
                  </a:lnTo>
                  <a:lnTo>
                    <a:pt x="740" y="400"/>
                  </a:lnTo>
                  <a:lnTo>
                    <a:pt x="740" y="520"/>
                  </a:lnTo>
                  <a:lnTo>
                    <a:pt x="740" y="520"/>
                  </a:lnTo>
                  <a:lnTo>
                    <a:pt x="1" y="18931"/>
                  </a:lnTo>
                  <a:lnTo>
                    <a:pt x="1" y="18931"/>
                  </a:lnTo>
                  <a:lnTo>
                    <a:pt x="1" y="19350"/>
                  </a:lnTo>
                  <a:lnTo>
                    <a:pt x="21" y="19789"/>
                  </a:lnTo>
                  <a:lnTo>
                    <a:pt x="81" y="20189"/>
                  </a:lnTo>
                  <a:lnTo>
                    <a:pt x="161" y="20608"/>
                  </a:lnTo>
                  <a:lnTo>
                    <a:pt x="260" y="21008"/>
                  </a:lnTo>
                  <a:lnTo>
                    <a:pt x="380" y="21387"/>
                  </a:lnTo>
                  <a:lnTo>
                    <a:pt x="540" y="21786"/>
                  </a:lnTo>
                  <a:lnTo>
                    <a:pt x="700" y="22146"/>
                  </a:lnTo>
                  <a:lnTo>
                    <a:pt x="899" y="22505"/>
                  </a:lnTo>
                  <a:lnTo>
                    <a:pt x="1099" y="22865"/>
                  </a:lnTo>
                  <a:lnTo>
                    <a:pt x="1319" y="23204"/>
                  </a:lnTo>
                  <a:lnTo>
                    <a:pt x="1558" y="23524"/>
                  </a:lnTo>
                  <a:lnTo>
                    <a:pt x="1798" y="23843"/>
                  </a:lnTo>
                  <a:lnTo>
                    <a:pt x="2038" y="24143"/>
                  </a:lnTo>
                  <a:lnTo>
                    <a:pt x="2317" y="24442"/>
                  </a:lnTo>
                  <a:lnTo>
                    <a:pt x="2577" y="24722"/>
                  </a:lnTo>
                  <a:lnTo>
                    <a:pt x="2577" y="24722"/>
                  </a:lnTo>
                  <a:lnTo>
                    <a:pt x="2976" y="25101"/>
                  </a:lnTo>
                  <a:lnTo>
                    <a:pt x="3535" y="25620"/>
                  </a:lnTo>
                  <a:lnTo>
                    <a:pt x="3855" y="25900"/>
                  </a:lnTo>
                  <a:lnTo>
                    <a:pt x="4214" y="26179"/>
                  </a:lnTo>
                  <a:lnTo>
                    <a:pt x="4574" y="26459"/>
                  </a:lnTo>
                  <a:lnTo>
                    <a:pt x="4953" y="26739"/>
                  </a:lnTo>
                  <a:lnTo>
                    <a:pt x="5332" y="26978"/>
                  </a:lnTo>
                  <a:lnTo>
                    <a:pt x="5712" y="27178"/>
                  </a:lnTo>
                  <a:lnTo>
                    <a:pt x="6091" y="27358"/>
                  </a:lnTo>
                  <a:lnTo>
                    <a:pt x="6431" y="27477"/>
                  </a:lnTo>
                  <a:lnTo>
                    <a:pt x="6610" y="27517"/>
                  </a:lnTo>
                  <a:lnTo>
                    <a:pt x="6770" y="27537"/>
                  </a:lnTo>
                  <a:lnTo>
                    <a:pt x="6930" y="27537"/>
                  </a:lnTo>
                  <a:lnTo>
                    <a:pt x="7070" y="27517"/>
                  </a:lnTo>
                  <a:lnTo>
                    <a:pt x="7209" y="27477"/>
                  </a:lnTo>
                  <a:lnTo>
                    <a:pt x="7329" y="27437"/>
                  </a:lnTo>
                  <a:lnTo>
                    <a:pt x="7449" y="27358"/>
                  </a:lnTo>
                  <a:lnTo>
                    <a:pt x="7549" y="27258"/>
                  </a:lnTo>
                  <a:lnTo>
                    <a:pt x="7549" y="27258"/>
                  </a:lnTo>
                  <a:lnTo>
                    <a:pt x="7629" y="27158"/>
                  </a:lnTo>
                  <a:lnTo>
                    <a:pt x="7689" y="27038"/>
                  </a:lnTo>
                  <a:lnTo>
                    <a:pt x="7729" y="26918"/>
                  </a:lnTo>
                  <a:lnTo>
                    <a:pt x="7749" y="26798"/>
                  </a:lnTo>
                  <a:lnTo>
                    <a:pt x="7788" y="26519"/>
                  </a:lnTo>
                  <a:lnTo>
                    <a:pt x="7769" y="262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47"/>
            <p:cNvSpPr/>
            <p:nvPr/>
          </p:nvSpPr>
          <p:spPr>
            <a:xfrm>
              <a:off x="1433075" y="2199800"/>
              <a:ext cx="48450" cy="99375"/>
            </a:xfrm>
            <a:custGeom>
              <a:avLst/>
              <a:gdLst/>
              <a:ahLst/>
              <a:cxnLst/>
              <a:rect l="l" t="t" r="r" b="b"/>
              <a:pathLst>
                <a:path w="1938" h="3975" extrusionOk="0">
                  <a:moveTo>
                    <a:pt x="620" y="1"/>
                  </a:moveTo>
                  <a:lnTo>
                    <a:pt x="520" y="21"/>
                  </a:lnTo>
                  <a:lnTo>
                    <a:pt x="440" y="41"/>
                  </a:lnTo>
                  <a:lnTo>
                    <a:pt x="360" y="100"/>
                  </a:lnTo>
                  <a:lnTo>
                    <a:pt x="300" y="160"/>
                  </a:lnTo>
                  <a:lnTo>
                    <a:pt x="220" y="220"/>
                  </a:lnTo>
                  <a:lnTo>
                    <a:pt x="181" y="320"/>
                  </a:lnTo>
                  <a:lnTo>
                    <a:pt x="141" y="400"/>
                  </a:lnTo>
                  <a:lnTo>
                    <a:pt x="141" y="520"/>
                  </a:lnTo>
                  <a:lnTo>
                    <a:pt x="1" y="3974"/>
                  </a:lnTo>
                  <a:lnTo>
                    <a:pt x="1" y="3974"/>
                  </a:lnTo>
                  <a:lnTo>
                    <a:pt x="979" y="3914"/>
                  </a:lnTo>
                  <a:lnTo>
                    <a:pt x="1938" y="3875"/>
                  </a:lnTo>
                  <a:lnTo>
                    <a:pt x="1518" y="2177"/>
                  </a:lnTo>
                  <a:lnTo>
                    <a:pt x="1119" y="480"/>
                  </a:lnTo>
                  <a:lnTo>
                    <a:pt x="1099" y="380"/>
                  </a:lnTo>
                  <a:lnTo>
                    <a:pt x="1059" y="280"/>
                  </a:lnTo>
                  <a:lnTo>
                    <a:pt x="999" y="200"/>
                  </a:lnTo>
                  <a:lnTo>
                    <a:pt x="939" y="140"/>
                  </a:lnTo>
                  <a:lnTo>
                    <a:pt x="879" y="81"/>
                  </a:lnTo>
                  <a:lnTo>
                    <a:pt x="800" y="41"/>
                  </a:lnTo>
                  <a:lnTo>
                    <a:pt x="70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47"/>
            <p:cNvSpPr/>
            <p:nvPr/>
          </p:nvSpPr>
          <p:spPr>
            <a:xfrm>
              <a:off x="1427600" y="2372525"/>
              <a:ext cx="87875" cy="57450"/>
            </a:xfrm>
            <a:custGeom>
              <a:avLst/>
              <a:gdLst/>
              <a:ahLst/>
              <a:cxnLst/>
              <a:rect l="l" t="t" r="r" b="b"/>
              <a:pathLst>
                <a:path w="3515" h="2298" extrusionOk="0">
                  <a:moveTo>
                    <a:pt x="2956" y="1"/>
                  </a:moveTo>
                  <a:lnTo>
                    <a:pt x="80" y="440"/>
                  </a:lnTo>
                  <a:lnTo>
                    <a:pt x="0" y="2297"/>
                  </a:lnTo>
                  <a:lnTo>
                    <a:pt x="879" y="2197"/>
                  </a:lnTo>
                  <a:lnTo>
                    <a:pt x="1757" y="2117"/>
                  </a:lnTo>
                  <a:lnTo>
                    <a:pt x="2636" y="2058"/>
                  </a:lnTo>
                  <a:lnTo>
                    <a:pt x="3515" y="2018"/>
                  </a:lnTo>
                  <a:lnTo>
                    <a:pt x="29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47"/>
            <p:cNvSpPr/>
            <p:nvPr/>
          </p:nvSpPr>
          <p:spPr>
            <a:xfrm>
              <a:off x="1422600" y="2506825"/>
              <a:ext cx="129825" cy="51950"/>
            </a:xfrm>
            <a:custGeom>
              <a:avLst/>
              <a:gdLst/>
              <a:ahLst/>
              <a:cxnLst/>
              <a:rect l="l" t="t" r="r" b="b"/>
              <a:pathLst>
                <a:path w="5193" h="2078" extrusionOk="0">
                  <a:moveTo>
                    <a:pt x="1099" y="0"/>
                  </a:moveTo>
                  <a:lnTo>
                    <a:pt x="80" y="40"/>
                  </a:lnTo>
                  <a:lnTo>
                    <a:pt x="0" y="1797"/>
                  </a:lnTo>
                  <a:lnTo>
                    <a:pt x="639" y="1797"/>
                  </a:lnTo>
                  <a:lnTo>
                    <a:pt x="1259" y="1817"/>
                  </a:lnTo>
                  <a:lnTo>
                    <a:pt x="2517" y="1877"/>
                  </a:lnTo>
                  <a:lnTo>
                    <a:pt x="3775" y="1957"/>
                  </a:lnTo>
                  <a:lnTo>
                    <a:pt x="5033" y="2077"/>
                  </a:lnTo>
                  <a:lnTo>
                    <a:pt x="5192" y="2077"/>
                  </a:lnTo>
                  <a:lnTo>
                    <a:pt x="4633" y="20"/>
                  </a:lnTo>
                  <a:lnTo>
                    <a:pt x="415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47"/>
            <p:cNvSpPr/>
            <p:nvPr/>
          </p:nvSpPr>
          <p:spPr>
            <a:xfrm>
              <a:off x="1422600" y="2506825"/>
              <a:ext cx="129825" cy="51950"/>
            </a:xfrm>
            <a:custGeom>
              <a:avLst/>
              <a:gdLst/>
              <a:ahLst/>
              <a:cxnLst/>
              <a:rect l="l" t="t" r="r" b="b"/>
              <a:pathLst>
                <a:path w="5193" h="2078" fill="none" extrusionOk="0">
                  <a:moveTo>
                    <a:pt x="5033" y="2077"/>
                  </a:moveTo>
                  <a:lnTo>
                    <a:pt x="5033" y="2077"/>
                  </a:lnTo>
                  <a:lnTo>
                    <a:pt x="5192" y="2077"/>
                  </a:lnTo>
                  <a:lnTo>
                    <a:pt x="5192" y="2077"/>
                  </a:lnTo>
                  <a:lnTo>
                    <a:pt x="4633" y="20"/>
                  </a:lnTo>
                  <a:lnTo>
                    <a:pt x="4633" y="20"/>
                  </a:lnTo>
                  <a:lnTo>
                    <a:pt x="4154" y="0"/>
                  </a:lnTo>
                  <a:lnTo>
                    <a:pt x="4154" y="0"/>
                  </a:lnTo>
                  <a:lnTo>
                    <a:pt x="3136" y="0"/>
                  </a:lnTo>
                  <a:lnTo>
                    <a:pt x="2117" y="0"/>
                  </a:lnTo>
                  <a:lnTo>
                    <a:pt x="1099" y="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0" y="1797"/>
                  </a:lnTo>
                  <a:lnTo>
                    <a:pt x="0" y="1797"/>
                  </a:lnTo>
                  <a:lnTo>
                    <a:pt x="639" y="1797"/>
                  </a:lnTo>
                  <a:lnTo>
                    <a:pt x="1259" y="1817"/>
                  </a:lnTo>
                  <a:lnTo>
                    <a:pt x="2517" y="1877"/>
                  </a:lnTo>
                  <a:lnTo>
                    <a:pt x="3775" y="1957"/>
                  </a:lnTo>
                  <a:lnTo>
                    <a:pt x="5033" y="2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47"/>
            <p:cNvSpPr/>
            <p:nvPr/>
          </p:nvSpPr>
          <p:spPr>
            <a:xfrm>
              <a:off x="1418100" y="2625625"/>
              <a:ext cx="170750" cy="88900"/>
            </a:xfrm>
            <a:custGeom>
              <a:avLst/>
              <a:gdLst/>
              <a:ahLst/>
              <a:cxnLst/>
              <a:rect l="l" t="t" r="r" b="b"/>
              <a:pathLst>
                <a:path w="6830" h="3556" extrusionOk="0">
                  <a:moveTo>
                    <a:pt x="61" y="1"/>
                  </a:moveTo>
                  <a:lnTo>
                    <a:pt x="1" y="1898"/>
                  </a:lnTo>
                  <a:lnTo>
                    <a:pt x="1" y="2197"/>
                  </a:lnTo>
                  <a:lnTo>
                    <a:pt x="1" y="2477"/>
                  </a:lnTo>
                  <a:lnTo>
                    <a:pt x="819" y="2597"/>
                  </a:lnTo>
                  <a:lnTo>
                    <a:pt x="1658" y="2717"/>
                  </a:lnTo>
                  <a:lnTo>
                    <a:pt x="3296" y="2996"/>
                  </a:lnTo>
                  <a:lnTo>
                    <a:pt x="4933" y="3276"/>
                  </a:lnTo>
                  <a:lnTo>
                    <a:pt x="5752" y="3415"/>
                  </a:lnTo>
                  <a:lnTo>
                    <a:pt x="6550" y="3535"/>
                  </a:lnTo>
                  <a:lnTo>
                    <a:pt x="6830" y="3555"/>
                  </a:lnTo>
                  <a:lnTo>
                    <a:pt x="6510" y="2098"/>
                  </a:lnTo>
                  <a:lnTo>
                    <a:pt x="6191" y="640"/>
                  </a:lnTo>
                  <a:lnTo>
                    <a:pt x="4973" y="520"/>
                  </a:lnTo>
                  <a:lnTo>
                    <a:pt x="2517" y="260"/>
                  </a:lnTo>
                  <a:lnTo>
                    <a:pt x="1299" y="14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47"/>
            <p:cNvSpPr/>
            <p:nvPr/>
          </p:nvSpPr>
          <p:spPr>
            <a:xfrm>
              <a:off x="1418100" y="2625625"/>
              <a:ext cx="170750" cy="88900"/>
            </a:xfrm>
            <a:custGeom>
              <a:avLst/>
              <a:gdLst/>
              <a:ahLst/>
              <a:cxnLst/>
              <a:rect l="l" t="t" r="r" b="b"/>
              <a:pathLst>
                <a:path w="6830" h="3556" fill="none" extrusionOk="0">
                  <a:moveTo>
                    <a:pt x="6550" y="3535"/>
                  </a:moveTo>
                  <a:lnTo>
                    <a:pt x="6550" y="3535"/>
                  </a:lnTo>
                  <a:lnTo>
                    <a:pt x="6830" y="3555"/>
                  </a:lnTo>
                  <a:lnTo>
                    <a:pt x="6830" y="3555"/>
                  </a:lnTo>
                  <a:lnTo>
                    <a:pt x="6510" y="2098"/>
                  </a:lnTo>
                  <a:lnTo>
                    <a:pt x="6191" y="640"/>
                  </a:lnTo>
                  <a:lnTo>
                    <a:pt x="6191" y="640"/>
                  </a:lnTo>
                  <a:lnTo>
                    <a:pt x="4973" y="520"/>
                  </a:lnTo>
                  <a:lnTo>
                    <a:pt x="4973" y="520"/>
                  </a:lnTo>
                  <a:lnTo>
                    <a:pt x="2517" y="260"/>
                  </a:lnTo>
                  <a:lnTo>
                    <a:pt x="1299" y="14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1" y="1898"/>
                  </a:lnTo>
                  <a:lnTo>
                    <a:pt x="1" y="1898"/>
                  </a:lnTo>
                  <a:lnTo>
                    <a:pt x="1" y="2197"/>
                  </a:lnTo>
                  <a:lnTo>
                    <a:pt x="1" y="2477"/>
                  </a:lnTo>
                  <a:lnTo>
                    <a:pt x="1" y="2477"/>
                  </a:lnTo>
                  <a:lnTo>
                    <a:pt x="819" y="2597"/>
                  </a:lnTo>
                  <a:lnTo>
                    <a:pt x="1658" y="2717"/>
                  </a:lnTo>
                  <a:lnTo>
                    <a:pt x="3296" y="2996"/>
                  </a:lnTo>
                  <a:lnTo>
                    <a:pt x="4933" y="3276"/>
                  </a:lnTo>
                  <a:lnTo>
                    <a:pt x="5752" y="3415"/>
                  </a:lnTo>
                  <a:lnTo>
                    <a:pt x="6550" y="35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47"/>
            <p:cNvSpPr/>
            <p:nvPr/>
          </p:nvSpPr>
          <p:spPr>
            <a:xfrm>
              <a:off x="1437575" y="2756425"/>
              <a:ext cx="175250" cy="131825"/>
            </a:xfrm>
            <a:custGeom>
              <a:avLst/>
              <a:gdLst/>
              <a:ahLst/>
              <a:cxnLst/>
              <a:rect l="l" t="t" r="r" b="b"/>
              <a:pathLst>
                <a:path w="7010" h="5273" extrusionOk="0">
                  <a:moveTo>
                    <a:pt x="1" y="1"/>
                  </a:moveTo>
                  <a:lnTo>
                    <a:pt x="180" y="360"/>
                  </a:lnTo>
                  <a:lnTo>
                    <a:pt x="380" y="679"/>
                  </a:lnTo>
                  <a:lnTo>
                    <a:pt x="580" y="999"/>
                  </a:lnTo>
                  <a:lnTo>
                    <a:pt x="819" y="1318"/>
                  </a:lnTo>
                  <a:lnTo>
                    <a:pt x="1039" y="1618"/>
                  </a:lnTo>
                  <a:lnTo>
                    <a:pt x="1298" y="1918"/>
                  </a:lnTo>
                  <a:lnTo>
                    <a:pt x="1538" y="2197"/>
                  </a:lnTo>
                  <a:lnTo>
                    <a:pt x="1798" y="2457"/>
                  </a:lnTo>
                  <a:lnTo>
                    <a:pt x="2197" y="2836"/>
                  </a:lnTo>
                  <a:lnTo>
                    <a:pt x="2756" y="3355"/>
                  </a:lnTo>
                  <a:lnTo>
                    <a:pt x="3076" y="3635"/>
                  </a:lnTo>
                  <a:lnTo>
                    <a:pt x="3435" y="3914"/>
                  </a:lnTo>
                  <a:lnTo>
                    <a:pt x="3795" y="4194"/>
                  </a:lnTo>
                  <a:lnTo>
                    <a:pt x="4174" y="4474"/>
                  </a:lnTo>
                  <a:lnTo>
                    <a:pt x="4553" y="4713"/>
                  </a:lnTo>
                  <a:lnTo>
                    <a:pt x="4933" y="4913"/>
                  </a:lnTo>
                  <a:lnTo>
                    <a:pt x="5312" y="5093"/>
                  </a:lnTo>
                  <a:lnTo>
                    <a:pt x="5652" y="5212"/>
                  </a:lnTo>
                  <a:lnTo>
                    <a:pt x="5831" y="5252"/>
                  </a:lnTo>
                  <a:lnTo>
                    <a:pt x="5991" y="5272"/>
                  </a:lnTo>
                  <a:lnTo>
                    <a:pt x="6151" y="5272"/>
                  </a:lnTo>
                  <a:lnTo>
                    <a:pt x="6291" y="5252"/>
                  </a:lnTo>
                  <a:lnTo>
                    <a:pt x="6430" y="5212"/>
                  </a:lnTo>
                  <a:lnTo>
                    <a:pt x="6550" y="5172"/>
                  </a:lnTo>
                  <a:lnTo>
                    <a:pt x="6670" y="5093"/>
                  </a:lnTo>
                  <a:lnTo>
                    <a:pt x="6770" y="4993"/>
                  </a:lnTo>
                  <a:lnTo>
                    <a:pt x="6850" y="4893"/>
                  </a:lnTo>
                  <a:lnTo>
                    <a:pt x="6910" y="4773"/>
                  </a:lnTo>
                  <a:lnTo>
                    <a:pt x="6950" y="4653"/>
                  </a:lnTo>
                  <a:lnTo>
                    <a:pt x="6970" y="4533"/>
                  </a:lnTo>
                  <a:lnTo>
                    <a:pt x="7009" y="4254"/>
                  </a:lnTo>
                  <a:lnTo>
                    <a:pt x="6990" y="3974"/>
                  </a:lnTo>
                  <a:lnTo>
                    <a:pt x="6970" y="3655"/>
                  </a:lnTo>
                  <a:lnTo>
                    <a:pt x="6790" y="2517"/>
                  </a:lnTo>
                  <a:lnTo>
                    <a:pt x="6610" y="1378"/>
                  </a:lnTo>
                  <a:lnTo>
                    <a:pt x="5452" y="1179"/>
                  </a:lnTo>
                  <a:lnTo>
                    <a:pt x="4074" y="919"/>
                  </a:lnTo>
                  <a:lnTo>
                    <a:pt x="2716" y="6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58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47"/>
            <p:cNvSpPr/>
            <p:nvPr/>
          </p:nvSpPr>
          <p:spPr>
            <a:xfrm>
              <a:off x="1437575" y="2756425"/>
              <a:ext cx="175250" cy="131825"/>
            </a:xfrm>
            <a:custGeom>
              <a:avLst/>
              <a:gdLst/>
              <a:ahLst/>
              <a:cxnLst/>
              <a:rect l="l" t="t" r="r" b="b"/>
              <a:pathLst>
                <a:path w="7010" h="5273" fill="none" extrusionOk="0">
                  <a:moveTo>
                    <a:pt x="6970" y="3655"/>
                  </a:moveTo>
                  <a:lnTo>
                    <a:pt x="6970" y="3655"/>
                  </a:lnTo>
                  <a:lnTo>
                    <a:pt x="6790" y="2517"/>
                  </a:lnTo>
                  <a:lnTo>
                    <a:pt x="6610" y="1378"/>
                  </a:lnTo>
                  <a:lnTo>
                    <a:pt x="6610" y="1378"/>
                  </a:lnTo>
                  <a:lnTo>
                    <a:pt x="5452" y="1179"/>
                  </a:lnTo>
                  <a:lnTo>
                    <a:pt x="5452" y="1179"/>
                  </a:lnTo>
                  <a:lnTo>
                    <a:pt x="4074" y="919"/>
                  </a:lnTo>
                  <a:lnTo>
                    <a:pt x="2716" y="6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80" y="360"/>
                  </a:lnTo>
                  <a:lnTo>
                    <a:pt x="380" y="679"/>
                  </a:lnTo>
                  <a:lnTo>
                    <a:pt x="580" y="999"/>
                  </a:lnTo>
                  <a:lnTo>
                    <a:pt x="819" y="1318"/>
                  </a:lnTo>
                  <a:lnTo>
                    <a:pt x="1039" y="1618"/>
                  </a:lnTo>
                  <a:lnTo>
                    <a:pt x="1298" y="1918"/>
                  </a:lnTo>
                  <a:lnTo>
                    <a:pt x="1538" y="2197"/>
                  </a:lnTo>
                  <a:lnTo>
                    <a:pt x="1798" y="2457"/>
                  </a:lnTo>
                  <a:lnTo>
                    <a:pt x="1798" y="2457"/>
                  </a:lnTo>
                  <a:lnTo>
                    <a:pt x="2197" y="2836"/>
                  </a:lnTo>
                  <a:lnTo>
                    <a:pt x="2756" y="3355"/>
                  </a:lnTo>
                  <a:lnTo>
                    <a:pt x="3076" y="3635"/>
                  </a:lnTo>
                  <a:lnTo>
                    <a:pt x="3435" y="3914"/>
                  </a:lnTo>
                  <a:lnTo>
                    <a:pt x="3795" y="4194"/>
                  </a:lnTo>
                  <a:lnTo>
                    <a:pt x="4174" y="4474"/>
                  </a:lnTo>
                  <a:lnTo>
                    <a:pt x="4553" y="4713"/>
                  </a:lnTo>
                  <a:lnTo>
                    <a:pt x="4933" y="4913"/>
                  </a:lnTo>
                  <a:lnTo>
                    <a:pt x="5312" y="5093"/>
                  </a:lnTo>
                  <a:lnTo>
                    <a:pt x="5652" y="5212"/>
                  </a:lnTo>
                  <a:lnTo>
                    <a:pt x="5831" y="5252"/>
                  </a:lnTo>
                  <a:lnTo>
                    <a:pt x="5991" y="5272"/>
                  </a:lnTo>
                  <a:lnTo>
                    <a:pt x="6151" y="5272"/>
                  </a:lnTo>
                  <a:lnTo>
                    <a:pt x="6291" y="5252"/>
                  </a:lnTo>
                  <a:lnTo>
                    <a:pt x="6430" y="5212"/>
                  </a:lnTo>
                  <a:lnTo>
                    <a:pt x="6550" y="5172"/>
                  </a:lnTo>
                  <a:lnTo>
                    <a:pt x="6670" y="5093"/>
                  </a:lnTo>
                  <a:lnTo>
                    <a:pt x="6770" y="4993"/>
                  </a:lnTo>
                  <a:lnTo>
                    <a:pt x="6770" y="4993"/>
                  </a:lnTo>
                  <a:lnTo>
                    <a:pt x="6850" y="4893"/>
                  </a:lnTo>
                  <a:lnTo>
                    <a:pt x="6910" y="4773"/>
                  </a:lnTo>
                  <a:lnTo>
                    <a:pt x="6950" y="4653"/>
                  </a:lnTo>
                  <a:lnTo>
                    <a:pt x="6970" y="4533"/>
                  </a:lnTo>
                  <a:lnTo>
                    <a:pt x="7009" y="4254"/>
                  </a:lnTo>
                  <a:lnTo>
                    <a:pt x="6990" y="3974"/>
                  </a:lnTo>
                  <a:lnTo>
                    <a:pt x="6990" y="3974"/>
                  </a:lnTo>
                  <a:lnTo>
                    <a:pt x="6970" y="36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47"/>
            <p:cNvSpPr/>
            <p:nvPr/>
          </p:nvSpPr>
          <p:spPr>
            <a:xfrm>
              <a:off x="1420100" y="2481850"/>
              <a:ext cx="5525" cy="143800"/>
            </a:xfrm>
            <a:custGeom>
              <a:avLst/>
              <a:gdLst/>
              <a:ahLst/>
              <a:cxnLst/>
              <a:rect l="l" t="t" r="r" b="b"/>
              <a:pathLst>
                <a:path w="221" h="5752" extrusionOk="0">
                  <a:moveTo>
                    <a:pt x="220" y="1"/>
                  </a:moveTo>
                  <a:lnTo>
                    <a:pt x="140" y="1778"/>
                  </a:lnTo>
                  <a:lnTo>
                    <a:pt x="180" y="1039"/>
                  </a:lnTo>
                  <a:lnTo>
                    <a:pt x="220" y="21"/>
                  </a:lnTo>
                  <a:lnTo>
                    <a:pt x="220" y="1"/>
                  </a:lnTo>
                  <a:close/>
                  <a:moveTo>
                    <a:pt x="100" y="2796"/>
                  </a:moveTo>
                  <a:lnTo>
                    <a:pt x="1" y="5752"/>
                  </a:lnTo>
                  <a:lnTo>
                    <a:pt x="120" y="2796"/>
                  </a:lnTo>
                  <a:close/>
                </a:path>
              </a:pathLst>
            </a:custGeom>
            <a:solidFill>
              <a:srgbClr val="FFE2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47"/>
            <p:cNvSpPr/>
            <p:nvPr/>
          </p:nvSpPr>
          <p:spPr>
            <a:xfrm>
              <a:off x="1420100" y="2551750"/>
              <a:ext cx="3025" cy="73900"/>
            </a:xfrm>
            <a:custGeom>
              <a:avLst/>
              <a:gdLst/>
              <a:ahLst/>
              <a:cxnLst/>
              <a:rect l="l" t="t" r="r" b="b"/>
              <a:pathLst>
                <a:path w="121" h="2956" fill="none" extrusionOk="0">
                  <a:moveTo>
                    <a:pt x="120" y="0"/>
                  </a:moveTo>
                  <a:lnTo>
                    <a:pt x="12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47"/>
            <p:cNvSpPr/>
            <p:nvPr/>
          </p:nvSpPr>
          <p:spPr>
            <a:xfrm>
              <a:off x="1423600" y="2481850"/>
              <a:ext cx="2025" cy="44475"/>
            </a:xfrm>
            <a:custGeom>
              <a:avLst/>
              <a:gdLst/>
              <a:ahLst/>
              <a:cxnLst/>
              <a:rect l="l" t="t" r="r" b="b"/>
              <a:pathLst>
                <a:path w="81" h="1779" fill="none" extrusionOk="0">
                  <a:moveTo>
                    <a:pt x="80" y="1"/>
                  </a:moveTo>
                  <a:lnTo>
                    <a:pt x="80" y="1"/>
                  </a:lnTo>
                  <a:lnTo>
                    <a:pt x="0" y="1778"/>
                  </a:lnTo>
                  <a:lnTo>
                    <a:pt x="0" y="1778"/>
                  </a:lnTo>
                  <a:lnTo>
                    <a:pt x="40" y="1039"/>
                  </a:lnTo>
                  <a:lnTo>
                    <a:pt x="40" y="1039"/>
                  </a:lnTo>
                  <a:lnTo>
                    <a:pt x="40" y="1039"/>
                  </a:lnTo>
                  <a:lnTo>
                    <a:pt x="40" y="1039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47"/>
            <p:cNvSpPr/>
            <p:nvPr/>
          </p:nvSpPr>
          <p:spPr>
            <a:xfrm>
              <a:off x="1420100" y="2482350"/>
              <a:ext cx="144300" cy="156275"/>
            </a:xfrm>
            <a:custGeom>
              <a:avLst/>
              <a:gdLst/>
              <a:ahLst/>
              <a:cxnLst/>
              <a:rect l="l" t="t" r="r" b="b"/>
              <a:pathLst>
                <a:path w="5772" h="6251" extrusionOk="0">
                  <a:moveTo>
                    <a:pt x="220" y="1"/>
                  </a:moveTo>
                  <a:lnTo>
                    <a:pt x="180" y="1019"/>
                  </a:lnTo>
                  <a:lnTo>
                    <a:pt x="959" y="999"/>
                  </a:lnTo>
                  <a:lnTo>
                    <a:pt x="580" y="500"/>
                  </a:lnTo>
                  <a:lnTo>
                    <a:pt x="220" y="1"/>
                  </a:lnTo>
                  <a:close/>
                  <a:moveTo>
                    <a:pt x="120" y="2776"/>
                  </a:moveTo>
                  <a:lnTo>
                    <a:pt x="1" y="5732"/>
                  </a:lnTo>
                  <a:lnTo>
                    <a:pt x="1219" y="5872"/>
                  </a:lnTo>
                  <a:lnTo>
                    <a:pt x="2437" y="5991"/>
                  </a:lnTo>
                  <a:lnTo>
                    <a:pt x="4893" y="6251"/>
                  </a:lnTo>
                  <a:lnTo>
                    <a:pt x="4953" y="6251"/>
                  </a:lnTo>
                  <a:lnTo>
                    <a:pt x="5592" y="5213"/>
                  </a:lnTo>
                  <a:lnTo>
                    <a:pt x="5632" y="5233"/>
                  </a:lnTo>
                  <a:lnTo>
                    <a:pt x="5772" y="4993"/>
                  </a:lnTo>
                  <a:lnTo>
                    <a:pt x="5492" y="3895"/>
                  </a:lnTo>
                  <a:lnTo>
                    <a:pt x="4993" y="3675"/>
                  </a:lnTo>
                  <a:lnTo>
                    <a:pt x="4474" y="3455"/>
                  </a:lnTo>
                  <a:lnTo>
                    <a:pt x="3495" y="2956"/>
                  </a:lnTo>
                  <a:lnTo>
                    <a:pt x="3375" y="2896"/>
                  </a:lnTo>
                  <a:lnTo>
                    <a:pt x="1918" y="2816"/>
                  </a:lnTo>
                  <a:lnTo>
                    <a:pt x="1199" y="2796"/>
                  </a:lnTo>
                  <a:lnTo>
                    <a:pt x="480" y="27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47"/>
            <p:cNvSpPr/>
            <p:nvPr/>
          </p:nvSpPr>
          <p:spPr>
            <a:xfrm>
              <a:off x="1420100" y="2551750"/>
              <a:ext cx="144300" cy="86875"/>
            </a:xfrm>
            <a:custGeom>
              <a:avLst/>
              <a:gdLst/>
              <a:ahLst/>
              <a:cxnLst/>
              <a:rect l="l" t="t" r="r" b="b"/>
              <a:pathLst>
                <a:path w="5772" h="3475" fill="none" extrusionOk="0">
                  <a:moveTo>
                    <a:pt x="480" y="0"/>
                  </a:moveTo>
                  <a:lnTo>
                    <a:pt x="48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219" y="3096"/>
                  </a:lnTo>
                  <a:lnTo>
                    <a:pt x="2437" y="3215"/>
                  </a:lnTo>
                  <a:lnTo>
                    <a:pt x="4893" y="3475"/>
                  </a:lnTo>
                  <a:lnTo>
                    <a:pt x="4893" y="3475"/>
                  </a:lnTo>
                  <a:lnTo>
                    <a:pt x="4953" y="3475"/>
                  </a:lnTo>
                  <a:lnTo>
                    <a:pt x="4953" y="3475"/>
                  </a:lnTo>
                  <a:lnTo>
                    <a:pt x="5592" y="2437"/>
                  </a:lnTo>
                  <a:lnTo>
                    <a:pt x="5592" y="2437"/>
                  </a:lnTo>
                  <a:lnTo>
                    <a:pt x="5632" y="2457"/>
                  </a:lnTo>
                  <a:lnTo>
                    <a:pt x="5632" y="2457"/>
                  </a:lnTo>
                  <a:lnTo>
                    <a:pt x="5772" y="2217"/>
                  </a:lnTo>
                  <a:lnTo>
                    <a:pt x="5772" y="2217"/>
                  </a:lnTo>
                  <a:lnTo>
                    <a:pt x="5492" y="1119"/>
                  </a:lnTo>
                  <a:lnTo>
                    <a:pt x="5492" y="1119"/>
                  </a:lnTo>
                  <a:lnTo>
                    <a:pt x="4993" y="899"/>
                  </a:lnTo>
                  <a:lnTo>
                    <a:pt x="4474" y="679"/>
                  </a:lnTo>
                  <a:lnTo>
                    <a:pt x="3495" y="180"/>
                  </a:lnTo>
                  <a:lnTo>
                    <a:pt x="3495" y="180"/>
                  </a:lnTo>
                  <a:lnTo>
                    <a:pt x="3375" y="120"/>
                  </a:lnTo>
                  <a:lnTo>
                    <a:pt x="3375" y="120"/>
                  </a:lnTo>
                  <a:lnTo>
                    <a:pt x="1918" y="40"/>
                  </a:lnTo>
                  <a:lnTo>
                    <a:pt x="1199" y="20"/>
                  </a:lnTo>
                  <a:lnTo>
                    <a:pt x="4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47"/>
            <p:cNvSpPr/>
            <p:nvPr/>
          </p:nvSpPr>
          <p:spPr>
            <a:xfrm>
              <a:off x="1424600" y="2482350"/>
              <a:ext cx="19500" cy="25500"/>
            </a:xfrm>
            <a:custGeom>
              <a:avLst/>
              <a:gdLst/>
              <a:ahLst/>
              <a:cxnLst/>
              <a:rect l="l" t="t" r="r" b="b"/>
              <a:pathLst>
                <a:path w="780" h="1020" fill="none" extrusionOk="0">
                  <a:moveTo>
                    <a:pt x="40" y="1"/>
                  </a:moveTo>
                  <a:lnTo>
                    <a:pt x="40" y="1"/>
                  </a:lnTo>
                  <a:lnTo>
                    <a:pt x="0" y="1019"/>
                  </a:lnTo>
                  <a:lnTo>
                    <a:pt x="0" y="1019"/>
                  </a:lnTo>
                  <a:lnTo>
                    <a:pt x="779" y="999"/>
                  </a:lnTo>
                  <a:lnTo>
                    <a:pt x="779" y="999"/>
                  </a:lnTo>
                  <a:lnTo>
                    <a:pt x="400" y="500"/>
                  </a:lnTo>
                  <a:lnTo>
                    <a:pt x="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47"/>
            <p:cNvSpPr/>
            <p:nvPr/>
          </p:nvSpPr>
          <p:spPr>
            <a:xfrm>
              <a:off x="1422600" y="2507325"/>
              <a:ext cx="81900" cy="47450"/>
            </a:xfrm>
            <a:custGeom>
              <a:avLst/>
              <a:gdLst/>
              <a:ahLst/>
              <a:cxnLst/>
              <a:rect l="l" t="t" r="r" b="b"/>
              <a:pathLst>
                <a:path w="3276" h="1898" extrusionOk="0">
                  <a:moveTo>
                    <a:pt x="859" y="0"/>
                  </a:moveTo>
                  <a:lnTo>
                    <a:pt x="80" y="20"/>
                  </a:lnTo>
                  <a:lnTo>
                    <a:pt x="40" y="759"/>
                  </a:lnTo>
                  <a:lnTo>
                    <a:pt x="0" y="1777"/>
                  </a:lnTo>
                  <a:lnTo>
                    <a:pt x="380" y="1777"/>
                  </a:lnTo>
                  <a:lnTo>
                    <a:pt x="1099" y="1797"/>
                  </a:lnTo>
                  <a:lnTo>
                    <a:pt x="1818" y="1817"/>
                  </a:lnTo>
                  <a:lnTo>
                    <a:pt x="3275" y="1897"/>
                  </a:lnTo>
                  <a:lnTo>
                    <a:pt x="2916" y="1698"/>
                  </a:lnTo>
                  <a:lnTo>
                    <a:pt x="2576" y="1498"/>
                  </a:lnTo>
                  <a:lnTo>
                    <a:pt x="2257" y="1258"/>
                  </a:lnTo>
                  <a:lnTo>
                    <a:pt x="1957" y="1039"/>
                  </a:lnTo>
                  <a:lnTo>
                    <a:pt x="1658" y="779"/>
                  </a:lnTo>
                  <a:lnTo>
                    <a:pt x="1378" y="539"/>
                  </a:lnTo>
                  <a:lnTo>
                    <a:pt x="1119" y="260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47"/>
            <p:cNvSpPr/>
            <p:nvPr/>
          </p:nvSpPr>
          <p:spPr>
            <a:xfrm>
              <a:off x="1422600" y="2507325"/>
              <a:ext cx="81900" cy="47450"/>
            </a:xfrm>
            <a:custGeom>
              <a:avLst/>
              <a:gdLst/>
              <a:ahLst/>
              <a:cxnLst/>
              <a:rect l="l" t="t" r="r" b="b"/>
              <a:pathLst>
                <a:path w="3276" h="1898" fill="none" extrusionOk="0">
                  <a:moveTo>
                    <a:pt x="859" y="0"/>
                  </a:moveTo>
                  <a:lnTo>
                    <a:pt x="859" y="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40" y="759"/>
                  </a:lnTo>
                  <a:lnTo>
                    <a:pt x="40" y="759"/>
                  </a:lnTo>
                  <a:lnTo>
                    <a:pt x="0" y="1777"/>
                  </a:lnTo>
                  <a:lnTo>
                    <a:pt x="0" y="1777"/>
                  </a:lnTo>
                  <a:lnTo>
                    <a:pt x="20" y="1777"/>
                  </a:lnTo>
                  <a:lnTo>
                    <a:pt x="20" y="1777"/>
                  </a:lnTo>
                  <a:lnTo>
                    <a:pt x="380" y="1777"/>
                  </a:lnTo>
                  <a:lnTo>
                    <a:pt x="380" y="1777"/>
                  </a:lnTo>
                  <a:lnTo>
                    <a:pt x="1099" y="1797"/>
                  </a:lnTo>
                  <a:lnTo>
                    <a:pt x="1818" y="1817"/>
                  </a:lnTo>
                  <a:lnTo>
                    <a:pt x="3275" y="1897"/>
                  </a:lnTo>
                  <a:lnTo>
                    <a:pt x="3275" y="1897"/>
                  </a:lnTo>
                  <a:lnTo>
                    <a:pt x="2916" y="1698"/>
                  </a:lnTo>
                  <a:lnTo>
                    <a:pt x="2576" y="1498"/>
                  </a:lnTo>
                  <a:lnTo>
                    <a:pt x="2257" y="1258"/>
                  </a:lnTo>
                  <a:lnTo>
                    <a:pt x="1957" y="1039"/>
                  </a:lnTo>
                  <a:lnTo>
                    <a:pt x="1658" y="779"/>
                  </a:lnTo>
                  <a:lnTo>
                    <a:pt x="1378" y="539"/>
                  </a:lnTo>
                  <a:lnTo>
                    <a:pt x="1119" y="260"/>
                  </a:lnTo>
                  <a:lnTo>
                    <a:pt x="8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47"/>
            <p:cNvSpPr/>
            <p:nvPr/>
          </p:nvSpPr>
          <p:spPr>
            <a:xfrm>
              <a:off x="1499975" y="2700525"/>
              <a:ext cx="5025" cy="3000"/>
            </a:xfrm>
            <a:custGeom>
              <a:avLst/>
              <a:gdLst/>
              <a:ahLst/>
              <a:cxnLst/>
              <a:rect l="l" t="t" r="r" b="b"/>
              <a:pathLst>
                <a:path w="201" h="120" extrusionOk="0">
                  <a:moveTo>
                    <a:pt x="1" y="0"/>
                  </a:moveTo>
                  <a:lnTo>
                    <a:pt x="160" y="120"/>
                  </a:lnTo>
                  <a:lnTo>
                    <a:pt x="200" y="40"/>
                  </a:lnTo>
                  <a:lnTo>
                    <a:pt x="200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A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47"/>
            <p:cNvSpPr/>
            <p:nvPr/>
          </p:nvSpPr>
          <p:spPr>
            <a:xfrm>
              <a:off x="1499975" y="2700525"/>
              <a:ext cx="5025" cy="3000"/>
            </a:xfrm>
            <a:custGeom>
              <a:avLst/>
              <a:gdLst/>
              <a:ahLst/>
              <a:cxnLst/>
              <a:rect l="l" t="t" r="r" b="b"/>
              <a:pathLst>
                <a:path w="201" h="12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47"/>
            <p:cNvSpPr/>
            <p:nvPr/>
          </p:nvSpPr>
          <p:spPr>
            <a:xfrm>
              <a:off x="1419100" y="2625625"/>
              <a:ext cx="124825" cy="75425"/>
            </a:xfrm>
            <a:custGeom>
              <a:avLst/>
              <a:gdLst/>
              <a:ahLst/>
              <a:cxnLst/>
              <a:rect l="l" t="t" r="r" b="b"/>
              <a:pathLst>
                <a:path w="4993" h="3017" extrusionOk="0">
                  <a:moveTo>
                    <a:pt x="41" y="1"/>
                  </a:moveTo>
                  <a:lnTo>
                    <a:pt x="1" y="839"/>
                  </a:lnTo>
                  <a:lnTo>
                    <a:pt x="859" y="1319"/>
                  </a:lnTo>
                  <a:lnTo>
                    <a:pt x="1678" y="1838"/>
                  </a:lnTo>
                  <a:lnTo>
                    <a:pt x="2477" y="2397"/>
                  </a:lnTo>
                  <a:lnTo>
                    <a:pt x="3236" y="2996"/>
                  </a:lnTo>
                  <a:lnTo>
                    <a:pt x="3435" y="3016"/>
                  </a:lnTo>
                  <a:lnTo>
                    <a:pt x="3555" y="2796"/>
                  </a:lnTo>
                  <a:lnTo>
                    <a:pt x="3695" y="2577"/>
                  </a:lnTo>
                  <a:lnTo>
                    <a:pt x="4993" y="520"/>
                  </a:lnTo>
                  <a:lnTo>
                    <a:pt x="4933" y="520"/>
                  </a:lnTo>
                  <a:lnTo>
                    <a:pt x="2477" y="260"/>
                  </a:lnTo>
                  <a:lnTo>
                    <a:pt x="1259" y="1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47"/>
            <p:cNvSpPr/>
            <p:nvPr/>
          </p:nvSpPr>
          <p:spPr>
            <a:xfrm>
              <a:off x="1419100" y="2625625"/>
              <a:ext cx="124825" cy="75425"/>
            </a:xfrm>
            <a:custGeom>
              <a:avLst/>
              <a:gdLst/>
              <a:ahLst/>
              <a:cxnLst/>
              <a:rect l="l" t="t" r="r" b="b"/>
              <a:pathLst>
                <a:path w="4993" h="3017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1" y="839"/>
                  </a:lnTo>
                  <a:lnTo>
                    <a:pt x="1" y="839"/>
                  </a:lnTo>
                  <a:lnTo>
                    <a:pt x="859" y="1319"/>
                  </a:lnTo>
                  <a:lnTo>
                    <a:pt x="1678" y="1838"/>
                  </a:lnTo>
                  <a:lnTo>
                    <a:pt x="2477" y="2397"/>
                  </a:lnTo>
                  <a:lnTo>
                    <a:pt x="3236" y="2996"/>
                  </a:lnTo>
                  <a:lnTo>
                    <a:pt x="3236" y="2996"/>
                  </a:lnTo>
                  <a:lnTo>
                    <a:pt x="3435" y="3016"/>
                  </a:lnTo>
                  <a:lnTo>
                    <a:pt x="3435" y="3016"/>
                  </a:lnTo>
                  <a:lnTo>
                    <a:pt x="3555" y="2796"/>
                  </a:lnTo>
                  <a:lnTo>
                    <a:pt x="3695" y="2577"/>
                  </a:lnTo>
                  <a:lnTo>
                    <a:pt x="3695" y="2577"/>
                  </a:lnTo>
                  <a:lnTo>
                    <a:pt x="4993" y="520"/>
                  </a:lnTo>
                  <a:lnTo>
                    <a:pt x="4993" y="520"/>
                  </a:lnTo>
                  <a:lnTo>
                    <a:pt x="4933" y="520"/>
                  </a:lnTo>
                  <a:lnTo>
                    <a:pt x="4933" y="520"/>
                  </a:lnTo>
                  <a:lnTo>
                    <a:pt x="2477" y="260"/>
                  </a:lnTo>
                  <a:lnTo>
                    <a:pt x="1259" y="14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47"/>
            <p:cNvSpPr/>
            <p:nvPr/>
          </p:nvSpPr>
          <p:spPr>
            <a:xfrm>
              <a:off x="1498475" y="2534275"/>
              <a:ext cx="329000" cy="849700"/>
            </a:xfrm>
            <a:custGeom>
              <a:avLst/>
              <a:gdLst/>
              <a:ahLst/>
              <a:cxnLst/>
              <a:rect l="l" t="t" r="r" b="b"/>
              <a:pathLst>
                <a:path w="13160" h="33988" extrusionOk="0">
                  <a:moveTo>
                    <a:pt x="4653" y="1"/>
                  </a:move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1" y="7409"/>
                  </a:lnTo>
                  <a:lnTo>
                    <a:pt x="21" y="7569"/>
                  </a:lnTo>
                  <a:lnTo>
                    <a:pt x="41" y="7708"/>
                  </a:lnTo>
                  <a:lnTo>
                    <a:pt x="81" y="7868"/>
                  </a:lnTo>
                  <a:lnTo>
                    <a:pt x="140" y="8008"/>
                  </a:lnTo>
                  <a:lnTo>
                    <a:pt x="220" y="8148"/>
                  </a:lnTo>
                  <a:lnTo>
                    <a:pt x="400" y="8427"/>
                  </a:lnTo>
                  <a:lnTo>
                    <a:pt x="799" y="8966"/>
                  </a:lnTo>
                  <a:lnTo>
                    <a:pt x="979" y="9246"/>
                  </a:lnTo>
                  <a:lnTo>
                    <a:pt x="1119" y="9506"/>
                  </a:lnTo>
                  <a:lnTo>
                    <a:pt x="1259" y="9845"/>
                  </a:lnTo>
                  <a:lnTo>
                    <a:pt x="1379" y="10185"/>
                  </a:lnTo>
                  <a:lnTo>
                    <a:pt x="1478" y="10524"/>
                  </a:lnTo>
                  <a:lnTo>
                    <a:pt x="1578" y="10863"/>
                  </a:lnTo>
                  <a:lnTo>
                    <a:pt x="1638" y="11223"/>
                  </a:lnTo>
                  <a:lnTo>
                    <a:pt x="1698" y="11562"/>
                  </a:lnTo>
                  <a:lnTo>
                    <a:pt x="1738" y="11922"/>
                  </a:lnTo>
                  <a:lnTo>
                    <a:pt x="1778" y="12281"/>
                  </a:lnTo>
                  <a:lnTo>
                    <a:pt x="2037" y="16654"/>
                  </a:lnTo>
                  <a:lnTo>
                    <a:pt x="2277" y="21027"/>
                  </a:lnTo>
                  <a:lnTo>
                    <a:pt x="2537" y="25401"/>
                  </a:lnTo>
                  <a:lnTo>
                    <a:pt x="2816" y="29774"/>
                  </a:lnTo>
                  <a:lnTo>
                    <a:pt x="2836" y="30153"/>
                  </a:lnTo>
                  <a:lnTo>
                    <a:pt x="2896" y="30513"/>
                  </a:lnTo>
                  <a:lnTo>
                    <a:pt x="2936" y="30712"/>
                  </a:lnTo>
                  <a:lnTo>
                    <a:pt x="2976" y="30892"/>
                  </a:lnTo>
                  <a:lnTo>
                    <a:pt x="3036" y="31072"/>
                  </a:lnTo>
                  <a:lnTo>
                    <a:pt x="3116" y="31231"/>
                  </a:lnTo>
                  <a:lnTo>
                    <a:pt x="3256" y="31471"/>
                  </a:lnTo>
                  <a:lnTo>
                    <a:pt x="3435" y="31691"/>
                  </a:lnTo>
                  <a:lnTo>
                    <a:pt x="3635" y="31890"/>
                  </a:lnTo>
                  <a:lnTo>
                    <a:pt x="3855" y="32070"/>
                  </a:lnTo>
                  <a:lnTo>
                    <a:pt x="4094" y="32230"/>
                  </a:lnTo>
                  <a:lnTo>
                    <a:pt x="4334" y="32390"/>
                  </a:lnTo>
                  <a:lnTo>
                    <a:pt x="4853" y="32649"/>
                  </a:lnTo>
                  <a:lnTo>
                    <a:pt x="5572" y="32989"/>
                  </a:lnTo>
                  <a:lnTo>
                    <a:pt x="6391" y="33348"/>
                  </a:lnTo>
                  <a:lnTo>
                    <a:pt x="6810" y="33528"/>
                  </a:lnTo>
                  <a:lnTo>
                    <a:pt x="7249" y="33688"/>
                  </a:lnTo>
                  <a:lnTo>
                    <a:pt x="7689" y="33827"/>
                  </a:lnTo>
                  <a:lnTo>
                    <a:pt x="8128" y="33927"/>
                  </a:lnTo>
                  <a:lnTo>
                    <a:pt x="8547" y="33987"/>
                  </a:lnTo>
                  <a:lnTo>
                    <a:pt x="9166" y="33987"/>
                  </a:lnTo>
                  <a:lnTo>
                    <a:pt x="9346" y="33947"/>
                  </a:lnTo>
                  <a:lnTo>
                    <a:pt x="9546" y="33907"/>
                  </a:lnTo>
                  <a:lnTo>
                    <a:pt x="9725" y="33847"/>
                  </a:lnTo>
                  <a:lnTo>
                    <a:pt x="9885" y="33767"/>
                  </a:lnTo>
                  <a:lnTo>
                    <a:pt x="10045" y="33668"/>
                  </a:lnTo>
                  <a:lnTo>
                    <a:pt x="10205" y="33548"/>
                  </a:lnTo>
                  <a:lnTo>
                    <a:pt x="10344" y="33408"/>
                  </a:lnTo>
                  <a:lnTo>
                    <a:pt x="10464" y="33228"/>
                  </a:lnTo>
                  <a:lnTo>
                    <a:pt x="10584" y="33049"/>
                  </a:lnTo>
                  <a:lnTo>
                    <a:pt x="10684" y="32849"/>
                  </a:lnTo>
                  <a:lnTo>
                    <a:pt x="10784" y="32609"/>
                  </a:lnTo>
                  <a:lnTo>
                    <a:pt x="11123" y="31591"/>
                  </a:lnTo>
                  <a:lnTo>
                    <a:pt x="11423" y="30552"/>
                  </a:lnTo>
                  <a:lnTo>
                    <a:pt x="11702" y="29534"/>
                  </a:lnTo>
                  <a:lnTo>
                    <a:pt x="11962" y="28476"/>
                  </a:lnTo>
                  <a:lnTo>
                    <a:pt x="12201" y="27437"/>
                  </a:lnTo>
                  <a:lnTo>
                    <a:pt x="12401" y="26379"/>
                  </a:lnTo>
                  <a:lnTo>
                    <a:pt x="12601" y="25321"/>
                  </a:lnTo>
                  <a:lnTo>
                    <a:pt x="12741" y="24262"/>
                  </a:lnTo>
                  <a:lnTo>
                    <a:pt x="12880" y="23204"/>
                  </a:lnTo>
                  <a:lnTo>
                    <a:pt x="12980" y="22126"/>
                  </a:lnTo>
                  <a:lnTo>
                    <a:pt x="13080" y="21067"/>
                  </a:lnTo>
                  <a:lnTo>
                    <a:pt x="13120" y="19989"/>
                  </a:lnTo>
                  <a:lnTo>
                    <a:pt x="13160" y="18911"/>
                  </a:lnTo>
                  <a:lnTo>
                    <a:pt x="13160" y="17852"/>
                  </a:lnTo>
                  <a:lnTo>
                    <a:pt x="13140" y="16774"/>
                  </a:lnTo>
                  <a:lnTo>
                    <a:pt x="13100" y="15696"/>
                  </a:lnTo>
                  <a:lnTo>
                    <a:pt x="13020" y="14638"/>
                  </a:lnTo>
                  <a:lnTo>
                    <a:pt x="12940" y="13579"/>
                  </a:lnTo>
                  <a:lnTo>
                    <a:pt x="12840" y="12521"/>
                  </a:lnTo>
                  <a:lnTo>
                    <a:pt x="12701" y="11463"/>
                  </a:lnTo>
                  <a:lnTo>
                    <a:pt x="12581" y="10704"/>
                  </a:lnTo>
                  <a:lnTo>
                    <a:pt x="12441" y="9925"/>
                  </a:lnTo>
                  <a:lnTo>
                    <a:pt x="12281" y="9166"/>
                  </a:lnTo>
                  <a:lnTo>
                    <a:pt x="12082" y="8407"/>
                  </a:lnTo>
                  <a:lnTo>
                    <a:pt x="11902" y="7768"/>
                  </a:lnTo>
                  <a:lnTo>
                    <a:pt x="11682" y="7149"/>
                  </a:lnTo>
                  <a:lnTo>
                    <a:pt x="11423" y="6510"/>
                  </a:lnTo>
                  <a:lnTo>
                    <a:pt x="11143" y="5891"/>
                  </a:lnTo>
                  <a:lnTo>
                    <a:pt x="10844" y="5292"/>
                  </a:lnTo>
                  <a:lnTo>
                    <a:pt x="10504" y="4713"/>
                  </a:lnTo>
                  <a:lnTo>
                    <a:pt x="10304" y="4434"/>
                  </a:lnTo>
                  <a:lnTo>
                    <a:pt x="10125" y="4174"/>
                  </a:lnTo>
                  <a:lnTo>
                    <a:pt x="9905" y="3914"/>
                  </a:lnTo>
                  <a:lnTo>
                    <a:pt x="9705" y="3655"/>
                  </a:lnTo>
                  <a:lnTo>
                    <a:pt x="9446" y="3395"/>
                  </a:lnTo>
                  <a:lnTo>
                    <a:pt x="9206" y="3136"/>
                  </a:lnTo>
                  <a:lnTo>
                    <a:pt x="8927" y="2896"/>
                  </a:lnTo>
                  <a:lnTo>
                    <a:pt x="8667" y="2656"/>
                  </a:lnTo>
                  <a:lnTo>
                    <a:pt x="8088" y="2217"/>
                  </a:lnTo>
                  <a:lnTo>
                    <a:pt x="7489" y="1798"/>
                  </a:lnTo>
                  <a:lnTo>
                    <a:pt x="6291" y="979"/>
                  </a:lnTo>
                  <a:lnTo>
                    <a:pt x="5692" y="58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47"/>
            <p:cNvSpPr/>
            <p:nvPr/>
          </p:nvSpPr>
          <p:spPr>
            <a:xfrm>
              <a:off x="1498475" y="2534275"/>
              <a:ext cx="329000" cy="849700"/>
            </a:xfrm>
            <a:custGeom>
              <a:avLst/>
              <a:gdLst/>
              <a:ahLst/>
              <a:cxnLst/>
              <a:rect l="l" t="t" r="r" b="b"/>
              <a:pathLst>
                <a:path w="13160" h="33988" fill="none" extrusionOk="0">
                  <a:moveTo>
                    <a:pt x="12701" y="11463"/>
                  </a:moveTo>
                  <a:lnTo>
                    <a:pt x="12701" y="11463"/>
                  </a:lnTo>
                  <a:lnTo>
                    <a:pt x="12581" y="10704"/>
                  </a:lnTo>
                  <a:lnTo>
                    <a:pt x="12441" y="9925"/>
                  </a:lnTo>
                  <a:lnTo>
                    <a:pt x="12281" y="9166"/>
                  </a:lnTo>
                  <a:lnTo>
                    <a:pt x="12082" y="8407"/>
                  </a:lnTo>
                  <a:lnTo>
                    <a:pt x="12082" y="8407"/>
                  </a:lnTo>
                  <a:lnTo>
                    <a:pt x="11902" y="7768"/>
                  </a:lnTo>
                  <a:lnTo>
                    <a:pt x="11682" y="7149"/>
                  </a:lnTo>
                  <a:lnTo>
                    <a:pt x="11423" y="6510"/>
                  </a:lnTo>
                  <a:lnTo>
                    <a:pt x="11143" y="5891"/>
                  </a:lnTo>
                  <a:lnTo>
                    <a:pt x="10844" y="5292"/>
                  </a:lnTo>
                  <a:lnTo>
                    <a:pt x="10504" y="4713"/>
                  </a:lnTo>
                  <a:lnTo>
                    <a:pt x="10304" y="4434"/>
                  </a:lnTo>
                  <a:lnTo>
                    <a:pt x="10125" y="4174"/>
                  </a:lnTo>
                  <a:lnTo>
                    <a:pt x="9905" y="3914"/>
                  </a:lnTo>
                  <a:lnTo>
                    <a:pt x="9705" y="3655"/>
                  </a:lnTo>
                  <a:lnTo>
                    <a:pt x="9705" y="3655"/>
                  </a:lnTo>
                  <a:lnTo>
                    <a:pt x="9446" y="3395"/>
                  </a:lnTo>
                  <a:lnTo>
                    <a:pt x="9206" y="3136"/>
                  </a:lnTo>
                  <a:lnTo>
                    <a:pt x="8927" y="2896"/>
                  </a:lnTo>
                  <a:lnTo>
                    <a:pt x="8667" y="2656"/>
                  </a:lnTo>
                  <a:lnTo>
                    <a:pt x="8088" y="2217"/>
                  </a:lnTo>
                  <a:lnTo>
                    <a:pt x="7489" y="1798"/>
                  </a:lnTo>
                  <a:lnTo>
                    <a:pt x="6291" y="979"/>
                  </a:lnTo>
                  <a:lnTo>
                    <a:pt x="5692" y="580"/>
                  </a:lnTo>
                  <a:lnTo>
                    <a:pt x="5133" y="14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lnTo>
                    <a:pt x="4653" y="1"/>
                  </a:ln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21" y="7249"/>
                  </a:lnTo>
                  <a:lnTo>
                    <a:pt x="1" y="7409"/>
                  </a:lnTo>
                  <a:lnTo>
                    <a:pt x="21" y="7569"/>
                  </a:lnTo>
                  <a:lnTo>
                    <a:pt x="41" y="7708"/>
                  </a:lnTo>
                  <a:lnTo>
                    <a:pt x="81" y="7868"/>
                  </a:lnTo>
                  <a:lnTo>
                    <a:pt x="140" y="8008"/>
                  </a:lnTo>
                  <a:lnTo>
                    <a:pt x="220" y="8148"/>
                  </a:lnTo>
                  <a:lnTo>
                    <a:pt x="400" y="8427"/>
                  </a:lnTo>
                  <a:lnTo>
                    <a:pt x="799" y="8966"/>
                  </a:lnTo>
                  <a:lnTo>
                    <a:pt x="979" y="9246"/>
                  </a:lnTo>
                  <a:lnTo>
                    <a:pt x="1119" y="9506"/>
                  </a:lnTo>
                  <a:lnTo>
                    <a:pt x="1119" y="9506"/>
                  </a:lnTo>
                  <a:lnTo>
                    <a:pt x="1259" y="9845"/>
                  </a:lnTo>
                  <a:lnTo>
                    <a:pt x="1379" y="10185"/>
                  </a:lnTo>
                  <a:lnTo>
                    <a:pt x="1478" y="10524"/>
                  </a:lnTo>
                  <a:lnTo>
                    <a:pt x="1578" y="10863"/>
                  </a:lnTo>
                  <a:lnTo>
                    <a:pt x="1638" y="11223"/>
                  </a:lnTo>
                  <a:lnTo>
                    <a:pt x="1698" y="11562"/>
                  </a:lnTo>
                  <a:lnTo>
                    <a:pt x="1738" y="11922"/>
                  </a:lnTo>
                  <a:lnTo>
                    <a:pt x="1778" y="12281"/>
                  </a:lnTo>
                  <a:lnTo>
                    <a:pt x="1778" y="12281"/>
                  </a:lnTo>
                  <a:lnTo>
                    <a:pt x="2037" y="16654"/>
                  </a:lnTo>
                  <a:lnTo>
                    <a:pt x="2277" y="21027"/>
                  </a:lnTo>
                  <a:lnTo>
                    <a:pt x="2537" y="25401"/>
                  </a:lnTo>
                  <a:lnTo>
                    <a:pt x="2816" y="29774"/>
                  </a:lnTo>
                  <a:lnTo>
                    <a:pt x="2816" y="29774"/>
                  </a:lnTo>
                  <a:lnTo>
                    <a:pt x="2836" y="30153"/>
                  </a:lnTo>
                  <a:lnTo>
                    <a:pt x="2896" y="30513"/>
                  </a:lnTo>
                  <a:lnTo>
                    <a:pt x="2936" y="30712"/>
                  </a:lnTo>
                  <a:lnTo>
                    <a:pt x="2976" y="30892"/>
                  </a:lnTo>
                  <a:lnTo>
                    <a:pt x="3036" y="31072"/>
                  </a:lnTo>
                  <a:lnTo>
                    <a:pt x="3116" y="31231"/>
                  </a:lnTo>
                  <a:lnTo>
                    <a:pt x="3116" y="31231"/>
                  </a:lnTo>
                  <a:lnTo>
                    <a:pt x="3256" y="31471"/>
                  </a:lnTo>
                  <a:lnTo>
                    <a:pt x="3435" y="31691"/>
                  </a:lnTo>
                  <a:lnTo>
                    <a:pt x="3635" y="31890"/>
                  </a:lnTo>
                  <a:lnTo>
                    <a:pt x="3855" y="32070"/>
                  </a:lnTo>
                  <a:lnTo>
                    <a:pt x="4094" y="32230"/>
                  </a:lnTo>
                  <a:lnTo>
                    <a:pt x="4334" y="32390"/>
                  </a:lnTo>
                  <a:lnTo>
                    <a:pt x="4853" y="32649"/>
                  </a:lnTo>
                  <a:lnTo>
                    <a:pt x="4853" y="32649"/>
                  </a:lnTo>
                  <a:lnTo>
                    <a:pt x="5572" y="32989"/>
                  </a:lnTo>
                  <a:lnTo>
                    <a:pt x="6391" y="33348"/>
                  </a:lnTo>
                  <a:lnTo>
                    <a:pt x="6810" y="33528"/>
                  </a:lnTo>
                  <a:lnTo>
                    <a:pt x="7249" y="33688"/>
                  </a:lnTo>
                  <a:lnTo>
                    <a:pt x="7689" y="33827"/>
                  </a:lnTo>
                  <a:lnTo>
                    <a:pt x="8128" y="33927"/>
                  </a:lnTo>
                  <a:lnTo>
                    <a:pt x="8547" y="33987"/>
                  </a:lnTo>
                  <a:lnTo>
                    <a:pt x="8767" y="33987"/>
                  </a:lnTo>
                  <a:lnTo>
                    <a:pt x="8967" y="33987"/>
                  </a:lnTo>
                  <a:lnTo>
                    <a:pt x="9166" y="33987"/>
                  </a:lnTo>
                  <a:lnTo>
                    <a:pt x="9346" y="33947"/>
                  </a:lnTo>
                  <a:lnTo>
                    <a:pt x="9546" y="33907"/>
                  </a:lnTo>
                  <a:lnTo>
                    <a:pt x="9725" y="33847"/>
                  </a:lnTo>
                  <a:lnTo>
                    <a:pt x="9885" y="33767"/>
                  </a:lnTo>
                  <a:lnTo>
                    <a:pt x="10045" y="33668"/>
                  </a:lnTo>
                  <a:lnTo>
                    <a:pt x="10205" y="33548"/>
                  </a:lnTo>
                  <a:lnTo>
                    <a:pt x="10344" y="33408"/>
                  </a:lnTo>
                  <a:lnTo>
                    <a:pt x="10464" y="33228"/>
                  </a:lnTo>
                  <a:lnTo>
                    <a:pt x="10584" y="33049"/>
                  </a:lnTo>
                  <a:lnTo>
                    <a:pt x="10684" y="32849"/>
                  </a:lnTo>
                  <a:lnTo>
                    <a:pt x="10784" y="32609"/>
                  </a:lnTo>
                  <a:lnTo>
                    <a:pt x="10784" y="32609"/>
                  </a:lnTo>
                  <a:lnTo>
                    <a:pt x="11123" y="31591"/>
                  </a:lnTo>
                  <a:lnTo>
                    <a:pt x="11423" y="30552"/>
                  </a:lnTo>
                  <a:lnTo>
                    <a:pt x="11702" y="29534"/>
                  </a:lnTo>
                  <a:lnTo>
                    <a:pt x="11962" y="28476"/>
                  </a:lnTo>
                  <a:lnTo>
                    <a:pt x="12201" y="27437"/>
                  </a:lnTo>
                  <a:lnTo>
                    <a:pt x="12401" y="26379"/>
                  </a:lnTo>
                  <a:lnTo>
                    <a:pt x="12601" y="25321"/>
                  </a:lnTo>
                  <a:lnTo>
                    <a:pt x="12741" y="24262"/>
                  </a:lnTo>
                  <a:lnTo>
                    <a:pt x="12880" y="23204"/>
                  </a:lnTo>
                  <a:lnTo>
                    <a:pt x="12980" y="22126"/>
                  </a:lnTo>
                  <a:lnTo>
                    <a:pt x="13080" y="21067"/>
                  </a:lnTo>
                  <a:lnTo>
                    <a:pt x="13120" y="19989"/>
                  </a:lnTo>
                  <a:lnTo>
                    <a:pt x="13160" y="18911"/>
                  </a:lnTo>
                  <a:lnTo>
                    <a:pt x="13160" y="17852"/>
                  </a:lnTo>
                  <a:lnTo>
                    <a:pt x="13140" y="16774"/>
                  </a:lnTo>
                  <a:lnTo>
                    <a:pt x="13100" y="15696"/>
                  </a:lnTo>
                  <a:lnTo>
                    <a:pt x="13100" y="15696"/>
                  </a:lnTo>
                  <a:lnTo>
                    <a:pt x="13020" y="14638"/>
                  </a:lnTo>
                  <a:lnTo>
                    <a:pt x="12940" y="13579"/>
                  </a:lnTo>
                  <a:lnTo>
                    <a:pt x="12840" y="12521"/>
                  </a:lnTo>
                  <a:lnTo>
                    <a:pt x="12701" y="114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47"/>
            <p:cNvSpPr/>
            <p:nvPr/>
          </p:nvSpPr>
          <p:spPr>
            <a:xfrm>
              <a:off x="1529425" y="2585700"/>
              <a:ext cx="239650" cy="230150"/>
            </a:xfrm>
            <a:custGeom>
              <a:avLst/>
              <a:gdLst/>
              <a:ahLst/>
              <a:cxnLst/>
              <a:rect l="l" t="t" r="r" b="b"/>
              <a:pathLst>
                <a:path w="9586" h="9206" extrusionOk="0">
                  <a:moveTo>
                    <a:pt x="6630" y="0"/>
                  </a:moveTo>
                  <a:lnTo>
                    <a:pt x="5013" y="1917"/>
                  </a:lnTo>
                  <a:lnTo>
                    <a:pt x="3395" y="3794"/>
                  </a:lnTo>
                  <a:lnTo>
                    <a:pt x="121" y="7568"/>
                  </a:lnTo>
                  <a:lnTo>
                    <a:pt x="1" y="7708"/>
                  </a:lnTo>
                  <a:lnTo>
                    <a:pt x="121" y="8068"/>
                  </a:lnTo>
                  <a:lnTo>
                    <a:pt x="240" y="8447"/>
                  </a:lnTo>
                  <a:lnTo>
                    <a:pt x="320" y="8826"/>
                  </a:lnTo>
                  <a:lnTo>
                    <a:pt x="400" y="9206"/>
                  </a:lnTo>
                  <a:lnTo>
                    <a:pt x="2237" y="8028"/>
                  </a:lnTo>
                  <a:lnTo>
                    <a:pt x="4094" y="6830"/>
                  </a:lnTo>
                  <a:lnTo>
                    <a:pt x="5931" y="5651"/>
                  </a:lnTo>
                  <a:lnTo>
                    <a:pt x="7768" y="4433"/>
                  </a:lnTo>
                  <a:lnTo>
                    <a:pt x="9586" y="3215"/>
                  </a:lnTo>
                  <a:lnTo>
                    <a:pt x="9326" y="2776"/>
                  </a:lnTo>
                  <a:lnTo>
                    <a:pt x="9066" y="2377"/>
                  </a:lnTo>
                  <a:lnTo>
                    <a:pt x="8767" y="1977"/>
                  </a:lnTo>
                  <a:lnTo>
                    <a:pt x="8467" y="1598"/>
                  </a:lnTo>
                  <a:lnTo>
                    <a:pt x="8248" y="1378"/>
                  </a:lnTo>
                  <a:lnTo>
                    <a:pt x="8048" y="1158"/>
                  </a:lnTo>
                  <a:lnTo>
                    <a:pt x="7589" y="739"/>
                  </a:lnTo>
                  <a:lnTo>
                    <a:pt x="7110" y="360"/>
                  </a:lnTo>
                  <a:lnTo>
                    <a:pt x="663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47"/>
            <p:cNvSpPr/>
            <p:nvPr/>
          </p:nvSpPr>
          <p:spPr>
            <a:xfrm>
              <a:off x="1529425" y="2585700"/>
              <a:ext cx="239650" cy="230150"/>
            </a:xfrm>
            <a:custGeom>
              <a:avLst/>
              <a:gdLst/>
              <a:ahLst/>
              <a:cxnLst/>
              <a:rect l="l" t="t" r="r" b="b"/>
              <a:pathLst>
                <a:path w="9586" h="9206" fill="none" extrusionOk="0">
                  <a:moveTo>
                    <a:pt x="2237" y="8028"/>
                  </a:moveTo>
                  <a:lnTo>
                    <a:pt x="2237" y="8028"/>
                  </a:lnTo>
                  <a:lnTo>
                    <a:pt x="4094" y="6830"/>
                  </a:lnTo>
                  <a:lnTo>
                    <a:pt x="5931" y="5651"/>
                  </a:lnTo>
                  <a:lnTo>
                    <a:pt x="7768" y="4433"/>
                  </a:lnTo>
                  <a:lnTo>
                    <a:pt x="9586" y="3215"/>
                  </a:lnTo>
                  <a:lnTo>
                    <a:pt x="9586" y="3215"/>
                  </a:lnTo>
                  <a:lnTo>
                    <a:pt x="9326" y="2776"/>
                  </a:lnTo>
                  <a:lnTo>
                    <a:pt x="9066" y="2377"/>
                  </a:lnTo>
                  <a:lnTo>
                    <a:pt x="8767" y="1977"/>
                  </a:lnTo>
                  <a:lnTo>
                    <a:pt x="8467" y="1598"/>
                  </a:lnTo>
                  <a:lnTo>
                    <a:pt x="8467" y="1598"/>
                  </a:lnTo>
                  <a:lnTo>
                    <a:pt x="8248" y="1378"/>
                  </a:lnTo>
                  <a:lnTo>
                    <a:pt x="8048" y="1158"/>
                  </a:lnTo>
                  <a:lnTo>
                    <a:pt x="7589" y="739"/>
                  </a:lnTo>
                  <a:lnTo>
                    <a:pt x="7110" y="360"/>
                  </a:lnTo>
                  <a:lnTo>
                    <a:pt x="6630" y="0"/>
                  </a:lnTo>
                  <a:lnTo>
                    <a:pt x="6630" y="0"/>
                  </a:lnTo>
                  <a:lnTo>
                    <a:pt x="5013" y="1917"/>
                  </a:lnTo>
                  <a:lnTo>
                    <a:pt x="3395" y="3794"/>
                  </a:lnTo>
                  <a:lnTo>
                    <a:pt x="121" y="7568"/>
                  </a:lnTo>
                  <a:lnTo>
                    <a:pt x="121" y="7568"/>
                  </a:lnTo>
                  <a:lnTo>
                    <a:pt x="1" y="7708"/>
                  </a:lnTo>
                  <a:lnTo>
                    <a:pt x="1" y="7708"/>
                  </a:lnTo>
                  <a:lnTo>
                    <a:pt x="121" y="8068"/>
                  </a:lnTo>
                  <a:lnTo>
                    <a:pt x="240" y="8447"/>
                  </a:lnTo>
                  <a:lnTo>
                    <a:pt x="320" y="8826"/>
                  </a:lnTo>
                  <a:lnTo>
                    <a:pt x="400" y="9206"/>
                  </a:lnTo>
                  <a:lnTo>
                    <a:pt x="400" y="9206"/>
                  </a:lnTo>
                  <a:lnTo>
                    <a:pt x="2237" y="80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47"/>
            <p:cNvSpPr/>
            <p:nvPr/>
          </p:nvSpPr>
          <p:spPr>
            <a:xfrm>
              <a:off x="1543900" y="2699525"/>
              <a:ext cx="276100" cy="202200"/>
            </a:xfrm>
            <a:custGeom>
              <a:avLst/>
              <a:gdLst/>
              <a:ahLst/>
              <a:cxnLst/>
              <a:rect l="l" t="t" r="r" b="b"/>
              <a:pathLst>
                <a:path w="11044" h="8088" extrusionOk="0">
                  <a:moveTo>
                    <a:pt x="9646" y="0"/>
                  </a:moveTo>
                  <a:lnTo>
                    <a:pt x="7948" y="1238"/>
                  </a:lnTo>
                  <a:lnTo>
                    <a:pt x="6231" y="2456"/>
                  </a:lnTo>
                  <a:lnTo>
                    <a:pt x="4494" y="3634"/>
                  </a:lnTo>
                  <a:lnTo>
                    <a:pt x="2776" y="4833"/>
                  </a:lnTo>
                  <a:lnTo>
                    <a:pt x="1399" y="5751"/>
                  </a:lnTo>
                  <a:lnTo>
                    <a:pt x="1" y="6650"/>
                  </a:lnTo>
                  <a:lnTo>
                    <a:pt x="101" y="8087"/>
                  </a:lnTo>
                  <a:lnTo>
                    <a:pt x="2437" y="7668"/>
                  </a:lnTo>
                  <a:lnTo>
                    <a:pt x="6730" y="6889"/>
                  </a:lnTo>
                  <a:lnTo>
                    <a:pt x="8887" y="6490"/>
                  </a:lnTo>
                  <a:lnTo>
                    <a:pt x="11043" y="6071"/>
                  </a:lnTo>
                  <a:lnTo>
                    <a:pt x="10884" y="4853"/>
                  </a:lnTo>
                  <a:lnTo>
                    <a:pt x="10764" y="4094"/>
                  </a:lnTo>
                  <a:lnTo>
                    <a:pt x="10624" y="3315"/>
                  </a:lnTo>
                  <a:lnTo>
                    <a:pt x="10464" y="2556"/>
                  </a:lnTo>
                  <a:lnTo>
                    <a:pt x="10265" y="1797"/>
                  </a:lnTo>
                  <a:lnTo>
                    <a:pt x="10125" y="1358"/>
                  </a:lnTo>
                  <a:lnTo>
                    <a:pt x="9985" y="899"/>
                  </a:lnTo>
                  <a:lnTo>
                    <a:pt x="9825" y="439"/>
                  </a:lnTo>
                  <a:lnTo>
                    <a:pt x="96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47"/>
            <p:cNvSpPr/>
            <p:nvPr/>
          </p:nvSpPr>
          <p:spPr>
            <a:xfrm>
              <a:off x="1543900" y="2699525"/>
              <a:ext cx="276100" cy="202200"/>
            </a:xfrm>
            <a:custGeom>
              <a:avLst/>
              <a:gdLst/>
              <a:ahLst/>
              <a:cxnLst/>
              <a:rect l="l" t="t" r="r" b="b"/>
              <a:pathLst>
                <a:path w="11044" h="8088" fill="none" extrusionOk="0">
                  <a:moveTo>
                    <a:pt x="2437" y="7668"/>
                  </a:moveTo>
                  <a:lnTo>
                    <a:pt x="2437" y="7668"/>
                  </a:lnTo>
                  <a:lnTo>
                    <a:pt x="6730" y="6889"/>
                  </a:lnTo>
                  <a:lnTo>
                    <a:pt x="8887" y="6490"/>
                  </a:lnTo>
                  <a:lnTo>
                    <a:pt x="11043" y="6071"/>
                  </a:lnTo>
                  <a:lnTo>
                    <a:pt x="11043" y="6071"/>
                  </a:lnTo>
                  <a:lnTo>
                    <a:pt x="10884" y="4853"/>
                  </a:lnTo>
                  <a:lnTo>
                    <a:pt x="10884" y="4853"/>
                  </a:lnTo>
                  <a:lnTo>
                    <a:pt x="10764" y="4094"/>
                  </a:lnTo>
                  <a:lnTo>
                    <a:pt x="10624" y="3315"/>
                  </a:lnTo>
                  <a:lnTo>
                    <a:pt x="10464" y="2556"/>
                  </a:lnTo>
                  <a:lnTo>
                    <a:pt x="10265" y="1797"/>
                  </a:lnTo>
                  <a:lnTo>
                    <a:pt x="10265" y="1797"/>
                  </a:lnTo>
                  <a:lnTo>
                    <a:pt x="10125" y="1358"/>
                  </a:lnTo>
                  <a:lnTo>
                    <a:pt x="9985" y="899"/>
                  </a:lnTo>
                  <a:lnTo>
                    <a:pt x="9825" y="439"/>
                  </a:lnTo>
                  <a:lnTo>
                    <a:pt x="9646" y="0"/>
                  </a:lnTo>
                  <a:lnTo>
                    <a:pt x="9646" y="0"/>
                  </a:lnTo>
                  <a:lnTo>
                    <a:pt x="7948" y="1238"/>
                  </a:lnTo>
                  <a:lnTo>
                    <a:pt x="6231" y="2456"/>
                  </a:lnTo>
                  <a:lnTo>
                    <a:pt x="4494" y="3634"/>
                  </a:lnTo>
                  <a:lnTo>
                    <a:pt x="2776" y="4833"/>
                  </a:lnTo>
                  <a:lnTo>
                    <a:pt x="2776" y="4833"/>
                  </a:lnTo>
                  <a:lnTo>
                    <a:pt x="1399" y="5751"/>
                  </a:lnTo>
                  <a:lnTo>
                    <a:pt x="1" y="6650"/>
                  </a:lnTo>
                  <a:lnTo>
                    <a:pt x="1" y="6650"/>
                  </a:lnTo>
                  <a:lnTo>
                    <a:pt x="101" y="8087"/>
                  </a:lnTo>
                  <a:lnTo>
                    <a:pt x="101" y="8087"/>
                  </a:lnTo>
                  <a:lnTo>
                    <a:pt x="2437" y="76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47"/>
            <p:cNvSpPr/>
            <p:nvPr/>
          </p:nvSpPr>
          <p:spPr>
            <a:xfrm>
              <a:off x="1549400" y="2895200"/>
              <a:ext cx="278075" cy="97375"/>
            </a:xfrm>
            <a:custGeom>
              <a:avLst/>
              <a:gdLst/>
              <a:ahLst/>
              <a:cxnLst/>
              <a:rect l="l" t="t" r="r" b="b"/>
              <a:pathLst>
                <a:path w="11123" h="3895" extrusionOk="0">
                  <a:moveTo>
                    <a:pt x="10963" y="1"/>
                  </a:moveTo>
                  <a:lnTo>
                    <a:pt x="8866" y="500"/>
                  </a:lnTo>
                  <a:lnTo>
                    <a:pt x="6750" y="999"/>
                  </a:lnTo>
                  <a:lnTo>
                    <a:pt x="4613" y="1478"/>
                  </a:lnTo>
                  <a:lnTo>
                    <a:pt x="2497" y="1938"/>
                  </a:lnTo>
                  <a:lnTo>
                    <a:pt x="0" y="2437"/>
                  </a:lnTo>
                  <a:lnTo>
                    <a:pt x="80" y="3895"/>
                  </a:lnTo>
                  <a:lnTo>
                    <a:pt x="1638" y="3735"/>
                  </a:lnTo>
                  <a:lnTo>
                    <a:pt x="3215" y="3595"/>
                  </a:lnTo>
                  <a:lnTo>
                    <a:pt x="4194" y="3535"/>
                  </a:lnTo>
                  <a:lnTo>
                    <a:pt x="5192" y="3475"/>
                  </a:lnTo>
                  <a:lnTo>
                    <a:pt x="6171" y="3435"/>
                  </a:lnTo>
                  <a:lnTo>
                    <a:pt x="7169" y="3415"/>
                  </a:lnTo>
                  <a:lnTo>
                    <a:pt x="8148" y="3395"/>
                  </a:lnTo>
                  <a:lnTo>
                    <a:pt x="10124" y="3395"/>
                  </a:lnTo>
                  <a:lnTo>
                    <a:pt x="11123" y="3435"/>
                  </a:lnTo>
                  <a:lnTo>
                    <a:pt x="11103" y="2337"/>
                  </a:lnTo>
                  <a:lnTo>
                    <a:pt x="11063" y="1259"/>
                  </a:lnTo>
                  <a:lnTo>
                    <a:pt x="10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47"/>
            <p:cNvSpPr/>
            <p:nvPr/>
          </p:nvSpPr>
          <p:spPr>
            <a:xfrm>
              <a:off x="1549400" y="2895200"/>
              <a:ext cx="278075" cy="97375"/>
            </a:xfrm>
            <a:custGeom>
              <a:avLst/>
              <a:gdLst/>
              <a:ahLst/>
              <a:cxnLst/>
              <a:rect l="l" t="t" r="r" b="b"/>
              <a:pathLst>
                <a:path w="11123" h="3895" fill="none" extrusionOk="0">
                  <a:moveTo>
                    <a:pt x="3215" y="3595"/>
                  </a:moveTo>
                  <a:lnTo>
                    <a:pt x="3215" y="3595"/>
                  </a:lnTo>
                  <a:lnTo>
                    <a:pt x="4194" y="3535"/>
                  </a:lnTo>
                  <a:lnTo>
                    <a:pt x="5192" y="3475"/>
                  </a:lnTo>
                  <a:lnTo>
                    <a:pt x="6171" y="3435"/>
                  </a:lnTo>
                  <a:lnTo>
                    <a:pt x="7169" y="3415"/>
                  </a:lnTo>
                  <a:lnTo>
                    <a:pt x="8148" y="3395"/>
                  </a:lnTo>
                  <a:lnTo>
                    <a:pt x="9146" y="3395"/>
                  </a:lnTo>
                  <a:lnTo>
                    <a:pt x="10124" y="3395"/>
                  </a:lnTo>
                  <a:lnTo>
                    <a:pt x="11123" y="3435"/>
                  </a:lnTo>
                  <a:lnTo>
                    <a:pt x="11123" y="3435"/>
                  </a:lnTo>
                  <a:lnTo>
                    <a:pt x="11103" y="2337"/>
                  </a:lnTo>
                  <a:lnTo>
                    <a:pt x="11063" y="1259"/>
                  </a:lnTo>
                  <a:lnTo>
                    <a:pt x="11063" y="1259"/>
                  </a:lnTo>
                  <a:lnTo>
                    <a:pt x="10963" y="1"/>
                  </a:lnTo>
                  <a:lnTo>
                    <a:pt x="10963" y="1"/>
                  </a:lnTo>
                  <a:lnTo>
                    <a:pt x="8866" y="500"/>
                  </a:lnTo>
                  <a:lnTo>
                    <a:pt x="6750" y="999"/>
                  </a:lnTo>
                  <a:lnTo>
                    <a:pt x="4613" y="1478"/>
                  </a:lnTo>
                  <a:lnTo>
                    <a:pt x="2497" y="1938"/>
                  </a:lnTo>
                  <a:lnTo>
                    <a:pt x="2497" y="1938"/>
                  </a:lnTo>
                  <a:lnTo>
                    <a:pt x="0" y="2437"/>
                  </a:lnTo>
                  <a:lnTo>
                    <a:pt x="0" y="2437"/>
                  </a:lnTo>
                  <a:lnTo>
                    <a:pt x="80" y="3895"/>
                  </a:lnTo>
                  <a:lnTo>
                    <a:pt x="80" y="3895"/>
                  </a:lnTo>
                  <a:lnTo>
                    <a:pt x="1638" y="3735"/>
                  </a:lnTo>
                  <a:lnTo>
                    <a:pt x="3215" y="35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47"/>
            <p:cNvSpPr/>
            <p:nvPr/>
          </p:nvSpPr>
          <p:spPr>
            <a:xfrm>
              <a:off x="1554400" y="3008525"/>
              <a:ext cx="273075" cy="78400"/>
            </a:xfrm>
            <a:custGeom>
              <a:avLst/>
              <a:gdLst/>
              <a:ahLst/>
              <a:cxnLst/>
              <a:rect l="l" t="t" r="r" b="b"/>
              <a:pathLst>
                <a:path w="10923" h="3136" extrusionOk="0">
                  <a:moveTo>
                    <a:pt x="10923" y="1"/>
                  </a:moveTo>
                  <a:lnTo>
                    <a:pt x="9845" y="21"/>
                  </a:lnTo>
                  <a:lnTo>
                    <a:pt x="8786" y="81"/>
                  </a:lnTo>
                  <a:lnTo>
                    <a:pt x="7728" y="160"/>
                  </a:lnTo>
                  <a:lnTo>
                    <a:pt x="6670" y="280"/>
                  </a:lnTo>
                  <a:lnTo>
                    <a:pt x="5611" y="420"/>
                  </a:lnTo>
                  <a:lnTo>
                    <a:pt x="4553" y="560"/>
                  </a:lnTo>
                  <a:lnTo>
                    <a:pt x="2436" y="879"/>
                  </a:lnTo>
                  <a:lnTo>
                    <a:pt x="0" y="1239"/>
                  </a:lnTo>
                  <a:lnTo>
                    <a:pt x="80" y="2637"/>
                  </a:lnTo>
                  <a:lnTo>
                    <a:pt x="3375" y="2856"/>
                  </a:lnTo>
                  <a:lnTo>
                    <a:pt x="5212" y="2976"/>
                  </a:lnTo>
                  <a:lnTo>
                    <a:pt x="7069" y="3056"/>
                  </a:lnTo>
                  <a:lnTo>
                    <a:pt x="8906" y="3116"/>
                  </a:lnTo>
                  <a:lnTo>
                    <a:pt x="10743" y="3136"/>
                  </a:lnTo>
                  <a:lnTo>
                    <a:pt x="10823" y="2357"/>
                  </a:lnTo>
                  <a:lnTo>
                    <a:pt x="10863" y="1578"/>
                  </a:lnTo>
                  <a:lnTo>
                    <a:pt x="10903" y="779"/>
                  </a:lnTo>
                  <a:lnTo>
                    <a:pt x="1092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47"/>
            <p:cNvSpPr/>
            <p:nvPr/>
          </p:nvSpPr>
          <p:spPr>
            <a:xfrm>
              <a:off x="1554400" y="3008525"/>
              <a:ext cx="273075" cy="78400"/>
            </a:xfrm>
            <a:custGeom>
              <a:avLst/>
              <a:gdLst/>
              <a:ahLst/>
              <a:cxnLst/>
              <a:rect l="l" t="t" r="r" b="b"/>
              <a:pathLst>
                <a:path w="10923" h="3136" fill="none" extrusionOk="0">
                  <a:moveTo>
                    <a:pt x="3375" y="2856"/>
                  </a:moveTo>
                  <a:lnTo>
                    <a:pt x="3375" y="2856"/>
                  </a:lnTo>
                  <a:lnTo>
                    <a:pt x="5212" y="2976"/>
                  </a:lnTo>
                  <a:lnTo>
                    <a:pt x="7069" y="3056"/>
                  </a:lnTo>
                  <a:lnTo>
                    <a:pt x="8906" y="3116"/>
                  </a:lnTo>
                  <a:lnTo>
                    <a:pt x="10743" y="3136"/>
                  </a:lnTo>
                  <a:lnTo>
                    <a:pt x="10743" y="3136"/>
                  </a:lnTo>
                  <a:lnTo>
                    <a:pt x="10823" y="2357"/>
                  </a:lnTo>
                  <a:lnTo>
                    <a:pt x="10863" y="1578"/>
                  </a:lnTo>
                  <a:lnTo>
                    <a:pt x="10903" y="779"/>
                  </a:lnTo>
                  <a:lnTo>
                    <a:pt x="10923" y="1"/>
                  </a:lnTo>
                  <a:lnTo>
                    <a:pt x="10923" y="1"/>
                  </a:lnTo>
                  <a:lnTo>
                    <a:pt x="9845" y="21"/>
                  </a:lnTo>
                  <a:lnTo>
                    <a:pt x="8786" y="81"/>
                  </a:lnTo>
                  <a:lnTo>
                    <a:pt x="7728" y="160"/>
                  </a:lnTo>
                  <a:lnTo>
                    <a:pt x="6670" y="280"/>
                  </a:lnTo>
                  <a:lnTo>
                    <a:pt x="5611" y="420"/>
                  </a:lnTo>
                  <a:lnTo>
                    <a:pt x="4553" y="560"/>
                  </a:lnTo>
                  <a:lnTo>
                    <a:pt x="2436" y="879"/>
                  </a:lnTo>
                  <a:lnTo>
                    <a:pt x="2436" y="879"/>
                  </a:lnTo>
                  <a:lnTo>
                    <a:pt x="0" y="1239"/>
                  </a:lnTo>
                  <a:lnTo>
                    <a:pt x="0" y="1239"/>
                  </a:lnTo>
                  <a:lnTo>
                    <a:pt x="80" y="2637"/>
                  </a:lnTo>
                  <a:lnTo>
                    <a:pt x="80" y="2637"/>
                  </a:lnTo>
                  <a:lnTo>
                    <a:pt x="3375" y="28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47"/>
            <p:cNvSpPr/>
            <p:nvPr/>
          </p:nvSpPr>
          <p:spPr>
            <a:xfrm>
              <a:off x="1559375" y="3126350"/>
              <a:ext cx="259125" cy="58925"/>
            </a:xfrm>
            <a:custGeom>
              <a:avLst/>
              <a:gdLst/>
              <a:ahLst/>
              <a:cxnLst/>
              <a:rect l="l" t="t" r="r" b="b"/>
              <a:pathLst>
                <a:path w="10365" h="2357" extrusionOk="0">
                  <a:moveTo>
                    <a:pt x="1" y="0"/>
                  </a:moveTo>
                  <a:lnTo>
                    <a:pt x="81" y="1398"/>
                  </a:lnTo>
                  <a:lnTo>
                    <a:pt x="2457" y="1698"/>
                  </a:lnTo>
                  <a:lnTo>
                    <a:pt x="3395" y="1817"/>
                  </a:lnTo>
                  <a:lnTo>
                    <a:pt x="4334" y="1917"/>
                  </a:lnTo>
                  <a:lnTo>
                    <a:pt x="6231" y="2057"/>
                  </a:lnTo>
                  <a:lnTo>
                    <a:pt x="8148" y="2197"/>
                  </a:lnTo>
                  <a:lnTo>
                    <a:pt x="9086" y="2257"/>
                  </a:lnTo>
                  <a:lnTo>
                    <a:pt x="10025" y="2357"/>
                  </a:lnTo>
                  <a:lnTo>
                    <a:pt x="10225" y="1258"/>
                  </a:lnTo>
                  <a:lnTo>
                    <a:pt x="10364" y="140"/>
                  </a:lnTo>
                  <a:lnTo>
                    <a:pt x="8647" y="200"/>
                  </a:lnTo>
                  <a:lnTo>
                    <a:pt x="6910" y="220"/>
                  </a:lnTo>
                  <a:lnTo>
                    <a:pt x="5193" y="220"/>
                  </a:lnTo>
                  <a:lnTo>
                    <a:pt x="3455" y="160"/>
                  </a:lnTo>
                  <a:lnTo>
                    <a:pt x="1718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47"/>
            <p:cNvSpPr/>
            <p:nvPr/>
          </p:nvSpPr>
          <p:spPr>
            <a:xfrm>
              <a:off x="1559375" y="3126350"/>
              <a:ext cx="259125" cy="58925"/>
            </a:xfrm>
            <a:custGeom>
              <a:avLst/>
              <a:gdLst/>
              <a:ahLst/>
              <a:cxnLst/>
              <a:rect l="l" t="t" r="r" b="b"/>
              <a:pathLst>
                <a:path w="10365" h="2357" fill="none" extrusionOk="0">
                  <a:moveTo>
                    <a:pt x="2457" y="1698"/>
                  </a:moveTo>
                  <a:lnTo>
                    <a:pt x="2457" y="1698"/>
                  </a:lnTo>
                  <a:lnTo>
                    <a:pt x="3395" y="1817"/>
                  </a:lnTo>
                  <a:lnTo>
                    <a:pt x="4334" y="1917"/>
                  </a:lnTo>
                  <a:lnTo>
                    <a:pt x="6231" y="2057"/>
                  </a:lnTo>
                  <a:lnTo>
                    <a:pt x="8148" y="2197"/>
                  </a:lnTo>
                  <a:lnTo>
                    <a:pt x="9086" y="2257"/>
                  </a:lnTo>
                  <a:lnTo>
                    <a:pt x="10025" y="2357"/>
                  </a:lnTo>
                  <a:lnTo>
                    <a:pt x="10025" y="2357"/>
                  </a:lnTo>
                  <a:lnTo>
                    <a:pt x="10225" y="1258"/>
                  </a:lnTo>
                  <a:lnTo>
                    <a:pt x="10364" y="140"/>
                  </a:lnTo>
                  <a:lnTo>
                    <a:pt x="10364" y="140"/>
                  </a:lnTo>
                  <a:lnTo>
                    <a:pt x="8647" y="200"/>
                  </a:lnTo>
                  <a:lnTo>
                    <a:pt x="6910" y="220"/>
                  </a:lnTo>
                  <a:lnTo>
                    <a:pt x="5193" y="220"/>
                  </a:lnTo>
                  <a:lnTo>
                    <a:pt x="3455" y="160"/>
                  </a:lnTo>
                  <a:lnTo>
                    <a:pt x="3455" y="160"/>
                  </a:lnTo>
                  <a:lnTo>
                    <a:pt x="1718" y="10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" y="1398"/>
                  </a:lnTo>
                  <a:lnTo>
                    <a:pt x="81" y="1398"/>
                  </a:lnTo>
                  <a:lnTo>
                    <a:pt x="2457" y="1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47"/>
            <p:cNvSpPr/>
            <p:nvPr/>
          </p:nvSpPr>
          <p:spPr>
            <a:xfrm>
              <a:off x="1582350" y="3305550"/>
              <a:ext cx="199700" cy="78425"/>
            </a:xfrm>
            <a:custGeom>
              <a:avLst/>
              <a:gdLst/>
              <a:ahLst/>
              <a:cxnLst/>
              <a:rect l="l" t="t" r="r" b="b"/>
              <a:pathLst>
                <a:path w="7988" h="3137" extrusionOk="0">
                  <a:moveTo>
                    <a:pt x="7988" y="1"/>
                  </a:moveTo>
                  <a:lnTo>
                    <a:pt x="6989" y="101"/>
                  </a:lnTo>
                  <a:lnTo>
                    <a:pt x="5991" y="221"/>
                  </a:lnTo>
                  <a:lnTo>
                    <a:pt x="3994" y="480"/>
                  </a:lnTo>
                  <a:lnTo>
                    <a:pt x="3016" y="600"/>
                  </a:lnTo>
                  <a:lnTo>
                    <a:pt x="2017" y="680"/>
                  </a:lnTo>
                  <a:lnTo>
                    <a:pt x="999" y="740"/>
                  </a:lnTo>
                  <a:lnTo>
                    <a:pt x="0" y="740"/>
                  </a:lnTo>
                  <a:lnTo>
                    <a:pt x="140" y="920"/>
                  </a:lnTo>
                  <a:lnTo>
                    <a:pt x="320" y="1079"/>
                  </a:lnTo>
                  <a:lnTo>
                    <a:pt x="500" y="1219"/>
                  </a:lnTo>
                  <a:lnTo>
                    <a:pt x="679" y="1359"/>
                  </a:lnTo>
                  <a:lnTo>
                    <a:pt x="1079" y="1598"/>
                  </a:lnTo>
                  <a:lnTo>
                    <a:pt x="1498" y="1798"/>
                  </a:lnTo>
                  <a:lnTo>
                    <a:pt x="2217" y="2138"/>
                  </a:lnTo>
                  <a:lnTo>
                    <a:pt x="3036" y="2497"/>
                  </a:lnTo>
                  <a:lnTo>
                    <a:pt x="3455" y="2677"/>
                  </a:lnTo>
                  <a:lnTo>
                    <a:pt x="3894" y="2837"/>
                  </a:lnTo>
                  <a:lnTo>
                    <a:pt x="4334" y="2976"/>
                  </a:lnTo>
                  <a:lnTo>
                    <a:pt x="4773" y="3076"/>
                  </a:lnTo>
                  <a:lnTo>
                    <a:pt x="5192" y="3136"/>
                  </a:lnTo>
                  <a:lnTo>
                    <a:pt x="5811" y="3136"/>
                  </a:lnTo>
                  <a:lnTo>
                    <a:pt x="5991" y="3096"/>
                  </a:lnTo>
                  <a:lnTo>
                    <a:pt x="6191" y="3056"/>
                  </a:lnTo>
                  <a:lnTo>
                    <a:pt x="6370" y="2996"/>
                  </a:lnTo>
                  <a:lnTo>
                    <a:pt x="6530" y="2916"/>
                  </a:lnTo>
                  <a:lnTo>
                    <a:pt x="6690" y="2817"/>
                  </a:lnTo>
                  <a:lnTo>
                    <a:pt x="6850" y="2697"/>
                  </a:lnTo>
                  <a:lnTo>
                    <a:pt x="6989" y="2557"/>
                  </a:lnTo>
                  <a:lnTo>
                    <a:pt x="7109" y="2377"/>
                  </a:lnTo>
                  <a:lnTo>
                    <a:pt x="7229" y="2198"/>
                  </a:lnTo>
                  <a:lnTo>
                    <a:pt x="7329" y="1998"/>
                  </a:lnTo>
                  <a:lnTo>
                    <a:pt x="7429" y="1758"/>
                  </a:lnTo>
                  <a:lnTo>
                    <a:pt x="7708" y="880"/>
                  </a:lnTo>
                  <a:lnTo>
                    <a:pt x="79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47"/>
            <p:cNvSpPr/>
            <p:nvPr/>
          </p:nvSpPr>
          <p:spPr>
            <a:xfrm>
              <a:off x="1582350" y="3305550"/>
              <a:ext cx="199700" cy="78425"/>
            </a:xfrm>
            <a:custGeom>
              <a:avLst/>
              <a:gdLst/>
              <a:ahLst/>
              <a:cxnLst/>
              <a:rect l="l" t="t" r="r" b="b"/>
              <a:pathLst>
                <a:path w="7988" h="3137" fill="none" extrusionOk="0">
                  <a:moveTo>
                    <a:pt x="0" y="740"/>
                  </a:moveTo>
                  <a:lnTo>
                    <a:pt x="0" y="740"/>
                  </a:lnTo>
                  <a:lnTo>
                    <a:pt x="140" y="920"/>
                  </a:lnTo>
                  <a:lnTo>
                    <a:pt x="320" y="1079"/>
                  </a:lnTo>
                  <a:lnTo>
                    <a:pt x="500" y="1219"/>
                  </a:lnTo>
                  <a:lnTo>
                    <a:pt x="679" y="1359"/>
                  </a:lnTo>
                  <a:lnTo>
                    <a:pt x="1079" y="1598"/>
                  </a:lnTo>
                  <a:lnTo>
                    <a:pt x="1498" y="1798"/>
                  </a:lnTo>
                  <a:lnTo>
                    <a:pt x="1498" y="1798"/>
                  </a:lnTo>
                  <a:lnTo>
                    <a:pt x="2217" y="2138"/>
                  </a:lnTo>
                  <a:lnTo>
                    <a:pt x="3036" y="2497"/>
                  </a:lnTo>
                  <a:lnTo>
                    <a:pt x="3455" y="2677"/>
                  </a:lnTo>
                  <a:lnTo>
                    <a:pt x="3894" y="2837"/>
                  </a:lnTo>
                  <a:lnTo>
                    <a:pt x="4334" y="2976"/>
                  </a:lnTo>
                  <a:lnTo>
                    <a:pt x="4773" y="3076"/>
                  </a:lnTo>
                  <a:lnTo>
                    <a:pt x="5192" y="3136"/>
                  </a:lnTo>
                  <a:lnTo>
                    <a:pt x="5412" y="3136"/>
                  </a:lnTo>
                  <a:lnTo>
                    <a:pt x="5612" y="3136"/>
                  </a:lnTo>
                  <a:lnTo>
                    <a:pt x="5811" y="3136"/>
                  </a:lnTo>
                  <a:lnTo>
                    <a:pt x="5991" y="3096"/>
                  </a:lnTo>
                  <a:lnTo>
                    <a:pt x="6191" y="3056"/>
                  </a:lnTo>
                  <a:lnTo>
                    <a:pt x="6370" y="2996"/>
                  </a:lnTo>
                  <a:lnTo>
                    <a:pt x="6530" y="2916"/>
                  </a:lnTo>
                  <a:lnTo>
                    <a:pt x="6690" y="2817"/>
                  </a:lnTo>
                  <a:lnTo>
                    <a:pt x="6850" y="2697"/>
                  </a:lnTo>
                  <a:lnTo>
                    <a:pt x="6989" y="2557"/>
                  </a:lnTo>
                  <a:lnTo>
                    <a:pt x="7109" y="2377"/>
                  </a:lnTo>
                  <a:lnTo>
                    <a:pt x="7229" y="2198"/>
                  </a:lnTo>
                  <a:lnTo>
                    <a:pt x="7329" y="1998"/>
                  </a:lnTo>
                  <a:lnTo>
                    <a:pt x="7429" y="1758"/>
                  </a:lnTo>
                  <a:lnTo>
                    <a:pt x="7429" y="1758"/>
                  </a:lnTo>
                  <a:lnTo>
                    <a:pt x="7708" y="880"/>
                  </a:lnTo>
                  <a:lnTo>
                    <a:pt x="7988" y="1"/>
                  </a:lnTo>
                  <a:lnTo>
                    <a:pt x="7988" y="1"/>
                  </a:lnTo>
                  <a:lnTo>
                    <a:pt x="6989" y="101"/>
                  </a:lnTo>
                  <a:lnTo>
                    <a:pt x="5991" y="221"/>
                  </a:lnTo>
                  <a:lnTo>
                    <a:pt x="3994" y="480"/>
                  </a:lnTo>
                  <a:lnTo>
                    <a:pt x="3016" y="600"/>
                  </a:lnTo>
                  <a:lnTo>
                    <a:pt x="2017" y="680"/>
                  </a:lnTo>
                  <a:lnTo>
                    <a:pt x="999" y="740"/>
                  </a:lnTo>
                  <a:lnTo>
                    <a:pt x="500" y="740"/>
                  </a:lnTo>
                  <a:lnTo>
                    <a:pt x="0" y="7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47"/>
            <p:cNvSpPr/>
            <p:nvPr/>
          </p:nvSpPr>
          <p:spPr>
            <a:xfrm>
              <a:off x="1564375" y="3207225"/>
              <a:ext cx="239150" cy="66400"/>
            </a:xfrm>
            <a:custGeom>
              <a:avLst/>
              <a:gdLst/>
              <a:ahLst/>
              <a:cxnLst/>
              <a:rect l="l" t="t" r="r" b="b"/>
              <a:pathLst>
                <a:path w="9566" h="2656" extrusionOk="0">
                  <a:moveTo>
                    <a:pt x="1" y="0"/>
                  </a:moveTo>
                  <a:lnTo>
                    <a:pt x="160" y="2636"/>
                  </a:lnTo>
                  <a:lnTo>
                    <a:pt x="180" y="2636"/>
                  </a:lnTo>
                  <a:lnTo>
                    <a:pt x="759" y="2656"/>
                  </a:lnTo>
                  <a:lnTo>
                    <a:pt x="1318" y="2656"/>
                  </a:lnTo>
                  <a:lnTo>
                    <a:pt x="2477" y="2616"/>
                  </a:lnTo>
                  <a:lnTo>
                    <a:pt x="3615" y="2556"/>
                  </a:lnTo>
                  <a:lnTo>
                    <a:pt x="4773" y="2476"/>
                  </a:lnTo>
                  <a:lnTo>
                    <a:pt x="5871" y="2396"/>
                  </a:lnTo>
                  <a:lnTo>
                    <a:pt x="6950" y="2336"/>
                  </a:lnTo>
                  <a:lnTo>
                    <a:pt x="8048" y="2317"/>
                  </a:lnTo>
                  <a:lnTo>
                    <a:pt x="9146" y="2317"/>
                  </a:lnTo>
                  <a:lnTo>
                    <a:pt x="9366" y="1418"/>
                  </a:lnTo>
                  <a:lnTo>
                    <a:pt x="9565" y="499"/>
                  </a:lnTo>
                  <a:lnTo>
                    <a:pt x="8547" y="439"/>
                  </a:lnTo>
                  <a:lnTo>
                    <a:pt x="7529" y="400"/>
                  </a:lnTo>
                  <a:lnTo>
                    <a:pt x="5492" y="340"/>
                  </a:lnTo>
                  <a:lnTo>
                    <a:pt x="4473" y="320"/>
                  </a:lnTo>
                  <a:lnTo>
                    <a:pt x="3455" y="280"/>
                  </a:lnTo>
                  <a:lnTo>
                    <a:pt x="2437" y="220"/>
                  </a:lnTo>
                  <a:lnTo>
                    <a:pt x="1418" y="1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47"/>
            <p:cNvSpPr/>
            <p:nvPr/>
          </p:nvSpPr>
          <p:spPr>
            <a:xfrm>
              <a:off x="1564375" y="3207225"/>
              <a:ext cx="239150" cy="66400"/>
            </a:xfrm>
            <a:custGeom>
              <a:avLst/>
              <a:gdLst/>
              <a:ahLst/>
              <a:cxnLst/>
              <a:rect l="l" t="t" r="r" b="b"/>
              <a:pathLst>
                <a:path w="9566" h="2656" fill="none" extrusionOk="0">
                  <a:moveTo>
                    <a:pt x="180" y="2636"/>
                  </a:moveTo>
                  <a:lnTo>
                    <a:pt x="180" y="2636"/>
                  </a:lnTo>
                  <a:lnTo>
                    <a:pt x="759" y="2656"/>
                  </a:lnTo>
                  <a:lnTo>
                    <a:pt x="1318" y="2656"/>
                  </a:lnTo>
                  <a:lnTo>
                    <a:pt x="2477" y="2616"/>
                  </a:lnTo>
                  <a:lnTo>
                    <a:pt x="3615" y="2556"/>
                  </a:lnTo>
                  <a:lnTo>
                    <a:pt x="4773" y="2476"/>
                  </a:lnTo>
                  <a:lnTo>
                    <a:pt x="4773" y="2476"/>
                  </a:lnTo>
                  <a:lnTo>
                    <a:pt x="5871" y="2396"/>
                  </a:lnTo>
                  <a:lnTo>
                    <a:pt x="6950" y="2336"/>
                  </a:lnTo>
                  <a:lnTo>
                    <a:pt x="8048" y="2317"/>
                  </a:lnTo>
                  <a:lnTo>
                    <a:pt x="8587" y="2317"/>
                  </a:lnTo>
                  <a:lnTo>
                    <a:pt x="9146" y="2317"/>
                  </a:lnTo>
                  <a:lnTo>
                    <a:pt x="9146" y="2317"/>
                  </a:lnTo>
                  <a:lnTo>
                    <a:pt x="9366" y="1418"/>
                  </a:lnTo>
                  <a:lnTo>
                    <a:pt x="9565" y="499"/>
                  </a:lnTo>
                  <a:lnTo>
                    <a:pt x="9565" y="499"/>
                  </a:lnTo>
                  <a:lnTo>
                    <a:pt x="8547" y="439"/>
                  </a:lnTo>
                  <a:lnTo>
                    <a:pt x="7529" y="400"/>
                  </a:lnTo>
                  <a:lnTo>
                    <a:pt x="5492" y="340"/>
                  </a:lnTo>
                  <a:lnTo>
                    <a:pt x="4473" y="320"/>
                  </a:lnTo>
                  <a:lnTo>
                    <a:pt x="3455" y="280"/>
                  </a:lnTo>
                  <a:lnTo>
                    <a:pt x="2437" y="220"/>
                  </a:lnTo>
                  <a:lnTo>
                    <a:pt x="1418" y="140"/>
                  </a:lnTo>
                  <a:lnTo>
                    <a:pt x="1418" y="14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60" y="2636"/>
                  </a:lnTo>
                  <a:lnTo>
                    <a:pt x="180" y="26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47"/>
            <p:cNvSpPr/>
            <p:nvPr/>
          </p:nvSpPr>
          <p:spPr>
            <a:xfrm>
              <a:off x="1498475" y="2534275"/>
              <a:ext cx="167275" cy="207700"/>
            </a:xfrm>
            <a:custGeom>
              <a:avLst/>
              <a:gdLst/>
              <a:ahLst/>
              <a:cxnLst/>
              <a:rect l="l" t="t" r="r" b="b"/>
              <a:pathLst>
                <a:path w="6691" h="8308" extrusionOk="0">
                  <a:moveTo>
                    <a:pt x="4653" y="1"/>
                  </a:move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1" y="7389"/>
                  </a:lnTo>
                  <a:lnTo>
                    <a:pt x="21" y="7529"/>
                  </a:lnTo>
                  <a:lnTo>
                    <a:pt x="41" y="7649"/>
                  </a:lnTo>
                  <a:lnTo>
                    <a:pt x="61" y="7788"/>
                  </a:lnTo>
                  <a:lnTo>
                    <a:pt x="160" y="8048"/>
                  </a:lnTo>
                  <a:lnTo>
                    <a:pt x="320" y="8307"/>
                  </a:lnTo>
                  <a:lnTo>
                    <a:pt x="3515" y="4793"/>
                  </a:lnTo>
                  <a:lnTo>
                    <a:pt x="5113" y="3036"/>
                  </a:lnTo>
                  <a:lnTo>
                    <a:pt x="6690" y="1259"/>
                  </a:lnTo>
                  <a:lnTo>
                    <a:pt x="5891" y="719"/>
                  </a:lnTo>
                  <a:lnTo>
                    <a:pt x="5512" y="44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47"/>
            <p:cNvSpPr/>
            <p:nvPr/>
          </p:nvSpPr>
          <p:spPr>
            <a:xfrm>
              <a:off x="1498475" y="2534275"/>
              <a:ext cx="167275" cy="207700"/>
            </a:xfrm>
            <a:custGeom>
              <a:avLst/>
              <a:gdLst/>
              <a:ahLst/>
              <a:cxnLst/>
              <a:rect l="l" t="t" r="r" b="b"/>
              <a:pathLst>
                <a:path w="6691" h="8308" fill="none" extrusionOk="0">
                  <a:moveTo>
                    <a:pt x="6690" y="1259"/>
                  </a:moveTo>
                  <a:lnTo>
                    <a:pt x="6690" y="1259"/>
                  </a:lnTo>
                  <a:lnTo>
                    <a:pt x="5891" y="719"/>
                  </a:lnTo>
                  <a:lnTo>
                    <a:pt x="5512" y="440"/>
                  </a:lnTo>
                  <a:lnTo>
                    <a:pt x="5133" y="14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lnTo>
                    <a:pt x="4653" y="1"/>
                  </a:ln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21" y="7249"/>
                  </a:lnTo>
                  <a:lnTo>
                    <a:pt x="1" y="7389"/>
                  </a:lnTo>
                  <a:lnTo>
                    <a:pt x="21" y="7529"/>
                  </a:lnTo>
                  <a:lnTo>
                    <a:pt x="41" y="7649"/>
                  </a:lnTo>
                  <a:lnTo>
                    <a:pt x="61" y="7788"/>
                  </a:lnTo>
                  <a:lnTo>
                    <a:pt x="160" y="8048"/>
                  </a:lnTo>
                  <a:lnTo>
                    <a:pt x="320" y="8307"/>
                  </a:lnTo>
                  <a:lnTo>
                    <a:pt x="320" y="8307"/>
                  </a:lnTo>
                  <a:lnTo>
                    <a:pt x="3515" y="4793"/>
                  </a:lnTo>
                  <a:lnTo>
                    <a:pt x="5113" y="3036"/>
                  </a:lnTo>
                  <a:lnTo>
                    <a:pt x="6690" y="1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47"/>
            <p:cNvSpPr/>
            <p:nvPr/>
          </p:nvSpPr>
          <p:spPr>
            <a:xfrm>
              <a:off x="1543900" y="2612650"/>
              <a:ext cx="17000" cy="25975"/>
            </a:xfrm>
            <a:custGeom>
              <a:avLst/>
              <a:gdLst/>
              <a:ahLst/>
              <a:cxnLst/>
              <a:rect l="l" t="t" r="r" b="b"/>
              <a:pathLst>
                <a:path w="680" h="1039" extrusionOk="0">
                  <a:moveTo>
                    <a:pt x="640" y="1"/>
                  </a:moveTo>
                  <a:lnTo>
                    <a:pt x="1" y="1039"/>
                  </a:lnTo>
                  <a:lnTo>
                    <a:pt x="41" y="1039"/>
                  </a:lnTo>
                  <a:lnTo>
                    <a:pt x="680" y="21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C64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47"/>
            <p:cNvSpPr/>
            <p:nvPr/>
          </p:nvSpPr>
          <p:spPr>
            <a:xfrm>
              <a:off x="1543900" y="2612650"/>
              <a:ext cx="17000" cy="25975"/>
            </a:xfrm>
            <a:custGeom>
              <a:avLst/>
              <a:gdLst/>
              <a:ahLst/>
              <a:cxnLst/>
              <a:rect l="l" t="t" r="r" b="b"/>
              <a:pathLst>
                <a:path w="680" h="1039" fill="none" extrusionOk="0">
                  <a:moveTo>
                    <a:pt x="640" y="1"/>
                  </a:moveTo>
                  <a:lnTo>
                    <a:pt x="640" y="1"/>
                  </a:lnTo>
                  <a:lnTo>
                    <a:pt x="1" y="1039"/>
                  </a:lnTo>
                  <a:lnTo>
                    <a:pt x="1" y="1039"/>
                  </a:lnTo>
                  <a:lnTo>
                    <a:pt x="41" y="1039"/>
                  </a:lnTo>
                  <a:lnTo>
                    <a:pt x="41" y="1039"/>
                  </a:lnTo>
                  <a:lnTo>
                    <a:pt x="680" y="21"/>
                  </a:lnTo>
                  <a:lnTo>
                    <a:pt x="680" y="21"/>
                  </a:lnTo>
                  <a:lnTo>
                    <a:pt x="6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47"/>
            <p:cNvSpPr/>
            <p:nvPr/>
          </p:nvSpPr>
          <p:spPr>
            <a:xfrm>
              <a:off x="1504975" y="27010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0"/>
                  </a:moveTo>
                  <a:lnTo>
                    <a:pt x="0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64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47"/>
            <p:cNvSpPr/>
            <p:nvPr/>
          </p:nvSpPr>
          <p:spPr>
            <a:xfrm>
              <a:off x="1504975" y="27010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47"/>
            <p:cNvSpPr/>
            <p:nvPr/>
          </p:nvSpPr>
          <p:spPr>
            <a:xfrm>
              <a:off x="1504975" y="2638600"/>
              <a:ext cx="39950" cy="62450"/>
            </a:xfrm>
            <a:custGeom>
              <a:avLst/>
              <a:gdLst/>
              <a:ahLst/>
              <a:cxnLst/>
              <a:rect l="l" t="t" r="r" b="b"/>
              <a:pathLst>
                <a:path w="1598" h="2498" extrusionOk="0">
                  <a:moveTo>
                    <a:pt x="1558" y="1"/>
                  </a:moveTo>
                  <a:lnTo>
                    <a:pt x="260" y="2058"/>
                  </a:lnTo>
                  <a:lnTo>
                    <a:pt x="120" y="2277"/>
                  </a:lnTo>
                  <a:lnTo>
                    <a:pt x="0" y="2497"/>
                  </a:lnTo>
                  <a:lnTo>
                    <a:pt x="20" y="2497"/>
                  </a:lnTo>
                  <a:lnTo>
                    <a:pt x="80" y="2397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B239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47"/>
            <p:cNvSpPr/>
            <p:nvPr/>
          </p:nvSpPr>
          <p:spPr>
            <a:xfrm>
              <a:off x="1504975" y="2638600"/>
              <a:ext cx="39950" cy="62450"/>
            </a:xfrm>
            <a:custGeom>
              <a:avLst/>
              <a:gdLst/>
              <a:ahLst/>
              <a:cxnLst/>
              <a:rect l="l" t="t" r="r" b="b"/>
              <a:pathLst>
                <a:path w="1598" h="2498" fill="none" extrusionOk="0">
                  <a:moveTo>
                    <a:pt x="1558" y="1"/>
                  </a:moveTo>
                  <a:lnTo>
                    <a:pt x="1558" y="1"/>
                  </a:lnTo>
                  <a:lnTo>
                    <a:pt x="260" y="2058"/>
                  </a:lnTo>
                  <a:lnTo>
                    <a:pt x="260" y="2058"/>
                  </a:lnTo>
                  <a:lnTo>
                    <a:pt x="120" y="2277"/>
                  </a:lnTo>
                  <a:lnTo>
                    <a:pt x="0" y="2497"/>
                  </a:lnTo>
                  <a:lnTo>
                    <a:pt x="0" y="2497"/>
                  </a:lnTo>
                  <a:lnTo>
                    <a:pt x="20" y="2497"/>
                  </a:lnTo>
                  <a:lnTo>
                    <a:pt x="20" y="2497"/>
                  </a:lnTo>
                  <a:lnTo>
                    <a:pt x="80" y="2397"/>
                  </a:lnTo>
                  <a:lnTo>
                    <a:pt x="80" y="2397"/>
                  </a:lnTo>
                  <a:lnTo>
                    <a:pt x="80" y="2397"/>
                  </a:lnTo>
                  <a:lnTo>
                    <a:pt x="1598" y="1"/>
                  </a:lnTo>
                  <a:lnTo>
                    <a:pt x="1598" y="1"/>
                  </a:lnTo>
                  <a:lnTo>
                    <a:pt x="15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47"/>
            <p:cNvSpPr/>
            <p:nvPr/>
          </p:nvSpPr>
          <p:spPr>
            <a:xfrm>
              <a:off x="1506975" y="2613150"/>
              <a:ext cx="265600" cy="605075"/>
            </a:xfrm>
            <a:custGeom>
              <a:avLst/>
              <a:gdLst/>
              <a:ahLst/>
              <a:cxnLst/>
              <a:rect l="l" t="t" r="r" b="b"/>
              <a:pathLst>
                <a:path w="10624" h="24203" extrusionOk="0">
                  <a:moveTo>
                    <a:pt x="2157" y="1"/>
                  </a:moveTo>
                  <a:lnTo>
                    <a:pt x="1464" y="1105"/>
                  </a:lnTo>
                  <a:lnTo>
                    <a:pt x="1518" y="1019"/>
                  </a:lnTo>
                  <a:lnTo>
                    <a:pt x="2157" y="1"/>
                  </a:lnTo>
                  <a:close/>
                  <a:moveTo>
                    <a:pt x="1464" y="1105"/>
                  </a:moveTo>
                  <a:lnTo>
                    <a:pt x="0" y="3415"/>
                  </a:lnTo>
                  <a:lnTo>
                    <a:pt x="1078" y="1718"/>
                  </a:lnTo>
                  <a:lnTo>
                    <a:pt x="1464" y="1105"/>
                  </a:lnTo>
                  <a:close/>
                  <a:moveTo>
                    <a:pt x="3754" y="999"/>
                  </a:moveTo>
                  <a:lnTo>
                    <a:pt x="699" y="4334"/>
                  </a:lnTo>
                  <a:lnTo>
                    <a:pt x="1298" y="4913"/>
                  </a:lnTo>
                  <a:lnTo>
                    <a:pt x="1837" y="5512"/>
                  </a:lnTo>
                  <a:lnTo>
                    <a:pt x="4833" y="2077"/>
                  </a:lnTo>
                  <a:lnTo>
                    <a:pt x="4573" y="1798"/>
                  </a:lnTo>
                  <a:lnTo>
                    <a:pt x="4313" y="1518"/>
                  </a:lnTo>
                  <a:lnTo>
                    <a:pt x="4034" y="1239"/>
                  </a:lnTo>
                  <a:lnTo>
                    <a:pt x="3754" y="999"/>
                  </a:lnTo>
                  <a:close/>
                  <a:moveTo>
                    <a:pt x="6610" y="4693"/>
                  </a:moveTo>
                  <a:lnTo>
                    <a:pt x="3135" y="6930"/>
                  </a:lnTo>
                  <a:lnTo>
                    <a:pt x="2995" y="7030"/>
                  </a:lnTo>
                  <a:lnTo>
                    <a:pt x="3235" y="7389"/>
                  </a:lnTo>
                  <a:lnTo>
                    <a:pt x="3455" y="7768"/>
                  </a:lnTo>
                  <a:lnTo>
                    <a:pt x="3674" y="8148"/>
                  </a:lnTo>
                  <a:lnTo>
                    <a:pt x="3874" y="8527"/>
                  </a:lnTo>
                  <a:lnTo>
                    <a:pt x="4253" y="8288"/>
                  </a:lnTo>
                  <a:lnTo>
                    <a:pt x="5831" y="7209"/>
                  </a:lnTo>
                  <a:lnTo>
                    <a:pt x="7408" y="6111"/>
                  </a:lnTo>
                  <a:lnTo>
                    <a:pt x="7029" y="5412"/>
                  </a:lnTo>
                  <a:lnTo>
                    <a:pt x="6610" y="4693"/>
                  </a:lnTo>
                  <a:close/>
                  <a:moveTo>
                    <a:pt x="9206" y="10165"/>
                  </a:moveTo>
                  <a:lnTo>
                    <a:pt x="4872" y="10943"/>
                  </a:lnTo>
                  <a:lnTo>
                    <a:pt x="5032" y="11443"/>
                  </a:lnTo>
                  <a:lnTo>
                    <a:pt x="5172" y="11942"/>
                  </a:lnTo>
                  <a:lnTo>
                    <a:pt x="5312" y="12441"/>
                  </a:lnTo>
                  <a:lnTo>
                    <a:pt x="5432" y="12960"/>
                  </a:lnTo>
                  <a:lnTo>
                    <a:pt x="7488" y="12501"/>
                  </a:lnTo>
                  <a:lnTo>
                    <a:pt x="9525" y="12042"/>
                  </a:lnTo>
                  <a:lnTo>
                    <a:pt x="9485" y="11542"/>
                  </a:lnTo>
                  <a:lnTo>
                    <a:pt x="9405" y="11083"/>
                  </a:lnTo>
                  <a:lnTo>
                    <a:pt x="9325" y="10604"/>
                  </a:lnTo>
                  <a:lnTo>
                    <a:pt x="9206" y="10165"/>
                  </a:lnTo>
                  <a:close/>
                  <a:moveTo>
                    <a:pt x="9485" y="14677"/>
                  </a:moveTo>
                  <a:lnTo>
                    <a:pt x="7628" y="14717"/>
                  </a:lnTo>
                  <a:lnTo>
                    <a:pt x="6710" y="14757"/>
                  </a:lnTo>
                  <a:lnTo>
                    <a:pt x="5791" y="14817"/>
                  </a:lnTo>
                  <a:lnTo>
                    <a:pt x="5891" y="15636"/>
                  </a:lnTo>
                  <a:lnTo>
                    <a:pt x="5991" y="16435"/>
                  </a:lnTo>
                  <a:lnTo>
                    <a:pt x="7688" y="16215"/>
                  </a:lnTo>
                  <a:lnTo>
                    <a:pt x="8527" y="16095"/>
                  </a:lnTo>
                  <a:lnTo>
                    <a:pt x="9385" y="16015"/>
                  </a:lnTo>
                  <a:lnTo>
                    <a:pt x="9485" y="14677"/>
                  </a:lnTo>
                  <a:close/>
                  <a:moveTo>
                    <a:pt x="6150" y="18731"/>
                  </a:moveTo>
                  <a:lnTo>
                    <a:pt x="6170" y="19730"/>
                  </a:lnTo>
                  <a:lnTo>
                    <a:pt x="6190" y="20708"/>
                  </a:lnTo>
                  <a:lnTo>
                    <a:pt x="7468" y="20748"/>
                  </a:lnTo>
                  <a:lnTo>
                    <a:pt x="9385" y="20748"/>
                  </a:lnTo>
                  <a:lnTo>
                    <a:pt x="9325" y="20289"/>
                  </a:lnTo>
                  <a:lnTo>
                    <a:pt x="9285" y="19829"/>
                  </a:lnTo>
                  <a:lnTo>
                    <a:pt x="9246" y="19350"/>
                  </a:lnTo>
                  <a:lnTo>
                    <a:pt x="9246" y="18871"/>
                  </a:lnTo>
                  <a:lnTo>
                    <a:pt x="7688" y="18811"/>
                  </a:lnTo>
                  <a:lnTo>
                    <a:pt x="6150" y="18731"/>
                  </a:lnTo>
                  <a:close/>
                  <a:moveTo>
                    <a:pt x="6210" y="22405"/>
                  </a:moveTo>
                  <a:lnTo>
                    <a:pt x="6210" y="23164"/>
                  </a:lnTo>
                  <a:lnTo>
                    <a:pt x="6230" y="24063"/>
                  </a:lnTo>
                  <a:lnTo>
                    <a:pt x="8427" y="24123"/>
                  </a:lnTo>
                  <a:lnTo>
                    <a:pt x="9525" y="24163"/>
                  </a:lnTo>
                  <a:lnTo>
                    <a:pt x="10623" y="24202"/>
                  </a:lnTo>
                  <a:lnTo>
                    <a:pt x="10623" y="24202"/>
                  </a:lnTo>
                  <a:lnTo>
                    <a:pt x="10424" y="23843"/>
                  </a:lnTo>
                  <a:lnTo>
                    <a:pt x="10224" y="23464"/>
                  </a:lnTo>
                  <a:lnTo>
                    <a:pt x="10064" y="23084"/>
                  </a:lnTo>
                  <a:lnTo>
                    <a:pt x="9905" y="22685"/>
                  </a:lnTo>
                  <a:lnTo>
                    <a:pt x="8047" y="22565"/>
                  </a:lnTo>
                  <a:lnTo>
                    <a:pt x="6210" y="224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47"/>
            <p:cNvSpPr/>
            <p:nvPr/>
          </p:nvSpPr>
          <p:spPr>
            <a:xfrm>
              <a:off x="1662225" y="3173275"/>
              <a:ext cx="110350" cy="44950"/>
            </a:xfrm>
            <a:custGeom>
              <a:avLst/>
              <a:gdLst/>
              <a:ahLst/>
              <a:cxnLst/>
              <a:rect l="l" t="t" r="r" b="b"/>
              <a:pathLst>
                <a:path w="4414" h="1798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759"/>
                  </a:lnTo>
                  <a:lnTo>
                    <a:pt x="20" y="1658"/>
                  </a:lnTo>
                  <a:lnTo>
                    <a:pt x="20" y="1658"/>
                  </a:lnTo>
                  <a:lnTo>
                    <a:pt x="2217" y="1718"/>
                  </a:lnTo>
                  <a:lnTo>
                    <a:pt x="3315" y="1758"/>
                  </a:lnTo>
                  <a:lnTo>
                    <a:pt x="4413" y="1797"/>
                  </a:lnTo>
                  <a:lnTo>
                    <a:pt x="4413" y="1797"/>
                  </a:lnTo>
                  <a:lnTo>
                    <a:pt x="4214" y="1438"/>
                  </a:lnTo>
                  <a:lnTo>
                    <a:pt x="4014" y="1059"/>
                  </a:lnTo>
                  <a:lnTo>
                    <a:pt x="3854" y="679"/>
                  </a:lnTo>
                  <a:lnTo>
                    <a:pt x="3695" y="280"/>
                  </a:lnTo>
                  <a:lnTo>
                    <a:pt x="3695" y="280"/>
                  </a:lnTo>
                  <a:lnTo>
                    <a:pt x="1837" y="16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47"/>
            <p:cNvSpPr/>
            <p:nvPr/>
          </p:nvSpPr>
          <p:spPr>
            <a:xfrm>
              <a:off x="1660725" y="3081425"/>
              <a:ext cx="80900" cy="50425"/>
            </a:xfrm>
            <a:custGeom>
              <a:avLst/>
              <a:gdLst/>
              <a:ahLst/>
              <a:cxnLst/>
              <a:rect l="l" t="t" r="r" b="b"/>
              <a:pathLst>
                <a:path w="3236" h="201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999"/>
                  </a:lnTo>
                  <a:lnTo>
                    <a:pt x="40" y="1977"/>
                  </a:lnTo>
                  <a:lnTo>
                    <a:pt x="40" y="1977"/>
                  </a:lnTo>
                  <a:lnTo>
                    <a:pt x="1318" y="2017"/>
                  </a:lnTo>
                  <a:lnTo>
                    <a:pt x="2616" y="2017"/>
                  </a:lnTo>
                  <a:lnTo>
                    <a:pt x="2616" y="2017"/>
                  </a:lnTo>
                  <a:lnTo>
                    <a:pt x="3235" y="2017"/>
                  </a:lnTo>
                  <a:lnTo>
                    <a:pt x="3235" y="2017"/>
                  </a:lnTo>
                  <a:lnTo>
                    <a:pt x="3175" y="1558"/>
                  </a:lnTo>
                  <a:lnTo>
                    <a:pt x="3135" y="1098"/>
                  </a:lnTo>
                  <a:lnTo>
                    <a:pt x="3096" y="619"/>
                  </a:lnTo>
                  <a:lnTo>
                    <a:pt x="3096" y="140"/>
                  </a:lnTo>
                  <a:lnTo>
                    <a:pt x="3096" y="140"/>
                  </a:lnTo>
                  <a:lnTo>
                    <a:pt x="1538" y="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47"/>
            <p:cNvSpPr/>
            <p:nvPr/>
          </p:nvSpPr>
          <p:spPr>
            <a:xfrm>
              <a:off x="1651750" y="2980075"/>
              <a:ext cx="92375" cy="43950"/>
            </a:xfrm>
            <a:custGeom>
              <a:avLst/>
              <a:gdLst/>
              <a:ahLst/>
              <a:cxnLst/>
              <a:rect l="l" t="t" r="r" b="b"/>
              <a:pathLst>
                <a:path w="3695" h="1758" fill="none" extrusionOk="0">
                  <a:moveTo>
                    <a:pt x="3694" y="0"/>
                  </a:moveTo>
                  <a:lnTo>
                    <a:pt x="3694" y="0"/>
                  </a:lnTo>
                  <a:lnTo>
                    <a:pt x="1837" y="40"/>
                  </a:lnTo>
                  <a:lnTo>
                    <a:pt x="919" y="8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00" y="959"/>
                  </a:lnTo>
                  <a:lnTo>
                    <a:pt x="200" y="1758"/>
                  </a:lnTo>
                  <a:lnTo>
                    <a:pt x="200" y="1758"/>
                  </a:lnTo>
                  <a:lnTo>
                    <a:pt x="1897" y="1538"/>
                  </a:lnTo>
                  <a:lnTo>
                    <a:pt x="2736" y="1418"/>
                  </a:lnTo>
                  <a:lnTo>
                    <a:pt x="3594" y="1338"/>
                  </a:lnTo>
                  <a:lnTo>
                    <a:pt x="3594" y="1338"/>
                  </a:lnTo>
                  <a:lnTo>
                    <a:pt x="369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47"/>
            <p:cNvSpPr/>
            <p:nvPr/>
          </p:nvSpPr>
          <p:spPr>
            <a:xfrm>
              <a:off x="1628775" y="2867250"/>
              <a:ext cx="116350" cy="69925"/>
            </a:xfrm>
            <a:custGeom>
              <a:avLst/>
              <a:gdLst/>
              <a:ahLst/>
              <a:cxnLst/>
              <a:rect l="l" t="t" r="r" b="b"/>
              <a:pathLst>
                <a:path w="4654" h="2797" fill="none" extrusionOk="0">
                  <a:moveTo>
                    <a:pt x="4334" y="1"/>
                  </a:moveTo>
                  <a:lnTo>
                    <a:pt x="4334" y="1"/>
                  </a:lnTo>
                  <a:lnTo>
                    <a:pt x="0" y="779"/>
                  </a:lnTo>
                  <a:lnTo>
                    <a:pt x="0" y="779"/>
                  </a:lnTo>
                  <a:lnTo>
                    <a:pt x="160" y="1279"/>
                  </a:lnTo>
                  <a:lnTo>
                    <a:pt x="300" y="1778"/>
                  </a:lnTo>
                  <a:lnTo>
                    <a:pt x="440" y="2277"/>
                  </a:lnTo>
                  <a:lnTo>
                    <a:pt x="560" y="2796"/>
                  </a:lnTo>
                  <a:lnTo>
                    <a:pt x="560" y="2796"/>
                  </a:lnTo>
                  <a:lnTo>
                    <a:pt x="2616" y="2337"/>
                  </a:lnTo>
                  <a:lnTo>
                    <a:pt x="4653" y="1878"/>
                  </a:lnTo>
                  <a:lnTo>
                    <a:pt x="4653" y="1878"/>
                  </a:lnTo>
                  <a:lnTo>
                    <a:pt x="4613" y="1378"/>
                  </a:lnTo>
                  <a:lnTo>
                    <a:pt x="4533" y="919"/>
                  </a:lnTo>
                  <a:lnTo>
                    <a:pt x="4453" y="440"/>
                  </a:lnTo>
                  <a:lnTo>
                    <a:pt x="43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47"/>
            <p:cNvSpPr/>
            <p:nvPr/>
          </p:nvSpPr>
          <p:spPr>
            <a:xfrm>
              <a:off x="1581850" y="2730475"/>
              <a:ext cx="110350" cy="95875"/>
            </a:xfrm>
            <a:custGeom>
              <a:avLst/>
              <a:gdLst/>
              <a:ahLst/>
              <a:cxnLst/>
              <a:rect l="l" t="t" r="r" b="b"/>
              <a:pathLst>
                <a:path w="4414" h="3835" fill="none" extrusionOk="0">
                  <a:moveTo>
                    <a:pt x="3615" y="0"/>
                  </a:moveTo>
                  <a:lnTo>
                    <a:pt x="3615" y="0"/>
                  </a:lnTo>
                  <a:lnTo>
                    <a:pt x="140" y="2237"/>
                  </a:lnTo>
                  <a:lnTo>
                    <a:pt x="140" y="2237"/>
                  </a:lnTo>
                  <a:lnTo>
                    <a:pt x="0" y="2337"/>
                  </a:lnTo>
                  <a:lnTo>
                    <a:pt x="0" y="2337"/>
                  </a:lnTo>
                  <a:lnTo>
                    <a:pt x="240" y="2696"/>
                  </a:lnTo>
                  <a:lnTo>
                    <a:pt x="460" y="3075"/>
                  </a:lnTo>
                  <a:lnTo>
                    <a:pt x="679" y="3455"/>
                  </a:lnTo>
                  <a:lnTo>
                    <a:pt x="879" y="3834"/>
                  </a:lnTo>
                  <a:lnTo>
                    <a:pt x="879" y="3834"/>
                  </a:lnTo>
                  <a:lnTo>
                    <a:pt x="1258" y="3595"/>
                  </a:lnTo>
                  <a:lnTo>
                    <a:pt x="1258" y="3595"/>
                  </a:lnTo>
                  <a:lnTo>
                    <a:pt x="2836" y="2516"/>
                  </a:lnTo>
                  <a:lnTo>
                    <a:pt x="4413" y="1418"/>
                  </a:lnTo>
                  <a:lnTo>
                    <a:pt x="4413" y="1418"/>
                  </a:lnTo>
                  <a:lnTo>
                    <a:pt x="4034" y="719"/>
                  </a:lnTo>
                  <a:lnTo>
                    <a:pt x="36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47"/>
            <p:cNvSpPr/>
            <p:nvPr/>
          </p:nvSpPr>
          <p:spPr>
            <a:xfrm>
              <a:off x="1524450" y="2638125"/>
              <a:ext cx="103350" cy="112825"/>
            </a:xfrm>
            <a:custGeom>
              <a:avLst/>
              <a:gdLst/>
              <a:ahLst/>
              <a:cxnLst/>
              <a:rect l="l" t="t" r="r" b="b"/>
              <a:pathLst>
                <a:path w="4134" h="4513" fill="none" extrusionOk="0">
                  <a:moveTo>
                    <a:pt x="3055" y="0"/>
                  </a:moveTo>
                  <a:lnTo>
                    <a:pt x="3055" y="0"/>
                  </a:lnTo>
                  <a:lnTo>
                    <a:pt x="0" y="3335"/>
                  </a:lnTo>
                  <a:lnTo>
                    <a:pt x="0" y="3335"/>
                  </a:lnTo>
                  <a:lnTo>
                    <a:pt x="599" y="3914"/>
                  </a:lnTo>
                  <a:lnTo>
                    <a:pt x="1138" y="4513"/>
                  </a:lnTo>
                  <a:lnTo>
                    <a:pt x="1138" y="4513"/>
                  </a:lnTo>
                  <a:lnTo>
                    <a:pt x="4134" y="1078"/>
                  </a:lnTo>
                  <a:lnTo>
                    <a:pt x="4134" y="1078"/>
                  </a:lnTo>
                  <a:lnTo>
                    <a:pt x="3874" y="799"/>
                  </a:lnTo>
                  <a:lnTo>
                    <a:pt x="3614" y="519"/>
                  </a:lnTo>
                  <a:lnTo>
                    <a:pt x="3335" y="240"/>
                  </a:lnTo>
                  <a:lnTo>
                    <a:pt x="30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47"/>
            <p:cNvSpPr/>
            <p:nvPr/>
          </p:nvSpPr>
          <p:spPr>
            <a:xfrm>
              <a:off x="1506975" y="2613150"/>
              <a:ext cx="53925" cy="85400"/>
            </a:xfrm>
            <a:custGeom>
              <a:avLst/>
              <a:gdLst/>
              <a:ahLst/>
              <a:cxnLst/>
              <a:rect l="l" t="t" r="r" b="b"/>
              <a:pathLst>
                <a:path w="2157" h="3416" fill="none" extrusionOk="0">
                  <a:moveTo>
                    <a:pt x="2157" y="1"/>
                  </a:moveTo>
                  <a:lnTo>
                    <a:pt x="2157" y="1"/>
                  </a:lnTo>
                  <a:lnTo>
                    <a:pt x="1518" y="1019"/>
                  </a:lnTo>
                  <a:lnTo>
                    <a:pt x="1518" y="1019"/>
                  </a:lnTo>
                  <a:lnTo>
                    <a:pt x="0" y="3415"/>
                  </a:lnTo>
                  <a:lnTo>
                    <a:pt x="0" y="3415"/>
                  </a:lnTo>
                  <a:lnTo>
                    <a:pt x="1078" y="1718"/>
                  </a:lnTo>
                  <a:lnTo>
                    <a:pt x="2157" y="1"/>
                  </a:lnTo>
                  <a:lnTo>
                    <a:pt x="21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47"/>
            <p:cNvSpPr/>
            <p:nvPr/>
          </p:nvSpPr>
          <p:spPr>
            <a:xfrm>
              <a:off x="1552900" y="2665075"/>
              <a:ext cx="119325" cy="123825"/>
            </a:xfrm>
            <a:custGeom>
              <a:avLst/>
              <a:gdLst/>
              <a:ahLst/>
              <a:cxnLst/>
              <a:rect l="l" t="t" r="r" b="b"/>
              <a:pathLst>
                <a:path w="4773" h="4953" extrusionOk="0">
                  <a:moveTo>
                    <a:pt x="2996" y="0"/>
                  </a:moveTo>
                  <a:lnTo>
                    <a:pt x="0" y="3435"/>
                  </a:lnTo>
                  <a:lnTo>
                    <a:pt x="320" y="3814"/>
                  </a:lnTo>
                  <a:lnTo>
                    <a:pt x="599" y="4174"/>
                  </a:lnTo>
                  <a:lnTo>
                    <a:pt x="879" y="4553"/>
                  </a:lnTo>
                  <a:lnTo>
                    <a:pt x="1158" y="4953"/>
                  </a:lnTo>
                  <a:lnTo>
                    <a:pt x="1298" y="4853"/>
                  </a:lnTo>
                  <a:lnTo>
                    <a:pt x="4773" y="2616"/>
                  </a:lnTo>
                  <a:lnTo>
                    <a:pt x="4373" y="1937"/>
                  </a:lnTo>
                  <a:lnTo>
                    <a:pt x="3934" y="1258"/>
                  </a:lnTo>
                  <a:lnTo>
                    <a:pt x="3475" y="619"/>
                  </a:lnTo>
                  <a:lnTo>
                    <a:pt x="3235" y="300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47"/>
            <p:cNvSpPr/>
            <p:nvPr/>
          </p:nvSpPr>
          <p:spPr>
            <a:xfrm>
              <a:off x="1552900" y="2665075"/>
              <a:ext cx="119325" cy="123825"/>
            </a:xfrm>
            <a:custGeom>
              <a:avLst/>
              <a:gdLst/>
              <a:ahLst/>
              <a:cxnLst/>
              <a:rect l="l" t="t" r="r" b="b"/>
              <a:pathLst>
                <a:path w="4773" h="4953" fill="none" extrusionOk="0">
                  <a:moveTo>
                    <a:pt x="2996" y="0"/>
                  </a:moveTo>
                  <a:lnTo>
                    <a:pt x="2996" y="0"/>
                  </a:lnTo>
                  <a:lnTo>
                    <a:pt x="0" y="3435"/>
                  </a:lnTo>
                  <a:lnTo>
                    <a:pt x="0" y="3435"/>
                  </a:lnTo>
                  <a:lnTo>
                    <a:pt x="320" y="3814"/>
                  </a:lnTo>
                  <a:lnTo>
                    <a:pt x="599" y="4174"/>
                  </a:lnTo>
                  <a:lnTo>
                    <a:pt x="879" y="4553"/>
                  </a:lnTo>
                  <a:lnTo>
                    <a:pt x="1158" y="4953"/>
                  </a:lnTo>
                  <a:lnTo>
                    <a:pt x="1158" y="4953"/>
                  </a:lnTo>
                  <a:lnTo>
                    <a:pt x="1298" y="4853"/>
                  </a:lnTo>
                  <a:lnTo>
                    <a:pt x="1298" y="4853"/>
                  </a:lnTo>
                  <a:lnTo>
                    <a:pt x="4773" y="2616"/>
                  </a:lnTo>
                  <a:lnTo>
                    <a:pt x="4773" y="2616"/>
                  </a:lnTo>
                  <a:lnTo>
                    <a:pt x="4373" y="1937"/>
                  </a:lnTo>
                  <a:lnTo>
                    <a:pt x="3934" y="1258"/>
                  </a:lnTo>
                  <a:lnTo>
                    <a:pt x="3475" y="619"/>
                  </a:lnTo>
                  <a:lnTo>
                    <a:pt x="3235" y="300"/>
                  </a:lnTo>
                  <a:lnTo>
                    <a:pt x="29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47"/>
            <p:cNvSpPr/>
            <p:nvPr/>
          </p:nvSpPr>
          <p:spPr>
            <a:xfrm>
              <a:off x="1603825" y="2765900"/>
              <a:ext cx="133300" cy="120850"/>
            </a:xfrm>
            <a:custGeom>
              <a:avLst/>
              <a:gdLst/>
              <a:ahLst/>
              <a:cxnLst/>
              <a:rect l="l" t="t" r="r" b="b"/>
              <a:pathLst>
                <a:path w="5332" h="4834" extrusionOk="0">
                  <a:moveTo>
                    <a:pt x="3534" y="1"/>
                  </a:moveTo>
                  <a:lnTo>
                    <a:pt x="1957" y="1099"/>
                  </a:lnTo>
                  <a:lnTo>
                    <a:pt x="379" y="2178"/>
                  </a:lnTo>
                  <a:lnTo>
                    <a:pt x="0" y="2417"/>
                  </a:lnTo>
                  <a:lnTo>
                    <a:pt x="280" y="3016"/>
                  </a:lnTo>
                  <a:lnTo>
                    <a:pt x="539" y="3615"/>
                  </a:lnTo>
                  <a:lnTo>
                    <a:pt x="779" y="4214"/>
                  </a:lnTo>
                  <a:lnTo>
                    <a:pt x="998" y="4833"/>
                  </a:lnTo>
                  <a:lnTo>
                    <a:pt x="5332" y="4055"/>
                  </a:lnTo>
                  <a:lnTo>
                    <a:pt x="5212" y="3655"/>
                  </a:lnTo>
                  <a:lnTo>
                    <a:pt x="5092" y="3276"/>
                  </a:lnTo>
                  <a:lnTo>
                    <a:pt x="4952" y="2896"/>
                  </a:lnTo>
                  <a:lnTo>
                    <a:pt x="4792" y="2537"/>
                  </a:lnTo>
                  <a:lnTo>
                    <a:pt x="4453" y="1778"/>
                  </a:lnTo>
                  <a:lnTo>
                    <a:pt x="4074" y="1019"/>
                  </a:lnTo>
                  <a:lnTo>
                    <a:pt x="353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47"/>
            <p:cNvSpPr/>
            <p:nvPr/>
          </p:nvSpPr>
          <p:spPr>
            <a:xfrm>
              <a:off x="1642750" y="2914175"/>
              <a:ext cx="103375" cy="69425"/>
            </a:xfrm>
            <a:custGeom>
              <a:avLst/>
              <a:gdLst/>
              <a:ahLst/>
              <a:cxnLst/>
              <a:rect l="l" t="t" r="r" b="b"/>
              <a:pathLst>
                <a:path w="4135" h="2777" extrusionOk="0">
                  <a:moveTo>
                    <a:pt x="4094" y="1"/>
                  </a:moveTo>
                  <a:lnTo>
                    <a:pt x="2057" y="460"/>
                  </a:lnTo>
                  <a:lnTo>
                    <a:pt x="1" y="919"/>
                  </a:lnTo>
                  <a:lnTo>
                    <a:pt x="200" y="1838"/>
                  </a:lnTo>
                  <a:lnTo>
                    <a:pt x="360" y="2776"/>
                  </a:lnTo>
                  <a:lnTo>
                    <a:pt x="1279" y="2716"/>
                  </a:lnTo>
                  <a:lnTo>
                    <a:pt x="2197" y="2676"/>
                  </a:lnTo>
                  <a:lnTo>
                    <a:pt x="4054" y="2636"/>
                  </a:lnTo>
                  <a:lnTo>
                    <a:pt x="4094" y="1798"/>
                  </a:lnTo>
                  <a:lnTo>
                    <a:pt x="4134" y="959"/>
                  </a:lnTo>
                  <a:lnTo>
                    <a:pt x="4114" y="480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47"/>
            <p:cNvSpPr/>
            <p:nvPr/>
          </p:nvSpPr>
          <p:spPr>
            <a:xfrm>
              <a:off x="1642750" y="2914175"/>
              <a:ext cx="103375" cy="69425"/>
            </a:xfrm>
            <a:custGeom>
              <a:avLst/>
              <a:gdLst/>
              <a:ahLst/>
              <a:cxnLst/>
              <a:rect l="l" t="t" r="r" b="b"/>
              <a:pathLst>
                <a:path w="4135" h="2777" fill="none" extrusionOk="0">
                  <a:moveTo>
                    <a:pt x="4094" y="1"/>
                  </a:moveTo>
                  <a:lnTo>
                    <a:pt x="4094" y="1"/>
                  </a:lnTo>
                  <a:lnTo>
                    <a:pt x="2057" y="460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200" y="1838"/>
                  </a:lnTo>
                  <a:lnTo>
                    <a:pt x="360" y="2776"/>
                  </a:lnTo>
                  <a:lnTo>
                    <a:pt x="360" y="2776"/>
                  </a:lnTo>
                  <a:lnTo>
                    <a:pt x="1279" y="2716"/>
                  </a:lnTo>
                  <a:lnTo>
                    <a:pt x="2197" y="2676"/>
                  </a:lnTo>
                  <a:lnTo>
                    <a:pt x="4054" y="2636"/>
                  </a:lnTo>
                  <a:lnTo>
                    <a:pt x="4054" y="2636"/>
                  </a:lnTo>
                  <a:lnTo>
                    <a:pt x="4094" y="1798"/>
                  </a:lnTo>
                  <a:lnTo>
                    <a:pt x="4134" y="959"/>
                  </a:lnTo>
                  <a:lnTo>
                    <a:pt x="4134" y="959"/>
                  </a:lnTo>
                  <a:lnTo>
                    <a:pt x="4114" y="480"/>
                  </a:lnTo>
                  <a:lnTo>
                    <a:pt x="409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47"/>
            <p:cNvSpPr/>
            <p:nvPr/>
          </p:nvSpPr>
          <p:spPr>
            <a:xfrm>
              <a:off x="1656725" y="3013525"/>
              <a:ext cx="84900" cy="71400"/>
            </a:xfrm>
            <a:custGeom>
              <a:avLst/>
              <a:gdLst/>
              <a:ahLst/>
              <a:cxnLst/>
              <a:rect l="l" t="t" r="r" b="b"/>
              <a:pathLst>
                <a:path w="3396" h="2856" extrusionOk="0">
                  <a:moveTo>
                    <a:pt x="3395" y="0"/>
                  </a:moveTo>
                  <a:lnTo>
                    <a:pt x="2537" y="80"/>
                  </a:lnTo>
                  <a:lnTo>
                    <a:pt x="1698" y="200"/>
                  </a:lnTo>
                  <a:lnTo>
                    <a:pt x="1" y="420"/>
                  </a:lnTo>
                  <a:lnTo>
                    <a:pt x="101" y="1558"/>
                  </a:lnTo>
                  <a:lnTo>
                    <a:pt x="160" y="2716"/>
                  </a:lnTo>
                  <a:lnTo>
                    <a:pt x="1698" y="2796"/>
                  </a:lnTo>
                  <a:lnTo>
                    <a:pt x="3256" y="2856"/>
                  </a:lnTo>
                  <a:lnTo>
                    <a:pt x="3256" y="2836"/>
                  </a:lnTo>
                  <a:lnTo>
                    <a:pt x="3256" y="2137"/>
                  </a:lnTo>
                  <a:lnTo>
                    <a:pt x="3295" y="1418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47"/>
            <p:cNvSpPr/>
            <p:nvPr/>
          </p:nvSpPr>
          <p:spPr>
            <a:xfrm>
              <a:off x="1656725" y="3013525"/>
              <a:ext cx="84900" cy="71400"/>
            </a:xfrm>
            <a:custGeom>
              <a:avLst/>
              <a:gdLst/>
              <a:ahLst/>
              <a:cxnLst/>
              <a:rect l="l" t="t" r="r" b="b"/>
              <a:pathLst>
                <a:path w="3396" h="2856" fill="none" extrusionOk="0">
                  <a:moveTo>
                    <a:pt x="3395" y="0"/>
                  </a:moveTo>
                  <a:lnTo>
                    <a:pt x="3395" y="0"/>
                  </a:lnTo>
                  <a:lnTo>
                    <a:pt x="2537" y="80"/>
                  </a:lnTo>
                  <a:lnTo>
                    <a:pt x="1698" y="200"/>
                  </a:lnTo>
                  <a:lnTo>
                    <a:pt x="1" y="420"/>
                  </a:lnTo>
                  <a:lnTo>
                    <a:pt x="1" y="420"/>
                  </a:lnTo>
                  <a:lnTo>
                    <a:pt x="101" y="1558"/>
                  </a:lnTo>
                  <a:lnTo>
                    <a:pt x="160" y="2716"/>
                  </a:lnTo>
                  <a:lnTo>
                    <a:pt x="160" y="2716"/>
                  </a:lnTo>
                  <a:lnTo>
                    <a:pt x="1698" y="2796"/>
                  </a:lnTo>
                  <a:lnTo>
                    <a:pt x="3256" y="2856"/>
                  </a:lnTo>
                  <a:lnTo>
                    <a:pt x="3256" y="2856"/>
                  </a:lnTo>
                  <a:lnTo>
                    <a:pt x="3256" y="2836"/>
                  </a:lnTo>
                  <a:lnTo>
                    <a:pt x="3256" y="2836"/>
                  </a:lnTo>
                  <a:lnTo>
                    <a:pt x="3256" y="2137"/>
                  </a:lnTo>
                  <a:lnTo>
                    <a:pt x="3295" y="1418"/>
                  </a:lnTo>
                  <a:lnTo>
                    <a:pt x="3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47"/>
            <p:cNvSpPr/>
            <p:nvPr/>
          </p:nvSpPr>
          <p:spPr>
            <a:xfrm>
              <a:off x="1661725" y="3130825"/>
              <a:ext cx="92875" cy="49450"/>
            </a:xfrm>
            <a:custGeom>
              <a:avLst/>
              <a:gdLst/>
              <a:ahLst/>
              <a:cxnLst/>
              <a:rect l="l" t="t" r="r" b="b"/>
              <a:pathLst>
                <a:path w="3715" h="1978" extrusionOk="0">
                  <a:moveTo>
                    <a:pt x="0" y="1"/>
                  </a:moveTo>
                  <a:lnTo>
                    <a:pt x="0" y="920"/>
                  </a:lnTo>
                  <a:lnTo>
                    <a:pt x="20" y="1698"/>
                  </a:lnTo>
                  <a:lnTo>
                    <a:pt x="1857" y="1858"/>
                  </a:lnTo>
                  <a:lnTo>
                    <a:pt x="3715" y="1978"/>
                  </a:lnTo>
                  <a:lnTo>
                    <a:pt x="3555" y="1519"/>
                  </a:lnTo>
                  <a:lnTo>
                    <a:pt x="3415" y="1039"/>
                  </a:lnTo>
                  <a:lnTo>
                    <a:pt x="3295" y="540"/>
                  </a:lnTo>
                  <a:lnTo>
                    <a:pt x="3195" y="41"/>
                  </a:lnTo>
                  <a:lnTo>
                    <a:pt x="1278" y="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47"/>
            <p:cNvSpPr/>
            <p:nvPr/>
          </p:nvSpPr>
          <p:spPr>
            <a:xfrm>
              <a:off x="1661725" y="3130825"/>
              <a:ext cx="92875" cy="49450"/>
            </a:xfrm>
            <a:custGeom>
              <a:avLst/>
              <a:gdLst/>
              <a:ahLst/>
              <a:cxnLst/>
              <a:rect l="l" t="t" r="r" b="b"/>
              <a:pathLst>
                <a:path w="3715" h="1978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920"/>
                  </a:lnTo>
                  <a:lnTo>
                    <a:pt x="0" y="920"/>
                  </a:lnTo>
                  <a:lnTo>
                    <a:pt x="20" y="1698"/>
                  </a:lnTo>
                  <a:lnTo>
                    <a:pt x="20" y="1698"/>
                  </a:lnTo>
                  <a:lnTo>
                    <a:pt x="1857" y="1858"/>
                  </a:lnTo>
                  <a:lnTo>
                    <a:pt x="3715" y="1978"/>
                  </a:lnTo>
                  <a:lnTo>
                    <a:pt x="3715" y="1978"/>
                  </a:lnTo>
                  <a:lnTo>
                    <a:pt x="3555" y="1519"/>
                  </a:lnTo>
                  <a:lnTo>
                    <a:pt x="3415" y="1039"/>
                  </a:lnTo>
                  <a:lnTo>
                    <a:pt x="3295" y="540"/>
                  </a:lnTo>
                  <a:lnTo>
                    <a:pt x="3195" y="41"/>
                  </a:lnTo>
                  <a:lnTo>
                    <a:pt x="3195" y="41"/>
                  </a:lnTo>
                  <a:lnTo>
                    <a:pt x="2576" y="41"/>
                  </a:lnTo>
                  <a:lnTo>
                    <a:pt x="2576" y="41"/>
                  </a:lnTo>
                  <a:lnTo>
                    <a:pt x="1278" y="4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47"/>
            <p:cNvSpPr/>
            <p:nvPr/>
          </p:nvSpPr>
          <p:spPr>
            <a:xfrm>
              <a:off x="1773550" y="3250650"/>
              <a:ext cx="33975" cy="84400"/>
            </a:xfrm>
            <a:custGeom>
              <a:avLst/>
              <a:gdLst/>
              <a:ahLst/>
              <a:cxnLst/>
              <a:rect l="l" t="t" r="r" b="b"/>
              <a:pathLst>
                <a:path w="1359" h="3376" extrusionOk="0">
                  <a:moveTo>
                    <a:pt x="919" y="0"/>
                  </a:moveTo>
                  <a:lnTo>
                    <a:pt x="719" y="819"/>
                  </a:lnTo>
                  <a:lnTo>
                    <a:pt x="500" y="1638"/>
                  </a:lnTo>
                  <a:lnTo>
                    <a:pt x="260" y="2457"/>
                  </a:lnTo>
                  <a:lnTo>
                    <a:pt x="0" y="3255"/>
                  </a:lnTo>
                  <a:lnTo>
                    <a:pt x="559" y="3375"/>
                  </a:lnTo>
                  <a:lnTo>
                    <a:pt x="779" y="2656"/>
                  </a:lnTo>
                  <a:lnTo>
                    <a:pt x="979" y="1917"/>
                  </a:lnTo>
                  <a:lnTo>
                    <a:pt x="1358" y="460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47"/>
            <p:cNvSpPr/>
            <p:nvPr/>
          </p:nvSpPr>
          <p:spPr>
            <a:xfrm>
              <a:off x="1643750" y="3250650"/>
              <a:ext cx="152775" cy="81400"/>
            </a:xfrm>
            <a:custGeom>
              <a:avLst/>
              <a:gdLst/>
              <a:ahLst/>
              <a:cxnLst/>
              <a:rect l="l" t="t" r="r" b="b"/>
              <a:pathLst>
                <a:path w="6111" h="3256" extrusionOk="0">
                  <a:moveTo>
                    <a:pt x="6111" y="0"/>
                  </a:moveTo>
                  <a:lnTo>
                    <a:pt x="5970" y="579"/>
                  </a:lnTo>
                  <a:lnTo>
                    <a:pt x="5970" y="579"/>
                  </a:lnTo>
                  <a:lnTo>
                    <a:pt x="5971" y="580"/>
                  </a:lnTo>
                  <a:lnTo>
                    <a:pt x="6111" y="0"/>
                  </a:lnTo>
                  <a:close/>
                  <a:moveTo>
                    <a:pt x="5532" y="2197"/>
                  </a:moveTo>
                  <a:lnTo>
                    <a:pt x="5528" y="2197"/>
                  </a:lnTo>
                  <a:lnTo>
                    <a:pt x="5528" y="2197"/>
                  </a:lnTo>
                  <a:lnTo>
                    <a:pt x="5487" y="2336"/>
                  </a:lnTo>
                  <a:lnTo>
                    <a:pt x="5532" y="2197"/>
                  </a:lnTo>
                  <a:close/>
                  <a:moveTo>
                    <a:pt x="5172" y="560"/>
                  </a:moveTo>
                  <a:lnTo>
                    <a:pt x="4274" y="580"/>
                  </a:lnTo>
                  <a:lnTo>
                    <a:pt x="3375" y="619"/>
                  </a:lnTo>
                  <a:lnTo>
                    <a:pt x="1598" y="739"/>
                  </a:lnTo>
                  <a:lnTo>
                    <a:pt x="640" y="819"/>
                  </a:lnTo>
                  <a:lnTo>
                    <a:pt x="600" y="1159"/>
                  </a:lnTo>
                  <a:lnTo>
                    <a:pt x="560" y="1498"/>
                  </a:lnTo>
                  <a:lnTo>
                    <a:pt x="500" y="1778"/>
                  </a:lnTo>
                  <a:lnTo>
                    <a:pt x="420" y="2037"/>
                  </a:lnTo>
                  <a:lnTo>
                    <a:pt x="340" y="2237"/>
                  </a:lnTo>
                  <a:lnTo>
                    <a:pt x="240" y="2397"/>
                  </a:lnTo>
                  <a:lnTo>
                    <a:pt x="200" y="2457"/>
                  </a:lnTo>
                  <a:lnTo>
                    <a:pt x="140" y="2497"/>
                  </a:lnTo>
                  <a:lnTo>
                    <a:pt x="80" y="2516"/>
                  </a:lnTo>
                  <a:lnTo>
                    <a:pt x="1" y="2516"/>
                  </a:lnTo>
                  <a:lnTo>
                    <a:pt x="200" y="2536"/>
                  </a:lnTo>
                  <a:lnTo>
                    <a:pt x="1438" y="2696"/>
                  </a:lnTo>
                  <a:lnTo>
                    <a:pt x="3475" y="2437"/>
                  </a:lnTo>
                  <a:lnTo>
                    <a:pt x="4513" y="2297"/>
                  </a:lnTo>
                  <a:lnTo>
                    <a:pt x="5528" y="2197"/>
                  </a:lnTo>
                  <a:lnTo>
                    <a:pt x="5528" y="2197"/>
                  </a:lnTo>
                  <a:lnTo>
                    <a:pt x="5692" y="1638"/>
                  </a:lnTo>
                  <a:lnTo>
                    <a:pt x="5911" y="819"/>
                  </a:lnTo>
                  <a:lnTo>
                    <a:pt x="5970" y="579"/>
                  </a:lnTo>
                  <a:lnTo>
                    <a:pt x="5970" y="579"/>
                  </a:lnTo>
                  <a:lnTo>
                    <a:pt x="5172" y="560"/>
                  </a:lnTo>
                  <a:close/>
                  <a:moveTo>
                    <a:pt x="5487" y="2336"/>
                  </a:moveTo>
                  <a:lnTo>
                    <a:pt x="5192" y="3255"/>
                  </a:lnTo>
                  <a:lnTo>
                    <a:pt x="5452" y="2457"/>
                  </a:lnTo>
                  <a:lnTo>
                    <a:pt x="5487" y="23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47"/>
            <p:cNvSpPr/>
            <p:nvPr/>
          </p:nvSpPr>
          <p:spPr>
            <a:xfrm>
              <a:off x="1643750" y="3250650"/>
              <a:ext cx="152775" cy="81400"/>
            </a:xfrm>
            <a:custGeom>
              <a:avLst/>
              <a:gdLst/>
              <a:ahLst/>
              <a:cxnLst/>
              <a:rect l="l" t="t" r="r" b="b"/>
              <a:pathLst>
                <a:path w="6111" h="3256" fill="none" extrusionOk="0">
                  <a:moveTo>
                    <a:pt x="6111" y="0"/>
                  </a:moveTo>
                  <a:lnTo>
                    <a:pt x="6111" y="0"/>
                  </a:lnTo>
                  <a:lnTo>
                    <a:pt x="5971" y="580"/>
                  </a:lnTo>
                  <a:lnTo>
                    <a:pt x="5971" y="580"/>
                  </a:lnTo>
                  <a:lnTo>
                    <a:pt x="5172" y="560"/>
                  </a:lnTo>
                  <a:lnTo>
                    <a:pt x="5172" y="560"/>
                  </a:lnTo>
                  <a:lnTo>
                    <a:pt x="4274" y="580"/>
                  </a:lnTo>
                  <a:lnTo>
                    <a:pt x="3375" y="619"/>
                  </a:lnTo>
                  <a:lnTo>
                    <a:pt x="1598" y="739"/>
                  </a:lnTo>
                  <a:lnTo>
                    <a:pt x="1598" y="739"/>
                  </a:lnTo>
                  <a:lnTo>
                    <a:pt x="640" y="819"/>
                  </a:lnTo>
                  <a:lnTo>
                    <a:pt x="640" y="819"/>
                  </a:lnTo>
                  <a:lnTo>
                    <a:pt x="600" y="1159"/>
                  </a:lnTo>
                  <a:lnTo>
                    <a:pt x="560" y="1498"/>
                  </a:lnTo>
                  <a:lnTo>
                    <a:pt x="500" y="1778"/>
                  </a:lnTo>
                  <a:lnTo>
                    <a:pt x="420" y="2037"/>
                  </a:lnTo>
                  <a:lnTo>
                    <a:pt x="340" y="2237"/>
                  </a:lnTo>
                  <a:lnTo>
                    <a:pt x="240" y="2397"/>
                  </a:lnTo>
                  <a:lnTo>
                    <a:pt x="200" y="2457"/>
                  </a:lnTo>
                  <a:lnTo>
                    <a:pt x="140" y="2497"/>
                  </a:lnTo>
                  <a:lnTo>
                    <a:pt x="80" y="2516"/>
                  </a:lnTo>
                  <a:lnTo>
                    <a:pt x="20" y="2516"/>
                  </a:lnTo>
                  <a:lnTo>
                    <a:pt x="20" y="2516"/>
                  </a:lnTo>
                  <a:lnTo>
                    <a:pt x="1" y="2516"/>
                  </a:lnTo>
                  <a:lnTo>
                    <a:pt x="1" y="2516"/>
                  </a:lnTo>
                  <a:lnTo>
                    <a:pt x="200" y="2536"/>
                  </a:lnTo>
                  <a:lnTo>
                    <a:pt x="200" y="2536"/>
                  </a:lnTo>
                  <a:lnTo>
                    <a:pt x="1438" y="2696"/>
                  </a:lnTo>
                  <a:lnTo>
                    <a:pt x="1438" y="2696"/>
                  </a:lnTo>
                  <a:lnTo>
                    <a:pt x="3475" y="2437"/>
                  </a:lnTo>
                  <a:lnTo>
                    <a:pt x="4513" y="2297"/>
                  </a:lnTo>
                  <a:lnTo>
                    <a:pt x="5532" y="2197"/>
                  </a:lnTo>
                  <a:lnTo>
                    <a:pt x="5532" y="2197"/>
                  </a:lnTo>
                  <a:lnTo>
                    <a:pt x="5532" y="2197"/>
                  </a:lnTo>
                  <a:lnTo>
                    <a:pt x="5532" y="2197"/>
                  </a:lnTo>
                  <a:lnTo>
                    <a:pt x="5192" y="3255"/>
                  </a:lnTo>
                  <a:lnTo>
                    <a:pt x="5192" y="3255"/>
                  </a:lnTo>
                  <a:lnTo>
                    <a:pt x="5192" y="3255"/>
                  </a:lnTo>
                  <a:lnTo>
                    <a:pt x="5192" y="3255"/>
                  </a:lnTo>
                  <a:lnTo>
                    <a:pt x="5452" y="2457"/>
                  </a:lnTo>
                  <a:lnTo>
                    <a:pt x="5692" y="1638"/>
                  </a:lnTo>
                  <a:lnTo>
                    <a:pt x="5911" y="819"/>
                  </a:lnTo>
                  <a:lnTo>
                    <a:pt x="6111" y="0"/>
                  </a:lnTo>
                  <a:lnTo>
                    <a:pt x="6111" y="0"/>
                  </a:lnTo>
                  <a:lnTo>
                    <a:pt x="61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47"/>
            <p:cNvSpPr/>
            <p:nvPr/>
          </p:nvSpPr>
          <p:spPr>
            <a:xfrm>
              <a:off x="1679700" y="3305550"/>
              <a:ext cx="102350" cy="26500"/>
            </a:xfrm>
            <a:custGeom>
              <a:avLst/>
              <a:gdLst/>
              <a:ahLst/>
              <a:cxnLst/>
              <a:rect l="l" t="t" r="r" b="b"/>
              <a:pathLst>
                <a:path w="4094" h="1060" extrusionOk="0">
                  <a:moveTo>
                    <a:pt x="4094" y="1"/>
                  </a:moveTo>
                  <a:lnTo>
                    <a:pt x="3075" y="101"/>
                  </a:lnTo>
                  <a:lnTo>
                    <a:pt x="2037" y="241"/>
                  </a:lnTo>
                  <a:lnTo>
                    <a:pt x="0" y="500"/>
                  </a:lnTo>
                  <a:lnTo>
                    <a:pt x="919" y="620"/>
                  </a:lnTo>
                  <a:lnTo>
                    <a:pt x="1857" y="740"/>
                  </a:lnTo>
                  <a:lnTo>
                    <a:pt x="2796" y="900"/>
                  </a:lnTo>
                  <a:lnTo>
                    <a:pt x="3754" y="1059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47"/>
            <p:cNvSpPr/>
            <p:nvPr/>
          </p:nvSpPr>
          <p:spPr>
            <a:xfrm>
              <a:off x="1679700" y="3305550"/>
              <a:ext cx="102350" cy="26500"/>
            </a:xfrm>
            <a:custGeom>
              <a:avLst/>
              <a:gdLst/>
              <a:ahLst/>
              <a:cxnLst/>
              <a:rect l="l" t="t" r="r" b="b"/>
              <a:pathLst>
                <a:path w="4094" h="1060" fill="none" extrusionOk="0">
                  <a:moveTo>
                    <a:pt x="4094" y="1"/>
                  </a:moveTo>
                  <a:lnTo>
                    <a:pt x="4094" y="1"/>
                  </a:lnTo>
                  <a:lnTo>
                    <a:pt x="3075" y="101"/>
                  </a:lnTo>
                  <a:lnTo>
                    <a:pt x="2037" y="241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919" y="620"/>
                  </a:lnTo>
                  <a:lnTo>
                    <a:pt x="1857" y="740"/>
                  </a:lnTo>
                  <a:lnTo>
                    <a:pt x="2796" y="900"/>
                  </a:lnTo>
                  <a:lnTo>
                    <a:pt x="3754" y="1059"/>
                  </a:lnTo>
                  <a:lnTo>
                    <a:pt x="3754" y="1059"/>
                  </a:lnTo>
                  <a:lnTo>
                    <a:pt x="409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47"/>
            <p:cNvSpPr/>
            <p:nvPr/>
          </p:nvSpPr>
          <p:spPr>
            <a:xfrm>
              <a:off x="1659725" y="3214700"/>
              <a:ext cx="136800" cy="56450"/>
            </a:xfrm>
            <a:custGeom>
              <a:avLst/>
              <a:gdLst/>
              <a:ahLst/>
              <a:cxnLst/>
              <a:rect l="l" t="t" r="r" b="b"/>
              <a:pathLst>
                <a:path w="5472" h="2258" extrusionOk="0">
                  <a:moveTo>
                    <a:pt x="120" y="1"/>
                  </a:moveTo>
                  <a:lnTo>
                    <a:pt x="80" y="1139"/>
                  </a:lnTo>
                  <a:lnTo>
                    <a:pt x="60" y="1718"/>
                  </a:lnTo>
                  <a:lnTo>
                    <a:pt x="1" y="2257"/>
                  </a:lnTo>
                  <a:lnTo>
                    <a:pt x="959" y="2177"/>
                  </a:lnTo>
                  <a:lnTo>
                    <a:pt x="2736" y="2057"/>
                  </a:lnTo>
                  <a:lnTo>
                    <a:pt x="3635" y="2018"/>
                  </a:lnTo>
                  <a:lnTo>
                    <a:pt x="4533" y="1998"/>
                  </a:lnTo>
                  <a:lnTo>
                    <a:pt x="5332" y="2018"/>
                  </a:lnTo>
                  <a:lnTo>
                    <a:pt x="5472" y="1438"/>
                  </a:lnTo>
                  <a:lnTo>
                    <a:pt x="5212" y="1119"/>
                  </a:lnTo>
                  <a:lnTo>
                    <a:pt x="4973" y="799"/>
                  </a:lnTo>
                  <a:lnTo>
                    <a:pt x="4733" y="480"/>
                  </a:lnTo>
                  <a:lnTo>
                    <a:pt x="4513" y="140"/>
                  </a:lnTo>
                  <a:lnTo>
                    <a:pt x="3415" y="101"/>
                  </a:lnTo>
                  <a:lnTo>
                    <a:pt x="2317" y="6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47"/>
            <p:cNvSpPr/>
            <p:nvPr/>
          </p:nvSpPr>
          <p:spPr>
            <a:xfrm>
              <a:off x="1659725" y="3214700"/>
              <a:ext cx="136800" cy="56450"/>
            </a:xfrm>
            <a:custGeom>
              <a:avLst/>
              <a:gdLst/>
              <a:ahLst/>
              <a:cxnLst/>
              <a:rect l="l" t="t" r="r" b="b"/>
              <a:pathLst>
                <a:path w="5472" h="2258" fill="none" extrusionOk="0">
                  <a:moveTo>
                    <a:pt x="120" y="1"/>
                  </a:moveTo>
                  <a:lnTo>
                    <a:pt x="120" y="1"/>
                  </a:lnTo>
                  <a:lnTo>
                    <a:pt x="80" y="1139"/>
                  </a:lnTo>
                  <a:lnTo>
                    <a:pt x="60" y="1718"/>
                  </a:lnTo>
                  <a:lnTo>
                    <a:pt x="1" y="2257"/>
                  </a:lnTo>
                  <a:lnTo>
                    <a:pt x="1" y="2257"/>
                  </a:lnTo>
                  <a:lnTo>
                    <a:pt x="959" y="2177"/>
                  </a:lnTo>
                  <a:lnTo>
                    <a:pt x="959" y="2177"/>
                  </a:lnTo>
                  <a:lnTo>
                    <a:pt x="2736" y="2057"/>
                  </a:lnTo>
                  <a:lnTo>
                    <a:pt x="3635" y="2018"/>
                  </a:lnTo>
                  <a:lnTo>
                    <a:pt x="4533" y="1998"/>
                  </a:lnTo>
                  <a:lnTo>
                    <a:pt x="4533" y="1998"/>
                  </a:lnTo>
                  <a:lnTo>
                    <a:pt x="5332" y="2018"/>
                  </a:lnTo>
                  <a:lnTo>
                    <a:pt x="5332" y="2018"/>
                  </a:lnTo>
                  <a:lnTo>
                    <a:pt x="5472" y="1438"/>
                  </a:lnTo>
                  <a:lnTo>
                    <a:pt x="5472" y="1438"/>
                  </a:lnTo>
                  <a:lnTo>
                    <a:pt x="5212" y="1119"/>
                  </a:lnTo>
                  <a:lnTo>
                    <a:pt x="4973" y="799"/>
                  </a:lnTo>
                  <a:lnTo>
                    <a:pt x="4733" y="480"/>
                  </a:lnTo>
                  <a:lnTo>
                    <a:pt x="4513" y="140"/>
                  </a:lnTo>
                  <a:lnTo>
                    <a:pt x="4513" y="140"/>
                  </a:lnTo>
                  <a:lnTo>
                    <a:pt x="3415" y="101"/>
                  </a:lnTo>
                  <a:lnTo>
                    <a:pt x="2317" y="61"/>
                  </a:lnTo>
                  <a:lnTo>
                    <a:pt x="1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47"/>
            <p:cNvSpPr/>
            <p:nvPr/>
          </p:nvSpPr>
          <p:spPr>
            <a:xfrm>
              <a:off x="1504475" y="2613150"/>
              <a:ext cx="96375" cy="108350"/>
            </a:xfrm>
            <a:custGeom>
              <a:avLst/>
              <a:gdLst/>
              <a:ahLst/>
              <a:cxnLst/>
              <a:rect l="l" t="t" r="r" b="b"/>
              <a:pathLst>
                <a:path w="3855" h="4334" extrusionOk="0">
                  <a:moveTo>
                    <a:pt x="2257" y="1"/>
                  </a:moveTo>
                  <a:lnTo>
                    <a:pt x="1178" y="1718"/>
                  </a:lnTo>
                  <a:lnTo>
                    <a:pt x="100" y="3415"/>
                  </a:lnTo>
                  <a:lnTo>
                    <a:pt x="40" y="3515"/>
                  </a:lnTo>
                  <a:lnTo>
                    <a:pt x="20" y="3535"/>
                  </a:lnTo>
                  <a:lnTo>
                    <a:pt x="0" y="3575"/>
                  </a:lnTo>
                  <a:lnTo>
                    <a:pt x="0" y="3615"/>
                  </a:lnTo>
                  <a:lnTo>
                    <a:pt x="619" y="4154"/>
                  </a:lnTo>
                  <a:lnTo>
                    <a:pt x="799" y="4334"/>
                  </a:lnTo>
                  <a:lnTo>
                    <a:pt x="3854" y="999"/>
                  </a:lnTo>
                  <a:lnTo>
                    <a:pt x="3475" y="699"/>
                  </a:lnTo>
                  <a:lnTo>
                    <a:pt x="3075" y="440"/>
                  </a:lnTo>
                  <a:lnTo>
                    <a:pt x="2676" y="200"/>
                  </a:lnTo>
                  <a:lnTo>
                    <a:pt x="22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47"/>
            <p:cNvSpPr/>
            <p:nvPr/>
          </p:nvSpPr>
          <p:spPr>
            <a:xfrm>
              <a:off x="1504475" y="2613150"/>
              <a:ext cx="96375" cy="108350"/>
            </a:xfrm>
            <a:custGeom>
              <a:avLst/>
              <a:gdLst/>
              <a:ahLst/>
              <a:cxnLst/>
              <a:rect l="l" t="t" r="r" b="b"/>
              <a:pathLst>
                <a:path w="3855" h="4334" fill="none" extrusionOk="0">
                  <a:moveTo>
                    <a:pt x="2257" y="1"/>
                  </a:moveTo>
                  <a:lnTo>
                    <a:pt x="2257" y="1"/>
                  </a:lnTo>
                  <a:lnTo>
                    <a:pt x="1178" y="1718"/>
                  </a:lnTo>
                  <a:lnTo>
                    <a:pt x="100" y="3415"/>
                  </a:lnTo>
                  <a:lnTo>
                    <a:pt x="100" y="3415"/>
                  </a:lnTo>
                  <a:lnTo>
                    <a:pt x="100" y="3415"/>
                  </a:lnTo>
                  <a:lnTo>
                    <a:pt x="40" y="3515"/>
                  </a:lnTo>
                  <a:lnTo>
                    <a:pt x="40" y="3515"/>
                  </a:lnTo>
                  <a:lnTo>
                    <a:pt x="20" y="3535"/>
                  </a:lnTo>
                  <a:lnTo>
                    <a:pt x="20" y="3535"/>
                  </a:lnTo>
                  <a:lnTo>
                    <a:pt x="0" y="3575"/>
                  </a:lnTo>
                  <a:lnTo>
                    <a:pt x="0" y="3575"/>
                  </a:lnTo>
                  <a:lnTo>
                    <a:pt x="0" y="3615"/>
                  </a:lnTo>
                  <a:lnTo>
                    <a:pt x="0" y="3615"/>
                  </a:lnTo>
                  <a:lnTo>
                    <a:pt x="619" y="4154"/>
                  </a:lnTo>
                  <a:lnTo>
                    <a:pt x="619" y="4154"/>
                  </a:lnTo>
                  <a:lnTo>
                    <a:pt x="799" y="4334"/>
                  </a:lnTo>
                  <a:lnTo>
                    <a:pt x="799" y="4334"/>
                  </a:lnTo>
                  <a:lnTo>
                    <a:pt x="3854" y="999"/>
                  </a:lnTo>
                  <a:lnTo>
                    <a:pt x="3854" y="999"/>
                  </a:lnTo>
                  <a:lnTo>
                    <a:pt x="3475" y="699"/>
                  </a:lnTo>
                  <a:lnTo>
                    <a:pt x="3075" y="440"/>
                  </a:lnTo>
                  <a:lnTo>
                    <a:pt x="2676" y="200"/>
                  </a:lnTo>
                  <a:lnTo>
                    <a:pt x="22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47"/>
            <p:cNvSpPr/>
            <p:nvPr/>
          </p:nvSpPr>
          <p:spPr>
            <a:xfrm>
              <a:off x="2069075" y="3394925"/>
              <a:ext cx="645000" cy="802750"/>
            </a:xfrm>
            <a:custGeom>
              <a:avLst/>
              <a:gdLst/>
              <a:ahLst/>
              <a:cxnLst/>
              <a:rect l="l" t="t" r="r" b="b"/>
              <a:pathLst>
                <a:path w="25800" h="32110" extrusionOk="0">
                  <a:moveTo>
                    <a:pt x="11862" y="0"/>
                  </a:move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00" y="6370"/>
                  </a:lnTo>
                  <a:lnTo>
                    <a:pt x="61" y="6510"/>
                  </a:lnTo>
                  <a:lnTo>
                    <a:pt x="21" y="6670"/>
                  </a:lnTo>
                  <a:lnTo>
                    <a:pt x="1" y="6830"/>
                  </a:lnTo>
                  <a:lnTo>
                    <a:pt x="1" y="7149"/>
                  </a:lnTo>
                  <a:lnTo>
                    <a:pt x="41" y="7469"/>
                  </a:lnTo>
                  <a:lnTo>
                    <a:pt x="120" y="7788"/>
                  </a:lnTo>
                  <a:lnTo>
                    <a:pt x="240" y="8108"/>
                  </a:lnTo>
                  <a:lnTo>
                    <a:pt x="400" y="8387"/>
                  </a:lnTo>
                  <a:lnTo>
                    <a:pt x="580" y="8687"/>
                  </a:lnTo>
                  <a:lnTo>
                    <a:pt x="799" y="8946"/>
                  </a:lnTo>
                  <a:lnTo>
                    <a:pt x="1019" y="9206"/>
                  </a:lnTo>
                  <a:lnTo>
                    <a:pt x="1279" y="9426"/>
                  </a:lnTo>
                  <a:lnTo>
                    <a:pt x="1558" y="9645"/>
                  </a:lnTo>
                  <a:lnTo>
                    <a:pt x="1838" y="9805"/>
                  </a:lnTo>
                  <a:lnTo>
                    <a:pt x="2117" y="9965"/>
                  </a:lnTo>
                  <a:lnTo>
                    <a:pt x="2417" y="10084"/>
                  </a:lnTo>
                  <a:lnTo>
                    <a:pt x="2716" y="10164"/>
                  </a:lnTo>
                  <a:lnTo>
                    <a:pt x="2916" y="10184"/>
                  </a:lnTo>
                  <a:lnTo>
                    <a:pt x="3096" y="10204"/>
                  </a:lnTo>
                  <a:lnTo>
                    <a:pt x="3295" y="10204"/>
                  </a:lnTo>
                  <a:lnTo>
                    <a:pt x="3475" y="10164"/>
                  </a:lnTo>
                  <a:lnTo>
                    <a:pt x="3655" y="10144"/>
                  </a:lnTo>
                  <a:lnTo>
                    <a:pt x="3835" y="10084"/>
                  </a:lnTo>
                  <a:lnTo>
                    <a:pt x="4174" y="9945"/>
                  </a:lnTo>
                  <a:lnTo>
                    <a:pt x="4514" y="9785"/>
                  </a:lnTo>
                  <a:lnTo>
                    <a:pt x="4853" y="9605"/>
                  </a:lnTo>
                  <a:lnTo>
                    <a:pt x="5192" y="9426"/>
                  </a:lnTo>
                  <a:lnTo>
                    <a:pt x="5532" y="9246"/>
                  </a:lnTo>
                  <a:lnTo>
                    <a:pt x="5951" y="9066"/>
                  </a:lnTo>
                  <a:lnTo>
                    <a:pt x="6371" y="8946"/>
                  </a:lnTo>
                  <a:lnTo>
                    <a:pt x="6790" y="8846"/>
                  </a:lnTo>
                  <a:lnTo>
                    <a:pt x="7209" y="8806"/>
                  </a:lnTo>
                  <a:lnTo>
                    <a:pt x="7629" y="8787"/>
                  </a:lnTo>
                  <a:lnTo>
                    <a:pt x="8028" y="8826"/>
                  </a:lnTo>
                  <a:lnTo>
                    <a:pt x="8407" y="8906"/>
                  </a:lnTo>
                  <a:lnTo>
                    <a:pt x="8787" y="9006"/>
                  </a:lnTo>
                  <a:lnTo>
                    <a:pt x="9146" y="9166"/>
                  </a:lnTo>
                  <a:lnTo>
                    <a:pt x="9326" y="9266"/>
                  </a:lnTo>
                  <a:lnTo>
                    <a:pt x="9486" y="9366"/>
                  </a:lnTo>
                  <a:lnTo>
                    <a:pt x="9645" y="9485"/>
                  </a:lnTo>
                  <a:lnTo>
                    <a:pt x="9805" y="9605"/>
                  </a:lnTo>
                  <a:lnTo>
                    <a:pt x="9945" y="9745"/>
                  </a:lnTo>
                  <a:lnTo>
                    <a:pt x="10085" y="9885"/>
                  </a:lnTo>
                  <a:lnTo>
                    <a:pt x="10224" y="10045"/>
                  </a:lnTo>
                  <a:lnTo>
                    <a:pt x="10344" y="10224"/>
                  </a:lnTo>
                  <a:lnTo>
                    <a:pt x="10444" y="10404"/>
                  </a:lnTo>
                  <a:lnTo>
                    <a:pt x="10564" y="10584"/>
                  </a:lnTo>
                  <a:lnTo>
                    <a:pt x="10644" y="10783"/>
                  </a:lnTo>
                  <a:lnTo>
                    <a:pt x="10744" y="10983"/>
                  </a:lnTo>
                  <a:lnTo>
                    <a:pt x="10804" y="11223"/>
                  </a:lnTo>
                  <a:lnTo>
                    <a:pt x="10883" y="11442"/>
                  </a:lnTo>
                  <a:lnTo>
                    <a:pt x="10943" y="11722"/>
                  </a:lnTo>
                  <a:lnTo>
                    <a:pt x="10983" y="12001"/>
                  </a:lnTo>
                  <a:lnTo>
                    <a:pt x="11003" y="12281"/>
                  </a:lnTo>
                  <a:lnTo>
                    <a:pt x="11003" y="12581"/>
                  </a:lnTo>
                  <a:lnTo>
                    <a:pt x="11003" y="12860"/>
                  </a:lnTo>
                  <a:lnTo>
                    <a:pt x="10983" y="13140"/>
                  </a:lnTo>
                  <a:lnTo>
                    <a:pt x="10963" y="13419"/>
                  </a:lnTo>
                  <a:lnTo>
                    <a:pt x="10923" y="13719"/>
                  </a:lnTo>
                  <a:lnTo>
                    <a:pt x="10804" y="14298"/>
                  </a:lnTo>
                  <a:lnTo>
                    <a:pt x="10644" y="14877"/>
                  </a:lnTo>
                  <a:lnTo>
                    <a:pt x="10464" y="15436"/>
                  </a:lnTo>
                  <a:lnTo>
                    <a:pt x="10244" y="16015"/>
                  </a:lnTo>
                  <a:lnTo>
                    <a:pt x="9805" y="17173"/>
                  </a:lnTo>
                  <a:lnTo>
                    <a:pt x="9346" y="18312"/>
                  </a:lnTo>
                  <a:lnTo>
                    <a:pt x="9146" y="18891"/>
                  </a:lnTo>
                  <a:lnTo>
                    <a:pt x="8966" y="19450"/>
                  </a:lnTo>
                  <a:lnTo>
                    <a:pt x="8827" y="20009"/>
                  </a:lnTo>
                  <a:lnTo>
                    <a:pt x="8707" y="20548"/>
                  </a:lnTo>
                  <a:lnTo>
                    <a:pt x="8667" y="20927"/>
                  </a:lnTo>
                  <a:lnTo>
                    <a:pt x="8627" y="21287"/>
                  </a:lnTo>
                  <a:lnTo>
                    <a:pt x="8587" y="21666"/>
                  </a:lnTo>
                  <a:lnTo>
                    <a:pt x="8567" y="22046"/>
                  </a:lnTo>
                  <a:lnTo>
                    <a:pt x="8567" y="22405"/>
                  </a:lnTo>
                  <a:lnTo>
                    <a:pt x="8587" y="22784"/>
                  </a:lnTo>
                  <a:lnTo>
                    <a:pt x="8607" y="23164"/>
                  </a:lnTo>
                  <a:lnTo>
                    <a:pt x="8647" y="23523"/>
                  </a:lnTo>
                  <a:lnTo>
                    <a:pt x="8747" y="24262"/>
                  </a:lnTo>
                  <a:lnTo>
                    <a:pt x="8887" y="25001"/>
                  </a:lnTo>
                  <a:lnTo>
                    <a:pt x="9086" y="25720"/>
                  </a:lnTo>
                  <a:lnTo>
                    <a:pt x="9326" y="26419"/>
                  </a:lnTo>
                  <a:lnTo>
                    <a:pt x="9605" y="27118"/>
                  </a:lnTo>
                  <a:lnTo>
                    <a:pt x="9925" y="27777"/>
                  </a:lnTo>
                  <a:lnTo>
                    <a:pt x="10304" y="28436"/>
                  </a:lnTo>
                  <a:lnTo>
                    <a:pt x="10704" y="29055"/>
                  </a:lnTo>
                  <a:lnTo>
                    <a:pt x="10923" y="29354"/>
                  </a:lnTo>
                  <a:lnTo>
                    <a:pt x="11143" y="29654"/>
                  </a:lnTo>
                  <a:lnTo>
                    <a:pt x="11383" y="29953"/>
                  </a:lnTo>
                  <a:lnTo>
                    <a:pt x="11642" y="30233"/>
                  </a:lnTo>
                  <a:lnTo>
                    <a:pt x="11882" y="30492"/>
                  </a:lnTo>
                  <a:lnTo>
                    <a:pt x="12161" y="30752"/>
                  </a:lnTo>
                  <a:lnTo>
                    <a:pt x="12421" y="31012"/>
                  </a:lnTo>
                  <a:lnTo>
                    <a:pt x="12701" y="31251"/>
                  </a:lnTo>
                  <a:lnTo>
                    <a:pt x="13000" y="31491"/>
                  </a:lnTo>
                  <a:lnTo>
                    <a:pt x="13320" y="31690"/>
                  </a:lnTo>
                  <a:lnTo>
                    <a:pt x="13639" y="31870"/>
                  </a:lnTo>
                  <a:lnTo>
                    <a:pt x="13959" y="31990"/>
                  </a:lnTo>
                  <a:lnTo>
                    <a:pt x="14138" y="32050"/>
                  </a:lnTo>
                  <a:lnTo>
                    <a:pt x="14318" y="32090"/>
                  </a:lnTo>
                  <a:lnTo>
                    <a:pt x="14478" y="32110"/>
                  </a:lnTo>
                  <a:lnTo>
                    <a:pt x="14837" y="32110"/>
                  </a:lnTo>
                  <a:lnTo>
                    <a:pt x="15017" y="32090"/>
                  </a:lnTo>
                  <a:lnTo>
                    <a:pt x="15217" y="32050"/>
                  </a:lnTo>
                  <a:lnTo>
                    <a:pt x="15396" y="31990"/>
                  </a:lnTo>
                  <a:lnTo>
                    <a:pt x="15596" y="31910"/>
                  </a:lnTo>
                  <a:lnTo>
                    <a:pt x="15776" y="31830"/>
                  </a:lnTo>
                  <a:lnTo>
                    <a:pt x="16135" y="31631"/>
                  </a:lnTo>
                  <a:lnTo>
                    <a:pt x="16495" y="31391"/>
                  </a:lnTo>
                  <a:lnTo>
                    <a:pt x="16814" y="31151"/>
                  </a:lnTo>
                  <a:lnTo>
                    <a:pt x="17433" y="30672"/>
                  </a:lnTo>
                  <a:lnTo>
                    <a:pt x="18012" y="30193"/>
                  </a:lnTo>
                  <a:lnTo>
                    <a:pt x="18611" y="29714"/>
                  </a:lnTo>
                  <a:lnTo>
                    <a:pt x="19170" y="29214"/>
                  </a:lnTo>
                  <a:lnTo>
                    <a:pt x="19749" y="28695"/>
                  </a:lnTo>
                  <a:lnTo>
                    <a:pt x="20309" y="28176"/>
                  </a:lnTo>
                  <a:lnTo>
                    <a:pt x="21407" y="27118"/>
                  </a:lnTo>
                  <a:lnTo>
                    <a:pt x="22485" y="26019"/>
                  </a:lnTo>
                  <a:lnTo>
                    <a:pt x="23543" y="24921"/>
                  </a:lnTo>
                  <a:lnTo>
                    <a:pt x="24562" y="23783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47"/>
            <p:cNvSpPr/>
            <p:nvPr/>
          </p:nvSpPr>
          <p:spPr>
            <a:xfrm>
              <a:off x="2069075" y="3394925"/>
              <a:ext cx="645000" cy="802750"/>
            </a:xfrm>
            <a:custGeom>
              <a:avLst/>
              <a:gdLst/>
              <a:ahLst/>
              <a:cxnLst/>
              <a:rect l="l" t="t" r="r" b="b"/>
              <a:pathLst>
                <a:path w="25800" h="32110" fill="none" extrusionOk="0">
                  <a:moveTo>
                    <a:pt x="25241" y="21546"/>
                  </a:move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lnTo>
                    <a:pt x="11862" y="0"/>
                  </a:ln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60" y="6211"/>
                  </a:lnTo>
                  <a:lnTo>
                    <a:pt x="100" y="6370"/>
                  </a:lnTo>
                  <a:lnTo>
                    <a:pt x="61" y="6510"/>
                  </a:lnTo>
                  <a:lnTo>
                    <a:pt x="21" y="6670"/>
                  </a:lnTo>
                  <a:lnTo>
                    <a:pt x="1" y="6830"/>
                  </a:lnTo>
                  <a:lnTo>
                    <a:pt x="1" y="7149"/>
                  </a:lnTo>
                  <a:lnTo>
                    <a:pt x="41" y="7469"/>
                  </a:lnTo>
                  <a:lnTo>
                    <a:pt x="120" y="7788"/>
                  </a:lnTo>
                  <a:lnTo>
                    <a:pt x="240" y="8108"/>
                  </a:lnTo>
                  <a:lnTo>
                    <a:pt x="400" y="8387"/>
                  </a:lnTo>
                  <a:lnTo>
                    <a:pt x="580" y="8687"/>
                  </a:lnTo>
                  <a:lnTo>
                    <a:pt x="799" y="8946"/>
                  </a:lnTo>
                  <a:lnTo>
                    <a:pt x="1019" y="9206"/>
                  </a:lnTo>
                  <a:lnTo>
                    <a:pt x="1279" y="9426"/>
                  </a:lnTo>
                  <a:lnTo>
                    <a:pt x="1558" y="9645"/>
                  </a:lnTo>
                  <a:lnTo>
                    <a:pt x="1838" y="9805"/>
                  </a:lnTo>
                  <a:lnTo>
                    <a:pt x="2117" y="9965"/>
                  </a:lnTo>
                  <a:lnTo>
                    <a:pt x="2417" y="10084"/>
                  </a:lnTo>
                  <a:lnTo>
                    <a:pt x="2716" y="10164"/>
                  </a:lnTo>
                  <a:lnTo>
                    <a:pt x="2716" y="10164"/>
                  </a:lnTo>
                  <a:lnTo>
                    <a:pt x="2916" y="10184"/>
                  </a:lnTo>
                  <a:lnTo>
                    <a:pt x="3096" y="10204"/>
                  </a:lnTo>
                  <a:lnTo>
                    <a:pt x="3295" y="10204"/>
                  </a:lnTo>
                  <a:lnTo>
                    <a:pt x="3475" y="10164"/>
                  </a:lnTo>
                  <a:lnTo>
                    <a:pt x="3655" y="10144"/>
                  </a:lnTo>
                  <a:lnTo>
                    <a:pt x="3835" y="10084"/>
                  </a:lnTo>
                  <a:lnTo>
                    <a:pt x="4174" y="9945"/>
                  </a:lnTo>
                  <a:lnTo>
                    <a:pt x="4514" y="9785"/>
                  </a:lnTo>
                  <a:lnTo>
                    <a:pt x="4853" y="9605"/>
                  </a:lnTo>
                  <a:lnTo>
                    <a:pt x="5192" y="9426"/>
                  </a:lnTo>
                  <a:lnTo>
                    <a:pt x="5532" y="9246"/>
                  </a:lnTo>
                  <a:lnTo>
                    <a:pt x="5532" y="9246"/>
                  </a:lnTo>
                  <a:lnTo>
                    <a:pt x="5951" y="9066"/>
                  </a:lnTo>
                  <a:lnTo>
                    <a:pt x="6371" y="8946"/>
                  </a:lnTo>
                  <a:lnTo>
                    <a:pt x="6790" y="8846"/>
                  </a:lnTo>
                  <a:lnTo>
                    <a:pt x="7209" y="8806"/>
                  </a:lnTo>
                  <a:lnTo>
                    <a:pt x="7629" y="8787"/>
                  </a:lnTo>
                  <a:lnTo>
                    <a:pt x="8028" y="8826"/>
                  </a:lnTo>
                  <a:lnTo>
                    <a:pt x="8407" y="8906"/>
                  </a:lnTo>
                  <a:lnTo>
                    <a:pt x="8787" y="9006"/>
                  </a:lnTo>
                  <a:lnTo>
                    <a:pt x="9146" y="9166"/>
                  </a:lnTo>
                  <a:lnTo>
                    <a:pt x="9326" y="9266"/>
                  </a:lnTo>
                  <a:lnTo>
                    <a:pt x="9486" y="9366"/>
                  </a:lnTo>
                  <a:lnTo>
                    <a:pt x="9645" y="9485"/>
                  </a:lnTo>
                  <a:lnTo>
                    <a:pt x="9805" y="9605"/>
                  </a:lnTo>
                  <a:lnTo>
                    <a:pt x="9945" y="9745"/>
                  </a:lnTo>
                  <a:lnTo>
                    <a:pt x="10085" y="9885"/>
                  </a:lnTo>
                  <a:lnTo>
                    <a:pt x="10224" y="10045"/>
                  </a:lnTo>
                  <a:lnTo>
                    <a:pt x="10344" y="10224"/>
                  </a:lnTo>
                  <a:lnTo>
                    <a:pt x="10444" y="10404"/>
                  </a:lnTo>
                  <a:lnTo>
                    <a:pt x="10564" y="10584"/>
                  </a:lnTo>
                  <a:lnTo>
                    <a:pt x="10644" y="10783"/>
                  </a:lnTo>
                  <a:lnTo>
                    <a:pt x="10744" y="10983"/>
                  </a:lnTo>
                  <a:lnTo>
                    <a:pt x="10804" y="11223"/>
                  </a:lnTo>
                  <a:lnTo>
                    <a:pt x="10883" y="11442"/>
                  </a:lnTo>
                  <a:lnTo>
                    <a:pt x="10883" y="11442"/>
                  </a:lnTo>
                  <a:lnTo>
                    <a:pt x="10943" y="11722"/>
                  </a:lnTo>
                  <a:lnTo>
                    <a:pt x="10983" y="12001"/>
                  </a:lnTo>
                  <a:lnTo>
                    <a:pt x="11003" y="12281"/>
                  </a:lnTo>
                  <a:lnTo>
                    <a:pt x="11003" y="12581"/>
                  </a:lnTo>
                  <a:lnTo>
                    <a:pt x="11003" y="12860"/>
                  </a:lnTo>
                  <a:lnTo>
                    <a:pt x="10983" y="13140"/>
                  </a:lnTo>
                  <a:lnTo>
                    <a:pt x="10963" y="13419"/>
                  </a:lnTo>
                  <a:lnTo>
                    <a:pt x="10923" y="13719"/>
                  </a:lnTo>
                  <a:lnTo>
                    <a:pt x="10804" y="14298"/>
                  </a:lnTo>
                  <a:lnTo>
                    <a:pt x="10644" y="14877"/>
                  </a:lnTo>
                  <a:lnTo>
                    <a:pt x="10464" y="15436"/>
                  </a:lnTo>
                  <a:lnTo>
                    <a:pt x="10244" y="16015"/>
                  </a:lnTo>
                  <a:lnTo>
                    <a:pt x="9805" y="17173"/>
                  </a:lnTo>
                  <a:lnTo>
                    <a:pt x="9346" y="18312"/>
                  </a:lnTo>
                  <a:lnTo>
                    <a:pt x="9146" y="18891"/>
                  </a:lnTo>
                  <a:lnTo>
                    <a:pt x="8966" y="19450"/>
                  </a:lnTo>
                  <a:lnTo>
                    <a:pt x="8827" y="20009"/>
                  </a:lnTo>
                  <a:lnTo>
                    <a:pt x="8707" y="20548"/>
                  </a:lnTo>
                  <a:lnTo>
                    <a:pt x="8707" y="20548"/>
                  </a:lnTo>
                  <a:lnTo>
                    <a:pt x="8667" y="20927"/>
                  </a:lnTo>
                  <a:lnTo>
                    <a:pt x="8627" y="21287"/>
                  </a:lnTo>
                  <a:lnTo>
                    <a:pt x="8587" y="21666"/>
                  </a:lnTo>
                  <a:lnTo>
                    <a:pt x="8567" y="22046"/>
                  </a:lnTo>
                  <a:lnTo>
                    <a:pt x="8567" y="22405"/>
                  </a:lnTo>
                  <a:lnTo>
                    <a:pt x="8587" y="22784"/>
                  </a:lnTo>
                  <a:lnTo>
                    <a:pt x="8607" y="23164"/>
                  </a:lnTo>
                  <a:lnTo>
                    <a:pt x="8647" y="23523"/>
                  </a:lnTo>
                  <a:lnTo>
                    <a:pt x="8747" y="24262"/>
                  </a:lnTo>
                  <a:lnTo>
                    <a:pt x="8887" y="25001"/>
                  </a:lnTo>
                  <a:lnTo>
                    <a:pt x="9086" y="25720"/>
                  </a:lnTo>
                  <a:lnTo>
                    <a:pt x="9326" y="26419"/>
                  </a:lnTo>
                  <a:lnTo>
                    <a:pt x="9605" y="27118"/>
                  </a:lnTo>
                  <a:lnTo>
                    <a:pt x="9925" y="27777"/>
                  </a:lnTo>
                  <a:lnTo>
                    <a:pt x="10304" y="28436"/>
                  </a:lnTo>
                  <a:lnTo>
                    <a:pt x="10704" y="29055"/>
                  </a:lnTo>
                  <a:lnTo>
                    <a:pt x="10923" y="29354"/>
                  </a:lnTo>
                  <a:lnTo>
                    <a:pt x="11143" y="29654"/>
                  </a:lnTo>
                  <a:lnTo>
                    <a:pt x="11383" y="29953"/>
                  </a:lnTo>
                  <a:lnTo>
                    <a:pt x="11642" y="30233"/>
                  </a:lnTo>
                  <a:lnTo>
                    <a:pt x="11882" y="30492"/>
                  </a:lnTo>
                  <a:lnTo>
                    <a:pt x="12161" y="30752"/>
                  </a:lnTo>
                  <a:lnTo>
                    <a:pt x="12421" y="31012"/>
                  </a:lnTo>
                  <a:lnTo>
                    <a:pt x="12701" y="31251"/>
                  </a:lnTo>
                  <a:lnTo>
                    <a:pt x="12701" y="31251"/>
                  </a:lnTo>
                  <a:lnTo>
                    <a:pt x="13000" y="31491"/>
                  </a:lnTo>
                  <a:lnTo>
                    <a:pt x="13320" y="31690"/>
                  </a:lnTo>
                  <a:lnTo>
                    <a:pt x="13639" y="31870"/>
                  </a:lnTo>
                  <a:lnTo>
                    <a:pt x="13959" y="31990"/>
                  </a:lnTo>
                  <a:lnTo>
                    <a:pt x="14138" y="32050"/>
                  </a:lnTo>
                  <a:lnTo>
                    <a:pt x="14318" y="32090"/>
                  </a:lnTo>
                  <a:lnTo>
                    <a:pt x="14478" y="32110"/>
                  </a:lnTo>
                  <a:lnTo>
                    <a:pt x="14657" y="32110"/>
                  </a:lnTo>
                  <a:lnTo>
                    <a:pt x="14837" y="32110"/>
                  </a:lnTo>
                  <a:lnTo>
                    <a:pt x="15017" y="32090"/>
                  </a:lnTo>
                  <a:lnTo>
                    <a:pt x="15217" y="32050"/>
                  </a:lnTo>
                  <a:lnTo>
                    <a:pt x="15396" y="31990"/>
                  </a:lnTo>
                  <a:lnTo>
                    <a:pt x="15396" y="31990"/>
                  </a:lnTo>
                  <a:lnTo>
                    <a:pt x="15596" y="31910"/>
                  </a:lnTo>
                  <a:lnTo>
                    <a:pt x="15776" y="31830"/>
                  </a:lnTo>
                  <a:lnTo>
                    <a:pt x="16135" y="31631"/>
                  </a:lnTo>
                  <a:lnTo>
                    <a:pt x="16495" y="31391"/>
                  </a:lnTo>
                  <a:lnTo>
                    <a:pt x="16814" y="31151"/>
                  </a:lnTo>
                  <a:lnTo>
                    <a:pt x="16814" y="31151"/>
                  </a:lnTo>
                  <a:lnTo>
                    <a:pt x="17433" y="30672"/>
                  </a:lnTo>
                  <a:lnTo>
                    <a:pt x="18012" y="30193"/>
                  </a:lnTo>
                  <a:lnTo>
                    <a:pt x="18611" y="29714"/>
                  </a:lnTo>
                  <a:lnTo>
                    <a:pt x="19170" y="29214"/>
                  </a:lnTo>
                  <a:lnTo>
                    <a:pt x="19749" y="28695"/>
                  </a:lnTo>
                  <a:lnTo>
                    <a:pt x="20309" y="28176"/>
                  </a:lnTo>
                  <a:lnTo>
                    <a:pt x="21407" y="27118"/>
                  </a:lnTo>
                  <a:lnTo>
                    <a:pt x="22485" y="26019"/>
                  </a:lnTo>
                  <a:lnTo>
                    <a:pt x="23543" y="24921"/>
                  </a:lnTo>
                  <a:lnTo>
                    <a:pt x="24562" y="23783"/>
                  </a:lnTo>
                  <a:lnTo>
                    <a:pt x="25560" y="22625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381" y="21586"/>
                  </a:lnTo>
                  <a:lnTo>
                    <a:pt x="25241" y="21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47"/>
            <p:cNvSpPr/>
            <p:nvPr/>
          </p:nvSpPr>
          <p:spPr>
            <a:xfrm>
              <a:off x="2069075" y="3394925"/>
              <a:ext cx="645000" cy="623550"/>
            </a:xfrm>
            <a:custGeom>
              <a:avLst/>
              <a:gdLst/>
              <a:ahLst/>
              <a:cxnLst/>
              <a:rect l="l" t="t" r="r" b="b"/>
              <a:pathLst>
                <a:path w="25800" h="24942" extrusionOk="0">
                  <a:moveTo>
                    <a:pt x="11862" y="0"/>
                  </a:move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00" y="6350"/>
                  </a:lnTo>
                  <a:lnTo>
                    <a:pt x="61" y="6510"/>
                  </a:lnTo>
                  <a:lnTo>
                    <a:pt x="1" y="6810"/>
                  </a:lnTo>
                  <a:lnTo>
                    <a:pt x="1" y="7109"/>
                  </a:lnTo>
                  <a:lnTo>
                    <a:pt x="21" y="7409"/>
                  </a:lnTo>
                  <a:lnTo>
                    <a:pt x="500" y="6989"/>
                  </a:lnTo>
                  <a:lnTo>
                    <a:pt x="999" y="6570"/>
                  </a:lnTo>
                  <a:lnTo>
                    <a:pt x="1518" y="6151"/>
                  </a:lnTo>
                  <a:lnTo>
                    <a:pt x="2077" y="5731"/>
                  </a:lnTo>
                  <a:lnTo>
                    <a:pt x="2636" y="5332"/>
                  </a:lnTo>
                  <a:lnTo>
                    <a:pt x="3236" y="4953"/>
                  </a:lnTo>
                  <a:lnTo>
                    <a:pt x="3835" y="4573"/>
                  </a:lnTo>
                  <a:lnTo>
                    <a:pt x="4454" y="4214"/>
                  </a:lnTo>
                  <a:lnTo>
                    <a:pt x="5093" y="3874"/>
                  </a:lnTo>
                  <a:lnTo>
                    <a:pt x="5752" y="3535"/>
                  </a:lnTo>
                  <a:lnTo>
                    <a:pt x="6411" y="3255"/>
                  </a:lnTo>
                  <a:lnTo>
                    <a:pt x="7069" y="2976"/>
                  </a:lnTo>
                  <a:lnTo>
                    <a:pt x="7728" y="2716"/>
                  </a:lnTo>
                  <a:lnTo>
                    <a:pt x="8407" y="2516"/>
                  </a:lnTo>
                  <a:lnTo>
                    <a:pt x="9066" y="2317"/>
                  </a:lnTo>
                  <a:lnTo>
                    <a:pt x="9745" y="2177"/>
                  </a:lnTo>
                  <a:lnTo>
                    <a:pt x="10404" y="2057"/>
                  </a:lnTo>
                  <a:lnTo>
                    <a:pt x="11063" y="1997"/>
                  </a:lnTo>
                  <a:lnTo>
                    <a:pt x="11722" y="1957"/>
                  </a:lnTo>
                  <a:lnTo>
                    <a:pt x="12361" y="1957"/>
                  </a:lnTo>
                  <a:lnTo>
                    <a:pt x="12681" y="1997"/>
                  </a:lnTo>
                  <a:lnTo>
                    <a:pt x="12980" y="2017"/>
                  </a:lnTo>
                  <a:lnTo>
                    <a:pt x="13300" y="2077"/>
                  </a:lnTo>
                  <a:lnTo>
                    <a:pt x="13599" y="2137"/>
                  </a:lnTo>
                  <a:lnTo>
                    <a:pt x="13899" y="2197"/>
                  </a:lnTo>
                  <a:lnTo>
                    <a:pt x="14198" y="2277"/>
                  </a:lnTo>
                  <a:lnTo>
                    <a:pt x="14478" y="2377"/>
                  </a:lnTo>
                  <a:lnTo>
                    <a:pt x="14757" y="2496"/>
                  </a:lnTo>
                  <a:lnTo>
                    <a:pt x="15037" y="2616"/>
                  </a:lnTo>
                  <a:lnTo>
                    <a:pt x="15316" y="2756"/>
                  </a:lnTo>
                  <a:lnTo>
                    <a:pt x="15596" y="2916"/>
                  </a:lnTo>
                  <a:lnTo>
                    <a:pt x="15856" y="3076"/>
                  </a:lnTo>
                  <a:lnTo>
                    <a:pt x="16115" y="3255"/>
                  </a:lnTo>
                  <a:lnTo>
                    <a:pt x="16355" y="3455"/>
                  </a:lnTo>
                  <a:lnTo>
                    <a:pt x="16594" y="3675"/>
                  </a:lnTo>
                  <a:lnTo>
                    <a:pt x="16834" y="3914"/>
                  </a:lnTo>
                  <a:lnTo>
                    <a:pt x="17054" y="4154"/>
                  </a:lnTo>
                  <a:lnTo>
                    <a:pt x="17273" y="4413"/>
                  </a:lnTo>
                  <a:lnTo>
                    <a:pt x="17493" y="4693"/>
                  </a:lnTo>
                  <a:lnTo>
                    <a:pt x="17693" y="4992"/>
                  </a:lnTo>
                  <a:lnTo>
                    <a:pt x="17892" y="5292"/>
                  </a:lnTo>
                  <a:lnTo>
                    <a:pt x="18072" y="5631"/>
                  </a:lnTo>
                  <a:lnTo>
                    <a:pt x="18252" y="5971"/>
                  </a:lnTo>
                  <a:lnTo>
                    <a:pt x="18412" y="6350"/>
                  </a:lnTo>
                  <a:lnTo>
                    <a:pt x="18571" y="6770"/>
                  </a:lnTo>
                  <a:lnTo>
                    <a:pt x="18711" y="7209"/>
                  </a:lnTo>
                  <a:lnTo>
                    <a:pt x="18811" y="7628"/>
                  </a:lnTo>
                  <a:lnTo>
                    <a:pt x="18891" y="8068"/>
                  </a:lnTo>
                  <a:lnTo>
                    <a:pt x="18931" y="8507"/>
                  </a:lnTo>
                  <a:lnTo>
                    <a:pt x="18951" y="8926"/>
                  </a:lnTo>
                  <a:lnTo>
                    <a:pt x="18951" y="9366"/>
                  </a:lnTo>
                  <a:lnTo>
                    <a:pt x="18911" y="9805"/>
                  </a:lnTo>
                  <a:lnTo>
                    <a:pt x="18871" y="10244"/>
                  </a:lnTo>
                  <a:lnTo>
                    <a:pt x="18811" y="10664"/>
                  </a:lnTo>
                  <a:lnTo>
                    <a:pt x="18731" y="11103"/>
                  </a:lnTo>
                  <a:lnTo>
                    <a:pt x="18651" y="11542"/>
                  </a:lnTo>
                  <a:lnTo>
                    <a:pt x="18451" y="12421"/>
                  </a:lnTo>
                  <a:lnTo>
                    <a:pt x="18232" y="13279"/>
                  </a:lnTo>
                  <a:lnTo>
                    <a:pt x="18012" y="14158"/>
                  </a:lnTo>
                  <a:lnTo>
                    <a:pt x="17813" y="15037"/>
                  </a:lnTo>
                  <a:lnTo>
                    <a:pt x="17633" y="15915"/>
                  </a:lnTo>
                  <a:lnTo>
                    <a:pt x="17553" y="16355"/>
                  </a:lnTo>
                  <a:lnTo>
                    <a:pt x="17513" y="16794"/>
                  </a:lnTo>
                  <a:lnTo>
                    <a:pt x="17473" y="17213"/>
                  </a:lnTo>
                  <a:lnTo>
                    <a:pt x="17453" y="17653"/>
                  </a:lnTo>
                  <a:lnTo>
                    <a:pt x="17453" y="18092"/>
                  </a:lnTo>
                  <a:lnTo>
                    <a:pt x="17473" y="18531"/>
                  </a:lnTo>
                  <a:lnTo>
                    <a:pt x="17533" y="18970"/>
                  </a:lnTo>
                  <a:lnTo>
                    <a:pt x="17613" y="19410"/>
                  </a:lnTo>
                  <a:lnTo>
                    <a:pt x="17733" y="19849"/>
                  </a:lnTo>
                  <a:lnTo>
                    <a:pt x="17872" y="20288"/>
                  </a:lnTo>
                  <a:lnTo>
                    <a:pt x="18032" y="20668"/>
                  </a:lnTo>
                  <a:lnTo>
                    <a:pt x="18212" y="21027"/>
                  </a:lnTo>
                  <a:lnTo>
                    <a:pt x="18432" y="21367"/>
                  </a:lnTo>
                  <a:lnTo>
                    <a:pt x="18651" y="21706"/>
                  </a:lnTo>
                  <a:lnTo>
                    <a:pt x="18911" y="22026"/>
                  </a:lnTo>
                  <a:lnTo>
                    <a:pt x="19190" y="22325"/>
                  </a:lnTo>
                  <a:lnTo>
                    <a:pt x="19490" y="22625"/>
                  </a:lnTo>
                  <a:lnTo>
                    <a:pt x="19789" y="22884"/>
                  </a:lnTo>
                  <a:lnTo>
                    <a:pt x="20109" y="23164"/>
                  </a:lnTo>
                  <a:lnTo>
                    <a:pt x="20448" y="23403"/>
                  </a:lnTo>
                  <a:lnTo>
                    <a:pt x="20788" y="23643"/>
                  </a:lnTo>
                  <a:lnTo>
                    <a:pt x="21147" y="23863"/>
                  </a:lnTo>
                  <a:lnTo>
                    <a:pt x="21507" y="24062"/>
                  </a:lnTo>
                  <a:lnTo>
                    <a:pt x="21866" y="24262"/>
                  </a:lnTo>
                  <a:lnTo>
                    <a:pt x="22226" y="24442"/>
                  </a:lnTo>
                  <a:lnTo>
                    <a:pt x="22585" y="24602"/>
                  </a:lnTo>
                  <a:lnTo>
                    <a:pt x="23044" y="24781"/>
                  </a:lnTo>
                  <a:lnTo>
                    <a:pt x="23504" y="24941"/>
                  </a:lnTo>
                  <a:lnTo>
                    <a:pt x="24542" y="23803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47"/>
            <p:cNvSpPr/>
            <p:nvPr/>
          </p:nvSpPr>
          <p:spPr>
            <a:xfrm>
              <a:off x="2069075" y="3394925"/>
              <a:ext cx="645000" cy="623550"/>
            </a:xfrm>
            <a:custGeom>
              <a:avLst/>
              <a:gdLst/>
              <a:ahLst/>
              <a:cxnLst/>
              <a:rect l="l" t="t" r="r" b="b"/>
              <a:pathLst>
                <a:path w="25800" h="24942" fill="none" extrusionOk="0">
                  <a:moveTo>
                    <a:pt x="18412" y="6350"/>
                  </a:moveTo>
                  <a:lnTo>
                    <a:pt x="18412" y="6350"/>
                  </a:lnTo>
                  <a:lnTo>
                    <a:pt x="18571" y="6770"/>
                  </a:lnTo>
                  <a:lnTo>
                    <a:pt x="18711" y="7209"/>
                  </a:lnTo>
                  <a:lnTo>
                    <a:pt x="18811" y="7628"/>
                  </a:lnTo>
                  <a:lnTo>
                    <a:pt x="18891" y="8068"/>
                  </a:lnTo>
                  <a:lnTo>
                    <a:pt x="18931" y="8507"/>
                  </a:lnTo>
                  <a:lnTo>
                    <a:pt x="18951" y="8926"/>
                  </a:lnTo>
                  <a:lnTo>
                    <a:pt x="18951" y="9366"/>
                  </a:lnTo>
                  <a:lnTo>
                    <a:pt x="18911" y="9805"/>
                  </a:lnTo>
                  <a:lnTo>
                    <a:pt x="18871" y="10244"/>
                  </a:lnTo>
                  <a:lnTo>
                    <a:pt x="18811" y="10664"/>
                  </a:lnTo>
                  <a:lnTo>
                    <a:pt x="18731" y="11103"/>
                  </a:lnTo>
                  <a:lnTo>
                    <a:pt x="18651" y="11542"/>
                  </a:lnTo>
                  <a:lnTo>
                    <a:pt x="18451" y="12421"/>
                  </a:lnTo>
                  <a:lnTo>
                    <a:pt x="18232" y="13279"/>
                  </a:lnTo>
                  <a:lnTo>
                    <a:pt x="18012" y="14158"/>
                  </a:lnTo>
                  <a:lnTo>
                    <a:pt x="17813" y="15037"/>
                  </a:lnTo>
                  <a:lnTo>
                    <a:pt x="17633" y="15915"/>
                  </a:lnTo>
                  <a:lnTo>
                    <a:pt x="17553" y="16355"/>
                  </a:lnTo>
                  <a:lnTo>
                    <a:pt x="17513" y="16794"/>
                  </a:lnTo>
                  <a:lnTo>
                    <a:pt x="17473" y="17213"/>
                  </a:lnTo>
                  <a:lnTo>
                    <a:pt x="17453" y="17653"/>
                  </a:lnTo>
                  <a:lnTo>
                    <a:pt x="17453" y="18092"/>
                  </a:lnTo>
                  <a:lnTo>
                    <a:pt x="17473" y="18531"/>
                  </a:lnTo>
                  <a:lnTo>
                    <a:pt x="17533" y="18970"/>
                  </a:lnTo>
                  <a:lnTo>
                    <a:pt x="17613" y="19410"/>
                  </a:lnTo>
                  <a:lnTo>
                    <a:pt x="17733" y="19849"/>
                  </a:lnTo>
                  <a:lnTo>
                    <a:pt x="17872" y="20288"/>
                  </a:lnTo>
                  <a:lnTo>
                    <a:pt x="17872" y="20288"/>
                  </a:lnTo>
                  <a:lnTo>
                    <a:pt x="18032" y="20668"/>
                  </a:lnTo>
                  <a:lnTo>
                    <a:pt x="18212" y="21027"/>
                  </a:lnTo>
                  <a:lnTo>
                    <a:pt x="18432" y="21367"/>
                  </a:lnTo>
                  <a:lnTo>
                    <a:pt x="18651" y="21706"/>
                  </a:lnTo>
                  <a:lnTo>
                    <a:pt x="18911" y="22026"/>
                  </a:lnTo>
                  <a:lnTo>
                    <a:pt x="19190" y="22325"/>
                  </a:lnTo>
                  <a:lnTo>
                    <a:pt x="19490" y="22625"/>
                  </a:lnTo>
                  <a:lnTo>
                    <a:pt x="19789" y="22884"/>
                  </a:lnTo>
                  <a:lnTo>
                    <a:pt x="20109" y="23164"/>
                  </a:lnTo>
                  <a:lnTo>
                    <a:pt x="20448" y="23403"/>
                  </a:lnTo>
                  <a:lnTo>
                    <a:pt x="20788" y="23643"/>
                  </a:lnTo>
                  <a:lnTo>
                    <a:pt x="21147" y="23863"/>
                  </a:lnTo>
                  <a:lnTo>
                    <a:pt x="21507" y="24062"/>
                  </a:lnTo>
                  <a:lnTo>
                    <a:pt x="21866" y="24262"/>
                  </a:lnTo>
                  <a:lnTo>
                    <a:pt x="22226" y="24442"/>
                  </a:lnTo>
                  <a:lnTo>
                    <a:pt x="22585" y="24602"/>
                  </a:lnTo>
                  <a:lnTo>
                    <a:pt x="22585" y="24602"/>
                  </a:lnTo>
                  <a:lnTo>
                    <a:pt x="23044" y="24781"/>
                  </a:lnTo>
                  <a:lnTo>
                    <a:pt x="23504" y="24941"/>
                  </a:lnTo>
                  <a:lnTo>
                    <a:pt x="23504" y="24941"/>
                  </a:lnTo>
                  <a:lnTo>
                    <a:pt x="24542" y="23803"/>
                  </a:lnTo>
                  <a:lnTo>
                    <a:pt x="25560" y="22625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381" y="21586"/>
                  </a:lnTo>
                  <a:lnTo>
                    <a:pt x="25241" y="21546"/>
                  </a:ln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lnTo>
                    <a:pt x="11862" y="0"/>
                  </a:ln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60" y="6211"/>
                  </a:lnTo>
                  <a:lnTo>
                    <a:pt x="100" y="6350"/>
                  </a:lnTo>
                  <a:lnTo>
                    <a:pt x="61" y="6510"/>
                  </a:lnTo>
                  <a:lnTo>
                    <a:pt x="1" y="6810"/>
                  </a:lnTo>
                  <a:lnTo>
                    <a:pt x="1" y="7109"/>
                  </a:lnTo>
                  <a:lnTo>
                    <a:pt x="21" y="7409"/>
                  </a:lnTo>
                  <a:lnTo>
                    <a:pt x="21" y="7409"/>
                  </a:lnTo>
                  <a:lnTo>
                    <a:pt x="500" y="6989"/>
                  </a:lnTo>
                  <a:lnTo>
                    <a:pt x="999" y="6570"/>
                  </a:lnTo>
                  <a:lnTo>
                    <a:pt x="1518" y="6151"/>
                  </a:lnTo>
                  <a:lnTo>
                    <a:pt x="2077" y="5731"/>
                  </a:lnTo>
                  <a:lnTo>
                    <a:pt x="2636" y="5332"/>
                  </a:lnTo>
                  <a:lnTo>
                    <a:pt x="3236" y="4953"/>
                  </a:lnTo>
                  <a:lnTo>
                    <a:pt x="3835" y="4573"/>
                  </a:lnTo>
                  <a:lnTo>
                    <a:pt x="4454" y="4214"/>
                  </a:lnTo>
                  <a:lnTo>
                    <a:pt x="5093" y="3874"/>
                  </a:lnTo>
                  <a:lnTo>
                    <a:pt x="5752" y="3535"/>
                  </a:lnTo>
                  <a:lnTo>
                    <a:pt x="6411" y="3255"/>
                  </a:lnTo>
                  <a:lnTo>
                    <a:pt x="7069" y="2976"/>
                  </a:lnTo>
                  <a:lnTo>
                    <a:pt x="7728" y="2716"/>
                  </a:lnTo>
                  <a:lnTo>
                    <a:pt x="8407" y="2516"/>
                  </a:lnTo>
                  <a:lnTo>
                    <a:pt x="9066" y="2317"/>
                  </a:lnTo>
                  <a:lnTo>
                    <a:pt x="9745" y="2177"/>
                  </a:lnTo>
                  <a:lnTo>
                    <a:pt x="10404" y="2057"/>
                  </a:lnTo>
                  <a:lnTo>
                    <a:pt x="11063" y="1997"/>
                  </a:lnTo>
                  <a:lnTo>
                    <a:pt x="11722" y="1957"/>
                  </a:lnTo>
                  <a:lnTo>
                    <a:pt x="12361" y="1957"/>
                  </a:lnTo>
                  <a:lnTo>
                    <a:pt x="12681" y="1997"/>
                  </a:lnTo>
                  <a:lnTo>
                    <a:pt x="12980" y="2017"/>
                  </a:lnTo>
                  <a:lnTo>
                    <a:pt x="13300" y="2077"/>
                  </a:lnTo>
                  <a:lnTo>
                    <a:pt x="13599" y="2137"/>
                  </a:lnTo>
                  <a:lnTo>
                    <a:pt x="13899" y="2197"/>
                  </a:lnTo>
                  <a:lnTo>
                    <a:pt x="14198" y="2277"/>
                  </a:lnTo>
                  <a:lnTo>
                    <a:pt x="14478" y="2377"/>
                  </a:lnTo>
                  <a:lnTo>
                    <a:pt x="14757" y="2496"/>
                  </a:lnTo>
                  <a:lnTo>
                    <a:pt x="15037" y="2616"/>
                  </a:lnTo>
                  <a:lnTo>
                    <a:pt x="15316" y="2756"/>
                  </a:lnTo>
                  <a:lnTo>
                    <a:pt x="15596" y="2916"/>
                  </a:lnTo>
                  <a:lnTo>
                    <a:pt x="15856" y="3076"/>
                  </a:lnTo>
                  <a:lnTo>
                    <a:pt x="16115" y="3255"/>
                  </a:lnTo>
                  <a:lnTo>
                    <a:pt x="16355" y="3455"/>
                  </a:lnTo>
                  <a:lnTo>
                    <a:pt x="16594" y="3675"/>
                  </a:lnTo>
                  <a:lnTo>
                    <a:pt x="16834" y="3914"/>
                  </a:lnTo>
                  <a:lnTo>
                    <a:pt x="17054" y="4154"/>
                  </a:lnTo>
                  <a:lnTo>
                    <a:pt x="17273" y="4413"/>
                  </a:lnTo>
                  <a:lnTo>
                    <a:pt x="17493" y="4693"/>
                  </a:lnTo>
                  <a:lnTo>
                    <a:pt x="17693" y="4992"/>
                  </a:lnTo>
                  <a:lnTo>
                    <a:pt x="17892" y="5292"/>
                  </a:lnTo>
                  <a:lnTo>
                    <a:pt x="18072" y="5631"/>
                  </a:lnTo>
                  <a:lnTo>
                    <a:pt x="18252" y="5971"/>
                  </a:lnTo>
                  <a:lnTo>
                    <a:pt x="18412" y="63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47"/>
            <p:cNvSpPr/>
            <p:nvPr/>
          </p:nvSpPr>
          <p:spPr>
            <a:xfrm>
              <a:off x="2081050" y="3475300"/>
              <a:ext cx="545675" cy="629025"/>
            </a:xfrm>
            <a:custGeom>
              <a:avLst/>
              <a:gdLst/>
              <a:ahLst/>
              <a:cxnLst/>
              <a:rect l="l" t="t" r="r" b="b"/>
              <a:pathLst>
                <a:path w="21827" h="25161" extrusionOk="0">
                  <a:moveTo>
                    <a:pt x="11203" y="0"/>
                  </a:moveTo>
                  <a:lnTo>
                    <a:pt x="10744" y="20"/>
                  </a:lnTo>
                  <a:lnTo>
                    <a:pt x="10285" y="80"/>
                  </a:lnTo>
                  <a:lnTo>
                    <a:pt x="9586" y="200"/>
                  </a:lnTo>
                  <a:lnTo>
                    <a:pt x="8887" y="360"/>
                  </a:lnTo>
                  <a:lnTo>
                    <a:pt x="8188" y="539"/>
                  </a:lnTo>
                  <a:lnTo>
                    <a:pt x="7489" y="759"/>
                  </a:lnTo>
                  <a:lnTo>
                    <a:pt x="6810" y="1019"/>
                  </a:lnTo>
                  <a:lnTo>
                    <a:pt x="6131" y="1278"/>
                  </a:lnTo>
                  <a:lnTo>
                    <a:pt x="5452" y="1598"/>
                  </a:lnTo>
                  <a:lnTo>
                    <a:pt x="4773" y="1917"/>
                  </a:lnTo>
                  <a:lnTo>
                    <a:pt x="4114" y="2277"/>
                  </a:lnTo>
                  <a:lnTo>
                    <a:pt x="3475" y="2656"/>
                  </a:lnTo>
                  <a:lnTo>
                    <a:pt x="2856" y="3055"/>
                  </a:lnTo>
                  <a:lnTo>
                    <a:pt x="2237" y="3475"/>
                  </a:lnTo>
                  <a:lnTo>
                    <a:pt x="1638" y="3914"/>
                  </a:lnTo>
                  <a:lnTo>
                    <a:pt x="1079" y="4373"/>
                  </a:lnTo>
                  <a:lnTo>
                    <a:pt x="520" y="4833"/>
                  </a:lnTo>
                  <a:lnTo>
                    <a:pt x="1" y="5312"/>
                  </a:lnTo>
                  <a:lnTo>
                    <a:pt x="161" y="5532"/>
                  </a:lnTo>
                  <a:lnTo>
                    <a:pt x="320" y="5751"/>
                  </a:lnTo>
                  <a:lnTo>
                    <a:pt x="520" y="5951"/>
                  </a:lnTo>
                  <a:lnTo>
                    <a:pt x="720" y="6131"/>
                  </a:lnTo>
                  <a:lnTo>
                    <a:pt x="919" y="6310"/>
                  </a:lnTo>
                  <a:lnTo>
                    <a:pt x="1139" y="6470"/>
                  </a:lnTo>
                  <a:lnTo>
                    <a:pt x="1359" y="6610"/>
                  </a:lnTo>
                  <a:lnTo>
                    <a:pt x="1598" y="6730"/>
                  </a:lnTo>
                  <a:lnTo>
                    <a:pt x="2098" y="6350"/>
                  </a:lnTo>
                  <a:lnTo>
                    <a:pt x="2617" y="5991"/>
                  </a:lnTo>
                  <a:lnTo>
                    <a:pt x="3156" y="5651"/>
                  </a:lnTo>
                  <a:lnTo>
                    <a:pt x="3715" y="5312"/>
                  </a:lnTo>
                  <a:lnTo>
                    <a:pt x="4274" y="5012"/>
                  </a:lnTo>
                  <a:lnTo>
                    <a:pt x="4853" y="4713"/>
                  </a:lnTo>
                  <a:lnTo>
                    <a:pt x="5452" y="4433"/>
                  </a:lnTo>
                  <a:lnTo>
                    <a:pt x="6051" y="4194"/>
                  </a:lnTo>
                  <a:lnTo>
                    <a:pt x="6650" y="3974"/>
                  </a:lnTo>
                  <a:lnTo>
                    <a:pt x="7249" y="3794"/>
                  </a:lnTo>
                  <a:lnTo>
                    <a:pt x="7848" y="3655"/>
                  </a:lnTo>
                  <a:lnTo>
                    <a:pt x="8448" y="3555"/>
                  </a:lnTo>
                  <a:lnTo>
                    <a:pt x="9067" y="3495"/>
                  </a:lnTo>
                  <a:lnTo>
                    <a:pt x="9366" y="3475"/>
                  </a:lnTo>
                  <a:lnTo>
                    <a:pt x="9666" y="3475"/>
                  </a:lnTo>
                  <a:lnTo>
                    <a:pt x="9965" y="3495"/>
                  </a:lnTo>
                  <a:lnTo>
                    <a:pt x="10245" y="3515"/>
                  </a:lnTo>
                  <a:lnTo>
                    <a:pt x="10544" y="3555"/>
                  </a:lnTo>
                  <a:lnTo>
                    <a:pt x="10844" y="3615"/>
                  </a:lnTo>
                  <a:lnTo>
                    <a:pt x="11103" y="3675"/>
                  </a:lnTo>
                  <a:lnTo>
                    <a:pt x="11343" y="3754"/>
                  </a:lnTo>
                  <a:lnTo>
                    <a:pt x="11583" y="3854"/>
                  </a:lnTo>
                  <a:lnTo>
                    <a:pt x="11802" y="3954"/>
                  </a:lnTo>
                  <a:lnTo>
                    <a:pt x="12002" y="4074"/>
                  </a:lnTo>
                  <a:lnTo>
                    <a:pt x="12202" y="4214"/>
                  </a:lnTo>
                  <a:lnTo>
                    <a:pt x="12381" y="4353"/>
                  </a:lnTo>
                  <a:lnTo>
                    <a:pt x="12541" y="4513"/>
                  </a:lnTo>
                  <a:lnTo>
                    <a:pt x="12701" y="4673"/>
                  </a:lnTo>
                  <a:lnTo>
                    <a:pt x="12841" y="4833"/>
                  </a:lnTo>
                  <a:lnTo>
                    <a:pt x="12980" y="5032"/>
                  </a:lnTo>
                  <a:lnTo>
                    <a:pt x="13100" y="5212"/>
                  </a:lnTo>
                  <a:lnTo>
                    <a:pt x="13220" y="5412"/>
                  </a:lnTo>
                  <a:lnTo>
                    <a:pt x="13320" y="5631"/>
                  </a:lnTo>
                  <a:lnTo>
                    <a:pt x="13500" y="6051"/>
                  </a:lnTo>
                  <a:lnTo>
                    <a:pt x="13659" y="6510"/>
                  </a:lnTo>
                  <a:lnTo>
                    <a:pt x="13779" y="6989"/>
                  </a:lnTo>
                  <a:lnTo>
                    <a:pt x="13859" y="7469"/>
                  </a:lnTo>
                  <a:lnTo>
                    <a:pt x="13919" y="7968"/>
                  </a:lnTo>
                  <a:lnTo>
                    <a:pt x="13959" y="8447"/>
                  </a:lnTo>
                  <a:lnTo>
                    <a:pt x="13999" y="8926"/>
                  </a:lnTo>
                  <a:lnTo>
                    <a:pt x="13999" y="9405"/>
                  </a:lnTo>
                  <a:lnTo>
                    <a:pt x="13999" y="9865"/>
                  </a:lnTo>
                  <a:lnTo>
                    <a:pt x="13959" y="10624"/>
                  </a:lnTo>
                  <a:lnTo>
                    <a:pt x="13899" y="11382"/>
                  </a:lnTo>
                  <a:lnTo>
                    <a:pt x="13819" y="12141"/>
                  </a:lnTo>
                  <a:lnTo>
                    <a:pt x="13739" y="12940"/>
                  </a:lnTo>
                  <a:lnTo>
                    <a:pt x="13559" y="14517"/>
                  </a:lnTo>
                  <a:lnTo>
                    <a:pt x="13500" y="15316"/>
                  </a:lnTo>
                  <a:lnTo>
                    <a:pt x="13440" y="16115"/>
                  </a:lnTo>
                  <a:lnTo>
                    <a:pt x="13440" y="16894"/>
                  </a:lnTo>
                  <a:lnTo>
                    <a:pt x="13440" y="17293"/>
                  </a:lnTo>
                  <a:lnTo>
                    <a:pt x="13460" y="17672"/>
                  </a:lnTo>
                  <a:lnTo>
                    <a:pt x="13500" y="18052"/>
                  </a:lnTo>
                  <a:lnTo>
                    <a:pt x="13540" y="18431"/>
                  </a:lnTo>
                  <a:lnTo>
                    <a:pt x="13619" y="18811"/>
                  </a:lnTo>
                  <a:lnTo>
                    <a:pt x="13699" y="19170"/>
                  </a:lnTo>
                  <a:lnTo>
                    <a:pt x="13779" y="19550"/>
                  </a:lnTo>
                  <a:lnTo>
                    <a:pt x="13899" y="19889"/>
                  </a:lnTo>
                  <a:lnTo>
                    <a:pt x="14039" y="20248"/>
                  </a:lnTo>
                  <a:lnTo>
                    <a:pt x="14178" y="20588"/>
                  </a:lnTo>
                  <a:lnTo>
                    <a:pt x="14358" y="20927"/>
                  </a:lnTo>
                  <a:lnTo>
                    <a:pt x="14558" y="21247"/>
                  </a:lnTo>
                  <a:lnTo>
                    <a:pt x="14778" y="21566"/>
                  </a:lnTo>
                  <a:lnTo>
                    <a:pt x="15037" y="21886"/>
                  </a:lnTo>
                  <a:lnTo>
                    <a:pt x="15257" y="22145"/>
                  </a:lnTo>
                  <a:lnTo>
                    <a:pt x="15496" y="22405"/>
                  </a:lnTo>
                  <a:lnTo>
                    <a:pt x="15756" y="22665"/>
                  </a:lnTo>
                  <a:lnTo>
                    <a:pt x="16016" y="22904"/>
                  </a:lnTo>
                  <a:lnTo>
                    <a:pt x="16555" y="23363"/>
                  </a:lnTo>
                  <a:lnTo>
                    <a:pt x="17134" y="23783"/>
                  </a:lnTo>
                  <a:lnTo>
                    <a:pt x="17733" y="24182"/>
                  </a:lnTo>
                  <a:lnTo>
                    <a:pt x="18352" y="24542"/>
                  </a:lnTo>
                  <a:lnTo>
                    <a:pt x="18971" y="24861"/>
                  </a:lnTo>
                  <a:lnTo>
                    <a:pt x="19610" y="25161"/>
                  </a:lnTo>
                  <a:lnTo>
                    <a:pt x="20748" y="24082"/>
                  </a:lnTo>
                  <a:lnTo>
                    <a:pt x="21826" y="22984"/>
                  </a:lnTo>
                  <a:lnTo>
                    <a:pt x="21387" y="22784"/>
                  </a:lnTo>
                  <a:lnTo>
                    <a:pt x="20968" y="22585"/>
                  </a:lnTo>
                  <a:lnTo>
                    <a:pt x="20548" y="22365"/>
                  </a:lnTo>
                  <a:lnTo>
                    <a:pt x="20149" y="22125"/>
                  </a:lnTo>
                  <a:lnTo>
                    <a:pt x="19770" y="21906"/>
                  </a:lnTo>
                  <a:lnTo>
                    <a:pt x="19410" y="21666"/>
                  </a:lnTo>
                  <a:lnTo>
                    <a:pt x="19071" y="21407"/>
                  </a:lnTo>
                  <a:lnTo>
                    <a:pt x="18751" y="21167"/>
                  </a:lnTo>
                  <a:lnTo>
                    <a:pt x="18432" y="20907"/>
                  </a:lnTo>
                  <a:lnTo>
                    <a:pt x="18132" y="20648"/>
                  </a:lnTo>
                  <a:lnTo>
                    <a:pt x="17853" y="20368"/>
                  </a:lnTo>
                  <a:lnTo>
                    <a:pt x="17593" y="20089"/>
                  </a:lnTo>
                  <a:lnTo>
                    <a:pt x="17353" y="19809"/>
                  </a:lnTo>
                  <a:lnTo>
                    <a:pt x="17134" y="19510"/>
                  </a:lnTo>
                  <a:lnTo>
                    <a:pt x="16934" y="19230"/>
                  </a:lnTo>
                  <a:lnTo>
                    <a:pt x="16734" y="18911"/>
                  </a:lnTo>
                  <a:lnTo>
                    <a:pt x="16555" y="18611"/>
                  </a:lnTo>
                  <a:lnTo>
                    <a:pt x="16395" y="18291"/>
                  </a:lnTo>
                  <a:lnTo>
                    <a:pt x="16255" y="17992"/>
                  </a:lnTo>
                  <a:lnTo>
                    <a:pt x="16135" y="17652"/>
                  </a:lnTo>
                  <a:lnTo>
                    <a:pt x="16016" y="17333"/>
                  </a:lnTo>
                  <a:lnTo>
                    <a:pt x="15916" y="16994"/>
                  </a:lnTo>
                  <a:lnTo>
                    <a:pt x="15836" y="16674"/>
                  </a:lnTo>
                  <a:lnTo>
                    <a:pt x="15756" y="16335"/>
                  </a:lnTo>
                  <a:lnTo>
                    <a:pt x="15696" y="15995"/>
                  </a:lnTo>
                  <a:lnTo>
                    <a:pt x="15656" y="15636"/>
                  </a:lnTo>
                  <a:lnTo>
                    <a:pt x="15616" y="15296"/>
                  </a:lnTo>
                  <a:lnTo>
                    <a:pt x="15596" y="14937"/>
                  </a:lnTo>
                  <a:lnTo>
                    <a:pt x="15576" y="14218"/>
                  </a:lnTo>
                  <a:lnTo>
                    <a:pt x="15616" y="13499"/>
                  </a:lnTo>
                  <a:lnTo>
                    <a:pt x="15676" y="12760"/>
                  </a:lnTo>
                  <a:lnTo>
                    <a:pt x="15776" y="12021"/>
                  </a:lnTo>
                  <a:lnTo>
                    <a:pt x="15916" y="11263"/>
                  </a:lnTo>
                  <a:lnTo>
                    <a:pt x="16075" y="10524"/>
                  </a:lnTo>
                  <a:lnTo>
                    <a:pt x="16335" y="9525"/>
                  </a:lnTo>
                  <a:lnTo>
                    <a:pt x="16595" y="8527"/>
                  </a:lnTo>
                  <a:lnTo>
                    <a:pt x="16714" y="8048"/>
                  </a:lnTo>
                  <a:lnTo>
                    <a:pt x="16814" y="7568"/>
                  </a:lnTo>
                  <a:lnTo>
                    <a:pt x="16914" y="7089"/>
                  </a:lnTo>
                  <a:lnTo>
                    <a:pt x="16974" y="6610"/>
                  </a:lnTo>
                  <a:lnTo>
                    <a:pt x="17014" y="6131"/>
                  </a:lnTo>
                  <a:lnTo>
                    <a:pt x="17034" y="5651"/>
                  </a:lnTo>
                  <a:lnTo>
                    <a:pt x="17014" y="5172"/>
                  </a:lnTo>
                  <a:lnTo>
                    <a:pt x="16934" y="4693"/>
                  </a:lnTo>
                  <a:lnTo>
                    <a:pt x="16834" y="4214"/>
                  </a:lnTo>
                  <a:lnTo>
                    <a:pt x="16754" y="3974"/>
                  </a:lnTo>
                  <a:lnTo>
                    <a:pt x="16675" y="3734"/>
                  </a:lnTo>
                  <a:lnTo>
                    <a:pt x="16575" y="3495"/>
                  </a:lnTo>
                  <a:lnTo>
                    <a:pt x="16475" y="3235"/>
                  </a:lnTo>
                  <a:lnTo>
                    <a:pt x="16335" y="2996"/>
                  </a:lnTo>
                  <a:lnTo>
                    <a:pt x="16195" y="2756"/>
                  </a:lnTo>
                  <a:lnTo>
                    <a:pt x="15936" y="2357"/>
                  </a:lnTo>
                  <a:lnTo>
                    <a:pt x="15656" y="1997"/>
                  </a:lnTo>
                  <a:lnTo>
                    <a:pt x="15377" y="1658"/>
                  </a:lnTo>
                  <a:lnTo>
                    <a:pt x="15057" y="1358"/>
                  </a:lnTo>
                  <a:lnTo>
                    <a:pt x="14738" y="1079"/>
                  </a:lnTo>
                  <a:lnTo>
                    <a:pt x="14398" y="839"/>
                  </a:lnTo>
                  <a:lnTo>
                    <a:pt x="14059" y="619"/>
                  </a:lnTo>
                  <a:lnTo>
                    <a:pt x="13679" y="460"/>
                  </a:lnTo>
                  <a:lnTo>
                    <a:pt x="13300" y="300"/>
                  </a:lnTo>
                  <a:lnTo>
                    <a:pt x="12901" y="180"/>
                  </a:lnTo>
                  <a:lnTo>
                    <a:pt x="12501" y="100"/>
                  </a:lnTo>
                  <a:lnTo>
                    <a:pt x="12082" y="40"/>
                  </a:lnTo>
                  <a:lnTo>
                    <a:pt x="116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47"/>
            <p:cNvSpPr/>
            <p:nvPr/>
          </p:nvSpPr>
          <p:spPr>
            <a:xfrm>
              <a:off x="2081050" y="3475300"/>
              <a:ext cx="545675" cy="629025"/>
            </a:xfrm>
            <a:custGeom>
              <a:avLst/>
              <a:gdLst/>
              <a:ahLst/>
              <a:cxnLst/>
              <a:rect l="l" t="t" r="r" b="b"/>
              <a:pathLst>
                <a:path w="21827" h="25161" fill="none" extrusionOk="0">
                  <a:moveTo>
                    <a:pt x="1598" y="6730"/>
                  </a:moveTo>
                  <a:lnTo>
                    <a:pt x="1598" y="6730"/>
                  </a:lnTo>
                  <a:lnTo>
                    <a:pt x="2098" y="6350"/>
                  </a:lnTo>
                  <a:lnTo>
                    <a:pt x="2617" y="5991"/>
                  </a:lnTo>
                  <a:lnTo>
                    <a:pt x="3156" y="5651"/>
                  </a:lnTo>
                  <a:lnTo>
                    <a:pt x="3715" y="5312"/>
                  </a:lnTo>
                  <a:lnTo>
                    <a:pt x="4274" y="5012"/>
                  </a:lnTo>
                  <a:lnTo>
                    <a:pt x="4853" y="4713"/>
                  </a:lnTo>
                  <a:lnTo>
                    <a:pt x="5452" y="4433"/>
                  </a:lnTo>
                  <a:lnTo>
                    <a:pt x="6051" y="4194"/>
                  </a:lnTo>
                  <a:lnTo>
                    <a:pt x="6650" y="3974"/>
                  </a:lnTo>
                  <a:lnTo>
                    <a:pt x="7249" y="3794"/>
                  </a:lnTo>
                  <a:lnTo>
                    <a:pt x="7848" y="3655"/>
                  </a:lnTo>
                  <a:lnTo>
                    <a:pt x="8448" y="3555"/>
                  </a:lnTo>
                  <a:lnTo>
                    <a:pt x="9067" y="3495"/>
                  </a:lnTo>
                  <a:lnTo>
                    <a:pt x="9366" y="3475"/>
                  </a:lnTo>
                  <a:lnTo>
                    <a:pt x="9666" y="3475"/>
                  </a:lnTo>
                  <a:lnTo>
                    <a:pt x="9965" y="3495"/>
                  </a:lnTo>
                  <a:lnTo>
                    <a:pt x="10245" y="3515"/>
                  </a:lnTo>
                  <a:lnTo>
                    <a:pt x="10544" y="3555"/>
                  </a:lnTo>
                  <a:lnTo>
                    <a:pt x="10844" y="3615"/>
                  </a:lnTo>
                  <a:lnTo>
                    <a:pt x="10844" y="3615"/>
                  </a:lnTo>
                  <a:lnTo>
                    <a:pt x="11103" y="3675"/>
                  </a:lnTo>
                  <a:lnTo>
                    <a:pt x="11343" y="3754"/>
                  </a:lnTo>
                  <a:lnTo>
                    <a:pt x="11583" y="3854"/>
                  </a:lnTo>
                  <a:lnTo>
                    <a:pt x="11802" y="3954"/>
                  </a:lnTo>
                  <a:lnTo>
                    <a:pt x="12002" y="4074"/>
                  </a:lnTo>
                  <a:lnTo>
                    <a:pt x="12202" y="4214"/>
                  </a:lnTo>
                  <a:lnTo>
                    <a:pt x="12381" y="4353"/>
                  </a:lnTo>
                  <a:lnTo>
                    <a:pt x="12541" y="4513"/>
                  </a:lnTo>
                  <a:lnTo>
                    <a:pt x="12701" y="4673"/>
                  </a:lnTo>
                  <a:lnTo>
                    <a:pt x="12841" y="4833"/>
                  </a:lnTo>
                  <a:lnTo>
                    <a:pt x="12980" y="5032"/>
                  </a:lnTo>
                  <a:lnTo>
                    <a:pt x="13100" y="5212"/>
                  </a:lnTo>
                  <a:lnTo>
                    <a:pt x="13220" y="5412"/>
                  </a:lnTo>
                  <a:lnTo>
                    <a:pt x="13320" y="5631"/>
                  </a:lnTo>
                  <a:lnTo>
                    <a:pt x="13500" y="6051"/>
                  </a:lnTo>
                  <a:lnTo>
                    <a:pt x="13659" y="6510"/>
                  </a:lnTo>
                  <a:lnTo>
                    <a:pt x="13779" y="6989"/>
                  </a:lnTo>
                  <a:lnTo>
                    <a:pt x="13859" y="7469"/>
                  </a:lnTo>
                  <a:lnTo>
                    <a:pt x="13919" y="7968"/>
                  </a:lnTo>
                  <a:lnTo>
                    <a:pt x="13959" y="8447"/>
                  </a:lnTo>
                  <a:lnTo>
                    <a:pt x="13999" y="8926"/>
                  </a:lnTo>
                  <a:lnTo>
                    <a:pt x="13999" y="9405"/>
                  </a:lnTo>
                  <a:lnTo>
                    <a:pt x="13999" y="9865"/>
                  </a:lnTo>
                  <a:lnTo>
                    <a:pt x="13999" y="9865"/>
                  </a:lnTo>
                  <a:lnTo>
                    <a:pt x="13959" y="10624"/>
                  </a:lnTo>
                  <a:lnTo>
                    <a:pt x="13899" y="11382"/>
                  </a:lnTo>
                  <a:lnTo>
                    <a:pt x="13819" y="12141"/>
                  </a:lnTo>
                  <a:lnTo>
                    <a:pt x="13739" y="12940"/>
                  </a:lnTo>
                  <a:lnTo>
                    <a:pt x="13559" y="14517"/>
                  </a:lnTo>
                  <a:lnTo>
                    <a:pt x="13500" y="15316"/>
                  </a:lnTo>
                  <a:lnTo>
                    <a:pt x="13440" y="16115"/>
                  </a:lnTo>
                  <a:lnTo>
                    <a:pt x="13440" y="16894"/>
                  </a:lnTo>
                  <a:lnTo>
                    <a:pt x="13440" y="17293"/>
                  </a:lnTo>
                  <a:lnTo>
                    <a:pt x="13460" y="17672"/>
                  </a:lnTo>
                  <a:lnTo>
                    <a:pt x="13500" y="18052"/>
                  </a:lnTo>
                  <a:lnTo>
                    <a:pt x="13540" y="18431"/>
                  </a:lnTo>
                  <a:lnTo>
                    <a:pt x="13619" y="18811"/>
                  </a:lnTo>
                  <a:lnTo>
                    <a:pt x="13699" y="19170"/>
                  </a:lnTo>
                  <a:lnTo>
                    <a:pt x="13779" y="19550"/>
                  </a:lnTo>
                  <a:lnTo>
                    <a:pt x="13899" y="19889"/>
                  </a:lnTo>
                  <a:lnTo>
                    <a:pt x="14039" y="20248"/>
                  </a:lnTo>
                  <a:lnTo>
                    <a:pt x="14178" y="20588"/>
                  </a:lnTo>
                  <a:lnTo>
                    <a:pt x="14358" y="20927"/>
                  </a:lnTo>
                  <a:lnTo>
                    <a:pt x="14558" y="21247"/>
                  </a:lnTo>
                  <a:lnTo>
                    <a:pt x="14778" y="21566"/>
                  </a:lnTo>
                  <a:lnTo>
                    <a:pt x="15037" y="21886"/>
                  </a:lnTo>
                  <a:lnTo>
                    <a:pt x="15037" y="21886"/>
                  </a:lnTo>
                  <a:lnTo>
                    <a:pt x="15257" y="22145"/>
                  </a:lnTo>
                  <a:lnTo>
                    <a:pt x="15496" y="22405"/>
                  </a:lnTo>
                  <a:lnTo>
                    <a:pt x="15756" y="22665"/>
                  </a:lnTo>
                  <a:lnTo>
                    <a:pt x="16016" y="22904"/>
                  </a:lnTo>
                  <a:lnTo>
                    <a:pt x="16555" y="23363"/>
                  </a:lnTo>
                  <a:lnTo>
                    <a:pt x="17134" y="23783"/>
                  </a:lnTo>
                  <a:lnTo>
                    <a:pt x="17733" y="24182"/>
                  </a:lnTo>
                  <a:lnTo>
                    <a:pt x="18352" y="24542"/>
                  </a:lnTo>
                  <a:lnTo>
                    <a:pt x="18971" y="24861"/>
                  </a:lnTo>
                  <a:lnTo>
                    <a:pt x="19610" y="25161"/>
                  </a:lnTo>
                  <a:lnTo>
                    <a:pt x="19610" y="25161"/>
                  </a:lnTo>
                  <a:lnTo>
                    <a:pt x="20748" y="24082"/>
                  </a:lnTo>
                  <a:lnTo>
                    <a:pt x="21826" y="22984"/>
                  </a:lnTo>
                  <a:lnTo>
                    <a:pt x="21826" y="22984"/>
                  </a:lnTo>
                  <a:lnTo>
                    <a:pt x="21387" y="22784"/>
                  </a:lnTo>
                  <a:lnTo>
                    <a:pt x="20968" y="22585"/>
                  </a:lnTo>
                  <a:lnTo>
                    <a:pt x="20548" y="22365"/>
                  </a:lnTo>
                  <a:lnTo>
                    <a:pt x="20149" y="22125"/>
                  </a:lnTo>
                  <a:lnTo>
                    <a:pt x="19770" y="21906"/>
                  </a:lnTo>
                  <a:lnTo>
                    <a:pt x="19410" y="21666"/>
                  </a:lnTo>
                  <a:lnTo>
                    <a:pt x="19071" y="21407"/>
                  </a:lnTo>
                  <a:lnTo>
                    <a:pt x="18751" y="21167"/>
                  </a:lnTo>
                  <a:lnTo>
                    <a:pt x="18751" y="21167"/>
                  </a:lnTo>
                  <a:lnTo>
                    <a:pt x="18432" y="20907"/>
                  </a:lnTo>
                  <a:lnTo>
                    <a:pt x="18132" y="20648"/>
                  </a:lnTo>
                  <a:lnTo>
                    <a:pt x="17853" y="20368"/>
                  </a:lnTo>
                  <a:lnTo>
                    <a:pt x="17593" y="20089"/>
                  </a:lnTo>
                  <a:lnTo>
                    <a:pt x="17353" y="19809"/>
                  </a:lnTo>
                  <a:lnTo>
                    <a:pt x="17134" y="19510"/>
                  </a:lnTo>
                  <a:lnTo>
                    <a:pt x="16934" y="19230"/>
                  </a:lnTo>
                  <a:lnTo>
                    <a:pt x="16734" y="18911"/>
                  </a:lnTo>
                  <a:lnTo>
                    <a:pt x="16555" y="18611"/>
                  </a:lnTo>
                  <a:lnTo>
                    <a:pt x="16395" y="18291"/>
                  </a:lnTo>
                  <a:lnTo>
                    <a:pt x="16255" y="17992"/>
                  </a:lnTo>
                  <a:lnTo>
                    <a:pt x="16135" y="17652"/>
                  </a:lnTo>
                  <a:lnTo>
                    <a:pt x="16016" y="17333"/>
                  </a:lnTo>
                  <a:lnTo>
                    <a:pt x="15916" y="16994"/>
                  </a:lnTo>
                  <a:lnTo>
                    <a:pt x="15836" y="16674"/>
                  </a:lnTo>
                  <a:lnTo>
                    <a:pt x="15756" y="16335"/>
                  </a:lnTo>
                  <a:lnTo>
                    <a:pt x="15696" y="15995"/>
                  </a:lnTo>
                  <a:lnTo>
                    <a:pt x="15656" y="15636"/>
                  </a:lnTo>
                  <a:lnTo>
                    <a:pt x="15616" y="15296"/>
                  </a:lnTo>
                  <a:lnTo>
                    <a:pt x="15596" y="14937"/>
                  </a:lnTo>
                  <a:lnTo>
                    <a:pt x="15576" y="14218"/>
                  </a:lnTo>
                  <a:lnTo>
                    <a:pt x="15616" y="13499"/>
                  </a:lnTo>
                  <a:lnTo>
                    <a:pt x="15676" y="12760"/>
                  </a:lnTo>
                  <a:lnTo>
                    <a:pt x="15776" y="12021"/>
                  </a:lnTo>
                  <a:lnTo>
                    <a:pt x="15916" y="11263"/>
                  </a:lnTo>
                  <a:lnTo>
                    <a:pt x="16075" y="10524"/>
                  </a:lnTo>
                  <a:lnTo>
                    <a:pt x="16075" y="10524"/>
                  </a:lnTo>
                  <a:lnTo>
                    <a:pt x="16335" y="9525"/>
                  </a:lnTo>
                  <a:lnTo>
                    <a:pt x="16595" y="8527"/>
                  </a:lnTo>
                  <a:lnTo>
                    <a:pt x="16714" y="8048"/>
                  </a:lnTo>
                  <a:lnTo>
                    <a:pt x="16814" y="7568"/>
                  </a:lnTo>
                  <a:lnTo>
                    <a:pt x="16914" y="7089"/>
                  </a:lnTo>
                  <a:lnTo>
                    <a:pt x="16974" y="6610"/>
                  </a:lnTo>
                  <a:lnTo>
                    <a:pt x="17014" y="6131"/>
                  </a:lnTo>
                  <a:lnTo>
                    <a:pt x="17034" y="5651"/>
                  </a:lnTo>
                  <a:lnTo>
                    <a:pt x="17014" y="5172"/>
                  </a:lnTo>
                  <a:lnTo>
                    <a:pt x="16934" y="4693"/>
                  </a:lnTo>
                  <a:lnTo>
                    <a:pt x="16834" y="4214"/>
                  </a:lnTo>
                  <a:lnTo>
                    <a:pt x="16754" y="3974"/>
                  </a:lnTo>
                  <a:lnTo>
                    <a:pt x="16675" y="3734"/>
                  </a:lnTo>
                  <a:lnTo>
                    <a:pt x="16575" y="3495"/>
                  </a:lnTo>
                  <a:lnTo>
                    <a:pt x="16475" y="3235"/>
                  </a:lnTo>
                  <a:lnTo>
                    <a:pt x="16335" y="2996"/>
                  </a:lnTo>
                  <a:lnTo>
                    <a:pt x="16195" y="2756"/>
                  </a:lnTo>
                  <a:lnTo>
                    <a:pt x="16195" y="2756"/>
                  </a:lnTo>
                  <a:lnTo>
                    <a:pt x="15936" y="2357"/>
                  </a:lnTo>
                  <a:lnTo>
                    <a:pt x="15656" y="1997"/>
                  </a:lnTo>
                  <a:lnTo>
                    <a:pt x="15377" y="1658"/>
                  </a:lnTo>
                  <a:lnTo>
                    <a:pt x="15057" y="1358"/>
                  </a:lnTo>
                  <a:lnTo>
                    <a:pt x="14738" y="1079"/>
                  </a:lnTo>
                  <a:lnTo>
                    <a:pt x="14398" y="839"/>
                  </a:lnTo>
                  <a:lnTo>
                    <a:pt x="14059" y="619"/>
                  </a:lnTo>
                  <a:lnTo>
                    <a:pt x="13679" y="460"/>
                  </a:lnTo>
                  <a:lnTo>
                    <a:pt x="13300" y="300"/>
                  </a:lnTo>
                  <a:lnTo>
                    <a:pt x="12901" y="180"/>
                  </a:lnTo>
                  <a:lnTo>
                    <a:pt x="12501" y="100"/>
                  </a:lnTo>
                  <a:lnTo>
                    <a:pt x="12082" y="40"/>
                  </a:lnTo>
                  <a:lnTo>
                    <a:pt x="11642" y="0"/>
                  </a:lnTo>
                  <a:lnTo>
                    <a:pt x="11203" y="0"/>
                  </a:lnTo>
                  <a:lnTo>
                    <a:pt x="10744" y="20"/>
                  </a:lnTo>
                  <a:lnTo>
                    <a:pt x="10285" y="80"/>
                  </a:lnTo>
                  <a:lnTo>
                    <a:pt x="10285" y="80"/>
                  </a:lnTo>
                  <a:lnTo>
                    <a:pt x="9586" y="200"/>
                  </a:lnTo>
                  <a:lnTo>
                    <a:pt x="8887" y="360"/>
                  </a:lnTo>
                  <a:lnTo>
                    <a:pt x="8188" y="539"/>
                  </a:lnTo>
                  <a:lnTo>
                    <a:pt x="7489" y="759"/>
                  </a:lnTo>
                  <a:lnTo>
                    <a:pt x="6810" y="1019"/>
                  </a:lnTo>
                  <a:lnTo>
                    <a:pt x="6131" y="1278"/>
                  </a:lnTo>
                  <a:lnTo>
                    <a:pt x="5452" y="1598"/>
                  </a:lnTo>
                  <a:lnTo>
                    <a:pt x="4773" y="1917"/>
                  </a:lnTo>
                  <a:lnTo>
                    <a:pt x="4114" y="2277"/>
                  </a:lnTo>
                  <a:lnTo>
                    <a:pt x="3475" y="2656"/>
                  </a:lnTo>
                  <a:lnTo>
                    <a:pt x="2856" y="3055"/>
                  </a:lnTo>
                  <a:lnTo>
                    <a:pt x="2237" y="3475"/>
                  </a:lnTo>
                  <a:lnTo>
                    <a:pt x="1638" y="3914"/>
                  </a:lnTo>
                  <a:lnTo>
                    <a:pt x="1079" y="4373"/>
                  </a:lnTo>
                  <a:lnTo>
                    <a:pt x="520" y="4833"/>
                  </a:lnTo>
                  <a:lnTo>
                    <a:pt x="1" y="5312"/>
                  </a:lnTo>
                  <a:lnTo>
                    <a:pt x="1" y="5312"/>
                  </a:lnTo>
                  <a:lnTo>
                    <a:pt x="161" y="5532"/>
                  </a:lnTo>
                  <a:lnTo>
                    <a:pt x="320" y="5751"/>
                  </a:lnTo>
                  <a:lnTo>
                    <a:pt x="520" y="5951"/>
                  </a:lnTo>
                  <a:lnTo>
                    <a:pt x="720" y="6131"/>
                  </a:lnTo>
                  <a:lnTo>
                    <a:pt x="919" y="6310"/>
                  </a:lnTo>
                  <a:lnTo>
                    <a:pt x="1139" y="6470"/>
                  </a:lnTo>
                  <a:lnTo>
                    <a:pt x="1359" y="6610"/>
                  </a:lnTo>
                  <a:lnTo>
                    <a:pt x="1598" y="67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47"/>
            <p:cNvSpPr/>
            <p:nvPr/>
          </p:nvSpPr>
          <p:spPr>
            <a:xfrm>
              <a:off x="2161425" y="3594100"/>
              <a:ext cx="377425" cy="603575"/>
            </a:xfrm>
            <a:custGeom>
              <a:avLst/>
              <a:gdLst/>
              <a:ahLst/>
              <a:cxnLst/>
              <a:rect l="l" t="t" r="r" b="b"/>
              <a:pathLst>
                <a:path w="15097" h="24143" extrusionOk="0">
                  <a:moveTo>
                    <a:pt x="6291" y="1"/>
                  </a:moveTo>
                  <a:lnTo>
                    <a:pt x="5951" y="21"/>
                  </a:lnTo>
                  <a:lnTo>
                    <a:pt x="5592" y="41"/>
                  </a:lnTo>
                  <a:lnTo>
                    <a:pt x="5233" y="101"/>
                  </a:lnTo>
                  <a:lnTo>
                    <a:pt x="4873" y="161"/>
                  </a:lnTo>
                  <a:lnTo>
                    <a:pt x="4534" y="240"/>
                  </a:lnTo>
                  <a:lnTo>
                    <a:pt x="3875" y="420"/>
                  </a:lnTo>
                  <a:lnTo>
                    <a:pt x="3375" y="580"/>
                  </a:lnTo>
                  <a:lnTo>
                    <a:pt x="2856" y="740"/>
                  </a:lnTo>
                  <a:lnTo>
                    <a:pt x="2377" y="939"/>
                  </a:lnTo>
                  <a:lnTo>
                    <a:pt x="1878" y="1159"/>
                  </a:lnTo>
                  <a:lnTo>
                    <a:pt x="1399" y="1379"/>
                  </a:lnTo>
                  <a:lnTo>
                    <a:pt x="919" y="1638"/>
                  </a:lnTo>
                  <a:lnTo>
                    <a:pt x="460" y="1878"/>
                  </a:lnTo>
                  <a:lnTo>
                    <a:pt x="1" y="2157"/>
                  </a:lnTo>
                  <a:lnTo>
                    <a:pt x="240" y="2078"/>
                  </a:lnTo>
                  <a:lnTo>
                    <a:pt x="460" y="1998"/>
                  </a:lnTo>
                  <a:lnTo>
                    <a:pt x="919" y="1778"/>
                  </a:lnTo>
                  <a:lnTo>
                    <a:pt x="1379" y="1518"/>
                  </a:lnTo>
                  <a:lnTo>
                    <a:pt x="1838" y="1279"/>
                  </a:lnTo>
                  <a:lnTo>
                    <a:pt x="2257" y="1099"/>
                  </a:lnTo>
                  <a:lnTo>
                    <a:pt x="2677" y="979"/>
                  </a:lnTo>
                  <a:lnTo>
                    <a:pt x="3096" y="879"/>
                  </a:lnTo>
                  <a:lnTo>
                    <a:pt x="3515" y="839"/>
                  </a:lnTo>
                  <a:lnTo>
                    <a:pt x="3935" y="820"/>
                  </a:lnTo>
                  <a:lnTo>
                    <a:pt x="4334" y="859"/>
                  </a:lnTo>
                  <a:lnTo>
                    <a:pt x="4713" y="939"/>
                  </a:lnTo>
                  <a:lnTo>
                    <a:pt x="5093" y="1039"/>
                  </a:lnTo>
                  <a:lnTo>
                    <a:pt x="5452" y="1199"/>
                  </a:lnTo>
                  <a:lnTo>
                    <a:pt x="5632" y="1299"/>
                  </a:lnTo>
                  <a:lnTo>
                    <a:pt x="5792" y="1399"/>
                  </a:lnTo>
                  <a:lnTo>
                    <a:pt x="5951" y="1518"/>
                  </a:lnTo>
                  <a:lnTo>
                    <a:pt x="6111" y="1638"/>
                  </a:lnTo>
                  <a:lnTo>
                    <a:pt x="6251" y="1778"/>
                  </a:lnTo>
                  <a:lnTo>
                    <a:pt x="6391" y="1918"/>
                  </a:lnTo>
                  <a:lnTo>
                    <a:pt x="6530" y="2078"/>
                  </a:lnTo>
                  <a:lnTo>
                    <a:pt x="6650" y="2257"/>
                  </a:lnTo>
                  <a:lnTo>
                    <a:pt x="6750" y="2437"/>
                  </a:lnTo>
                  <a:lnTo>
                    <a:pt x="6870" y="2617"/>
                  </a:lnTo>
                  <a:lnTo>
                    <a:pt x="6950" y="2816"/>
                  </a:lnTo>
                  <a:lnTo>
                    <a:pt x="7050" y="3016"/>
                  </a:lnTo>
                  <a:lnTo>
                    <a:pt x="7110" y="3256"/>
                  </a:lnTo>
                  <a:lnTo>
                    <a:pt x="7189" y="3475"/>
                  </a:lnTo>
                  <a:lnTo>
                    <a:pt x="7249" y="3755"/>
                  </a:lnTo>
                  <a:lnTo>
                    <a:pt x="7289" y="4034"/>
                  </a:lnTo>
                  <a:lnTo>
                    <a:pt x="7309" y="4314"/>
                  </a:lnTo>
                  <a:lnTo>
                    <a:pt x="7309" y="4614"/>
                  </a:lnTo>
                  <a:lnTo>
                    <a:pt x="7309" y="4893"/>
                  </a:lnTo>
                  <a:lnTo>
                    <a:pt x="7289" y="5173"/>
                  </a:lnTo>
                  <a:lnTo>
                    <a:pt x="7269" y="5452"/>
                  </a:lnTo>
                  <a:lnTo>
                    <a:pt x="7229" y="5752"/>
                  </a:lnTo>
                  <a:lnTo>
                    <a:pt x="7110" y="6331"/>
                  </a:lnTo>
                  <a:lnTo>
                    <a:pt x="6950" y="6910"/>
                  </a:lnTo>
                  <a:lnTo>
                    <a:pt x="6770" y="7469"/>
                  </a:lnTo>
                  <a:lnTo>
                    <a:pt x="6550" y="8048"/>
                  </a:lnTo>
                  <a:lnTo>
                    <a:pt x="6111" y="9206"/>
                  </a:lnTo>
                  <a:lnTo>
                    <a:pt x="5652" y="10345"/>
                  </a:lnTo>
                  <a:lnTo>
                    <a:pt x="5452" y="10924"/>
                  </a:lnTo>
                  <a:lnTo>
                    <a:pt x="5272" y="11483"/>
                  </a:lnTo>
                  <a:lnTo>
                    <a:pt x="5133" y="12042"/>
                  </a:lnTo>
                  <a:lnTo>
                    <a:pt x="5013" y="12581"/>
                  </a:lnTo>
                  <a:lnTo>
                    <a:pt x="4973" y="12960"/>
                  </a:lnTo>
                  <a:lnTo>
                    <a:pt x="4933" y="13320"/>
                  </a:lnTo>
                  <a:lnTo>
                    <a:pt x="4893" y="13699"/>
                  </a:lnTo>
                  <a:lnTo>
                    <a:pt x="4873" y="14079"/>
                  </a:lnTo>
                  <a:lnTo>
                    <a:pt x="4873" y="14438"/>
                  </a:lnTo>
                  <a:lnTo>
                    <a:pt x="4893" y="14817"/>
                  </a:lnTo>
                  <a:lnTo>
                    <a:pt x="4913" y="15197"/>
                  </a:lnTo>
                  <a:lnTo>
                    <a:pt x="4953" y="15556"/>
                  </a:lnTo>
                  <a:lnTo>
                    <a:pt x="5053" y="16295"/>
                  </a:lnTo>
                  <a:lnTo>
                    <a:pt x="5193" y="17034"/>
                  </a:lnTo>
                  <a:lnTo>
                    <a:pt x="5392" y="17753"/>
                  </a:lnTo>
                  <a:lnTo>
                    <a:pt x="5632" y="18452"/>
                  </a:lnTo>
                  <a:lnTo>
                    <a:pt x="5911" y="19151"/>
                  </a:lnTo>
                  <a:lnTo>
                    <a:pt x="6231" y="19810"/>
                  </a:lnTo>
                  <a:lnTo>
                    <a:pt x="6610" y="20469"/>
                  </a:lnTo>
                  <a:lnTo>
                    <a:pt x="7010" y="21088"/>
                  </a:lnTo>
                  <a:lnTo>
                    <a:pt x="7229" y="21387"/>
                  </a:lnTo>
                  <a:lnTo>
                    <a:pt x="7449" y="21687"/>
                  </a:lnTo>
                  <a:lnTo>
                    <a:pt x="7689" y="21986"/>
                  </a:lnTo>
                  <a:lnTo>
                    <a:pt x="7948" y="22266"/>
                  </a:lnTo>
                  <a:lnTo>
                    <a:pt x="8188" y="22525"/>
                  </a:lnTo>
                  <a:lnTo>
                    <a:pt x="8467" y="22785"/>
                  </a:lnTo>
                  <a:lnTo>
                    <a:pt x="8727" y="23045"/>
                  </a:lnTo>
                  <a:lnTo>
                    <a:pt x="9007" y="23284"/>
                  </a:lnTo>
                  <a:lnTo>
                    <a:pt x="9306" y="23524"/>
                  </a:lnTo>
                  <a:lnTo>
                    <a:pt x="9626" y="23723"/>
                  </a:lnTo>
                  <a:lnTo>
                    <a:pt x="9945" y="23903"/>
                  </a:lnTo>
                  <a:lnTo>
                    <a:pt x="10265" y="24023"/>
                  </a:lnTo>
                  <a:lnTo>
                    <a:pt x="10444" y="24083"/>
                  </a:lnTo>
                  <a:lnTo>
                    <a:pt x="10624" y="24123"/>
                  </a:lnTo>
                  <a:lnTo>
                    <a:pt x="10784" y="24143"/>
                  </a:lnTo>
                  <a:lnTo>
                    <a:pt x="11143" y="24143"/>
                  </a:lnTo>
                  <a:lnTo>
                    <a:pt x="11323" y="24123"/>
                  </a:lnTo>
                  <a:lnTo>
                    <a:pt x="11523" y="24083"/>
                  </a:lnTo>
                  <a:lnTo>
                    <a:pt x="11702" y="24023"/>
                  </a:lnTo>
                  <a:lnTo>
                    <a:pt x="11902" y="23943"/>
                  </a:lnTo>
                  <a:lnTo>
                    <a:pt x="12082" y="23863"/>
                  </a:lnTo>
                  <a:lnTo>
                    <a:pt x="12441" y="23664"/>
                  </a:lnTo>
                  <a:lnTo>
                    <a:pt x="12801" y="23424"/>
                  </a:lnTo>
                  <a:lnTo>
                    <a:pt x="13120" y="23184"/>
                  </a:lnTo>
                  <a:lnTo>
                    <a:pt x="14119" y="22386"/>
                  </a:lnTo>
                  <a:lnTo>
                    <a:pt x="15097" y="21587"/>
                  </a:lnTo>
                  <a:lnTo>
                    <a:pt x="14418" y="21227"/>
                  </a:lnTo>
                  <a:lnTo>
                    <a:pt x="13759" y="20828"/>
                  </a:lnTo>
                  <a:lnTo>
                    <a:pt x="13120" y="20409"/>
                  </a:lnTo>
                  <a:lnTo>
                    <a:pt x="12501" y="19949"/>
                  </a:lnTo>
                  <a:lnTo>
                    <a:pt x="12062" y="19590"/>
                  </a:lnTo>
                  <a:lnTo>
                    <a:pt x="11622" y="19211"/>
                  </a:lnTo>
                  <a:lnTo>
                    <a:pt x="11203" y="18811"/>
                  </a:lnTo>
                  <a:lnTo>
                    <a:pt x="10804" y="18372"/>
                  </a:lnTo>
                  <a:lnTo>
                    <a:pt x="10424" y="17933"/>
                  </a:lnTo>
                  <a:lnTo>
                    <a:pt x="10065" y="17473"/>
                  </a:lnTo>
                  <a:lnTo>
                    <a:pt x="9765" y="16974"/>
                  </a:lnTo>
                  <a:lnTo>
                    <a:pt x="9486" y="16475"/>
                  </a:lnTo>
                  <a:lnTo>
                    <a:pt x="9326" y="16115"/>
                  </a:lnTo>
                  <a:lnTo>
                    <a:pt x="9186" y="15756"/>
                  </a:lnTo>
                  <a:lnTo>
                    <a:pt x="9066" y="15397"/>
                  </a:lnTo>
                  <a:lnTo>
                    <a:pt x="8967" y="15037"/>
                  </a:lnTo>
                  <a:lnTo>
                    <a:pt x="8887" y="14658"/>
                  </a:lnTo>
                  <a:lnTo>
                    <a:pt x="8827" y="14298"/>
                  </a:lnTo>
                  <a:lnTo>
                    <a:pt x="8787" y="13919"/>
                  </a:lnTo>
                  <a:lnTo>
                    <a:pt x="8747" y="13539"/>
                  </a:lnTo>
                  <a:lnTo>
                    <a:pt x="8727" y="13180"/>
                  </a:lnTo>
                  <a:lnTo>
                    <a:pt x="8727" y="12801"/>
                  </a:lnTo>
                  <a:lnTo>
                    <a:pt x="8747" y="12042"/>
                  </a:lnTo>
                  <a:lnTo>
                    <a:pt x="8807" y="11283"/>
                  </a:lnTo>
                  <a:lnTo>
                    <a:pt x="8867" y="10524"/>
                  </a:lnTo>
                  <a:lnTo>
                    <a:pt x="9007" y="9246"/>
                  </a:lnTo>
                  <a:lnTo>
                    <a:pt x="9126" y="7988"/>
                  </a:lnTo>
                  <a:lnTo>
                    <a:pt x="9226" y="6710"/>
                  </a:lnTo>
                  <a:lnTo>
                    <a:pt x="9306" y="5432"/>
                  </a:lnTo>
                  <a:lnTo>
                    <a:pt x="9346" y="4414"/>
                  </a:lnTo>
                  <a:lnTo>
                    <a:pt x="9346" y="3895"/>
                  </a:lnTo>
                  <a:lnTo>
                    <a:pt x="9306" y="3375"/>
                  </a:lnTo>
                  <a:lnTo>
                    <a:pt x="9266" y="2856"/>
                  </a:lnTo>
                  <a:lnTo>
                    <a:pt x="9166" y="2357"/>
                  </a:lnTo>
                  <a:lnTo>
                    <a:pt x="9106" y="2117"/>
                  </a:lnTo>
                  <a:lnTo>
                    <a:pt x="9027" y="1878"/>
                  </a:lnTo>
                  <a:lnTo>
                    <a:pt x="8927" y="1638"/>
                  </a:lnTo>
                  <a:lnTo>
                    <a:pt x="8827" y="1399"/>
                  </a:lnTo>
                  <a:lnTo>
                    <a:pt x="8747" y="1239"/>
                  </a:lnTo>
                  <a:lnTo>
                    <a:pt x="8647" y="1079"/>
                  </a:lnTo>
                  <a:lnTo>
                    <a:pt x="8527" y="919"/>
                  </a:lnTo>
                  <a:lnTo>
                    <a:pt x="8427" y="800"/>
                  </a:lnTo>
                  <a:lnTo>
                    <a:pt x="8308" y="680"/>
                  </a:lnTo>
                  <a:lnTo>
                    <a:pt x="8168" y="560"/>
                  </a:lnTo>
                  <a:lnTo>
                    <a:pt x="8048" y="460"/>
                  </a:lnTo>
                  <a:lnTo>
                    <a:pt x="7908" y="380"/>
                  </a:lnTo>
                  <a:lnTo>
                    <a:pt x="7609" y="240"/>
                  </a:lnTo>
                  <a:lnTo>
                    <a:pt x="7309" y="121"/>
                  </a:lnTo>
                  <a:lnTo>
                    <a:pt x="6970" y="61"/>
                  </a:lnTo>
                  <a:lnTo>
                    <a:pt x="6630" y="21"/>
                  </a:lnTo>
                  <a:lnTo>
                    <a:pt x="62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47"/>
            <p:cNvSpPr/>
            <p:nvPr/>
          </p:nvSpPr>
          <p:spPr>
            <a:xfrm>
              <a:off x="2161425" y="3594100"/>
              <a:ext cx="377425" cy="603575"/>
            </a:xfrm>
            <a:custGeom>
              <a:avLst/>
              <a:gdLst/>
              <a:ahLst/>
              <a:cxnLst/>
              <a:rect l="l" t="t" r="r" b="b"/>
              <a:pathLst>
                <a:path w="15097" h="24143" fill="none" extrusionOk="0">
                  <a:moveTo>
                    <a:pt x="12501" y="19949"/>
                  </a:moveTo>
                  <a:lnTo>
                    <a:pt x="12501" y="19949"/>
                  </a:lnTo>
                  <a:lnTo>
                    <a:pt x="12062" y="19590"/>
                  </a:lnTo>
                  <a:lnTo>
                    <a:pt x="11622" y="19211"/>
                  </a:lnTo>
                  <a:lnTo>
                    <a:pt x="11203" y="18811"/>
                  </a:lnTo>
                  <a:lnTo>
                    <a:pt x="10804" y="18372"/>
                  </a:lnTo>
                  <a:lnTo>
                    <a:pt x="10424" y="17933"/>
                  </a:lnTo>
                  <a:lnTo>
                    <a:pt x="10065" y="17473"/>
                  </a:lnTo>
                  <a:lnTo>
                    <a:pt x="9765" y="16974"/>
                  </a:lnTo>
                  <a:lnTo>
                    <a:pt x="9486" y="16475"/>
                  </a:lnTo>
                  <a:lnTo>
                    <a:pt x="9486" y="16475"/>
                  </a:lnTo>
                  <a:lnTo>
                    <a:pt x="9326" y="16115"/>
                  </a:lnTo>
                  <a:lnTo>
                    <a:pt x="9186" y="15756"/>
                  </a:lnTo>
                  <a:lnTo>
                    <a:pt x="9066" y="15397"/>
                  </a:lnTo>
                  <a:lnTo>
                    <a:pt x="8967" y="15037"/>
                  </a:lnTo>
                  <a:lnTo>
                    <a:pt x="8887" y="14658"/>
                  </a:lnTo>
                  <a:lnTo>
                    <a:pt x="8827" y="14298"/>
                  </a:lnTo>
                  <a:lnTo>
                    <a:pt x="8787" y="13919"/>
                  </a:lnTo>
                  <a:lnTo>
                    <a:pt x="8747" y="13539"/>
                  </a:lnTo>
                  <a:lnTo>
                    <a:pt x="8727" y="13180"/>
                  </a:lnTo>
                  <a:lnTo>
                    <a:pt x="8727" y="12801"/>
                  </a:lnTo>
                  <a:lnTo>
                    <a:pt x="8747" y="12042"/>
                  </a:lnTo>
                  <a:lnTo>
                    <a:pt x="8807" y="11283"/>
                  </a:lnTo>
                  <a:lnTo>
                    <a:pt x="8867" y="10524"/>
                  </a:lnTo>
                  <a:lnTo>
                    <a:pt x="8867" y="10524"/>
                  </a:lnTo>
                  <a:lnTo>
                    <a:pt x="9007" y="9246"/>
                  </a:lnTo>
                  <a:lnTo>
                    <a:pt x="9126" y="7988"/>
                  </a:lnTo>
                  <a:lnTo>
                    <a:pt x="9226" y="6710"/>
                  </a:lnTo>
                  <a:lnTo>
                    <a:pt x="9306" y="5432"/>
                  </a:lnTo>
                  <a:lnTo>
                    <a:pt x="9306" y="5432"/>
                  </a:lnTo>
                  <a:lnTo>
                    <a:pt x="9346" y="4414"/>
                  </a:lnTo>
                  <a:lnTo>
                    <a:pt x="9346" y="3895"/>
                  </a:lnTo>
                  <a:lnTo>
                    <a:pt x="9306" y="3375"/>
                  </a:lnTo>
                  <a:lnTo>
                    <a:pt x="9266" y="2856"/>
                  </a:lnTo>
                  <a:lnTo>
                    <a:pt x="9166" y="2357"/>
                  </a:lnTo>
                  <a:lnTo>
                    <a:pt x="9106" y="2117"/>
                  </a:lnTo>
                  <a:lnTo>
                    <a:pt x="9027" y="1878"/>
                  </a:lnTo>
                  <a:lnTo>
                    <a:pt x="8927" y="1638"/>
                  </a:lnTo>
                  <a:lnTo>
                    <a:pt x="8827" y="1399"/>
                  </a:lnTo>
                  <a:lnTo>
                    <a:pt x="8827" y="1399"/>
                  </a:lnTo>
                  <a:lnTo>
                    <a:pt x="8747" y="1239"/>
                  </a:lnTo>
                  <a:lnTo>
                    <a:pt x="8647" y="1079"/>
                  </a:lnTo>
                  <a:lnTo>
                    <a:pt x="8527" y="919"/>
                  </a:lnTo>
                  <a:lnTo>
                    <a:pt x="8427" y="800"/>
                  </a:lnTo>
                  <a:lnTo>
                    <a:pt x="8308" y="680"/>
                  </a:lnTo>
                  <a:lnTo>
                    <a:pt x="8168" y="560"/>
                  </a:lnTo>
                  <a:lnTo>
                    <a:pt x="8048" y="460"/>
                  </a:lnTo>
                  <a:lnTo>
                    <a:pt x="7908" y="380"/>
                  </a:lnTo>
                  <a:lnTo>
                    <a:pt x="7609" y="240"/>
                  </a:lnTo>
                  <a:lnTo>
                    <a:pt x="7309" y="121"/>
                  </a:lnTo>
                  <a:lnTo>
                    <a:pt x="6970" y="61"/>
                  </a:lnTo>
                  <a:lnTo>
                    <a:pt x="6630" y="21"/>
                  </a:lnTo>
                  <a:lnTo>
                    <a:pt x="6291" y="1"/>
                  </a:lnTo>
                  <a:lnTo>
                    <a:pt x="5951" y="21"/>
                  </a:lnTo>
                  <a:lnTo>
                    <a:pt x="5592" y="41"/>
                  </a:lnTo>
                  <a:lnTo>
                    <a:pt x="5233" y="101"/>
                  </a:lnTo>
                  <a:lnTo>
                    <a:pt x="4873" y="161"/>
                  </a:lnTo>
                  <a:lnTo>
                    <a:pt x="4534" y="240"/>
                  </a:lnTo>
                  <a:lnTo>
                    <a:pt x="3875" y="420"/>
                  </a:lnTo>
                  <a:lnTo>
                    <a:pt x="3875" y="420"/>
                  </a:lnTo>
                  <a:lnTo>
                    <a:pt x="3375" y="580"/>
                  </a:lnTo>
                  <a:lnTo>
                    <a:pt x="2856" y="740"/>
                  </a:lnTo>
                  <a:lnTo>
                    <a:pt x="2377" y="939"/>
                  </a:lnTo>
                  <a:lnTo>
                    <a:pt x="1878" y="1159"/>
                  </a:lnTo>
                  <a:lnTo>
                    <a:pt x="1399" y="1379"/>
                  </a:lnTo>
                  <a:lnTo>
                    <a:pt x="919" y="1638"/>
                  </a:lnTo>
                  <a:lnTo>
                    <a:pt x="460" y="1878"/>
                  </a:lnTo>
                  <a:lnTo>
                    <a:pt x="1" y="2157"/>
                  </a:lnTo>
                  <a:lnTo>
                    <a:pt x="1" y="2157"/>
                  </a:lnTo>
                  <a:lnTo>
                    <a:pt x="240" y="2078"/>
                  </a:lnTo>
                  <a:lnTo>
                    <a:pt x="460" y="1998"/>
                  </a:lnTo>
                  <a:lnTo>
                    <a:pt x="919" y="1778"/>
                  </a:lnTo>
                  <a:lnTo>
                    <a:pt x="1379" y="1518"/>
                  </a:lnTo>
                  <a:lnTo>
                    <a:pt x="1838" y="1279"/>
                  </a:lnTo>
                  <a:lnTo>
                    <a:pt x="1838" y="1279"/>
                  </a:lnTo>
                  <a:lnTo>
                    <a:pt x="2257" y="1099"/>
                  </a:lnTo>
                  <a:lnTo>
                    <a:pt x="2677" y="979"/>
                  </a:lnTo>
                  <a:lnTo>
                    <a:pt x="3096" y="879"/>
                  </a:lnTo>
                  <a:lnTo>
                    <a:pt x="3515" y="839"/>
                  </a:lnTo>
                  <a:lnTo>
                    <a:pt x="3935" y="820"/>
                  </a:lnTo>
                  <a:lnTo>
                    <a:pt x="4334" y="859"/>
                  </a:lnTo>
                  <a:lnTo>
                    <a:pt x="4713" y="939"/>
                  </a:lnTo>
                  <a:lnTo>
                    <a:pt x="5093" y="1039"/>
                  </a:lnTo>
                  <a:lnTo>
                    <a:pt x="5452" y="1199"/>
                  </a:lnTo>
                  <a:lnTo>
                    <a:pt x="5632" y="1299"/>
                  </a:lnTo>
                  <a:lnTo>
                    <a:pt x="5792" y="1399"/>
                  </a:lnTo>
                  <a:lnTo>
                    <a:pt x="5951" y="1518"/>
                  </a:lnTo>
                  <a:lnTo>
                    <a:pt x="6111" y="1638"/>
                  </a:lnTo>
                  <a:lnTo>
                    <a:pt x="6251" y="1778"/>
                  </a:lnTo>
                  <a:lnTo>
                    <a:pt x="6391" y="1918"/>
                  </a:lnTo>
                  <a:lnTo>
                    <a:pt x="6530" y="2078"/>
                  </a:lnTo>
                  <a:lnTo>
                    <a:pt x="6650" y="2257"/>
                  </a:lnTo>
                  <a:lnTo>
                    <a:pt x="6750" y="2437"/>
                  </a:lnTo>
                  <a:lnTo>
                    <a:pt x="6870" y="2617"/>
                  </a:lnTo>
                  <a:lnTo>
                    <a:pt x="6950" y="2816"/>
                  </a:lnTo>
                  <a:lnTo>
                    <a:pt x="7050" y="3016"/>
                  </a:lnTo>
                  <a:lnTo>
                    <a:pt x="7110" y="3256"/>
                  </a:lnTo>
                  <a:lnTo>
                    <a:pt x="7189" y="3475"/>
                  </a:lnTo>
                  <a:lnTo>
                    <a:pt x="7189" y="3475"/>
                  </a:lnTo>
                  <a:lnTo>
                    <a:pt x="7249" y="3755"/>
                  </a:lnTo>
                  <a:lnTo>
                    <a:pt x="7289" y="4034"/>
                  </a:lnTo>
                  <a:lnTo>
                    <a:pt x="7309" y="4314"/>
                  </a:lnTo>
                  <a:lnTo>
                    <a:pt x="7309" y="4614"/>
                  </a:lnTo>
                  <a:lnTo>
                    <a:pt x="7309" y="4893"/>
                  </a:lnTo>
                  <a:lnTo>
                    <a:pt x="7289" y="5173"/>
                  </a:lnTo>
                  <a:lnTo>
                    <a:pt x="7269" y="5452"/>
                  </a:lnTo>
                  <a:lnTo>
                    <a:pt x="7229" y="5752"/>
                  </a:lnTo>
                  <a:lnTo>
                    <a:pt x="7110" y="6331"/>
                  </a:lnTo>
                  <a:lnTo>
                    <a:pt x="6950" y="6910"/>
                  </a:lnTo>
                  <a:lnTo>
                    <a:pt x="6770" y="7469"/>
                  </a:lnTo>
                  <a:lnTo>
                    <a:pt x="6550" y="8048"/>
                  </a:lnTo>
                  <a:lnTo>
                    <a:pt x="6111" y="9206"/>
                  </a:lnTo>
                  <a:lnTo>
                    <a:pt x="5652" y="10345"/>
                  </a:lnTo>
                  <a:lnTo>
                    <a:pt x="5452" y="10924"/>
                  </a:lnTo>
                  <a:lnTo>
                    <a:pt x="5272" y="11483"/>
                  </a:lnTo>
                  <a:lnTo>
                    <a:pt x="5133" y="12042"/>
                  </a:lnTo>
                  <a:lnTo>
                    <a:pt x="5013" y="12581"/>
                  </a:lnTo>
                  <a:lnTo>
                    <a:pt x="5013" y="12581"/>
                  </a:lnTo>
                  <a:lnTo>
                    <a:pt x="4973" y="12960"/>
                  </a:lnTo>
                  <a:lnTo>
                    <a:pt x="4933" y="13320"/>
                  </a:lnTo>
                  <a:lnTo>
                    <a:pt x="4893" y="13699"/>
                  </a:lnTo>
                  <a:lnTo>
                    <a:pt x="4873" y="14079"/>
                  </a:lnTo>
                  <a:lnTo>
                    <a:pt x="4873" y="14438"/>
                  </a:lnTo>
                  <a:lnTo>
                    <a:pt x="4893" y="14817"/>
                  </a:lnTo>
                  <a:lnTo>
                    <a:pt x="4913" y="15197"/>
                  </a:lnTo>
                  <a:lnTo>
                    <a:pt x="4953" y="15556"/>
                  </a:lnTo>
                  <a:lnTo>
                    <a:pt x="5053" y="16295"/>
                  </a:lnTo>
                  <a:lnTo>
                    <a:pt x="5193" y="17034"/>
                  </a:lnTo>
                  <a:lnTo>
                    <a:pt x="5392" y="17753"/>
                  </a:lnTo>
                  <a:lnTo>
                    <a:pt x="5632" y="18452"/>
                  </a:lnTo>
                  <a:lnTo>
                    <a:pt x="5911" y="19151"/>
                  </a:lnTo>
                  <a:lnTo>
                    <a:pt x="6231" y="19810"/>
                  </a:lnTo>
                  <a:lnTo>
                    <a:pt x="6610" y="20469"/>
                  </a:lnTo>
                  <a:lnTo>
                    <a:pt x="7010" y="21088"/>
                  </a:lnTo>
                  <a:lnTo>
                    <a:pt x="7229" y="21387"/>
                  </a:lnTo>
                  <a:lnTo>
                    <a:pt x="7449" y="21687"/>
                  </a:lnTo>
                  <a:lnTo>
                    <a:pt x="7689" y="21986"/>
                  </a:lnTo>
                  <a:lnTo>
                    <a:pt x="7948" y="22266"/>
                  </a:lnTo>
                  <a:lnTo>
                    <a:pt x="8188" y="22525"/>
                  </a:lnTo>
                  <a:lnTo>
                    <a:pt x="8467" y="22785"/>
                  </a:lnTo>
                  <a:lnTo>
                    <a:pt x="8727" y="23045"/>
                  </a:lnTo>
                  <a:lnTo>
                    <a:pt x="9007" y="23284"/>
                  </a:lnTo>
                  <a:lnTo>
                    <a:pt x="9007" y="23284"/>
                  </a:lnTo>
                  <a:lnTo>
                    <a:pt x="9306" y="23524"/>
                  </a:lnTo>
                  <a:lnTo>
                    <a:pt x="9626" y="23723"/>
                  </a:lnTo>
                  <a:lnTo>
                    <a:pt x="9945" y="23903"/>
                  </a:lnTo>
                  <a:lnTo>
                    <a:pt x="10265" y="24023"/>
                  </a:lnTo>
                  <a:lnTo>
                    <a:pt x="10444" y="24083"/>
                  </a:lnTo>
                  <a:lnTo>
                    <a:pt x="10624" y="24123"/>
                  </a:lnTo>
                  <a:lnTo>
                    <a:pt x="10784" y="24143"/>
                  </a:lnTo>
                  <a:lnTo>
                    <a:pt x="10963" y="24143"/>
                  </a:lnTo>
                  <a:lnTo>
                    <a:pt x="11143" y="24143"/>
                  </a:lnTo>
                  <a:lnTo>
                    <a:pt x="11323" y="24123"/>
                  </a:lnTo>
                  <a:lnTo>
                    <a:pt x="11523" y="24083"/>
                  </a:lnTo>
                  <a:lnTo>
                    <a:pt x="11702" y="24023"/>
                  </a:lnTo>
                  <a:lnTo>
                    <a:pt x="11702" y="24023"/>
                  </a:lnTo>
                  <a:lnTo>
                    <a:pt x="11902" y="23943"/>
                  </a:lnTo>
                  <a:lnTo>
                    <a:pt x="12082" y="23863"/>
                  </a:lnTo>
                  <a:lnTo>
                    <a:pt x="12441" y="23664"/>
                  </a:lnTo>
                  <a:lnTo>
                    <a:pt x="12801" y="23424"/>
                  </a:lnTo>
                  <a:lnTo>
                    <a:pt x="13120" y="23184"/>
                  </a:lnTo>
                  <a:lnTo>
                    <a:pt x="13120" y="23184"/>
                  </a:lnTo>
                  <a:lnTo>
                    <a:pt x="14119" y="22386"/>
                  </a:lnTo>
                  <a:lnTo>
                    <a:pt x="15097" y="21587"/>
                  </a:lnTo>
                  <a:lnTo>
                    <a:pt x="15097" y="21587"/>
                  </a:lnTo>
                  <a:lnTo>
                    <a:pt x="14418" y="21227"/>
                  </a:lnTo>
                  <a:lnTo>
                    <a:pt x="13759" y="20828"/>
                  </a:lnTo>
                  <a:lnTo>
                    <a:pt x="13120" y="20409"/>
                  </a:lnTo>
                  <a:lnTo>
                    <a:pt x="12501" y="19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47"/>
            <p:cNvSpPr/>
            <p:nvPr/>
          </p:nvSpPr>
          <p:spPr>
            <a:xfrm>
              <a:off x="2193875" y="34358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60" y="1"/>
                  </a:moveTo>
                  <a:lnTo>
                    <a:pt x="260" y="161"/>
                  </a:lnTo>
                  <a:lnTo>
                    <a:pt x="1" y="300"/>
                  </a:lnTo>
                  <a:lnTo>
                    <a:pt x="1" y="300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47"/>
            <p:cNvSpPr/>
            <p:nvPr/>
          </p:nvSpPr>
          <p:spPr>
            <a:xfrm>
              <a:off x="2190875" y="344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47"/>
            <p:cNvSpPr/>
            <p:nvPr/>
          </p:nvSpPr>
          <p:spPr>
            <a:xfrm>
              <a:off x="2191375" y="34443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47"/>
            <p:cNvSpPr/>
            <p:nvPr/>
          </p:nvSpPr>
          <p:spPr>
            <a:xfrm>
              <a:off x="2191875" y="344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47"/>
            <p:cNvSpPr/>
            <p:nvPr/>
          </p:nvSpPr>
          <p:spPr>
            <a:xfrm>
              <a:off x="2191875" y="3444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47"/>
            <p:cNvSpPr/>
            <p:nvPr/>
          </p:nvSpPr>
          <p:spPr>
            <a:xfrm>
              <a:off x="2192375" y="3443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47"/>
            <p:cNvSpPr/>
            <p:nvPr/>
          </p:nvSpPr>
          <p:spPr>
            <a:xfrm>
              <a:off x="2192875" y="344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47"/>
            <p:cNvSpPr/>
            <p:nvPr/>
          </p:nvSpPr>
          <p:spPr>
            <a:xfrm>
              <a:off x="2192875" y="34433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47"/>
            <p:cNvSpPr/>
            <p:nvPr/>
          </p:nvSpPr>
          <p:spPr>
            <a:xfrm>
              <a:off x="2193375" y="3443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47"/>
            <p:cNvSpPr/>
            <p:nvPr/>
          </p:nvSpPr>
          <p:spPr>
            <a:xfrm>
              <a:off x="2193875" y="34358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fill="none" extrusionOk="0">
                  <a:moveTo>
                    <a:pt x="560" y="1"/>
                  </a:moveTo>
                  <a:lnTo>
                    <a:pt x="560" y="1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1" y="300"/>
                  </a:lnTo>
                  <a:lnTo>
                    <a:pt x="1" y="300"/>
                  </a:lnTo>
                  <a:lnTo>
                    <a:pt x="5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47"/>
            <p:cNvSpPr/>
            <p:nvPr/>
          </p:nvSpPr>
          <p:spPr>
            <a:xfrm>
              <a:off x="2123000" y="3434350"/>
              <a:ext cx="131800" cy="108875"/>
            </a:xfrm>
            <a:custGeom>
              <a:avLst/>
              <a:gdLst/>
              <a:ahLst/>
              <a:cxnLst/>
              <a:rect l="l" t="t" r="r" b="b"/>
              <a:pathLst>
                <a:path w="5272" h="4355" extrusionOk="0">
                  <a:moveTo>
                    <a:pt x="3535" y="1"/>
                  </a:moveTo>
                  <a:lnTo>
                    <a:pt x="3395" y="61"/>
                  </a:lnTo>
                  <a:lnTo>
                    <a:pt x="2836" y="360"/>
                  </a:lnTo>
                  <a:lnTo>
                    <a:pt x="3555" y="1"/>
                  </a:lnTo>
                  <a:close/>
                  <a:moveTo>
                    <a:pt x="2816" y="360"/>
                  </a:moveTo>
                  <a:lnTo>
                    <a:pt x="2796" y="380"/>
                  </a:lnTo>
                  <a:lnTo>
                    <a:pt x="2836" y="360"/>
                  </a:lnTo>
                  <a:close/>
                  <a:moveTo>
                    <a:pt x="2796" y="380"/>
                  </a:move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close/>
                  <a:moveTo>
                    <a:pt x="2796" y="380"/>
                  </a:move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close/>
                  <a:moveTo>
                    <a:pt x="2776" y="380"/>
                  </a:moveTo>
                  <a:lnTo>
                    <a:pt x="2776" y="390"/>
                  </a:lnTo>
                  <a:lnTo>
                    <a:pt x="2776" y="390"/>
                  </a:lnTo>
                  <a:lnTo>
                    <a:pt x="2796" y="380"/>
                  </a:lnTo>
                  <a:close/>
                  <a:moveTo>
                    <a:pt x="2776" y="390"/>
                  </a:moveTo>
                  <a:lnTo>
                    <a:pt x="2756" y="400"/>
                  </a:lnTo>
                  <a:lnTo>
                    <a:pt x="2776" y="400"/>
                  </a:lnTo>
                  <a:lnTo>
                    <a:pt x="2776" y="390"/>
                  </a:lnTo>
                  <a:close/>
                  <a:moveTo>
                    <a:pt x="2736" y="400"/>
                  </a:moveTo>
                  <a:lnTo>
                    <a:pt x="2736" y="410"/>
                  </a:lnTo>
                  <a:lnTo>
                    <a:pt x="2756" y="400"/>
                  </a:lnTo>
                  <a:close/>
                  <a:moveTo>
                    <a:pt x="2736" y="410"/>
                  </a:moveTo>
                  <a:lnTo>
                    <a:pt x="2676" y="440"/>
                  </a:lnTo>
                  <a:lnTo>
                    <a:pt x="2217" y="700"/>
                  </a:lnTo>
                  <a:lnTo>
                    <a:pt x="1757" y="979"/>
                  </a:lnTo>
                  <a:lnTo>
                    <a:pt x="1298" y="1259"/>
                  </a:lnTo>
                  <a:lnTo>
                    <a:pt x="859" y="1558"/>
                  </a:lnTo>
                  <a:lnTo>
                    <a:pt x="766" y="1626"/>
                  </a:lnTo>
                  <a:lnTo>
                    <a:pt x="1338" y="1239"/>
                  </a:lnTo>
                  <a:lnTo>
                    <a:pt x="2037" y="820"/>
                  </a:lnTo>
                  <a:lnTo>
                    <a:pt x="2716" y="420"/>
                  </a:lnTo>
                  <a:lnTo>
                    <a:pt x="2736" y="420"/>
                  </a:lnTo>
                  <a:lnTo>
                    <a:pt x="2736" y="410"/>
                  </a:lnTo>
                  <a:close/>
                  <a:moveTo>
                    <a:pt x="766" y="1626"/>
                  </a:moveTo>
                  <a:lnTo>
                    <a:pt x="659" y="1698"/>
                  </a:lnTo>
                  <a:lnTo>
                    <a:pt x="514" y="1809"/>
                  </a:lnTo>
                  <a:lnTo>
                    <a:pt x="514" y="1809"/>
                  </a:lnTo>
                  <a:lnTo>
                    <a:pt x="766" y="1626"/>
                  </a:lnTo>
                  <a:close/>
                  <a:moveTo>
                    <a:pt x="514" y="1809"/>
                  </a:moveTo>
                  <a:lnTo>
                    <a:pt x="420" y="1878"/>
                  </a:lnTo>
                  <a:lnTo>
                    <a:pt x="0" y="2197"/>
                  </a:lnTo>
                  <a:lnTo>
                    <a:pt x="320" y="1958"/>
                  </a:lnTo>
                  <a:lnTo>
                    <a:pt x="514" y="1809"/>
                  </a:lnTo>
                  <a:close/>
                  <a:moveTo>
                    <a:pt x="4433" y="1578"/>
                  </a:moveTo>
                  <a:lnTo>
                    <a:pt x="3555" y="1978"/>
                  </a:lnTo>
                  <a:lnTo>
                    <a:pt x="2696" y="2417"/>
                  </a:lnTo>
                  <a:lnTo>
                    <a:pt x="1857" y="2896"/>
                  </a:lnTo>
                  <a:lnTo>
                    <a:pt x="1039" y="3396"/>
                  </a:lnTo>
                  <a:lnTo>
                    <a:pt x="1378" y="3855"/>
                  </a:lnTo>
                  <a:lnTo>
                    <a:pt x="1718" y="4354"/>
                  </a:lnTo>
                  <a:lnTo>
                    <a:pt x="2576" y="3835"/>
                  </a:lnTo>
                  <a:lnTo>
                    <a:pt x="3015" y="3615"/>
                  </a:lnTo>
                  <a:lnTo>
                    <a:pt x="3455" y="3376"/>
                  </a:lnTo>
                  <a:lnTo>
                    <a:pt x="3894" y="3176"/>
                  </a:lnTo>
                  <a:lnTo>
                    <a:pt x="4353" y="2956"/>
                  </a:lnTo>
                  <a:lnTo>
                    <a:pt x="4813" y="2776"/>
                  </a:lnTo>
                  <a:lnTo>
                    <a:pt x="5272" y="2597"/>
                  </a:lnTo>
                  <a:lnTo>
                    <a:pt x="5032" y="2337"/>
                  </a:lnTo>
                  <a:lnTo>
                    <a:pt x="4813" y="2098"/>
                  </a:lnTo>
                  <a:lnTo>
                    <a:pt x="4613" y="1838"/>
                  </a:lnTo>
                  <a:lnTo>
                    <a:pt x="4433" y="157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47"/>
            <p:cNvSpPr/>
            <p:nvPr/>
          </p:nvSpPr>
          <p:spPr>
            <a:xfrm>
              <a:off x="2148950" y="3473800"/>
              <a:ext cx="105850" cy="69425"/>
            </a:xfrm>
            <a:custGeom>
              <a:avLst/>
              <a:gdLst/>
              <a:ahLst/>
              <a:cxnLst/>
              <a:rect l="l" t="t" r="r" b="b"/>
              <a:pathLst>
                <a:path w="4234" h="2777" fill="none" extrusionOk="0">
                  <a:moveTo>
                    <a:pt x="3395" y="0"/>
                  </a:moveTo>
                  <a:lnTo>
                    <a:pt x="3395" y="0"/>
                  </a:lnTo>
                  <a:lnTo>
                    <a:pt x="2517" y="400"/>
                  </a:lnTo>
                  <a:lnTo>
                    <a:pt x="1658" y="839"/>
                  </a:lnTo>
                  <a:lnTo>
                    <a:pt x="819" y="1318"/>
                  </a:lnTo>
                  <a:lnTo>
                    <a:pt x="1" y="1818"/>
                  </a:lnTo>
                  <a:lnTo>
                    <a:pt x="1" y="1818"/>
                  </a:lnTo>
                  <a:lnTo>
                    <a:pt x="340" y="2277"/>
                  </a:lnTo>
                  <a:lnTo>
                    <a:pt x="680" y="2776"/>
                  </a:lnTo>
                  <a:lnTo>
                    <a:pt x="680" y="2776"/>
                  </a:lnTo>
                  <a:lnTo>
                    <a:pt x="1538" y="2257"/>
                  </a:lnTo>
                  <a:lnTo>
                    <a:pt x="1977" y="2037"/>
                  </a:lnTo>
                  <a:lnTo>
                    <a:pt x="2417" y="1798"/>
                  </a:lnTo>
                  <a:lnTo>
                    <a:pt x="2856" y="1598"/>
                  </a:lnTo>
                  <a:lnTo>
                    <a:pt x="3315" y="1378"/>
                  </a:lnTo>
                  <a:lnTo>
                    <a:pt x="3775" y="1198"/>
                  </a:lnTo>
                  <a:lnTo>
                    <a:pt x="4234" y="1019"/>
                  </a:lnTo>
                  <a:lnTo>
                    <a:pt x="4234" y="1019"/>
                  </a:lnTo>
                  <a:lnTo>
                    <a:pt x="3994" y="759"/>
                  </a:lnTo>
                  <a:lnTo>
                    <a:pt x="3775" y="520"/>
                  </a:lnTo>
                  <a:lnTo>
                    <a:pt x="3575" y="260"/>
                  </a:lnTo>
                  <a:lnTo>
                    <a:pt x="3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47"/>
            <p:cNvSpPr/>
            <p:nvPr/>
          </p:nvSpPr>
          <p:spPr>
            <a:xfrm>
              <a:off x="2123000" y="3434350"/>
              <a:ext cx="88875" cy="54950"/>
            </a:xfrm>
            <a:custGeom>
              <a:avLst/>
              <a:gdLst/>
              <a:ahLst/>
              <a:cxnLst/>
              <a:rect l="l" t="t" r="r" b="b"/>
              <a:pathLst>
                <a:path w="3555" h="2198" fill="none" extrusionOk="0">
                  <a:moveTo>
                    <a:pt x="3555" y="1"/>
                  </a:moveTo>
                  <a:lnTo>
                    <a:pt x="3555" y="1"/>
                  </a:lnTo>
                  <a:lnTo>
                    <a:pt x="3535" y="1"/>
                  </a:lnTo>
                  <a:lnTo>
                    <a:pt x="3535" y="1"/>
                  </a:lnTo>
                  <a:lnTo>
                    <a:pt x="3395" y="61"/>
                  </a:lnTo>
                  <a:lnTo>
                    <a:pt x="3395" y="61"/>
                  </a:lnTo>
                  <a:lnTo>
                    <a:pt x="2836" y="360"/>
                  </a:lnTo>
                  <a:lnTo>
                    <a:pt x="2836" y="360"/>
                  </a:lnTo>
                  <a:lnTo>
                    <a:pt x="2836" y="360"/>
                  </a:lnTo>
                  <a:lnTo>
                    <a:pt x="2816" y="360"/>
                  </a:lnTo>
                  <a:lnTo>
                    <a:pt x="2816" y="360"/>
                  </a:lnTo>
                  <a:lnTo>
                    <a:pt x="2816" y="360"/>
                  </a:lnTo>
                  <a:lnTo>
                    <a:pt x="2816" y="36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76" y="380"/>
                  </a:lnTo>
                  <a:lnTo>
                    <a:pt x="2776" y="380"/>
                  </a:lnTo>
                  <a:lnTo>
                    <a:pt x="2776" y="400"/>
                  </a:lnTo>
                  <a:lnTo>
                    <a:pt x="277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36" y="400"/>
                  </a:lnTo>
                  <a:lnTo>
                    <a:pt x="2736" y="400"/>
                  </a:lnTo>
                  <a:lnTo>
                    <a:pt x="2736" y="420"/>
                  </a:lnTo>
                  <a:lnTo>
                    <a:pt x="2736" y="420"/>
                  </a:lnTo>
                  <a:lnTo>
                    <a:pt x="2716" y="420"/>
                  </a:lnTo>
                  <a:lnTo>
                    <a:pt x="2716" y="420"/>
                  </a:lnTo>
                  <a:lnTo>
                    <a:pt x="2716" y="420"/>
                  </a:lnTo>
                  <a:lnTo>
                    <a:pt x="2716" y="420"/>
                  </a:lnTo>
                  <a:lnTo>
                    <a:pt x="2037" y="820"/>
                  </a:lnTo>
                  <a:lnTo>
                    <a:pt x="1338" y="1239"/>
                  </a:lnTo>
                  <a:lnTo>
                    <a:pt x="659" y="1698"/>
                  </a:lnTo>
                  <a:lnTo>
                    <a:pt x="320" y="1958"/>
                  </a:lnTo>
                  <a:lnTo>
                    <a:pt x="0" y="2197"/>
                  </a:lnTo>
                  <a:lnTo>
                    <a:pt x="0" y="2197"/>
                  </a:lnTo>
                  <a:lnTo>
                    <a:pt x="0" y="2197"/>
                  </a:lnTo>
                  <a:lnTo>
                    <a:pt x="420" y="1878"/>
                  </a:lnTo>
                  <a:lnTo>
                    <a:pt x="859" y="1558"/>
                  </a:lnTo>
                  <a:lnTo>
                    <a:pt x="1298" y="1259"/>
                  </a:lnTo>
                  <a:lnTo>
                    <a:pt x="1757" y="979"/>
                  </a:lnTo>
                  <a:lnTo>
                    <a:pt x="2217" y="700"/>
                  </a:lnTo>
                  <a:lnTo>
                    <a:pt x="2676" y="440"/>
                  </a:lnTo>
                  <a:lnTo>
                    <a:pt x="35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47"/>
            <p:cNvSpPr/>
            <p:nvPr/>
          </p:nvSpPr>
          <p:spPr>
            <a:xfrm>
              <a:off x="2123000" y="3431875"/>
              <a:ext cx="110850" cy="87375"/>
            </a:xfrm>
            <a:custGeom>
              <a:avLst/>
              <a:gdLst/>
              <a:ahLst/>
              <a:cxnLst/>
              <a:rect l="l" t="t" r="r" b="b"/>
              <a:pathLst>
                <a:path w="4434" h="3495" extrusionOk="0">
                  <a:moveTo>
                    <a:pt x="3754" y="0"/>
                  </a:moveTo>
                  <a:lnTo>
                    <a:pt x="3555" y="100"/>
                  </a:lnTo>
                  <a:lnTo>
                    <a:pt x="2676" y="539"/>
                  </a:lnTo>
                  <a:lnTo>
                    <a:pt x="2217" y="799"/>
                  </a:lnTo>
                  <a:lnTo>
                    <a:pt x="1757" y="1078"/>
                  </a:lnTo>
                  <a:lnTo>
                    <a:pt x="1298" y="1358"/>
                  </a:lnTo>
                  <a:lnTo>
                    <a:pt x="859" y="1657"/>
                  </a:lnTo>
                  <a:lnTo>
                    <a:pt x="420" y="1977"/>
                  </a:lnTo>
                  <a:lnTo>
                    <a:pt x="0" y="2296"/>
                  </a:lnTo>
                  <a:lnTo>
                    <a:pt x="539" y="2875"/>
                  </a:lnTo>
                  <a:lnTo>
                    <a:pt x="1039" y="3495"/>
                  </a:lnTo>
                  <a:lnTo>
                    <a:pt x="1857" y="2995"/>
                  </a:lnTo>
                  <a:lnTo>
                    <a:pt x="2696" y="2516"/>
                  </a:lnTo>
                  <a:lnTo>
                    <a:pt x="3555" y="2077"/>
                  </a:lnTo>
                  <a:lnTo>
                    <a:pt x="4433" y="1677"/>
                  </a:lnTo>
                  <a:lnTo>
                    <a:pt x="4194" y="1278"/>
                  </a:lnTo>
                  <a:lnTo>
                    <a:pt x="3994" y="859"/>
                  </a:lnTo>
                  <a:lnTo>
                    <a:pt x="3914" y="639"/>
                  </a:lnTo>
                  <a:lnTo>
                    <a:pt x="3854" y="419"/>
                  </a:lnTo>
                  <a:lnTo>
                    <a:pt x="3794" y="220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47"/>
            <p:cNvSpPr/>
            <p:nvPr/>
          </p:nvSpPr>
          <p:spPr>
            <a:xfrm>
              <a:off x="2123000" y="3431875"/>
              <a:ext cx="110850" cy="87375"/>
            </a:xfrm>
            <a:custGeom>
              <a:avLst/>
              <a:gdLst/>
              <a:ahLst/>
              <a:cxnLst/>
              <a:rect l="l" t="t" r="r" b="b"/>
              <a:pathLst>
                <a:path w="4434" h="3495" fill="none" extrusionOk="0">
                  <a:moveTo>
                    <a:pt x="3754" y="0"/>
                  </a:moveTo>
                  <a:lnTo>
                    <a:pt x="3754" y="0"/>
                  </a:lnTo>
                  <a:lnTo>
                    <a:pt x="3555" y="100"/>
                  </a:lnTo>
                  <a:lnTo>
                    <a:pt x="3555" y="100"/>
                  </a:lnTo>
                  <a:lnTo>
                    <a:pt x="2676" y="539"/>
                  </a:lnTo>
                  <a:lnTo>
                    <a:pt x="2217" y="799"/>
                  </a:lnTo>
                  <a:lnTo>
                    <a:pt x="1757" y="1078"/>
                  </a:lnTo>
                  <a:lnTo>
                    <a:pt x="1298" y="1358"/>
                  </a:lnTo>
                  <a:lnTo>
                    <a:pt x="859" y="1657"/>
                  </a:lnTo>
                  <a:lnTo>
                    <a:pt x="420" y="1977"/>
                  </a:lnTo>
                  <a:lnTo>
                    <a:pt x="0" y="2296"/>
                  </a:lnTo>
                  <a:lnTo>
                    <a:pt x="0" y="2296"/>
                  </a:lnTo>
                  <a:lnTo>
                    <a:pt x="539" y="2875"/>
                  </a:lnTo>
                  <a:lnTo>
                    <a:pt x="1039" y="3495"/>
                  </a:lnTo>
                  <a:lnTo>
                    <a:pt x="1039" y="3495"/>
                  </a:lnTo>
                  <a:lnTo>
                    <a:pt x="1857" y="2995"/>
                  </a:lnTo>
                  <a:lnTo>
                    <a:pt x="2696" y="2516"/>
                  </a:lnTo>
                  <a:lnTo>
                    <a:pt x="3555" y="2077"/>
                  </a:lnTo>
                  <a:lnTo>
                    <a:pt x="4433" y="1677"/>
                  </a:lnTo>
                  <a:lnTo>
                    <a:pt x="4433" y="1677"/>
                  </a:lnTo>
                  <a:lnTo>
                    <a:pt x="4194" y="1278"/>
                  </a:lnTo>
                  <a:lnTo>
                    <a:pt x="3994" y="859"/>
                  </a:lnTo>
                  <a:lnTo>
                    <a:pt x="3914" y="639"/>
                  </a:lnTo>
                  <a:lnTo>
                    <a:pt x="3854" y="419"/>
                  </a:lnTo>
                  <a:lnTo>
                    <a:pt x="3794" y="220"/>
                  </a:lnTo>
                  <a:lnTo>
                    <a:pt x="375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47"/>
            <p:cNvSpPr/>
            <p:nvPr/>
          </p:nvSpPr>
          <p:spPr>
            <a:xfrm>
              <a:off x="2193375" y="3562150"/>
              <a:ext cx="237650" cy="242150"/>
            </a:xfrm>
            <a:custGeom>
              <a:avLst/>
              <a:gdLst/>
              <a:ahLst/>
              <a:cxnLst/>
              <a:rect l="l" t="t" r="r" b="b"/>
              <a:pathLst>
                <a:path w="9506" h="9686" extrusionOk="0">
                  <a:moveTo>
                    <a:pt x="5013" y="1"/>
                  </a:moveTo>
                  <a:lnTo>
                    <a:pt x="4693" y="21"/>
                  </a:lnTo>
                  <a:lnTo>
                    <a:pt x="4374" y="41"/>
                  </a:lnTo>
                  <a:lnTo>
                    <a:pt x="4054" y="61"/>
                  </a:lnTo>
                  <a:lnTo>
                    <a:pt x="3755" y="121"/>
                  </a:lnTo>
                  <a:lnTo>
                    <a:pt x="3116" y="240"/>
                  </a:lnTo>
                  <a:lnTo>
                    <a:pt x="2477" y="400"/>
                  </a:lnTo>
                  <a:lnTo>
                    <a:pt x="1858" y="600"/>
                  </a:lnTo>
                  <a:lnTo>
                    <a:pt x="1239" y="839"/>
                  </a:lnTo>
                  <a:lnTo>
                    <a:pt x="620" y="1119"/>
                  </a:lnTo>
                  <a:lnTo>
                    <a:pt x="1" y="1419"/>
                  </a:lnTo>
                  <a:lnTo>
                    <a:pt x="220" y="1958"/>
                  </a:lnTo>
                  <a:lnTo>
                    <a:pt x="400" y="2537"/>
                  </a:lnTo>
                  <a:lnTo>
                    <a:pt x="939" y="2277"/>
                  </a:lnTo>
                  <a:lnTo>
                    <a:pt x="1478" y="2058"/>
                  </a:lnTo>
                  <a:lnTo>
                    <a:pt x="2038" y="1858"/>
                  </a:lnTo>
                  <a:lnTo>
                    <a:pt x="2597" y="1698"/>
                  </a:lnTo>
                  <a:lnTo>
                    <a:pt x="3176" y="1538"/>
                  </a:lnTo>
                  <a:lnTo>
                    <a:pt x="3775" y="1399"/>
                  </a:lnTo>
                  <a:lnTo>
                    <a:pt x="4094" y="1359"/>
                  </a:lnTo>
                  <a:lnTo>
                    <a:pt x="4394" y="1319"/>
                  </a:lnTo>
                  <a:lnTo>
                    <a:pt x="4713" y="1299"/>
                  </a:lnTo>
                  <a:lnTo>
                    <a:pt x="5013" y="1279"/>
                  </a:lnTo>
                  <a:lnTo>
                    <a:pt x="5392" y="1299"/>
                  </a:lnTo>
                  <a:lnTo>
                    <a:pt x="5772" y="1359"/>
                  </a:lnTo>
                  <a:lnTo>
                    <a:pt x="6131" y="1439"/>
                  </a:lnTo>
                  <a:lnTo>
                    <a:pt x="6311" y="1498"/>
                  </a:lnTo>
                  <a:lnTo>
                    <a:pt x="6471" y="1578"/>
                  </a:lnTo>
                  <a:lnTo>
                    <a:pt x="6650" y="1658"/>
                  </a:lnTo>
                  <a:lnTo>
                    <a:pt x="6790" y="1778"/>
                  </a:lnTo>
                  <a:lnTo>
                    <a:pt x="6950" y="1878"/>
                  </a:lnTo>
                  <a:lnTo>
                    <a:pt x="7090" y="2018"/>
                  </a:lnTo>
                  <a:lnTo>
                    <a:pt x="7209" y="2157"/>
                  </a:lnTo>
                  <a:lnTo>
                    <a:pt x="7329" y="2317"/>
                  </a:lnTo>
                  <a:lnTo>
                    <a:pt x="7449" y="2497"/>
                  </a:lnTo>
                  <a:lnTo>
                    <a:pt x="7549" y="2677"/>
                  </a:lnTo>
                  <a:lnTo>
                    <a:pt x="7649" y="2916"/>
                  </a:lnTo>
                  <a:lnTo>
                    <a:pt x="7749" y="3156"/>
                  </a:lnTo>
                  <a:lnTo>
                    <a:pt x="7828" y="3395"/>
                  </a:lnTo>
                  <a:lnTo>
                    <a:pt x="7888" y="3635"/>
                  </a:lnTo>
                  <a:lnTo>
                    <a:pt x="7988" y="4134"/>
                  </a:lnTo>
                  <a:lnTo>
                    <a:pt x="8028" y="4653"/>
                  </a:lnTo>
                  <a:lnTo>
                    <a:pt x="8068" y="5173"/>
                  </a:lnTo>
                  <a:lnTo>
                    <a:pt x="8068" y="5692"/>
                  </a:lnTo>
                  <a:lnTo>
                    <a:pt x="8028" y="6710"/>
                  </a:lnTo>
                  <a:lnTo>
                    <a:pt x="7928" y="8208"/>
                  </a:lnTo>
                  <a:lnTo>
                    <a:pt x="7808" y="9686"/>
                  </a:lnTo>
                  <a:lnTo>
                    <a:pt x="8088" y="9206"/>
                  </a:lnTo>
                  <a:lnTo>
                    <a:pt x="8368" y="8727"/>
                  </a:lnTo>
                  <a:lnTo>
                    <a:pt x="8627" y="8228"/>
                  </a:lnTo>
                  <a:lnTo>
                    <a:pt x="8867" y="7749"/>
                  </a:lnTo>
                  <a:lnTo>
                    <a:pt x="9086" y="7249"/>
                  </a:lnTo>
                  <a:lnTo>
                    <a:pt x="9266" y="6750"/>
                  </a:lnTo>
                  <a:lnTo>
                    <a:pt x="9406" y="6251"/>
                  </a:lnTo>
                  <a:lnTo>
                    <a:pt x="9506" y="5732"/>
                  </a:lnTo>
                  <a:lnTo>
                    <a:pt x="9486" y="5053"/>
                  </a:lnTo>
                  <a:lnTo>
                    <a:pt x="9426" y="4374"/>
                  </a:lnTo>
                  <a:lnTo>
                    <a:pt x="9366" y="4034"/>
                  </a:lnTo>
                  <a:lnTo>
                    <a:pt x="9326" y="3695"/>
                  </a:lnTo>
                  <a:lnTo>
                    <a:pt x="9246" y="3356"/>
                  </a:lnTo>
                  <a:lnTo>
                    <a:pt x="9166" y="3036"/>
                  </a:lnTo>
                  <a:lnTo>
                    <a:pt x="9047" y="2796"/>
                  </a:lnTo>
                  <a:lnTo>
                    <a:pt x="8927" y="2577"/>
                  </a:lnTo>
                  <a:lnTo>
                    <a:pt x="8787" y="2377"/>
                  </a:lnTo>
                  <a:lnTo>
                    <a:pt x="8647" y="2157"/>
                  </a:lnTo>
                  <a:lnTo>
                    <a:pt x="8328" y="1778"/>
                  </a:lnTo>
                  <a:lnTo>
                    <a:pt x="7968" y="1399"/>
                  </a:lnTo>
                  <a:lnTo>
                    <a:pt x="7589" y="1059"/>
                  </a:lnTo>
                  <a:lnTo>
                    <a:pt x="7189" y="740"/>
                  </a:lnTo>
                  <a:lnTo>
                    <a:pt x="6750" y="440"/>
                  </a:lnTo>
                  <a:lnTo>
                    <a:pt x="6311" y="141"/>
                  </a:lnTo>
                  <a:lnTo>
                    <a:pt x="5991" y="81"/>
                  </a:lnTo>
                  <a:lnTo>
                    <a:pt x="5672" y="41"/>
                  </a:lnTo>
                  <a:lnTo>
                    <a:pt x="5332" y="21"/>
                  </a:lnTo>
                  <a:lnTo>
                    <a:pt x="501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47"/>
            <p:cNvSpPr/>
            <p:nvPr/>
          </p:nvSpPr>
          <p:spPr>
            <a:xfrm>
              <a:off x="2193375" y="3562150"/>
              <a:ext cx="237650" cy="242150"/>
            </a:xfrm>
            <a:custGeom>
              <a:avLst/>
              <a:gdLst/>
              <a:ahLst/>
              <a:cxnLst/>
              <a:rect l="l" t="t" r="r" b="b"/>
              <a:pathLst>
                <a:path w="9506" h="9686" fill="none" extrusionOk="0">
                  <a:moveTo>
                    <a:pt x="5013" y="1"/>
                  </a:moveTo>
                  <a:lnTo>
                    <a:pt x="5013" y="1"/>
                  </a:lnTo>
                  <a:lnTo>
                    <a:pt x="4693" y="21"/>
                  </a:lnTo>
                  <a:lnTo>
                    <a:pt x="4374" y="41"/>
                  </a:lnTo>
                  <a:lnTo>
                    <a:pt x="4054" y="61"/>
                  </a:lnTo>
                  <a:lnTo>
                    <a:pt x="3755" y="121"/>
                  </a:lnTo>
                  <a:lnTo>
                    <a:pt x="3116" y="240"/>
                  </a:lnTo>
                  <a:lnTo>
                    <a:pt x="2477" y="400"/>
                  </a:lnTo>
                  <a:lnTo>
                    <a:pt x="1858" y="600"/>
                  </a:lnTo>
                  <a:lnTo>
                    <a:pt x="1239" y="839"/>
                  </a:lnTo>
                  <a:lnTo>
                    <a:pt x="620" y="1119"/>
                  </a:lnTo>
                  <a:lnTo>
                    <a:pt x="1" y="1419"/>
                  </a:lnTo>
                  <a:lnTo>
                    <a:pt x="1" y="1419"/>
                  </a:lnTo>
                  <a:lnTo>
                    <a:pt x="220" y="1958"/>
                  </a:lnTo>
                  <a:lnTo>
                    <a:pt x="400" y="2537"/>
                  </a:lnTo>
                  <a:lnTo>
                    <a:pt x="400" y="2537"/>
                  </a:lnTo>
                  <a:lnTo>
                    <a:pt x="939" y="2277"/>
                  </a:lnTo>
                  <a:lnTo>
                    <a:pt x="1478" y="2058"/>
                  </a:lnTo>
                  <a:lnTo>
                    <a:pt x="2038" y="1858"/>
                  </a:lnTo>
                  <a:lnTo>
                    <a:pt x="2597" y="1698"/>
                  </a:lnTo>
                  <a:lnTo>
                    <a:pt x="2597" y="1698"/>
                  </a:lnTo>
                  <a:lnTo>
                    <a:pt x="3176" y="1538"/>
                  </a:lnTo>
                  <a:lnTo>
                    <a:pt x="3775" y="1399"/>
                  </a:lnTo>
                  <a:lnTo>
                    <a:pt x="4094" y="1359"/>
                  </a:lnTo>
                  <a:lnTo>
                    <a:pt x="4394" y="1319"/>
                  </a:lnTo>
                  <a:lnTo>
                    <a:pt x="4713" y="1299"/>
                  </a:lnTo>
                  <a:lnTo>
                    <a:pt x="5013" y="1279"/>
                  </a:lnTo>
                  <a:lnTo>
                    <a:pt x="5013" y="1279"/>
                  </a:lnTo>
                  <a:lnTo>
                    <a:pt x="5392" y="1299"/>
                  </a:lnTo>
                  <a:lnTo>
                    <a:pt x="5772" y="1359"/>
                  </a:lnTo>
                  <a:lnTo>
                    <a:pt x="6131" y="1439"/>
                  </a:lnTo>
                  <a:lnTo>
                    <a:pt x="6311" y="1498"/>
                  </a:lnTo>
                  <a:lnTo>
                    <a:pt x="6471" y="1578"/>
                  </a:lnTo>
                  <a:lnTo>
                    <a:pt x="6650" y="1658"/>
                  </a:lnTo>
                  <a:lnTo>
                    <a:pt x="6790" y="1778"/>
                  </a:lnTo>
                  <a:lnTo>
                    <a:pt x="6950" y="1878"/>
                  </a:lnTo>
                  <a:lnTo>
                    <a:pt x="7090" y="2018"/>
                  </a:lnTo>
                  <a:lnTo>
                    <a:pt x="7209" y="2157"/>
                  </a:lnTo>
                  <a:lnTo>
                    <a:pt x="7329" y="2317"/>
                  </a:lnTo>
                  <a:lnTo>
                    <a:pt x="7449" y="2497"/>
                  </a:lnTo>
                  <a:lnTo>
                    <a:pt x="7549" y="2677"/>
                  </a:lnTo>
                  <a:lnTo>
                    <a:pt x="7549" y="2677"/>
                  </a:lnTo>
                  <a:lnTo>
                    <a:pt x="7649" y="2916"/>
                  </a:lnTo>
                  <a:lnTo>
                    <a:pt x="7749" y="3156"/>
                  </a:lnTo>
                  <a:lnTo>
                    <a:pt x="7828" y="3395"/>
                  </a:lnTo>
                  <a:lnTo>
                    <a:pt x="7888" y="3635"/>
                  </a:lnTo>
                  <a:lnTo>
                    <a:pt x="7988" y="4134"/>
                  </a:lnTo>
                  <a:lnTo>
                    <a:pt x="8028" y="4653"/>
                  </a:lnTo>
                  <a:lnTo>
                    <a:pt x="8068" y="5173"/>
                  </a:lnTo>
                  <a:lnTo>
                    <a:pt x="8068" y="5692"/>
                  </a:lnTo>
                  <a:lnTo>
                    <a:pt x="8028" y="6710"/>
                  </a:lnTo>
                  <a:lnTo>
                    <a:pt x="8028" y="6710"/>
                  </a:lnTo>
                  <a:lnTo>
                    <a:pt x="7928" y="8208"/>
                  </a:lnTo>
                  <a:lnTo>
                    <a:pt x="7808" y="9686"/>
                  </a:lnTo>
                  <a:lnTo>
                    <a:pt x="7808" y="9686"/>
                  </a:lnTo>
                  <a:lnTo>
                    <a:pt x="8088" y="9206"/>
                  </a:lnTo>
                  <a:lnTo>
                    <a:pt x="8368" y="8727"/>
                  </a:lnTo>
                  <a:lnTo>
                    <a:pt x="8627" y="8228"/>
                  </a:lnTo>
                  <a:lnTo>
                    <a:pt x="8867" y="7749"/>
                  </a:lnTo>
                  <a:lnTo>
                    <a:pt x="9086" y="7249"/>
                  </a:lnTo>
                  <a:lnTo>
                    <a:pt x="9266" y="6750"/>
                  </a:lnTo>
                  <a:lnTo>
                    <a:pt x="9406" y="6251"/>
                  </a:lnTo>
                  <a:lnTo>
                    <a:pt x="9506" y="5732"/>
                  </a:lnTo>
                  <a:lnTo>
                    <a:pt x="9506" y="5732"/>
                  </a:lnTo>
                  <a:lnTo>
                    <a:pt x="9486" y="5053"/>
                  </a:lnTo>
                  <a:lnTo>
                    <a:pt x="9426" y="4374"/>
                  </a:lnTo>
                  <a:lnTo>
                    <a:pt x="9366" y="4034"/>
                  </a:lnTo>
                  <a:lnTo>
                    <a:pt x="9326" y="3695"/>
                  </a:lnTo>
                  <a:lnTo>
                    <a:pt x="9246" y="3356"/>
                  </a:lnTo>
                  <a:lnTo>
                    <a:pt x="9166" y="3036"/>
                  </a:lnTo>
                  <a:lnTo>
                    <a:pt x="9166" y="3036"/>
                  </a:lnTo>
                  <a:lnTo>
                    <a:pt x="9047" y="2796"/>
                  </a:lnTo>
                  <a:lnTo>
                    <a:pt x="8927" y="2577"/>
                  </a:lnTo>
                  <a:lnTo>
                    <a:pt x="8787" y="2377"/>
                  </a:lnTo>
                  <a:lnTo>
                    <a:pt x="8647" y="2157"/>
                  </a:lnTo>
                  <a:lnTo>
                    <a:pt x="8328" y="1778"/>
                  </a:lnTo>
                  <a:lnTo>
                    <a:pt x="7968" y="1399"/>
                  </a:lnTo>
                  <a:lnTo>
                    <a:pt x="7589" y="1059"/>
                  </a:lnTo>
                  <a:lnTo>
                    <a:pt x="7189" y="740"/>
                  </a:lnTo>
                  <a:lnTo>
                    <a:pt x="6750" y="440"/>
                  </a:lnTo>
                  <a:lnTo>
                    <a:pt x="6311" y="141"/>
                  </a:lnTo>
                  <a:lnTo>
                    <a:pt x="6311" y="141"/>
                  </a:lnTo>
                  <a:lnTo>
                    <a:pt x="5991" y="81"/>
                  </a:lnTo>
                  <a:lnTo>
                    <a:pt x="5672" y="41"/>
                  </a:lnTo>
                  <a:lnTo>
                    <a:pt x="5332" y="21"/>
                  </a:lnTo>
                  <a:lnTo>
                    <a:pt x="50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47"/>
            <p:cNvSpPr/>
            <p:nvPr/>
          </p:nvSpPr>
          <p:spPr>
            <a:xfrm>
              <a:off x="2203875" y="3626050"/>
              <a:ext cx="3500" cy="1525"/>
            </a:xfrm>
            <a:custGeom>
              <a:avLst/>
              <a:gdLst/>
              <a:ahLst/>
              <a:cxnLst/>
              <a:rect l="l" t="t" r="r" b="b"/>
              <a:pathLst>
                <a:path w="140" h="61" extrusionOk="0"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47"/>
            <p:cNvSpPr/>
            <p:nvPr/>
          </p:nvSpPr>
          <p:spPr>
            <a:xfrm>
              <a:off x="2203875" y="3626050"/>
              <a:ext cx="3500" cy="1525"/>
            </a:xfrm>
            <a:custGeom>
              <a:avLst/>
              <a:gdLst/>
              <a:ahLst/>
              <a:cxnLst/>
              <a:rect l="l" t="t" r="r" b="b"/>
              <a:pathLst>
                <a:path w="140" h="61" fill="none" extrusionOk="0"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47"/>
            <p:cNvSpPr/>
            <p:nvPr/>
          </p:nvSpPr>
          <p:spPr>
            <a:xfrm>
              <a:off x="2203875" y="3626050"/>
              <a:ext cx="139800" cy="71925"/>
            </a:xfrm>
            <a:custGeom>
              <a:avLst/>
              <a:gdLst/>
              <a:ahLst/>
              <a:cxnLst/>
              <a:rect l="l" t="t" r="r" b="b"/>
              <a:pathLst>
                <a:path w="5592" h="2877" extrusionOk="0">
                  <a:moveTo>
                    <a:pt x="5591" y="2856"/>
                  </a:moveTo>
                  <a:lnTo>
                    <a:pt x="5591" y="2856"/>
                  </a:lnTo>
                  <a:lnTo>
                    <a:pt x="5591" y="2876"/>
                  </a:lnTo>
                  <a:lnTo>
                    <a:pt x="5591" y="2876"/>
                  </a:lnTo>
                  <a:lnTo>
                    <a:pt x="5591" y="2856"/>
                  </a:lnTo>
                  <a:close/>
                  <a:moveTo>
                    <a:pt x="5491" y="2197"/>
                  </a:moveTo>
                  <a:lnTo>
                    <a:pt x="5491" y="2197"/>
                  </a:lnTo>
                  <a:lnTo>
                    <a:pt x="5551" y="2537"/>
                  </a:lnTo>
                  <a:lnTo>
                    <a:pt x="5591" y="2856"/>
                  </a:lnTo>
                  <a:lnTo>
                    <a:pt x="5591" y="2856"/>
                  </a:lnTo>
                  <a:lnTo>
                    <a:pt x="5551" y="2537"/>
                  </a:lnTo>
                  <a:lnTo>
                    <a:pt x="5491" y="2197"/>
                  </a:lnTo>
                  <a:close/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47"/>
            <p:cNvSpPr/>
            <p:nvPr/>
          </p:nvSpPr>
          <p:spPr>
            <a:xfrm>
              <a:off x="2343650" y="36974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47"/>
            <p:cNvSpPr/>
            <p:nvPr/>
          </p:nvSpPr>
          <p:spPr>
            <a:xfrm>
              <a:off x="2341150" y="3680975"/>
              <a:ext cx="2525" cy="16500"/>
            </a:xfrm>
            <a:custGeom>
              <a:avLst/>
              <a:gdLst/>
              <a:ahLst/>
              <a:cxnLst/>
              <a:rect l="l" t="t" r="r" b="b"/>
              <a:pathLst>
                <a:path w="101" h="66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0" y="340"/>
                  </a:lnTo>
                  <a:lnTo>
                    <a:pt x="100" y="659"/>
                  </a:lnTo>
                  <a:lnTo>
                    <a:pt x="100" y="659"/>
                  </a:lnTo>
                  <a:lnTo>
                    <a:pt x="60" y="3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47"/>
            <p:cNvSpPr/>
            <p:nvPr/>
          </p:nvSpPr>
          <p:spPr>
            <a:xfrm>
              <a:off x="2203875" y="3626050"/>
              <a:ext cx="3500" cy="1525"/>
            </a:xfrm>
            <a:custGeom>
              <a:avLst/>
              <a:gdLst/>
              <a:ahLst/>
              <a:cxnLst/>
              <a:rect l="l" t="t" r="r" b="b"/>
              <a:pathLst>
                <a:path w="140" h="61" fill="none" extrusionOk="0"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47"/>
            <p:cNvSpPr/>
            <p:nvPr/>
          </p:nvSpPr>
          <p:spPr>
            <a:xfrm>
              <a:off x="2295225" y="3746875"/>
              <a:ext cx="44950" cy="127825"/>
            </a:xfrm>
            <a:custGeom>
              <a:avLst/>
              <a:gdLst/>
              <a:ahLst/>
              <a:cxnLst/>
              <a:rect l="l" t="t" r="r" b="b"/>
              <a:pathLst>
                <a:path w="1798" h="5113" extrusionOk="0">
                  <a:moveTo>
                    <a:pt x="1798" y="0"/>
                  </a:moveTo>
                  <a:lnTo>
                    <a:pt x="1706" y="382"/>
                  </a:lnTo>
                  <a:lnTo>
                    <a:pt x="1718" y="340"/>
                  </a:lnTo>
                  <a:lnTo>
                    <a:pt x="1798" y="0"/>
                  </a:lnTo>
                  <a:close/>
                  <a:moveTo>
                    <a:pt x="1706" y="382"/>
                  </a:moveTo>
                  <a:lnTo>
                    <a:pt x="1618" y="699"/>
                  </a:lnTo>
                  <a:lnTo>
                    <a:pt x="1498" y="1098"/>
                  </a:lnTo>
                  <a:lnTo>
                    <a:pt x="1478" y="1158"/>
                  </a:lnTo>
                  <a:lnTo>
                    <a:pt x="1558" y="939"/>
                  </a:lnTo>
                  <a:lnTo>
                    <a:pt x="1678" y="499"/>
                  </a:lnTo>
                  <a:lnTo>
                    <a:pt x="1706" y="382"/>
                  </a:lnTo>
                  <a:close/>
                  <a:moveTo>
                    <a:pt x="1478" y="1158"/>
                  </a:moveTo>
                  <a:lnTo>
                    <a:pt x="1398" y="1378"/>
                  </a:lnTo>
                  <a:lnTo>
                    <a:pt x="1119" y="2147"/>
                  </a:lnTo>
                  <a:lnTo>
                    <a:pt x="1358" y="1518"/>
                  </a:lnTo>
                  <a:lnTo>
                    <a:pt x="1478" y="1158"/>
                  </a:lnTo>
                  <a:close/>
                  <a:moveTo>
                    <a:pt x="1119" y="2147"/>
                  </a:moveTo>
                  <a:lnTo>
                    <a:pt x="1039" y="2356"/>
                  </a:lnTo>
                  <a:lnTo>
                    <a:pt x="400" y="4014"/>
                  </a:lnTo>
                  <a:lnTo>
                    <a:pt x="1079" y="2257"/>
                  </a:lnTo>
                  <a:lnTo>
                    <a:pt x="1119" y="2147"/>
                  </a:lnTo>
                  <a:close/>
                  <a:moveTo>
                    <a:pt x="200" y="4553"/>
                  </a:moveTo>
                  <a:lnTo>
                    <a:pt x="0" y="5112"/>
                  </a:lnTo>
                  <a:lnTo>
                    <a:pt x="20" y="5092"/>
                  </a:lnTo>
                  <a:lnTo>
                    <a:pt x="200" y="4553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47"/>
            <p:cNvSpPr/>
            <p:nvPr/>
          </p:nvSpPr>
          <p:spPr>
            <a:xfrm>
              <a:off x="2295225" y="387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47"/>
            <p:cNvSpPr/>
            <p:nvPr/>
          </p:nvSpPr>
          <p:spPr>
            <a:xfrm>
              <a:off x="2295225" y="38746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47"/>
            <p:cNvSpPr/>
            <p:nvPr/>
          </p:nvSpPr>
          <p:spPr>
            <a:xfrm>
              <a:off x="2295225" y="3860700"/>
              <a:ext cx="5025" cy="14000"/>
            </a:xfrm>
            <a:custGeom>
              <a:avLst/>
              <a:gdLst/>
              <a:ahLst/>
              <a:cxnLst/>
              <a:rect l="l" t="t" r="r" b="b"/>
              <a:pathLst>
                <a:path w="201" h="560" fill="none" extrusionOk="0">
                  <a:moveTo>
                    <a:pt x="200" y="0"/>
                  </a:moveTo>
                  <a:lnTo>
                    <a:pt x="200" y="0"/>
                  </a:lnTo>
                  <a:lnTo>
                    <a:pt x="20" y="539"/>
                  </a:lnTo>
                  <a:lnTo>
                    <a:pt x="20" y="539"/>
                  </a:lnTo>
                  <a:lnTo>
                    <a:pt x="0" y="559"/>
                  </a:lnTo>
                  <a:lnTo>
                    <a:pt x="0" y="559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47"/>
            <p:cNvSpPr/>
            <p:nvPr/>
          </p:nvSpPr>
          <p:spPr>
            <a:xfrm>
              <a:off x="2302700" y="385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47"/>
            <p:cNvSpPr/>
            <p:nvPr/>
          </p:nvSpPr>
          <p:spPr>
            <a:xfrm>
              <a:off x="2303200" y="385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47"/>
            <p:cNvSpPr/>
            <p:nvPr/>
          </p:nvSpPr>
          <p:spPr>
            <a:xfrm>
              <a:off x="2303200" y="385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47"/>
            <p:cNvSpPr/>
            <p:nvPr/>
          </p:nvSpPr>
          <p:spPr>
            <a:xfrm>
              <a:off x="2303200" y="385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47"/>
            <p:cNvSpPr/>
            <p:nvPr/>
          </p:nvSpPr>
          <p:spPr>
            <a:xfrm>
              <a:off x="2303700" y="385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47"/>
            <p:cNvSpPr/>
            <p:nvPr/>
          </p:nvSpPr>
          <p:spPr>
            <a:xfrm>
              <a:off x="2303700" y="38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47"/>
            <p:cNvSpPr/>
            <p:nvPr/>
          </p:nvSpPr>
          <p:spPr>
            <a:xfrm>
              <a:off x="2304200" y="384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47"/>
            <p:cNvSpPr/>
            <p:nvPr/>
          </p:nvSpPr>
          <p:spPr>
            <a:xfrm>
              <a:off x="2304200" y="38492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47"/>
            <p:cNvSpPr/>
            <p:nvPr/>
          </p:nvSpPr>
          <p:spPr>
            <a:xfrm>
              <a:off x="2304200" y="3849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47"/>
            <p:cNvSpPr/>
            <p:nvPr/>
          </p:nvSpPr>
          <p:spPr>
            <a:xfrm>
              <a:off x="2304200" y="38482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47"/>
            <p:cNvSpPr/>
            <p:nvPr/>
          </p:nvSpPr>
          <p:spPr>
            <a:xfrm>
              <a:off x="2304700" y="38477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47"/>
            <p:cNvSpPr/>
            <p:nvPr/>
          </p:nvSpPr>
          <p:spPr>
            <a:xfrm>
              <a:off x="2304700" y="38472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47"/>
            <p:cNvSpPr/>
            <p:nvPr/>
          </p:nvSpPr>
          <p:spPr>
            <a:xfrm>
              <a:off x="2305200" y="3746875"/>
              <a:ext cx="34975" cy="100350"/>
            </a:xfrm>
            <a:custGeom>
              <a:avLst/>
              <a:gdLst/>
              <a:ahLst/>
              <a:cxnLst/>
              <a:rect l="l" t="t" r="r" b="b"/>
              <a:pathLst>
                <a:path w="1399" h="4014" fill="none" extrusionOk="0">
                  <a:moveTo>
                    <a:pt x="1399" y="0"/>
                  </a:moveTo>
                  <a:lnTo>
                    <a:pt x="1399" y="0"/>
                  </a:lnTo>
                  <a:lnTo>
                    <a:pt x="1279" y="499"/>
                  </a:lnTo>
                  <a:lnTo>
                    <a:pt x="1279" y="499"/>
                  </a:lnTo>
                  <a:lnTo>
                    <a:pt x="1159" y="939"/>
                  </a:lnTo>
                  <a:lnTo>
                    <a:pt x="999" y="1378"/>
                  </a:lnTo>
                  <a:lnTo>
                    <a:pt x="680" y="2257"/>
                  </a:lnTo>
                  <a:lnTo>
                    <a:pt x="1" y="4014"/>
                  </a:lnTo>
                  <a:lnTo>
                    <a:pt x="1" y="4014"/>
                  </a:lnTo>
                  <a:lnTo>
                    <a:pt x="640" y="2356"/>
                  </a:lnTo>
                  <a:lnTo>
                    <a:pt x="959" y="1518"/>
                  </a:lnTo>
                  <a:lnTo>
                    <a:pt x="1099" y="1098"/>
                  </a:lnTo>
                  <a:lnTo>
                    <a:pt x="1219" y="699"/>
                  </a:lnTo>
                  <a:lnTo>
                    <a:pt x="1219" y="699"/>
                  </a:lnTo>
                  <a:lnTo>
                    <a:pt x="1319" y="340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47"/>
            <p:cNvSpPr/>
            <p:nvPr/>
          </p:nvSpPr>
          <p:spPr>
            <a:xfrm>
              <a:off x="2340150" y="374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47"/>
            <p:cNvSpPr/>
            <p:nvPr/>
          </p:nvSpPr>
          <p:spPr>
            <a:xfrm>
              <a:off x="2341650" y="373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47"/>
            <p:cNvSpPr/>
            <p:nvPr/>
          </p:nvSpPr>
          <p:spPr>
            <a:xfrm>
              <a:off x="2341650" y="373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47"/>
            <p:cNvSpPr/>
            <p:nvPr/>
          </p:nvSpPr>
          <p:spPr>
            <a:xfrm>
              <a:off x="2341650" y="373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47"/>
            <p:cNvSpPr/>
            <p:nvPr/>
          </p:nvSpPr>
          <p:spPr>
            <a:xfrm>
              <a:off x="2341650" y="3737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47"/>
            <p:cNvSpPr/>
            <p:nvPr/>
          </p:nvSpPr>
          <p:spPr>
            <a:xfrm>
              <a:off x="2342150" y="37373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47"/>
            <p:cNvSpPr/>
            <p:nvPr/>
          </p:nvSpPr>
          <p:spPr>
            <a:xfrm>
              <a:off x="2342150" y="37368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47"/>
            <p:cNvSpPr/>
            <p:nvPr/>
          </p:nvSpPr>
          <p:spPr>
            <a:xfrm>
              <a:off x="2342150" y="37363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47"/>
            <p:cNvSpPr/>
            <p:nvPr/>
          </p:nvSpPr>
          <p:spPr>
            <a:xfrm>
              <a:off x="2342150" y="373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47"/>
            <p:cNvSpPr/>
            <p:nvPr/>
          </p:nvSpPr>
          <p:spPr>
            <a:xfrm>
              <a:off x="2342150" y="373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47"/>
            <p:cNvSpPr/>
            <p:nvPr/>
          </p:nvSpPr>
          <p:spPr>
            <a:xfrm>
              <a:off x="2342150" y="37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47"/>
            <p:cNvSpPr/>
            <p:nvPr/>
          </p:nvSpPr>
          <p:spPr>
            <a:xfrm>
              <a:off x="2294725" y="3764350"/>
              <a:ext cx="40950" cy="111850"/>
            </a:xfrm>
            <a:custGeom>
              <a:avLst/>
              <a:gdLst/>
              <a:ahLst/>
              <a:cxnLst/>
              <a:rect l="l" t="t" r="r" b="b"/>
              <a:pathLst>
                <a:path w="1638" h="4474" extrusionOk="0">
                  <a:moveTo>
                    <a:pt x="1638" y="0"/>
                  </a:moveTo>
                  <a:lnTo>
                    <a:pt x="1458" y="559"/>
                  </a:lnTo>
                  <a:lnTo>
                    <a:pt x="1258" y="1118"/>
                  </a:lnTo>
                  <a:lnTo>
                    <a:pt x="1091" y="1574"/>
                  </a:lnTo>
                  <a:lnTo>
                    <a:pt x="1378" y="819"/>
                  </a:lnTo>
                  <a:lnTo>
                    <a:pt x="1518" y="399"/>
                  </a:lnTo>
                  <a:lnTo>
                    <a:pt x="1638" y="0"/>
                  </a:lnTo>
                  <a:close/>
                  <a:moveTo>
                    <a:pt x="1091" y="1574"/>
                  </a:moveTo>
                  <a:lnTo>
                    <a:pt x="1059" y="1657"/>
                  </a:lnTo>
                  <a:lnTo>
                    <a:pt x="420" y="3315"/>
                  </a:lnTo>
                  <a:lnTo>
                    <a:pt x="400" y="3335"/>
                  </a:lnTo>
                  <a:lnTo>
                    <a:pt x="400" y="3355"/>
                  </a:lnTo>
                  <a:lnTo>
                    <a:pt x="380" y="3375"/>
                  </a:lnTo>
                  <a:lnTo>
                    <a:pt x="380" y="3395"/>
                  </a:lnTo>
                  <a:lnTo>
                    <a:pt x="380" y="3415"/>
                  </a:lnTo>
                  <a:lnTo>
                    <a:pt x="360" y="3435"/>
                  </a:lnTo>
                  <a:lnTo>
                    <a:pt x="360" y="3475"/>
                  </a:lnTo>
                  <a:lnTo>
                    <a:pt x="340" y="3475"/>
                  </a:lnTo>
                  <a:lnTo>
                    <a:pt x="340" y="3495"/>
                  </a:lnTo>
                  <a:lnTo>
                    <a:pt x="340" y="3527"/>
                  </a:lnTo>
                  <a:lnTo>
                    <a:pt x="400" y="3375"/>
                  </a:lnTo>
                  <a:lnTo>
                    <a:pt x="839" y="2257"/>
                  </a:lnTo>
                  <a:lnTo>
                    <a:pt x="1091" y="1574"/>
                  </a:lnTo>
                  <a:close/>
                  <a:moveTo>
                    <a:pt x="340" y="3527"/>
                  </a:moveTo>
                  <a:lnTo>
                    <a:pt x="335" y="3539"/>
                  </a:lnTo>
                  <a:lnTo>
                    <a:pt x="340" y="3535"/>
                  </a:lnTo>
                  <a:lnTo>
                    <a:pt x="340" y="3527"/>
                  </a:lnTo>
                  <a:close/>
                  <a:moveTo>
                    <a:pt x="335" y="3539"/>
                  </a:moveTo>
                  <a:lnTo>
                    <a:pt x="320" y="3554"/>
                  </a:lnTo>
                  <a:lnTo>
                    <a:pt x="227" y="3814"/>
                  </a:lnTo>
                  <a:lnTo>
                    <a:pt x="227" y="3814"/>
                  </a:lnTo>
                  <a:lnTo>
                    <a:pt x="335" y="3539"/>
                  </a:lnTo>
                  <a:close/>
                  <a:moveTo>
                    <a:pt x="227" y="3814"/>
                  </a:moveTo>
                  <a:lnTo>
                    <a:pt x="180" y="3934"/>
                  </a:lnTo>
                  <a:lnTo>
                    <a:pt x="20" y="4413"/>
                  </a:lnTo>
                  <a:lnTo>
                    <a:pt x="220" y="3854"/>
                  </a:lnTo>
                  <a:lnTo>
                    <a:pt x="220" y="3834"/>
                  </a:lnTo>
                  <a:lnTo>
                    <a:pt x="227" y="3814"/>
                  </a:lnTo>
                  <a:close/>
                  <a:moveTo>
                    <a:pt x="20" y="4413"/>
                  </a:moveTo>
                  <a:lnTo>
                    <a:pt x="0" y="4473"/>
                  </a:lnTo>
                  <a:lnTo>
                    <a:pt x="20" y="4433"/>
                  </a:lnTo>
                  <a:lnTo>
                    <a:pt x="20" y="4413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47"/>
            <p:cNvSpPr/>
            <p:nvPr/>
          </p:nvSpPr>
          <p:spPr>
            <a:xfrm>
              <a:off x="2291725" y="38856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47"/>
            <p:cNvSpPr/>
            <p:nvPr/>
          </p:nvSpPr>
          <p:spPr>
            <a:xfrm>
              <a:off x="2294725" y="38766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47"/>
            <p:cNvSpPr/>
            <p:nvPr/>
          </p:nvSpPr>
          <p:spPr>
            <a:xfrm>
              <a:off x="2294725" y="3764350"/>
              <a:ext cx="40950" cy="111850"/>
            </a:xfrm>
            <a:custGeom>
              <a:avLst/>
              <a:gdLst/>
              <a:ahLst/>
              <a:cxnLst/>
              <a:rect l="l" t="t" r="r" b="b"/>
              <a:pathLst>
                <a:path w="1638" h="4474" fill="none" extrusionOk="0">
                  <a:moveTo>
                    <a:pt x="1638" y="0"/>
                  </a:moveTo>
                  <a:lnTo>
                    <a:pt x="1638" y="0"/>
                  </a:lnTo>
                  <a:lnTo>
                    <a:pt x="1518" y="399"/>
                  </a:lnTo>
                  <a:lnTo>
                    <a:pt x="1378" y="819"/>
                  </a:lnTo>
                  <a:lnTo>
                    <a:pt x="1059" y="1657"/>
                  </a:lnTo>
                  <a:lnTo>
                    <a:pt x="420" y="3315"/>
                  </a:lnTo>
                  <a:lnTo>
                    <a:pt x="420" y="3315"/>
                  </a:lnTo>
                  <a:lnTo>
                    <a:pt x="420" y="3315"/>
                  </a:lnTo>
                  <a:lnTo>
                    <a:pt x="420" y="3315"/>
                  </a:lnTo>
                  <a:lnTo>
                    <a:pt x="400" y="3335"/>
                  </a:lnTo>
                  <a:lnTo>
                    <a:pt x="400" y="3335"/>
                  </a:lnTo>
                  <a:lnTo>
                    <a:pt x="400" y="3335"/>
                  </a:lnTo>
                  <a:lnTo>
                    <a:pt x="400" y="3335"/>
                  </a:lnTo>
                  <a:lnTo>
                    <a:pt x="400" y="3355"/>
                  </a:lnTo>
                  <a:lnTo>
                    <a:pt x="400" y="3355"/>
                  </a:lnTo>
                  <a:lnTo>
                    <a:pt x="400" y="3355"/>
                  </a:lnTo>
                  <a:lnTo>
                    <a:pt x="400" y="3355"/>
                  </a:lnTo>
                  <a:lnTo>
                    <a:pt x="380" y="3375"/>
                  </a:lnTo>
                  <a:lnTo>
                    <a:pt x="380" y="337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60" y="3435"/>
                  </a:lnTo>
                  <a:lnTo>
                    <a:pt x="360" y="3435"/>
                  </a:lnTo>
                  <a:lnTo>
                    <a:pt x="360" y="3435"/>
                  </a:lnTo>
                  <a:lnTo>
                    <a:pt x="360" y="3435"/>
                  </a:lnTo>
                  <a:lnTo>
                    <a:pt x="360" y="3475"/>
                  </a:lnTo>
                  <a:lnTo>
                    <a:pt x="360" y="3475"/>
                  </a:lnTo>
                  <a:lnTo>
                    <a:pt x="360" y="3475"/>
                  </a:lnTo>
                  <a:lnTo>
                    <a:pt x="360" y="3475"/>
                  </a:lnTo>
                  <a:lnTo>
                    <a:pt x="340" y="3475"/>
                  </a:lnTo>
                  <a:lnTo>
                    <a:pt x="340" y="3475"/>
                  </a:lnTo>
                  <a:lnTo>
                    <a:pt x="340" y="3475"/>
                  </a:lnTo>
                  <a:lnTo>
                    <a:pt x="340" y="3475"/>
                  </a:lnTo>
                  <a:lnTo>
                    <a:pt x="340" y="3495"/>
                  </a:lnTo>
                  <a:lnTo>
                    <a:pt x="340" y="3495"/>
                  </a:lnTo>
                  <a:lnTo>
                    <a:pt x="340" y="3495"/>
                  </a:lnTo>
                  <a:lnTo>
                    <a:pt x="340" y="3495"/>
                  </a:lnTo>
                  <a:lnTo>
                    <a:pt x="340" y="3535"/>
                  </a:lnTo>
                  <a:lnTo>
                    <a:pt x="340" y="3535"/>
                  </a:lnTo>
                  <a:lnTo>
                    <a:pt x="340" y="3535"/>
                  </a:lnTo>
                  <a:lnTo>
                    <a:pt x="320" y="3554"/>
                  </a:lnTo>
                  <a:lnTo>
                    <a:pt x="320" y="3554"/>
                  </a:lnTo>
                  <a:lnTo>
                    <a:pt x="320" y="3554"/>
                  </a:lnTo>
                  <a:lnTo>
                    <a:pt x="220" y="3834"/>
                  </a:lnTo>
                  <a:lnTo>
                    <a:pt x="220" y="3834"/>
                  </a:lnTo>
                  <a:lnTo>
                    <a:pt x="220" y="3854"/>
                  </a:lnTo>
                  <a:lnTo>
                    <a:pt x="220" y="3854"/>
                  </a:lnTo>
                  <a:lnTo>
                    <a:pt x="20" y="4413"/>
                  </a:lnTo>
                  <a:lnTo>
                    <a:pt x="20" y="4413"/>
                  </a:lnTo>
                  <a:lnTo>
                    <a:pt x="20" y="4413"/>
                  </a:lnTo>
                  <a:lnTo>
                    <a:pt x="20" y="441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0" y="4473"/>
                  </a:lnTo>
                  <a:lnTo>
                    <a:pt x="0" y="4473"/>
                  </a:lnTo>
                  <a:lnTo>
                    <a:pt x="180" y="3934"/>
                  </a:lnTo>
                  <a:lnTo>
                    <a:pt x="400" y="3375"/>
                  </a:lnTo>
                  <a:lnTo>
                    <a:pt x="839" y="2257"/>
                  </a:lnTo>
                  <a:lnTo>
                    <a:pt x="1258" y="1118"/>
                  </a:lnTo>
                  <a:lnTo>
                    <a:pt x="1458" y="559"/>
                  </a:lnTo>
                  <a:lnTo>
                    <a:pt x="163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47"/>
            <p:cNvSpPr/>
            <p:nvPr/>
          </p:nvSpPr>
          <p:spPr>
            <a:xfrm>
              <a:off x="2286725" y="3886650"/>
              <a:ext cx="5025" cy="21975"/>
            </a:xfrm>
            <a:custGeom>
              <a:avLst/>
              <a:gdLst/>
              <a:ahLst/>
              <a:cxnLst/>
              <a:rect l="l" t="t" r="r" b="b"/>
              <a:pathLst>
                <a:path w="201" h="879" extrusionOk="0">
                  <a:moveTo>
                    <a:pt x="201" y="0"/>
                  </a:moveTo>
                  <a:lnTo>
                    <a:pt x="181" y="60"/>
                  </a:lnTo>
                  <a:lnTo>
                    <a:pt x="81" y="460"/>
                  </a:lnTo>
                  <a:lnTo>
                    <a:pt x="1" y="879"/>
                  </a:lnTo>
                  <a:lnTo>
                    <a:pt x="101" y="44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47"/>
            <p:cNvSpPr/>
            <p:nvPr/>
          </p:nvSpPr>
          <p:spPr>
            <a:xfrm>
              <a:off x="2286725" y="3886650"/>
              <a:ext cx="5025" cy="21975"/>
            </a:xfrm>
            <a:custGeom>
              <a:avLst/>
              <a:gdLst/>
              <a:ahLst/>
              <a:cxnLst/>
              <a:rect l="l" t="t" r="r" b="b"/>
              <a:pathLst>
                <a:path w="201" h="879" fill="none" extrusionOk="0">
                  <a:moveTo>
                    <a:pt x="201" y="0"/>
                  </a:moveTo>
                  <a:lnTo>
                    <a:pt x="201" y="0"/>
                  </a:lnTo>
                  <a:lnTo>
                    <a:pt x="181" y="60"/>
                  </a:lnTo>
                  <a:lnTo>
                    <a:pt x="181" y="60"/>
                  </a:lnTo>
                  <a:lnTo>
                    <a:pt x="81" y="460"/>
                  </a:lnTo>
                  <a:lnTo>
                    <a:pt x="1" y="879"/>
                  </a:lnTo>
                  <a:lnTo>
                    <a:pt x="1" y="879"/>
                  </a:lnTo>
                  <a:lnTo>
                    <a:pt x="101" y="440"/>
                  </a:lnTo>
                  <a:lnTo>
                    <a:pt x="2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47"/>
            <p:cNvSpPr/>
            <p:nvPr/>
          </p:nvSpPr>
          <p:spPr>
            <a:xfrm>
              <a:off x="2289225" y="3886150"/>
              <a:ext cx="2525" cy="11500"/>
            </a:xfrm>
            <a:custGeom>
              <a:avLst/>
              <a:gdLst/>
              <a:ahLst/>
              <a:cxnLst/>
              <a:rect l="l" t="t" r="r" b="b"/>
              <a:pathLst>
                <a:path w="101" h="460" extrusionOk="0">
                  <a:moveTo>
                    <a:pt x="101" y="0"/>
                  </a:moveTo>
                  <a:lnTo>
                    <a:pt x="1" y="460"/>
                  </a:lnTo>
                  <a:lnTo>
                    <a:pt x="101" y="2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47"/>
            <p:cNvSpPr/>
            <p:nvPr/>
          </p:nvSpPr>
          <p:spPr>
            <a:xfrm>
              <a:off x="2286725" y="3886150"/>
              <a:ext cx="5025" cy="22475"/>
            </a:xfrm>
            <a:custGeom>
              <a:avLst/>
              <a:gdLst/>
              <a:ahLst/>
              <a:cxnLst/>
              <a:rect l="l" t="t" r="r" b="b"/>
              <a:pathLst>
                <a:path w="201" h="899" fill="none" extrusionOk="0">
                  <a:moveTo>
                    <a:pt x="201" y="0"/>
                  </a:moveTo>
                  <a:lnTo>
                    <a:pt x="201" y="0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101" y="460"/>
                  </a:lnTo>
                  <a:lnTo>
                    <a:pt x="1" y="899"/>
                  </a:lnTo>
                  <a:lnTo>
                    <a:pt x="1" y="899"/>
                  </a:lnTo>
                  <a:lnTo>
                    <a:pt x="1" y="899"/>
                  </a:lnTo>
                  <a:lnTo>
                    <a:pt x="1" y="899"/>
                  </a:lnTo>
                  <a:lnTo>
                    <a:pt x="101" y="460"/>
                  </a:lnTo>
                  <a:lnTo>
                    <a:pt x="2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47"/>
            <p:cNvSpPr/>
            <p:nvPr/>
          </p:nvSpPr>
          <p:spPr>
            <a:xfrm>
              <a:off x="2283250" y="3940075"/>
              <a:ext cx="34450" cy="149775"/>
            </a:xfrm>
            <a:custGeom>
              <a:avLst/>
              <a:gdLst/>
              <a:ahLst/>
              <a:cxnLst/>
              <a:rect l="l" t="t" r="r" b="b"/>
              <a:pathLst>
                <a:path w="1378" h="5991" extrusionOk="0">
                  <a:moveTo>
                    <a:pt x="20" y="0"/>
                  </a:moveTo>
                  <a:lnTo>
                    <a:pt x="0" y="240"/>
                  </a:lnTo>
                  <a:lnTo>
                    <a:pt x="0" y="479"/>
                  </a:lnTo>
                  <a:lnTo>
                    <a:pt x="20" y="0"/>
                  </a:lnTo>
                  <a:close/>
                  <a:moveTo>
                    <a:pt x="0" y="479"/>
                  </a:moveTo>
                  <a:lnTo>
                    <a:pt x="0" y="799"/>
                  </a:lnTo>
                  <a:lnTo>
                    <a:pt x="15" y="1002"/>
                  </a:lnTo>
                  <a:lnTo>
                    <a:pt x="0" y="479"/>
                  </a:lnTo>
                  <a:close/>
                  <a:moveTo>
                    <a:pt x="15" y="1002"/>
                  </a:moveTo>
                  <a:lnTo>
                    <a:pt x="20" y="1198"/>
                  </a:lnTo>
                  <a:lnTo>
                    <a:pt x="100" y="1917"/>
                  </a:lnTo>
                  <a:lnTo>
                    <a:pt x="200" y="2616"/>
                  </a:lnTo>
                  <a:lnTo>
                    <a:pt x="232" y="2759"/>
                  </a:lnTo>
                  <a:lnTo>
                    <a:pt x="180" y="2456"/>
                  </a:lnTo>
                  <a:lnTo>
                    <a:pt x="100" y="1897"/>
                  </a:lnTo>
                  <a:lnTo>
                    <a:pt x="40" y="1358"/>
                  </a:lnTo>
                  <a:lnTo>
                    <a:pt x="15" y="1002"/>
                  </a:lnTo>
                  <a:close/>
                  <a:moveTo>
                    <a:pt x="232" y="2759"/>
                  </a:moveTo>
                  <a:lnTo>
                    <a:pt x="260" y="2915"/>
                  </a:lnTo>
                  <a:lnTo>
                    <a:pt x="360" y="3375"/>
                  </a:lnTo>
                  <a:lnTo>
                    <a:pt x="499" y="3814"/>
                  </a:lnTo>
                  <a:lnTo>
                    <a:pt x="546" y="3967"/>
                  </a:lnTo>
                  <a:lnTo>
                    <a:pt x="360" y="3315"/>
                  </a:lnTo>
                  <a:lnTo>
                    <a:pt x="232" y="2759"/>
                  </a:lnTo>
                  <a:close/>
                  <a:moveTo>
                    <a:pt x="546" y="3967"/>
                  </a:moveTo>
                  <a:lnTo>
                    <a:pt x="559" y="4014"/>
                  </a:lnTo>
                  <a:lnTo>
                    <a:pt x="574" y="4059"/>
                  </a:lnTo>
                  <a:lnTo>
                    <a:pt x="546" y="3967"/>
                  </a:lnTo>
                  <a:close/>
                  <a:moveTo>
                    <a:pt x="574" y="4059"/>
                  </a:moveTo>
                  <a:lnTo>
                    <a:pt x="639" y="4273"/>
                  </a:lnTo>
                  <a:lnTo>
                    <a:pt x="676" y="4376"/>
                  </a:lnTo>
                  <a:lnTo>
                    <a:pt x="574" y="4059"/>
                  </a:lnTo>
                  <a:close/>
                  <a:moveTo>
                    <a:pt x="676" y="4376"/>
                  </a:moveTo>
                  <a:lnTo>
                    <a:pt x="779" y="4693"/>
                  </a:lnTo>
                  <a:lnTo>
                    <a:pt x="900" y="4978"/>
                  </a:lnTo>
                  <a:lnTo>
                    <a:pt x="799" y="4713"/>
                  </a:lnTo>
                  <a:lnTo>
                    <a:pt x="676" y="4376"/>
                  </a:lnTo>
                  <a:close/>
                  <a:moveTo>
                    <a:pt x="900" y="4978"/>
                  </a:moveTo>
                  <a:lnTo>
                    <a:pt x="959" y="5132"/>
                  </a:lnTo>
                  <a:lnTo>
                    <a:pt x="1058" y="5352"/>
                  </a:lnTo>
                  <a:lnTo>
                    <a:pt x="900" y="4978"/>
                  </a:lnTo>
                  <a:close/>
                  <a:moveTo>
                    <a:pt x="1058" y="5352"/>
                  </a:moveTo>
                  <a:lnTo>
                    <a:pt x="1158" y="5571"/>
                  </a:lnTo>
                  <a:lnTo>
                    <a:pt x="1358" y="5971"/>
                  </a:lnTo>
                  <a:lnTo>
                    <a:pt x="1378" y="5991"/>
                  </a:lnTo>
                  <a:lnTo>
                    <a:pt x="1058" y="5352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47"/>
            <p:cNvSpPr/>
            <p:nvPr/>
          </p:nvSpPr>
          <p:spPr>
            <a:xfrm>
              <a:off x="2283250" y="3940075"/>
              <a:ext cx="34450" cy="149775"/>
            </a:xfrm>
            <a:custGeom>
              <a:avLst/>
              <a:gdLst/>
              <a:ahLst/>
              <a:cxnLst/>
              <a:rect l="l" t="t" r="r" b="b"/>
              <a:pathLst>
                <a:path w="1378" h="599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799"/>
                  </a:lnTo>
                  <a:lnTo>
                    <a:pt x="40" y="1358"/>
                  </a:lnTo>
                  <a:lnTo>
                    <a:pt x="100" y="1897"/>
                  </a:lnTo>
                  <a:lnTo>
                    <a:pt x="180" y="2456"/>
                  </a:lnTo>
                  <a:lnTo>
                    <a:pt x="180" y="2456"/>
                  </a:lnTo>
                  <a:lnTo>
                    <a:pt x="260" y="2915"/>
                  </a:lnTo>
                  <a:lnTo>
                    <a:pt x="360" y="3375"/>
                  </a:lnTo>
                  <a:lnTo>
                    <a:pt x="499" y="3814"/>
                  </a:lnTo>
                  <a:lnTo>
                    <a:pt x="639" y="4273"/>
                  </a:lnTo>
                  <a:lnTo>
                    <a:pt x="799" y="4713"/>
                  </a:lnTo>
                  <a:lnTo>
                    <a:pt x="959" y="5132"/>
                  </a:lnTo>
                  <a:lnTo>
                    <a:pt x="1158" y="5571"/>
                  </a:lnTo>
                  <a:lnTo>
                    <a:pt x="1358" y="5971"/>
                  </a:lnTo>
                  <a:lnTo>
                    <a:pt x="1358" y="5971"/>
                  </a:lnTo>
                  <a:lnTo>
                    <a:pt x="1378" y="5991"/>
                  </a:lnTo>
                  <a:lnTo>
                    <a:pt x="1378" y="5991"/>
                  </a:lnTo>
                  <a:lnTo>
                    <a:pt x="1058" y="5352"/>
                  </a:lnTo>
                  <a:lnTo>
                    <a:pt x="779" y="4693"/>
                  </a:lnTo>
                  <a:lnTo>
                    <a:pt x="559" y="4014"/>
                  </a:lnTo>
                  <a:lnTo>
                    <a:pt x="360" y="3315"/>
                  </a:lnTo>
                  <a:lnTo>
                    <a:pt x="200" y="2616"/>
                  </a:lnTo>
                  <a:lnTo>
                    <a:pt x="100" y="1917"/>
                  </a:lnTo>
                  <a:lnTo>
                    <a:pt x="20" y="1198"/>
                  </a:lnTo>
                  <a:lnTo>
                    <a:pt x="0" y="479"/>
                  </a:lnTo>
                  <a:lnTo>
                    <a:pt x="0" y="47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47"/>
            <p:cNvSpPr/>
            <p:nvPr/>
          </p:nvSpPr>
          <p:spPr>
            <a:xfrm>
              <a:off x="2283250" y="3939575"/>
              <a:ext cx="525" cy="12500"/>
            </a:xfrm>
            <a:custGeom>
              <a:avLst/>
              <a:gdLst/>
              <a:ahLst/>
              <a:cxnLst/>
              <a:rect l="l" t="t" r="r" b="b"/>
              <a:pathLst>
                <a:path w="21" h="500" extrusionOk="0">
                  <a:moveTo>
                    <a:pt x="20" y="0"/>
                  </a:moveTo>
                  <a:lnTo>
                    <a:pt x="0" y="499"/>
                  </a:lnTo>
                  <a:lnTo>
                    <a:pt x="20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47"/>
            <p:cNvSpPr/>
            <p:nvPr/>
          </p:nvSpPr>
          <p:spPr>
            <a:xfrm>
              <a:off x="2283250" y="3939575"/>
              <a:ext cx="525" cy="12500"/>
            </a:xfrm>
            <a:custGeom>
              <a:avLst/>
              <a:gdLst/>
              <a:ahLst/>
              <a:cxnLst/>
              <a:rect l="l" t="t" r="r" b="b"/>
              <a:pathLst>
                <a:path w="21" h="500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499"/>
                  </a:lnTo>
                  <a:lnTo>
                    <a:pt x="0" y="49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47"/>
            <p:cNvSpPr/>
            <p:nvPr/>
          </p:nvSpPr>
          <p:spPr>
            <a:xfrm>
              <a:off x="2165925" y="3499250"/>
              <a:ext cx="266600" cy="206200"/>
            </a:xfrm>
            <a:custGeom>
              <a:avLst/>
              <a:gdLst/>
              <a:ahLst/>
              <a:cxnLst/>
              <a:rect l="l" t="t" r="r" b="b"/>
              <a:pathLst>
                <a:path w="10664" h="8248" extrusionOk="0">
                  <a:moveTo>
                    <a:pt x="3555" y="1"/>
                  </a:moveTo>
                  <a:lnTo>
                    <a:pt x="3096" y="180"/>
                  </a:lnTo>
                  <a:lnTo>
                    <a:pt x="2636" y="360"/>
                  </a:lnTo>
                  <a:lnTo>
                    <a:pt x="2177" y="580"/>
                  </a:lnTo>
                  <a:lnTo>
                    <a:pt x="1738" y="780"/>
                  </a:lnTo>
                  <a:lnTo>
                    <a:pt x="1298" y="1019"/>
                  </a:lnTo>
                  <a:lnTo>
                    <a:pt x="859" y="1239"/>
                  </a:lnTo>
                  <a:lnTo>
                    <a:pt x="1" y="1758"/>
                  </a:lnTo>
                  <a:lnTo>
                    <a:pt x="300" y="2277"/>
                  </a:lnTo>
                  <a:lnTo>
                    <a:pt x="600" y="2796"/>
                  </a:lnTo>
                  <a:lnTo>
                    <a:pt x="859" y="3355"/>
                  </a:lnTo>
                  <a:lnTo>
                    <a:pt x="1099" y="3935"/>
                  </a:lnTo>
                  <a:lnTo>
                    <a:pt x="1718" y="3635"/>
                  </a:lnTo>
                  <a:lnTo>
                    <a:pt x="2337" y="3355"/>
                  </a:lnTo>
                  <a:lnTo>
                    <a:pt x="2956" y="3116"/>
                  </a:lnTo>
                  <a:lnTo>
                    <a:pt x="3575" y="2916"/>
                  </a:lnTo>
                  <a:lnTo>
                    <a:pt x="4214" y="2756"/>
                  </a:lnTo>
                  <a:lnTo>
                    <a:pt x="4853" y="2637"/>
                  </a:lnTo>
                  <a:lnTo>
                    <a:pt x="5152" y="2577"/>
                  </a:lnTo>
                  <a:lnTo>
                    <a:pt x="5472" y="2557"/>
                  </a:lnTo>
                  <a:lnTo>
                    <a:pt x="5791" y="2537"/>
                  </a:lnTo>
                  <a:lnTo>
                    <a:pt x="6111" y="2517"/>
                  </a:lnTo>
                  <a:lnTo>
                    <a:pt x="6430" y="2537"/>
                  </a:lnTo>
                  <a:lnTo>
                    <a:pt x="6770" y="2557"/>
                  </a:lnTo>
                  <a:lnTo>
                    <a:pt x="7089" y="2597"/>
                  </a:lnTo>
                  <a:lnTo>
                    <a:pt x="7409" y="2657"/>
                  </a:lnTo>
                  <a:lnTo>
                    <a:pt x="6410" y="2018"/>
                  </a:lnTo>
                  <a:lnTo>
                    <a:pt x="5392" y="1399"/>
                  </a:lnTo>
                  <a:lnTo>
                    <a:pt x="4893" y="1079"/>
                  </a:lnTo>
                  <a:lnTo>
                    <a:pt x="4434" y="740"/>
                  </a:lnTo>
                  <a:lnTo>
                    <a:pt x="3994" y="400"/>
                  </a:lnTo>
                  <a:lnTo>
                    <a:pt x="3575" y="21"/>
                  </a:lnTo>
                  <a:lnTo>
                    <a:pt x="3555" y="1"/>
                  </a:lnTo>
                  <a:close/>
                  <a:moveTo>
                    <a:pt x="10264" y="5552"/>
                  </a:moveTo>
                  <a:lnTo>
                    <a:pt x="10344" y="5872"/>
                  </a:lnTo>
                  <a:lnTo>
                    <a:pt x="10424" y="6211"/>
                  </a:lnTo>
                  <a:lnTo>
                    <a:pt x="10464" y="6550"/>
                  </a:lnTo>
                  <a:lnTo>
                    <a:pt x="10524" y="6890"/>
                  </a:lnTo>
                  <a:lnTo>
                    <a:pt x="10584" y="7569"/>
                  </a:lnTo>
                  <a:lnTo>
                    <a:pt x="10604" y="8248"/>
                  </a:lnTo>
                  <a:lnTo>
                    <a:pt x="10644" y="7948"/>
                  </a:lnTo>
                  <a:lnTo>
                    <a:pt x="10664" y="7649"/>
                  </a:lnTo>
                  <a:lnTo>
                    <a:pt x="10664" y="7349"/>
                  </a:lnTo>
                  <a:lnTo>
                    <a:pt x="10644" y="7050"/>
                  </a:lnTo>
                  <a:lnTo>
                    <a:pt x="10624" y="6750"/>
                  </a:lnTo>
                  <a:lnTo>
                    <a:pt x="10564" y="6431"/>
                  </a:lnTo>
                  <a:lnTo>
                    <a:pt x="10484" y="6131"/>
                  </a:lnTo>
                  <a:lnTo>
                    <a:pt x="10384" y="5832"/>
                  </a:lnTo>
                  <a:lnTo>
                    <a:pt x="10264" y="55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47"/>
            <p:cNvSpPr/>
            <p:nvPr/>
          </p:nvSpPr>
          <p:spPr>
            <a:xfrm>
              <a:off x="2422525" y="3638050"/>
              <a:ext cx="10000" cy="67400"/>
            </a:xfrm>
            <a:custGeom>
              <a:avLst/>
              <a:gdLst/>
              <a:ahLst/>
              <a:cxnLst/>
              <a:rect l="l" t="t" r="r" b="b"/>
              <a:pathLst>
                <a:path w="400" h="2696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80" y="320"/>
                  </a:lnTo>
                  <a:lnTo>
                    <a:pt x="160" y="659"/>
                  </a:lnTo>
                  <a:lnTo>
                    <a:pt x="200" y="998"/>
                  </a:lnTo>
                  <a:lnTo>
                    <a:pt x="260" y="1338"/>
                  </a:lnTo>
                  <a:lnTo>
                    <a:pt x="320" y="2017"/>
                  </a:lnTo>
                  <a:lnTo>
                    <a:pt x="340" y="2696"/>
                  </a:lnTo>
                  <a:lnTo>
                    <a:pt x="340" y="2696"/>
                  </a:lnTo>
                  <a:lnTo>
                    <a:pt x="380" y="2396"/>
                  </a:lnTo>
                  <a:lnTo>
                    <a:pt x="400" y="2097"/>
                  </a:lnTo>
                  <a:lnTo>
                    <a:pt x="400" y="1797"/>
                  </a:lnTo>
                  <a:lnTo>
                    <a:pt x="380" y="1498"/>
                  </a:lnTo>
                  <a:lnTo>
                    <a:pt x="360" y="1198"/>
                  </a:lnTo>
                  <a:lnTo>
                    <a:pt x="300" y="879"/>
                  </a:lnTo>
                  <a:lnTo>
                    <a:pt x="220" y="579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47"/>
            <p:cNvSpPr/>
            <p:nvPr/>
          </p:nvSpPr>
          <p:spPr>
            <a:xfrm>
              <a:off x="2165925" y="3499250"/>
              <a:ext cx="185225" cy="98375"/>
            </a:xfrm>
            <a:custGeom>
              <a:avLst/>
              <a:gdLst/>
              <a:ahLst/>
              <a:cxnLst/>
              <a:rect l="l" t="t" r="r" b="b"/>
              <a:pathLst>
                <a:path w="7409" h="3935" fill="none" extrusionOk="0">
                  <a:moveTo>
                    <a:pt x="3555" y="1"/>
                  </a:moveTo>
                  <a:lnTo>
                    <a:pt x="3555" y="1"/>
                  </a:lnTo>
                  <a:lnTo>
                    <a:pt x="3096" y="180"/>
                  </a:lnTo>
                  <a:lnTo>
                    <a:pt x="2636" y="360"/>
                  </a:lnTo>
                  <a:lnTo>
                    <a:pt x="2177" y="580"/>
                  </a:lnTo>
                  <a:lnTo>
                    <a:pt x="1738" y="780"/>
                  </a:lnTo>
                  <a:lnTo>
                    <a:pt x="1298" y="1019"/>
                  </a:lnTo>
                  <a:lnTo>
                    <a:pt x="859" y="1239"/>
                  </a:lnTo>
                  <a:lnTo>
                    <a:pt x="1" y="1758"/>
                  </a:lnTo>
                  <a:lnTo>
                    <a:pt x="1" y="1758"/>
                  </a:lnTo>
                  <a:lnTo>
                    <a:pt x="300" y="2277"/>
                  </a:lnTo>
                  <a:lnTo>
                    <a:pt x="600" y="2796"/>
                  </a:lnTo>
                  <a:lnTo>
                    <a:pt x="859" y="3355"/>
                  </a:lnTo>
                  <a:lnTo>
                    <a:pt x="1099" y="3935"/>
                  </a:lnTo>
                  <a:lnTo>
                    <a:pt x="1099" y="3935"/>
                  </a:lnTo>
                  <a:lnTo>
                    <a:pt x="1718" y="3635"/>
                  </a:lnTo>
                  <a:lnTo>
                    <a:pt x="2337" y="3355"/>
                  </a:lnTo>
                  <a:lnTo>
                    <a:pt x="2956" y="3116"/>
                  </a:lnTo>
                  <a:lnTo>
                    <a:pt x="3575" y="2916"/>
                  </a:lnTo>
                  <a:lnTo>
                    <a:pt x="4214" y="2756"/>
                  </a:lnTo>
                  <a:lnTo>
                    <a:pt x="4853" y="2637"/>
                  </a:lnTo>
                  <a:lnTo>
                    <a:pt x="5152" y="2577"/>
                  </a:lnTo>
                  <a:lnTo>
                    <a:pt x="5472" y="2557"/>
                  </a:lnTo>
                  <a:lnTo>
                    <a:pt x="5791" y="2537"/>
                  </a:lnTo>
                  <a:lnTo>
                    <a:pt x="6111" y="2517"/>
                  </a:lnTo>
                  <a:lnTo>
                    <a:pt x="6111" y="2517"/>
                  </a:lnTo>
                  <a:lnTo>
                    <a:pt x="6430" y="2537"/>
                  </a:lnTo>
                  <a:lnTo>
                    <a:pt x="6770" y="2557"/>
                  </a:lnTo>
                  <a:lnTo>
                    <a:pt x="7089" y="2597"/>
                  </a:lnTo>
                  <a:lnTo>
                    <a:pt x="7409" y="2657"/>
                  </a:lnTo>
                  <a:lnTo>
                    <a:pt x="7409" y="2657"/>
                  </a:lnTo>
                  <a:lnTo>
                    <a:pt x="6410" y="2018"/>
                  </a:lnTo>
                  <a:lnTo>
                    <a:pt x="5392" y="1399"/>
                  </a:lnTo>
                  <a:lnTo>
                    <a:pt x="4893" y="1079"/>
                  </a:lnTo>
                  <a:lnTo>
                    <a:pt x="4434" y="740"/>
                  </a:lnTo>
                  <a:lnTo>
                    <a:pt x="3994" y="400"/>
                  </a:lnTo>
                  <a:lnTo>
                    <a:pt x="3575" y="21"/>
                  </a:lnTo>
                  <a:lnTo>
                    <a:pt x="3575" y="21"/>
                  </a:lnTo>
                  <a:lnTo>
                    <a:pt x="35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47"/>
            <p:cNvSpPr/>
            <p:nvPr/>
          </p:nvSpPr>
          <p:spPr>
            <a:xfrm>
              <a:off x="2203375" y="3594100"/>
              <a:ext cx="191725" cy="508725"/>
            </a:xfrm>
            <a:custGeom>
              <a:avLst/>
              <a:gdLst/>
              <a:ahLst/>
              <a:cxnLst/>
              <a:rect l="l" t="t" r="r" b="b"/>
              <a:pathLst>
                <a:path w="7669" h="20349" extrusionOk="0">
                  <a:moveTo>
                    <a:pt x="4613" y="1"/>
                  </a:moveTo>
                  <a:lnTo>
                    <a:pt x="4313" y="21"/>
                  </a:lnTo>
                  <a:lnTo>
                    <a:pt x="3994" y="41"/>
                  </a:lnTo>
                  <a:lnTo>
                    <a:pt x="3694" y="81"/>
                  </a:lnTo>
                  <a:lnTo>
                    <a:pt x="3375" y="121"/>
                  </a:lnTo>
                  <a:lnTo>
                    <a:pt x="2776" y="260"/>
                  </a:lnTo>
                  <a:lnTo>
                    <a:pt x="2197" y="420"/>
                  </a:lnTo>
                  <a:lnTo>
                    <a:pt x="1638" y="580"/>
                  </a:lnTo>
                  <a:lnTo>
                    <a:pt x="1078" y="780"/>
                  </a:lnTo>
                  <a:lnTo>
                    <a:pt x="539" y="999"/>
                  </a:lnTo>
                  <a:lnTo>
                    <a:pt x="0" y="1259"/>
                  </a:lnTo>
                  <a:lnTo>
                    <a:pt x="20" y="1339"/>
                  </a:lnTo>
                  <a:lnTo>
                    <a:pt x="160" y="1279"/>
                  </a:lnTo>
                  <a:lnTo>
                    <a:pt x="400" y="1179"/>
                  </a:lnTo>
                  <a:lnTo>
                    <a:pt x="639" y="1079"/>
                  </a:lnTo>
                  <a:lnTo>
                    <a:pt x="899" y="999"/>
                  </a:lnTo>
                  <a:lnTo>
                    <a:pt x="1138" y="939"/>
                  </a:lnTo>
                  <a:lnTo>
                    <a:pt x="1398" y="879"/>
                  </a:lnTo>
                  <a:lnTo>
                    <a:pt x="1638" y="859"/>
                  </a:lnTo>
                  <a:lnTo>
                    <a:pt x="1897" y="820"/>
                  </a:lnTo>
                  <a:lnTo>
                    <a:pt x="2137" y="820"/>
                  </a:lnTo>
                  <a:lnTo>
                    <a:pt x="2416" y="839"/>
                  </a:lnTo>
                  <a:lnTo>
                    <a:pt x="2696" y="859"/>
                  </a:lnTo>
                  <a:lnTo>
                    <a:pt x="2975" y="919"/>
                  </a:lnTo>
                  <a:lnTo>
                    <a:pt x="3255" y="979"/>
                  </a:lnTo>
                  <a:lnTo>
                    <a:pt x="3515" y="1079"/>
                  </a:lnTo>
                  <a:lnTo>
                    <a:pt x="3754" y="1199"/>
                  </a:lnTo>
                  <a:lnTo>
                    <a:pt x="3994" y="1319"/>
                  </a:lnTo>
                  <a:lnTo>
                    <a:pt x="4233" y="1478"/>
                  </a:lnTo>
                  <a:lnTo>
                    <a:pt x="4453" y="1658"/>
                  </a:lnTo>
                  <a:lnTo>
                    <a:pt x="4653" y="1858"/>
                  </a:lnTo>
                  <a:lnTo>
                    <a:pt x="4833" y="2078"/>
                  </a:lnTo>
                  <a:lnTo>
                    <a:pt x="5012" y="2317"/>
                  </a:lnTo>
                  <a:lnTo>
                    <a:pt x="5152" y="2577"/>
                  </a:lnTo>
                  <a:lnTo>
                    <a:pt x="5292" y="2856"/>
                  </a:lnTo>
                  <a:lnTo>
                    <a:pt x="5412" y="3156"/>
                  </a:lnTo>
                  <a:lnTo>
                    <a:pt x="5511" y="3475"/>
                  </a:lnTo>
                  <a:lnTo>
                    <a:pt x="5571" y="3815"/>
                  </a:lnTo>
                  <a:lnTo>
                    <a:pt x="5611" y="4134"/>
                  </a:lnTo>
                  <a:lnTo>
                    <a:pt x="5611" y="4154"/>
                  </a:lnTo>
                  <a:lnTo>
                    <a:pt x="5631" y="4614"/>
                  </a:lnTo>
                  <a:lnTo>
                    <a:pt x="5631" y="5033"/>
                  </a:lnTo>
                  <a:lnTo>
                    <a:pt x="5591" y="5452"/>
                  </a:lnTo>
                  <a:lnTo>
                    <a:pt x="5551" y="5652"/>
                  </a:lnTo>
                  <a:lnTo>
                    <a:pt x="5551" y="5672"/>
                  </a:lnTo>
                  <a:lnTo>
                    <a:pt x="5551" y="5692"/>
                  </a:lnTo>
                  <a:lnTo>
                    <a:pt x="5551" y="5712"/>
                  </a:lnTo>
                  <a:lnTo>
                    <a:pt x="5551" y="5732"/>
                  </a:lnTo>
                  <a:lnTo>
                    <a:pt x="5551" y="5752"/>
                  </a:lnTo>
                  <a:lnTo>
                    <a:pt x="5531" y="5752"/>
                  </a:lnTo>
                  <a:lnTo>
                    <a:pt x="5531" y="5772"/>
                  </a:lnTo>
                  <a:lnTo>
                    <a:pt x="5531" y="5792"/>
                  </a:lnTo>
                  <a:lnTo>
                    <a:pt x="5531" y="5812"/>
                  </a:lnTo>
                  <a:lnTo>
                    <a:pt x="5491" y="6031"/>
                  </a:lnTo>
                  <a:lnTo>
                    <a:pt x="5472" y="6091"/>
                  </a:lnTo>
                  <a:lnTo>
                    <a:pt x="5472" y="6111"/>
                  </a:lnTo>
                  <a:lnTo>
                    <a:pt x="5392" y="6451"/>
                  </a:lnTo>
                  <a:lnTo>
                    <a:pt x="5292" y="6810"/>
                  </a:lnTo>
                  <a:lnTo>
                    <a:pt x="5112" y="7369"/>
                  </a:lnTo>
                  <a:lnTo>
                    <a:pt x="4912" y="7928"/>
                  </a:lnTo>
                  <a:lnTo>
                    <a:pt x="4493" y="9067"/>
                  </a:lnTo>
                  <a:lnTo>
                    <a:pt x="4054" y="10185"/>
                  </a:lnTo>
                  <a:lnTo>
                    <a:pt x="3834" y="10744"/>
                  </a:lnTo>
                  <a:lnTo>
                    <a:pt x="3654" y="11283"/>
                  </a:lnTo>
                  <a:lnTo>
                    <a:pt x="3654" y="11303"/>
                  </a:lnTo>
                  <a:lnTo>
                    <a:pt x="3555" y="11662"/>
                  </a:lnTo>
                  <a:lnTo>
                    <a:pt x="3535" y="11682"/>
                  </a:lnTo>
                  <a:lnTo>
                    <a:pt x="3435" y="12142"/>
                  </a:lnTo>
                  <a:lnTo>
                    <a:pt x="3335" y="12581"/>
                  </a:lnTo>
                  <a:lnTo>
                    <a:pt x="3255" y="13200"/>
                  </a:lnTo>
                  <a:lnTo>
                    <a:pt x="3215" y="13819"/>
                  </a:lnTo>
                  <a:lnTo>
                    <a:pt x="3195" y="14318"/>
                  </a:lnTo>
                  <a:lnTo>
                    <a:pt x="3215" y="15037"/>
                  </a:lnTo>
                  <a:lnTo>
                    <a:pt x="3295" y="15756"/>
                  </a:lnTo>
                  <a:lnTo>
                    <a:pt x="3395" y="16455"/>
                  </a:lnTo>
                  <a:lnTo>
                    <a:pt x="3555" y="17154"/>
                  </a:lnTo>
                  <a:lnTo>
                    <a:pt x="3754" y="17853"/>
                  </a:lnTo>
                  <a:lnTo>
                    <a:pt x="3974" y="18532"/>
                  </a:lnTo>
                  <a:lnTo>
                    <a:pt x="4253" y="19191"/>
                  </a:lnTo>
                  <a:lnTo>
                    <a:pt x="4573" y="19830"/>
                  </a:lnTo>
                  <a:lnTo>
                    <a:pt x="4852" y="20349"/>
                  </a:lnTo>
                  <a:lnTo>
                    <a:pt x="4733" y="19830"/>
                  </a:lnTo>
                  <a:lnTo>
                    <a:pt x="4613" y="19310"/>
                  </a:lnTo>
                  <a:lnTo>
                    <a:pt x="4533" y="18791"/>
                  </a:lnTo>
                  <a:lnTo>
                    <a:pt x="4453" y="18252"/>
                  </a:lnTo>
                  <a:lnTo>
                    <a:pt x="4393" y="17733"/>
                  </a:lnTo>
                  <a:lnTo>
                    <a:pt x="4373" y="17214"/>
                  </a:lnTo>
                  <a:lnTo>
                    <a:pt x="4353" y="16675"/>
                  </a:lnTo>
                  <a:lnTo>
                    <a:pt x="4353" y="16155"/>
                  </a:lnTo>
                  <a:lnTo>
                    <a:pt x="4393" y="15616"/>
                  </a:lnTo>
                  <a:lnTo>
                    <a:pt x="4453" y="15097"/>
                  </a:lnTo>
                  <a:lnTo>
                    <a:pt x="4513" y="14578"/>
                  </a:lnTo>
                  <a:lnTo>
                    <a:pt x="4633" y="14059"/>
                  </a:lnTo>
                  <a:lnTo>
                    <a:pt x="4753" y="13539"/>
                  </a:lnTo>
                  <a:lnTo>
                    <a:pt x="4912" y="13040"/>
                  </a:lnTo>
                  <a:lnTo>
                    <a:pt x="5092" y="12521"/>
                  </a:lnTo>
                  <a:lnTo>
                    <a:pt x="5292" y="12022"/>
                  </a:lnTo>
                  <a:lnTo>
                    <a:pt x="5491" y="11603"/>
                  </a:lnTo>
                  <a:lnTo>
                    <a:pt x="5731" y="11163"/>
                  </a:lnTo>
                  <a:lnTo>
                    <a:pt x="5971" y="10704"/>
                  </a:lnTo>
                  <a:lnTo>
                    <a:pt x="6250" y="10265"/>
                  </a:lnTo>
                  <a:lnTo>
                    <a:pt x="7408" y="8408"/>
                  </a:lnTo>
                  <a:lnTo>
                    <a:pt x="7528" y="6930"/>
                  </a:lnTo>
                  <a:lnTo>
                    <a:pt x="7628" y="5432"/>
                  </a:lnTo>
                  <a:lnTo>
                    <a:pt x="7668" y="4414"/>
                  </a:lnTo>
                  <a:lnTo>
                    <a:pt x="7668" y="3895"/>
                  </a:lnTo>
                  <a:lnTo>
                    <a:pt x="7628" y="3375"/>
                  </a:lnTo>
                  <a:lnTo>
                    <a:pt x="7588" y="2856"/>
                  </a:lnTo>
                  <a:lnTo>
                    <a:pt x="7488" y="2357"/>
                  </a:lnTo>
                  <a:lnTo>
                    <a:pt x="7428" y="2117"/>
                  </a:lnTo>
                  <a:lnTo>
                    <a:pt x="7349" y="1878"/>
                  </a:lnTo>
                  <a:lnTo>
                    <a:pt x="7249" y="1638"/>
                  </a:lnTo>
                  <a:lnTo>
                    <a:pt x="7149" y="1399"/>
                  </a:lnTo>
                  <a:lnTo>
                    <a:pt x="7049" y="1219"/>
                  </a:lnTo>
                  <a:lnTo>
                    <a:pt x="6929" y="1039"/>
                  </a:lnTo>
                  <a:lnTo>
                    <a:pt x="6809" y="879"/>
                  </a:lnTo>
                  <a:lnTo>
                    <a:pt x="6690" y="740"/>
                  </a:lnTo>
                  <a:lnTo>
                    <a:pt x="6550" y="600"/>
                  </a:lnTo>
                  <a:lnTo>
                    <a:pt x="6390" y="500"/>
                  </a:lnTo>
                  <a:lnTo>
                    <a:pt x="6250" y="380"/>
                  </a:lnTo>
                  <a:lnTo>
                    <a:pt x="6071" y="300"/>
                  </a:lnTo>
                  <a:lnTo>
                    <a:pt x="5911" y="220"/>
                  </a:lnTo>
                  <a:lnTo>
                    <a:pt x="5731" y="161"/>
                  </a:lnTo>
                  <a:lnTo>
                    <a:pt x="5372" y="81"/>
                  </a:lnTo>
                  <a:lnTo>
                    <a:pt x="4992" y="21"/>
                  </a:lnTo>
                  <a:lnTo>
                    <a:pt x="461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47"/>
            <p:cNvSpPr/>
            <p:nvPr/>
          </p:nvSpPr>
          <p:spPr>
            <a:xfrm>
              <a:off x="2203375" y="3594100"/>
              <a:ext cx="191725" cy="508725"/>
            </a:xfrm>
            <a:custGeom>
              <a:avLst/>
              <a:gdLst/>
              <a:ahLst/>
              <a:cxnLst/>
              <a:rect l="l" t="t" r="r" b="b"/>
              <a:pathLst>
                <a:path w="7669" h="20349" fill="none" extrusionOk="0">
                  <a:moveTo>
                    <a:pt x="4613" y="1"/>
                  </a:moveTo>
                  <a:lnTo>
                    <a:pt x="4613" y="1"/>
                  </a:lnTo>
                  <a:lnTo>
                    <a:pt x="4313" y="21"/>
                  </a:lnTo>
                  <a:lnTo>
                    <a:pt x="3994" y="41"/>
                  </a:lnTo>
                  <a:lnTo>
                    <a:pt x="3694" y="81"/>
                  </a:lnTo>
                  <a:lnTo>
                    <a:pt x="3375" y="121"/>
                  </a:lnTo>
                  <a:lnTo>
                    <a:pt x="2776" y="260"/>
                  </a:lnTo>
                  <a:lnTo>
                    <a:pt x="2197" y="420"/>
                  </a:lnTo>
                  <a:lnTo>
                    <a:pt x="2197" y="420"/>
                  </a:lnTo>
                  <a:lnTo>
                    <a:pt x="1638" y="580"/>
                  </a:lnTo>
                  <a:lnTo>
                    <a:pt x="1078" y="780"/>
                  </a:lnTo>
                  <a:lnTo>
                    <a:pt x="539" y="999"/>
                  </a:lnTo>
                  <a:lnTo>
                    <a:pt x="0" y="1259"/>
                  </a:lnTo>
                  <a:lnTo>
                    <a:pt x="0" y="1259"/>
                  </a:lnTo>
                  <a:lnTo>
                    <a:pt x="20" y="1339"/>
                  </a:lnTo>
                  <a:lnTo>
                    <a:pt x="20" y="1339"/>
                  </a:lnTo>
                  <a:lnTo>
                    <a:pt x="160" y="1279"/>
                  </a:lnTo>
                  <a:lnTo>
                    <a:pt x="160" y="1279"/>
                  </a:lnTo>
                  <a:lnTo>
                    <a:pt x="160" y="1279"/>
                  </a:lnTo>
                  <a:lnTo>
                    <a:pt x="400" y="1179"/>
                  </a:lnTo>
                  <a:lnTo>
                    <a:pt x="639" y="1079"/>
                  </a:lnTo>
                  <a:lnTo>
                    <a:pt x="899" y="999"/>
                  </a:lnTo>
                  <a:lnTo>
                    <a:pt x="1138" y="939"/>
                  </a:lnTo>
                  <a:lnTo>
                    <a:pt x="1398" y="879"/>
                  </a:lnTo>
                  <a:lnTo>
                    <a:pt x="1638" y="859"/>
                  </a:lnTo>
                  <a:lnTo>
                    <a:pt x="1897" y="820"/>
                  </a:lnTo>
                  <a:lnTo>
                    <a:pt x="2137" y="820"/>
                  </a:lnTo>
                  <a:lnTo>
                    <a:pt x="2137" y="820"/>
                  </a:lnTo>
                  <a:lnTo>
                    <a:pt x="2416" y="839"/>
                  </a:lnTo>
                  <a:lnTo>
                    <a:pt x="2696" y="859"/>
                  </a:lnTo>
                  <a:lnTo>
                    <a:pt x="2975" y="919"/>
                  </a:lnTo>
                  <a:lnTo>
                    <a:pt x="3255" y="979"/>
                  </a:lnTo>
                  <a:lnTo>
                    <a:pt x="3515" y="1079"/>
                  </a:lnTo>
                  <a:lnTo>
                    <a:pt x="3754" y="1199"/>
                  </a:lnTo>
                  <a:lnTo>
                    <a:pt x="3994" y="1319"/>
                  </a:lnTo>
                  <a:lnTo>
                    <a:pt x="4233" y="1478"/>
                  </a:lnTo>
                  <a:lnTo>
                    <a:pt x="4453" y="1658"/>
                  </a:lnTo>
                  <a:lnTo>
                    <a:pt x="4653" y="1858"/>
                  </a:lnTo>
                  <a:lnTo>
                    <a:pt x="4833" y="2078"/>
                  </a:lnTo>
                  <a:lnTo>
                    <a:pt x="5012" y="2317"/>
                  </a:lnTo>
                  <a:lnTo>
                    <a:pt x="5152" y="2577"/>
                  </a:lnTo>
                  <a:lnTo>
                    <a:pt x="5292" y="2856"/>
                  </a:lnTo>
                  <a:lnTo>
                    <a:pt x="5412" y="3156"/>
                  </a:lnTo>
                  <a:lnTo>
                    <a:pt x="5511" y="3475"/>
                  </a:lnTo>
                  <a:lnTo>
                    <a:pt x="5511" y="3475"/>
                  </a:lnTo>
                  <a:lnTo>
                    <a:pt x="5511" y="3475"/>
                  </a:lnTo>
                  <a:lnTo>
                    <a:pt x="5571" y="3815"/>
                  </a:lnTo>
                  <a:lnTo>
                    <a:pt x="5611" y="4134"/>
                  </a:lnTo>
                  <a:lnTo>
                    <a:pt x="5611" y="4134"/>
                  </a:lnTo>
                  <a:lnTo>
                    <a:pt x="5611" y="4134"/>
                  </a:lnTo>
                  <a:lnTo>
                    <a:pt x="5611" y="4134"/>
                  </a:lnTo>
                  <a:lnTo>
                    <a:pt x="5611" y="4154"/>
                  </a:lnTo>
                  <a:lnTo>
                    <a:pt x="5611" y="4154"/>
                  </a:lnTo>
                  <a:lnTo>
                    <a:pt x="5631" y="4614"/>
                  </a:lnTo>
                  <a:lnTo>
                    <a:pt x="5631" y="4614"/>
                  </a:lnTo>
                  <a:lnTo>
                    <a:pt x="5631" y="5033"/>
                  </a:lnTo>
                  <a:lnTo>
                    <a:pt x="5591" y="5452"/>
                  </a:lnTo>
                  <a:lnTo>
                    <a:pt x="5591" y="5452"/>
                  </a:lnTo>
                  <a:lnTo>
                    <a:pt x="5551" y="5652"/>
                  </a:lnTo>
                  <a:lnTo>
                    <a:pt x="5551" y="5652"/>
                  </a:lnTo>
                  <a:lnTo>
                    <a:pt x="5551" y="5652"/>
                  </a:lnTo>
                  <a:lnTo>
                    <a:pt x="5551" y="5672"/>
                  </a:lnTo>
                  <a:lnTo>
                    <a:pt x="5551" y="5672"/>
                  </a:lnTo>
                  <a:lnTo>
                    <a:pt x="5551" y="5672"/>
                  </a:lnTo>
                  <a:lnTo>
                    <a:pt x="5551" y="567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712"/>
                  </a:lnTo>
                  <a:lnTo>
                    <a:pt x="5551" y="5712"/>
                  </a:lnTo>
                  <a:lnTo>
                    <a:pt x="5551" y="5712"/>
                  </a:lnTo>
                  <a:lnTo>
                    <a:pt x="5551" y="5712"/>
                  </a:lnTo>
                  <a:lnTo>
                    <a:pt x="5551" y="5732"/>
                  </a:lnTo>
                  <a:lnTo>
                    <a:pt x="5551" y="5732"/>
                  </a:lnTo>
                  <a:lnTo>
                    <a:pt x="5551" y="5732"/>
                  </a:lnTo>
                  <a:lnTo>
                    <a:pt x="5551" y="5732"/>
                  </a:lnTo>
                  <a:lnTo>
                    <a:pt x="5551" y="5752"/>
                  </a:lnTo>
                  <a:lnTo>
                    <a:pt x="5551" y="5752"/>
                  </a:lnTo>
                  <a:lnTo>
                    <a:pt x="5551" y="5752"/>
                  </a:lnTo>
                  <a:lnTo>
                    <a:pt x="5551" y="5752"/>
                  </a:lnTo>
                  <a:lnTo>
                    <a:pt x="5531" y="5752"/>
                  </a:lnTo>
                  <a:lnTo>
                    <a:pt x="5531" y="5752"/>
                  </a:lnTo>
                  <a:lnTo>
                    <a:pt x="5531" y="5772"/>
                  </a:lnTo>
                  <a:lnTo>
                    <a:pt x="5531" y="5772"/>
                  </a:lnTo>
                  <a:lnTo>
                    <a:pt x="5531" y="5772"/>
                  </a:lnTo>
                  <a:lnTo>
                    <a:pt x="5531" y="5772"/>
                  </a:lnTo>
                  <a:lnTo>
                    <a:pt x="5531" y="5792"/>
                  </a:lnTo>
                  <a:lnTo>
                    <a:pt x="5531" y="5792"/>
                  </a:lnTo>
                  <a:lnTo>
                    <a:pt x="5531" y="5792"/>
                  </a:lnTo>
                  <a:lnTo>
                    <a:pt x="5531" y="5792"/>
                  </a:lnTo>
                  <a:lnTo>
                    <a:pt x="5531" y="5812"/>
                  </a:lnTo>
                  <a:lnTo>
                    <a:pt x="5531" y="5812"/>
                  </a:lnTo>
                  <a:lnTo>
                    <a:pt x="5531" y="5812"/>
                  </a:lnTo>
                  <a:lnTo>
                    <a:pt x="5531" y="5812"/>
                  </a:lnTo>
                  <a:lnTo>
                    <a:pt x="5491" y="6031"/>
                  </a:lnTo>
                  <a:lnTo>
                    <a:pt x="5491" y="6031"/>
                  </a:lnTo>
                  <a:lnTo>
                    <a:pt x="5472" y="6091"/>
                  </a:lnTo>
                  <a:lnTo>
                    <a:pt x="5472" y="6091"/>
                  </a:lnTo>
                  <a:lnTo>
                    <a:pt x="5472" y="6091"/>
                  </a:lnTo>
                  <a:lnTo>
                    <a:pt x="5472" y="6091"/>
                  </a:lnTo>
                  <a:lnTo>
                    <a:pt x="5472" y="6111"/>
                  </a:lnTo>
                  <a:lnTo>
                    <a:pt x="5472" y="6111"/>
                  </a:lnTo>
                  <a:lnTo>
                    <a:pt x="5392" y="6451"/>
                  </a:lnTo>
                  <a:lnTo>
                    <a:pt x="5292" y="6810"/>
                  </a:lnTo>
                  <a:lnTo>
                    <a:pt x="5292" y="6810"/>
                  </a:lnTo>
                  <a:lnTo>
                    <a:pt x="5112" y="7369"/>
                  </a:lnTo>
                  <a:lnTo>
                    <a:pt x="4912" y="7928"/>
                  </a:lnTo>
                  <a:lnTo>
                    <a:pt x="4493" y="9067"/>
                  </a:lnTo>
                  <a:lnTo>
                    <a:pt x="4054" y="10185"/>
                  </a:lnTo>
                  <a:lnTo>
                    <a:pt x="3834" y="10744"/>
                  </a:lnTo>
                  <a:lnTo>
                    <a:pt x="3654" y="11283"/>
                  </a:lnTo>
                  <a:lnTo>
                    <a:pt x="3654" y="11283"/>
                  </a:lnTo>
                  <a:lnTo>
                    <a:pt x="3654" y="11303"/>
                  </a:lnTo>
                  <a:lnTo>
                    <a:pt x="3654" y="11303"/>
                  </a:lnTo>
                  <a:lnTo>
                    <a:pt x="3654" y="11303"/>
                  </a:lnTo>
                  <a:lnTo>
                    <a:pt x="3654" y="11303"/>
                  </a:lnTo>
                  <a:lnTo>
                    <a:pt x="3555" y="11662"/>
                  </a:lnTo>
                  <a:lnTo>
                    <a:pt x="3555" y="11662"/>
                  </a:lnTo>
                  <a:lnTo>
                    <a:pt x="3535" y="11682"/>
                  </a:lnTo>
                  <a:lnTo>
                    <a:pt x="3535" y="11682"/>
                  </a:lnTo>
                  <a:lnTo>
                    <a:pt x="3535" y="11682"/>
                  </a:lnTo>
                  <a:lnTo>
                    <a:pt x="3535" y="11682"/>
                  </a:lnTo>
                  <a:lnTo>
                    <a:pt x="3435" y="12142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255" y="13200"/>
                  </a:lnTo>
                  <a:lnTo>
                    <a:pt x="3215" y="13819"/>
                  </a:lnTo>
                  <a:lnTo>
                    <a:pt x="3215" y="13819"/>
                  </a:lnTo>
                  <a:lnTo>
                    <a:pt x="3195" y="14318"/>
                  </a:lnTo>
                  <a:lnTo>
                    <a:pt x="3195" y="14318"/>
                  </a:lnTo>
                  <a:lnTo>
                    <a:pt x="3215" y="15037"/>
                  </a:lnTo>
                  <a:lnTo>
                    <a:pt x="3295" y="15756"/>
                  </a:lnTo>
                  <a:lnTo>
                    <a:pt x="3395" y="16455"/>
                  </a:lnTo>
                  <a:lnTo>
                    <a:pt x="3555" y="17154"/>
                  </a:lnTo>
                  <a:lnTo>
                    <a:pt x="3754" y="17853"/>
                  </a:lnTo>
                  <a:lnTo>
                    <a:pt x="3974" y="18532"/>
                  </a:lnTo>
                  <a:lnTo>
                    <a:pt x="4253" y="19191"/>
                  </a:lnTo>
                  <a:lnTo>
                    <a:pt x="4573" y="19830"/>
                  </a:lnTo>
                  <a:lnTo>
                    <a:pt x="4573" y="19830"/>
                  </a:lnTo>
                  <a:lnTo>
                    <a:pt x="4852" y="20349"/>
                  </a:lnTo>
                  <a:lnTo>
                    <a:pt x="4852" y="20349"/>
                  </a:lnTo>
                  <a:lnTo>
                    <a:pt x="4733" y="19830"/>
                  </a:lnTo>
                  <a:lnTo>
                    <a:pt x="4613" y="19310"/>
                  </a:lnTo>
                  <a:lnTo>
                    <a:pt x="4533" y="18791"/>
                  </a:lnTo>
                  <a:lnTo>
                    <a:pt x="4453" y="18252"/>
                  </a:lnTo>
                  <a:lnTo>
                    <a:pt x="4393" y="17733"/>
                  </a:lnTo>
                  <a:lnTo>
                    <a:pt x="4373" y="17214"/>
                  </a:lnTo>
                  <a:lnTo>
                    <a:pt x="4353" y="16675"/>
                  </a:lnTo>
                  <a:lnTo>
                    <a:pt x="4353" y="16155"/>
                  </a:lnTo>
                  <a:lnTo>
                    <a:pt x="4393" y="15616"/>
                  </a:lnTo>
                  <a:lnTo>
                    <a:pt x="4453" y="15097"/>
                  </a:lnTo>
                  <a:lnTo>
                    <a:pt x="4513" y="14578"/>
                  </a:lnTo>
                  <a:lnTo>
                    <a:pt x="4633" y="14059"/>
                  </a:lnTo>
                  <a:lnTo>
                    <a:pt x="4753" y="13539"/>
                  </a:lnTo>
                  <a:lnTo>
                    <a:pt x="4912" y="13040"/>
                  </a:lnTo>
                  <a:lnTo>
                    <a:pt x="5092" y="12521"/>
                  </a:lnTo>
                  <a:lnTo>
                    <a:pt x="5292" y="12022"/>
                  </a:lnTo>
                  <a:lnTo>
                    <a:pt x="5292" y="12022"/>
                  </a:lnTo>
                  <a:lnTo>
                    <a:pt x="5491" y="11603"/>
                  </a:lnTo>
                  <a:lnTo>
                    <a:pt x="5731" y="11163"/>
                  </a:lnTo>
                  <a:lnTo>
                    <a:pt x="5971" y="10704"/>
                  </a:lnTo>
                  <a:lnTo>
                    <a:pt x="6250" y="10265"/>
                  </a:lnTo>
                  <a:lnTo>
                    <a:pt x="7408" y="8408"/>
                  </a:lnTo>
                  <a:lnTo>
                    <a:pt x="7408" y="8408"/>
                  </a:lnTo>
                  <a:lnTo>
                    <a:pt x="7528" y="6930"/>
                  </a:lnTo>
                  <a:lnTo>
                    <a:pt x="7628" y="5432"/>
                  </a:lnTo>
                  <a:lnTo>
                    <a:pt x="7628" y="5432"/>
                  </a:lnTo>
                  <a:lnTo>
                    <a:pt x="7668" y="4414"/>
                  </a:lnTo>
                  <a:lnTo>
                    <a:pt x="7668" y="3895"/>
                  </a:lnTo>
                  <a:lnTo>
                    <a:pt x="7628" y="3375"/>
                  </a:lnTo>
                  <a:lnTo>
                    <a:pt x="7588" y="2856"/>
                  </a:lnTo>
                  <a:lnTo>
                    <a:pt x="7488" y="2357"/>
                  </a:lnTo>
                  <a:lnTo>
                    <a:pt x="7428" y="2117"/>
                  </a:lnTo>
                  <a:lnTo>
                    <a:pt x="7349" y="1878"/>
                  </a:lnTo>
                  <a:lnTo>
                    <a:pt x="7249" y="1638"/>
                  </a:lnTo>
                  <a:lnTo>
                    <a:pt x="7149" y="1399"/>
                  </a:lnTo>
                  <a:lnTo>
                    <a:pt x="7149" y="1399"/>
                  </a:lnTo>
                  <a:lnTo>
                    <a:pt x="7049" y="1219"/>
                  </a:lnTo>
                  <a:lnTo>
                    <a:pt x="6929" y="1039"/>
                  </a:lnTo>
                  <a:lnTo>
                    <a:pt x="6809" y="879"/>
                  </a:lnTo>
                  <a:lnTo>
                    <a:pt x="6690" y="740"/>
                  </a:lnTo>
                  <a:lnTo>
                    <a:pt x="6550" y="600"/>
                  </a:lnTo>
                  <a:lnTo>
                    <a:pt x="6390" y="500"/>
                  </a:lnTo>
                  <a:lnTo>
                    <a:pt x="6250" y="380"/>
                  </a:lnTo>
                  <a:lnTo>
                    <a:pt x="6071" y="300"/>
                  </a:lnTo>
                  <a:lnTo>
                    <a:pt x="5911" y="220"/>
                  </a:lnTo>
                  <a:lnTo>
                    <a:pt x="5731" y="161"/>
                  </a:lnTo>
                  <a:lnTo>
                    <a:pt x="5372" y="81"/>
                  </a:lnTo>
                  <a:lnTo>
                    <a:pt x="4992" y="21"/>
                  </a:lnTo>
                  <a:lnTo>
                    <a:pt x="46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47"/>
            <p:cNvSpPr/>
            <p:nvPr/>
          </p:nvSpPr>
          <p:spPr>
            <a:xfrm>
              <a:off x="713225" y="3311550"/>
              <a:ext cx="551150" cy="326525"/>
            </a:xfrm>
            <a:custGeom>
              <a:avLst/>
              <a:gdLst/>
              <a:ahLst/>
              <a:cxnLst/>
              <a:rect l="l" t="t" r="r" b="b"/>
              <a:pathLst>
                <a:path w="22046" h="13061" extrusionOk="0">
                  <a:moveTo>
                    <a:pt x="3635" y="1"/>
                  </a:move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3495" y="12661"/>
                  </a:lnTo>
                  <a:lnTo>
                    <a:pt x="4074" y="12761"/>
                  </a:lnTo>
                  <a:lnTo>
                    <a:pt x="4673" y="12840"/>
                  </a:lnTo>
                  <a:lnTo>
                    <a:pt x="5252" y="12920"/>
                  </a:lnTo>
                  <a:lnTo>
                    <a:pt x="5851" y="12960"/>
                  </a:lnTo>
                  <a:lnTo>
                    <a:pt x="6430" y="13000"/>
                  </a:lnTo>
                  <a:lnTo>
                    <a:pt x="7029" y="13040"/>
                  </a:lnTo>
                  <a:lnTo>
                    <a:pt x="7608" y="13060"/>
                  </a:lnTo>
                  <a:lnTo>
                    <a:pt x="8786" y="13040"/>
                  </a:lnTo>
                  <a:lnTo>
                    <a:pt x="9985" y="13000"/>
                  </a:lnTo>
                  <a:lnTo>
                    <a:pt x="11163" y="12900"/>
                  </a:lnTo>
                  <a:lnTo>
                    <a:pt x="12341" y="12780"/>
                  </a:lnTo>
                  <a:lnTo>
                    <a:pt x="13359" y="12621"/>
                  </a:lnTo>
                  <a:lnTo>
                    <a:pt x="14378" y="12441"/>
                  </a:lnTo>
                  <a:lnTo>
                    <a:pt x="16414" y="12042"/>
                  </a:lnTo>
                  <a:lnTo>
                    <a:pt x="17393" y="11862"/>
                  </a:lnTo>
                  <a:lnTo>
                    <a:pt x="17872" y="11762"/>
                  </a:lnTo>
                  <a:lnTo>
                    <a:pt x="18371" y="11662"/>
                  </a:lnTo>
                  <a:lnTo>
                    <a:pt x="18851" y="11522"/>
                  </a:lnTo>
                  <a:lnTo>
                    <a:pt x="19310" y="11343"/>
                  </a:lnTo>
                  <a:lnTo>
                    <a:pt x="19529" y="11243"/>
                  </a:lnTo>
                  <a:lnTo>
                    <a:pt x="19749" y="11123"/>
                  </a:lnTo>
                  <a:lnTo>
                    <a:pt x="19949" y="11003"/>
                  </a:lnTo>
                  <a:lnTo>
                    <a:pt x="20168" y="10863"/>
                  </a:lnTo>
                  <a:lnTo>
                    <a:pt x="20388" y="10664"/>
                  </a:lnTo>
                  <a:lnTo>
                    <a:pt x="20608" y="10444"/>
                  </a:lnTo>
                  <a:lnTo>
                    <a:pt x="20807" y="10225"/>
                  </a:lnTo>
                  <a:lnTo>
                    <a:pt x="20987" y="9965"/>
                  </a:lnTo>
                  <a:lnTo>
                    <a:pt x="21147" y="9705"/>
                  </a:lnTo>
                  <a:lnTo>
                    <a:pt x="21287" y="9426"/>
                  </a:lnTo>
                  <a:lnTo>
                    <a:pt x="21426" y="9146"/>
                  </a:lnTo>
                  <a:lnTo>
                    <a:pt x="21546" y="8847"/>
                  </a:lnTo>
                  <a:lnTo>
                    <a:pt x="21646" y="8547"/>
                  </a:lnTo>
                  <a:lnTo>
                    <a:pt x="21746" y="8228"/>
                  </a:lnTo>
                  <a:lnTo>
                    <a:pt x="21826" y="7928"/>
                  </a:lnTo>
                  <a:lnTo>
                    <a:pt x="21886" y="7609"/>
                  </a:lnTo>
                  <a:lnTo>
                    <a:pt x="21986" y="7010"/>
                  </a:lnTo>
                  <a:lnTo>
                    <a:pt x="22045" y="6411"/>
                  </a:lnTo>
                  <a:lnTo>
                    <a:pt x="22045" y="6131"/>
                  </a:lnTo>
                  <a:lnTo>
                    <a:pt x="22045" y="5851"/>
                  </a:lnTo>
                  <a:lnTo>
                    <a:pt x="22026" y="5592"/>
                  </a:lnTo>
                  <a:lnTo>
                    <a:pt x="22006" y="5352"/>
                  </a:lnTo>
                  <a:lnTo>
                    <a:pt x="21946" y="5113"/>
                  </a:lnTo>
                  <a:lnTo>
                    <a:pt x="21886" y="4893"/>
                  </a:lnTo>
                  <a:lnTo>
                    <a:pt x="21826" y="4673"/>
                  </a:lnTo>
                  <a:lnTo>
                    <a:pt x="21726" y="4474"/>
                  </a:lnTo>
                  <a:lnTo>
                    <a:pt x="21566" y="4154"/>
                  </a:lnTo>
                  <a:lnTo>
                    <a:pt x="21347" y="3855"/>
                  </a:lnTo>
                  <a:lnTo>
                    <a:pt x="21107" y="3575"/>
                  </a:lnTo>
                  <a:lnTo>
                    <a:pt x="20827" y="3335"/>
                  </a:lnTo>
                  <a:lnTo>
                    <a:pt x="20548" y="3116"/>
                  </a:lnTo>
                  <a:lnTo>
                    <a:pt x="20228" y="2936"/>
                  </a:lnTo>
                  <a:lnTo>
                    <a:pt x="19889" y="2756"/>
                  </a:lnTo>
                  <a:lnTo>
                    <a:pt x="19529" y="2597"/>
                  </a:lnTo>
                  <a:lnTo>
                    <a:pt x="19150" y="2457"/>
                  </a:lnTo>
                  <a:lnTo>
                    <a:pt x="18771" y="2317"/>
                  </a:lnTo>
                  <a:lnTo>
                    <a:pt x="17972" y="2097"/>
                  </a:lnTo>
                  <a:lnTo>
                    <a:pt x="16354" y="1678"/>
                  </a:lnTo>
                  <a:lnTo>
                    <a:pt x="15436" y="1458"/>
                  </a:lnTo>
                  <a:lnTo>
                    <a:pt x="14497" y="1239"/>
                  </a:lnTo>
                  <a:lnTo>
                    <a:pt x="13559" y="1039"/>
                  </a:lnTo>
                  <a:lnTo>
                    <a:pt x="12620" y="859"/>
                  </a:lnTo>
                  <a:lnTo>
                    <a:pt x="11682" y="680"/>
                  </a:lnTo>
                  <a:lnTo>
                    <a:pt x="10743" y="540"/>
                  </a:lnTo>
                  <a:lnTo>
                    <a:pt x="9805" y="400"/>
                  </a:lnTo>
                  <a:lnTo>
                    <a:pt x="8846" y="280"/>
                  </a:lnTo>
                  <a:lnTo>
                    <a:pt x="7928" y="200"/>
                  </a:lnTo>
                  <a:lnTo>
                    <a:pt x="6989" y="120"/>
                  </a:lnTo>
                  <a:lnTo>
                    <a:pt x="6051" y="80"/>
                  </a:lnTo>
                  <a:lnTo>
                    <a:pt x="5112" y="41"/>
                  </a:lnTo>
                  <a:lnTo>
                    <a:pt x="439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47"/>
            <p:cNvSpPr/>
            <p:nvPr/>
          </p:nvSpPr>
          <p:spPr>
            <a:xfrm>
              <a:off x="713225" y="3311550"/>
              <a:ext cx="551150" cy="326525"/>
            </a:xfrm>
            <a:custGeom>
              <a:avLst/>
              <a:gdLst/>
              <a:ahLst/>
              <a:cxnLst/>
              <a:rect l="l" t="t" r="r" b="b"/>
              <a:pathLst>
                <a:path w="22046" h="13061" fill="none" extrusionOk="0">
                  <a:moveTo>
                    <a:pt x="21726" y="4474"/>
                  </a:moveTo>
                  <a:lnTo>
                    <a:pt x="21726" y="4474"/>
                  </a:lnTo>
                  <a:lnTo>
                    <a:pt x="21566" y="4154"/>
                  </a:lnTo>
                  <a:lnTo>
                    <a:pt x="21347" y="3855"/>
                  </a:lnTo>
                  <a:lnTo>
                    <a:pt x="21107" y="3575"/>
                  </a:lnTo>
                  <a:lnTo>
                    <a:pt x="20827" y="3335"/>
                  </a:lnTo>
                  <a:lnTo>
                    <a:pt x="20548" y="3116"/>
                  </a:lnTo>
                  <a:lnTo>
                    <a:pt x="20228" y="2936"/>
                  </a:lnTo>
                  <a:lnTo>
                    <a:pt x="19889" y="2756"/>
                  </a:lnTo>
                  <a:lnTo>
                    <a:pt x="19529" y="2597"/>
                  </a:lnTo>
                  <a:lnTo>
                    <a:pt x="19150" y="2457"/>
                  </a:lnTo>
                  <a:lnTo>
                    <a:pt x="18771" y="2317"/>
                  </a:lnTo>
                  <a:lnTo>
                    <a:pt x="17972" y="2097"/>
                  </a:lnTo>
                  <a:lnTo>
                    <a:pt x="16354" y="1678"/>
                  </a:lnTo>
                  <a:lnTo>
                    <a:pt x="16354" y="1678"/>
                  </a:lnTo>
                  <a:lnTo>
                    <a:pt x="15436" y="1458"/>
                  </a:lnTo>
                  <a:lnTo>
                    <a:pt x="14497" y="1239"/>
                  </a:lnTo>
                  <a:lnTo>
                    <a:pt x="13559" y="1039"/>
                  </a:lnTo>
                  <a:lnTo>
                    <a:pt x="12620" y="859"/>
                  </a:lnTo>
                  <a:lnTo>
                    <a:pt x="11682" y="680"/>
                  </a:lnTo>
                  <a:lnTo>
                    <a:pt x="10743" y="540"/>
                  </a:lnTo>
                  <a:lnTo>
                    <a:pt x="9805" y="400"/>
                  </a:lnTo>
                  <a:lnTo>
                    <a:pt x="8846" y="280"/>
                  </a:lnTo>
                  <a:lnTo>
                    <a:pt x="8846" y="280"/>
                  </a:lnTo>
                  <a:lnTo>
                    <a:pt x="7928" y="200"/>
                  </a:lnTo>
                  <a:lnTo>
                    <a:pt x="6989" y="120"/>
                  </a:lnTo>
                  <a:lnTo>
                    <a:pt x="6051" y="80"/>
                  </a:lnTo>
                  <a:lnTo>
                    <a:pt x="5112" y="41"/>
                  </a:lnTo>
                  <a:lnTo>
                    <a:pt x="5112" y="41"/>
                  </a:lnTo>
                  <a:lnTo>
                    <a:pt x="4393" y="1"/>
                  </a:lnTo>
                  <a:lnTo>
                    <a:pt x="4014" y="1"/>
                  </a:lnTo>
                  <a:lnTo>
                    <a:pt x="3635" y="1"/>
                  </a:ln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2916" y="12541"/>
                  </a:lnTo>
                  <a:lnTo>
                    <a:pt x="3495" y="12661"/>
                  </a:lnTo>
                  <a:lnTo>
                    <a:pt x="4074" y="12761"/>
                  </a:lnTo>
                  <a:lnTo>
                    <a:pt x="4673" y="12840"/>
                  </a:lnTo>
                  <a:lnTo>
                    <a:pt x="5252" y="12920"/>
                  </a:lnTo>
                  <a:lnTo>
                    <a:pt x="5851" y="12960"/>
                  </a:lnTo>
                  <a:lnTo>
                    <a:pt x="6430" y="13000"/>
                  </a:lnTo>
                  <a:lnTo>
                    <a:pt x="7029" y="13040"/>
                  </a:lnTo>
                  <a:lnTo>
                    <a:pt x="7608" y="13060"/>
                  </a:lnTo>
                  <a:lnTo>
                    <a:pt x="8786" y="13040"/>
                  </a:lnTo>
                  <a:lnTo>
                    <a:pt x="9985" y="13000"/>
                  </a:lnTo>
                  <a:lnTo>
                    <a:pt x="11163" y="12900"/>
                  </a:lnTo>
                  <a:lnTo>
                    <a:pt x="12341" y="12780"/>
                  </a:lnTo>
                  <a:lnTo>
                    <a:pt x="12341" y="12780"/>
                  </a:lnTo>
                  <a:lnTo>
                    <a:pt x="13359" y="12621"/>
                  </a:lnTo>
                  <a:lnTo>
                    <a:pt x="14378" y="12441"/>
                  </a:lnTo>
                  <a:lnTo>
                    <a:pt x="16414" y="12042"/>
                  </a:lnTo>
                  <a:lnTo>
                    <a:pt x="16414" y="12042"/>
                  </a:lnTo>
                  <a:lnTo>
                    <a:pt x="17393" y="11862"/>
                  </a:lnTo>
                  <a:lnTo>
                    <a:pt x="17872" y="11762"/>
                  </a:lnTo>
                  <a:lnTo>
                    <a:pt x="18371" y="11662"/>
                  </a:lnTo>
                  <a:lnTo>
                    <a:pt x="18851" y="11522"/>
                  </a:lnTo>
                  <a:lnTo>
                    <a:pt x="19310" y="11343"/>
                  </a:lnTo>
                  <a:lnTo>
                    <a:pt x="19529" y="11243"/>
                  </a:lnTo>
                  <a:lnTo>
                    <a:pt x="19749" y="11123"/>
                  </a:lnTo>
                  <a:lnTo>
                    <a:pt x="19949" y="11003"/>
                  </a:lnTo>
                  <a:lnTo>
                    <a:pt x="20168" y="10863"/>
                  </a:lnTo>
                  <a:lnTo>
                    <a:pt x="20168" y="10863"/>
                  </a:lnTo>
                  <a:lnTo>
                    <a:pt x="20388" y="10664"/>
                  </a:lnTo>
                  <a:lnTo>
                    <a:pt x="20608" y="10444"/>
                  </a:lnTo>
                  <a:lnTo>
                    <a:pt x="20807" y="10225"/>
                  </a:lnTo>
                  <a:lnTo>
                    <a:pt x="20987" y="9965"/>
                  </a:lnTo>
                  <a:lnTo>
                    <a:pt x="21147" y="9705"/>
                  </a:lnTo>
                  <a:lnTo>
                    <a:pt x="21287" y="9426"/>
                  </a:lnTo>
                  <a:lnTo>
                    <a:pt x="21426" y="9146"/>
                  </a:lnTo>
                  <a:lnTo>
                    <a:pt x="21546" y="8847"/>
                  </a:lnTo>
                  <a:lnTo>
                    <a:pt x="21646" y="8547"/>
                  </a:lnTo>
                  <a:lnTo>
                    <a:pt x="21746" y="8228"/>
                  </a:lnTo>
                  <a:lnTo>
                    <a:pt x="21826" y="7928"/>
                  </a:lnTo>
                  <a:lnTo>
                    <a:pt x="21886" y="7609"/>
                  </a:lnTo>
                  <a:lnTo>
                    <a:pt x="21986" y="7010"/>
                  </a:lnTo>
                  <a:lnTo>
                    <a:pt x="22045" y="6411"/>
                  </a:lnTo>
                  <a:lnTo>
                    <a:pt x="22045" y="6411"/>
                  </a:lnTo>
                  <a:lnTo>
                    <a:pt x="22045" y="6131"/>
                  </a:lnTo>
                  <a:lnTo>
                    <a:pt x="22045" y="5851"/>
                  </a:lnTo>
                  <a:lnTo>
                    <a:pt x="22026" y="5592"/>
                  </a:lnTo>
                  <a:lnTo>
                    <a:pt x="22006" y="5352"/>
                  </a:lnTo>
                  <a:lnTo>
                    <a:pt x="21946" y="5113"/>
                  </a:lnTo>
                  <a:lnTo>
                    <a:pt x="21886" y="4893"/>
                  </a:lnTo>
                  <a:lnTo>
                    <a:pt x="21826" y="4673"/>
                  </a:lnTo>
                  <a:lnTo>
                    <a:pt x="21726" y="44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47"/>
            <p:cNvSpPr/>
            <p:nvPr/>
          </p:nvSpPr>
          <p:spPr>
            <a:xfrm>
              <a:off x="713225" y="3311550"/>
              <a:ext cx="176750" cy="326025"/>
            </a:xfrm>
            <a:custGeom>
              <a:avLst/>
              <a:gdLst/>
              <a:ahLst/>
              <a:cxnLst/>
              <a:rect l="l" t="t" r="r" b="b"/>
              <a:pathLst>
                <a:path w="7070" h="13041" extrusionOk="0">
                  <a:moveTo>
                    <a:pt x="3635" y="1"/>
                  </a:move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3435" y="12641"/>
                  </a:lnTo>
                  <a:lnTo>
                    <a:pt x="3954" y="12741"/>
                  </a:lnTo>
                  <a:lnTo>
                    <a:pt x="4992" y="12880"/>
                  </a:lnTo>
                  <a:lnTo>
                    <a:pt x="6031" y="12980"/>
                  </a:lnTo>
                  <a:lnTo>
                    <a:pt x="7069" y="13040"/>
                  </a:lnTo>
                  <a:lnTo>
                    <a:pt x="6869" y="12601"/>
                  </a:lnTo>
                  <a:lnTo>
                    <a:pt x="6690" y="12161"/>
                  </a:lnTo>
                  <a:lnTo>
                    <a:pt x="6510" y="11702"/>
                  </a:lnTo>
                  <a:lnTo>
                    <a:pt x="6370" y="11243"/>
                  </a:lnTo>
                  <a:lnTo>
                    <a:pt x="6230" y="10764"/>
                  </a:lnTo>
                  <a:lnTo>
                    <a:pt x="6111" y="10304"/>
                  </a:lnTo>
                  <a:lnTo>
                    <a:pt x="6011" y="9825"/>
                  </a:lnTo>
                  <a:lnTo>
                    <a:pt x="5931" y="9326"/>
                  </a:lnTo>
                  <a:lnTo>
                    <a:pt x="5851" y="8847"/>
                  </a:lnTo>
                  <a:lnTo>
                    <a:pt x="5791" y="8367"/>
                  </a:lnTo>
                  <a:lnTo>
                    <a:pt x="5751" y="7908"/>
                  </a:lnTo>
                  <a:lnTo>
                    <a:pt x="5711" y="7429"/>
                  </a:lnTo>
                  <a:lnTo>
                    <a:pt x="5691" y="6530"/>
                  </a:lnTo>
                  <a:lnTo>
                    <a:pt x="5691" y="5652"/>
                  </a:lnTo>
                  <a:lnTo>
                    <a:pt x="5751" y="4913"/>
                  </a:lnTo>
                  <a:lnTo>
                    <a:pt x="5811" y="4194"/>
                  </a:lnTo>
                  <a:lnTo>
                    <a:pt x="5911" y="3495"/>
                  </a:lnTo>
                  <a:lnTo>
                    <a:pt x="6031" y="2796"/>
                  </a:lnTo>
                  <a:lnTo>
                    <a:pt x="6191" y="2097"/>
                  </a:lnTo>
                  <a:lnTo>
                    <a:pt x="6350" y="1438"/>
                  </a:lnTo>
                  <a:lnTo>
                    <a:pt x="6550" y="759"/>
                  </a:lnTo>
                  <a:lnTo>
                    <a:pt x="6770" y="120"/>
                  </a:lnTo>
                  <a:lnTo>
                    <a:pt x="5951" y="80"/>
                  </a:lnTo>
                  <a:lnTo>
                    <a:pt x="5112" y="41"/>
                  </a:lnTo>
                  <a:lnTo>
                    <a:pt x="43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47"/>
            <p:cNvSpPr/>
            <p:nvPr/>
          </p:nvSpPr>
          <p:spPr>
            <a:xfrm>
              <a:off x="713225" y="3311550"/>
              <a:ext cx="176750" cy="326025"/>
            </a:xfrm>
            <a:custGeom>
              <a:avLst/>
              <a:gdLst/>
              <a:ahLst/>
              <a:cxnLst/>
              <a:rect l="l" t="t" r="r" b="b"/>
              <a:pathLst>
                <a:path w="7070" h="13041" fill="none" extrusionOk="0">
                  <a:moveTo>
                    <a:pt x="5691" y="5652"/>
                  </a:moveTo>
                  <a:lnTo>
                    <a:pt x="5691" y="5652"/>
                  </a:lnTo>
                  <a:lnTo>
                    <a:pt x="5751" y="4913"/>
                  </a:lnTo>
                  <a:lnTo>
                    <a:pt x="5811" y="4194"/>
                  </a:lnTo>
                  <a:lnTo>
                    <a:pt x="5911" y="3495"/>
                  </a:lnTo>
                  <a:lnTo>
                    <a:pt x="6031" y="2796"/>
                  </a:lnTo>
                  <a:lnTo>
                    <a:pt x="6191" y="2097"/>
                  </a:lnTo>
                  <a:lnTo>
                    <a:pt x="6350" y="1438"/>
                  </a:lnTo>
                  <a:lnTo>
                    <a:pt x="6550" y="759"/>
                  </a:lnTo>
                  <a:lnTo>
                    <a:pt x="6770" y="120"/>
                  </a:lnTo>
                  <a:lnTo>
                    <a:pt x="6770" y="120"/>
                  </a:lnTo>
                  <a:lnTo>
                    <a:pt x="5951" y="80"/>
                  </a:lnTo>
                  <a:lnTo>
                    <a:pt x="5112" y="41"/>
                  </a:lnTo>
                  <a:lnTo>
                    <a:pt x="5112" y="41"/>
                  </a:lnTo>
                  <a:lnTo>
                    <a:pt x="4393" y="1"/>
                  </a:lnTo>
                  <a:lnTo>
                    <a:pt x="4014" y="1"/>
                  </a:lnTo>
                  <a:lnTo>
                    <a:pt x="3635" y="1"/>
                  </a:ln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2916" y="12541"/>
                  </a:lnTo>
                  <a:lnTo>
                    <a:pt x="3435" y="12641"/>
                  </a:lnTo>
                  <a:lnTo>
                    <a:pt x="3954" y="12741"/>
                  </a:lnTo>
                  <a:lnTo>
                    <a:pt x="4992" y="12880"/>
                  </a:lnTo>
                  <a:lnTo>
                    <a:pt x="6031" y="12980"/>
                  </a:lnTo>
                  <a:lnTo>
                    <a:pt x="7069" y="13040"/>
                  </a:lnTo>
                  <a:lnTo>
                    <a:pt x="7069" y="13040"/>
                  </a:lnTo>
                  <a:lnTo>
                    <a:pt x="6869" y="12601"/>
                  </a:lnTo>
                  <a:lnTo>
                    <a:pt x="6690" y="12161"/>
                  </a:lnTo>
                  <a:lnTo>
                    <a:pt x="6510" y="11702"/>
                  </a:lnTo>
                  <a:lnTo>
                    <a:pt x="6370" y="11243"/>
                  </a:lnTo>
                  <a:lnTo>
                    <a:pt x="6230" y="10764"/>
                  </a:lnTo>
                  <a:lnTo>
                    <a:pt x="6111" y="10304"/>
                  </a:lnTo>
                  <a:lnTo>
                    <a:pt x="6011" y="9825"/>
                  </a:lnTo>
                  <a:lnTo>
                    <a:pt x="5931" y="9326"/>
                  </a:lnTo>
                  <a:lnTo>
                    <a:pt x="5851" y="8847"/>
                  </a:lnTo>
                  <a:lnTo>
                    <a:pt x="5791" y="8367"/>
                  </a:lnTo>
                  <a:lnTo>
                    <a:pt x="5751" y="7908"/>
                  </a:lnTo>
                  <a:lnTo>
                    <a:pt x="5711" y="7429"/>
                  </a:lnTo>
                  <a:lnTo>
                    <a:pt x="5691" y="6530"/>
                  </a:lnTo>
                  <a:lnTo>
                    <a:pt x="5691" y="56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47"/>
            <p:cNvSpPr/>
            <p:nvPr/>
          </p:nvSpPr>
          <p:spPr>
            <a:xfrm>
              <a:off x="950850" y="3352975"/>
              <a:ext cx="273100" cy="284100"/>
            </a:xfrm>
            <a:custGeom>
              <a:avLst/>
              <a:gdLst/>
              <a:ahLst/>
              <a:cxnLst/>
              <a:rect l="l" t="t" r="r" b="b"/>
              <a:pathLst>
                <a:path w="10924" h="11364" extrusionOk="0">
                  <a:moveTo>
                    <a:pt x="0" y="11363"/>
                  </a:moveTo>
                  <a:lnTo>
                    <a:pt x="0" y="11363"/>
                  </a:lnTo>
                  <a:lnTo>
                    <a:pt x="0" y="11363"/>
                  </a:lnTo>
                  <a:lnTo>
                    <a:pt x="0" y="11363"/>
                  </a:lnTo>
                  <a:lnTo>
                    <a:pt x="0" y="11363"/>
                  </a:lnTo>
                  <a:close/>
                  <a:moveTo>
                    <a:pt x="60" y="11363"/>
                  </a:moveTo>
                  <a:lnTo>
                    <a:pt x="60" y="11363"/>
                  </a:lnTo>
                  <a:lnTo>
                    <a:pt x="40" y="11363"/>
                  </a:lnTo>
                  <a:lnTo>
                    <a:pt x="40" y="11363"/>
                  </a:lnTo>
                  <a:lnTo>
                    <a:pt x="60" y="11363"/>
                  </a:lnTo>
                  <a:close/>
                  <a:moveTo>
                    <a:pt x="100" y="11363"/>
                  </a:moveTo>
                  <a:lnTo>
                    <a:pt x="100" y="11363"/>
                  </a:lnTo>
                  <a:lnTo>
                    <a:pt x="60" y="11363"/>
                  </a:lnTo>
                  <a:lnTo>
                    <a:pt x="60" y="11363"/>
                  </a:lnTo>
                  <a:lnTo>
                    <a:pt x="100" y="11363"/>
                  </a:lnTo>
                  <a:close/>
                  <a:moveTo>
                    <a:pt x="2756" y="11123"/>
                  </a:moveTo>
                  <a:lnTo>
                    <a:pt x="2756" y="11123"/>
                  </a:lnTo>
                  <a:lnTo>
                    <a:pt x="2097" y="11203"/>
                  </a:lnTo>
                  <a:lnTo>
                    <a:pt x="1438" y="11263"/>
                  </a:lnTo>
                  <a:lnTo>
                    <a:pt x="759" y="11323"/>
                  </a:lnTo>
                  <a:lnTo>
                    <a:pt x="100" y="11363"/>
                  </a:lnTo>
                  <a:lnTo>
                    <a:pt x="100" y="11363"/>
                  </a:lnTo>
                  <a:lnTo>
                    <a:pt x="759" y="11323"/>
                  </a:lnTo>
                  <a:lnTo>
                    <a:pt x="1438" y="11263"/>
                  </a:lnTo>
                  <a:lnTo>
                    <a:pt x="2097" y="11203"/>
                  </a:lnTo>
                  <a:lnTo>
                    <a:pt x="2756" y="11123"/>
                  </a:lnTo>
                  <a:close/>
                  <a:moveTo>
                    <a:pt x="6830" y="21"/>
                  </a:moveTo>
                  <a:lnTo>
                    <a:pt x="6830" y="21"/>
                  </a:lnTo>
                  <a:lnTo>
                    <a:pt x="6849" y="21"/>
                  </a:lnTo>
                  <a:lnTo>
                    <a:pt x="6849" y="21"/>
                  </a:lnTo>
                  <a:lnTo>
                    <a:pt x="7928" y="301"/>
                  </a:lnTo>
                  <a:lnTo>
                    <a:pt x="8467" y="440"/>
                  </a:lnTo>
                  <a:lnTo>
                    <a:pt x="9006" y="580"/>
                  </a:lnTo>
                  <a:lnTo>
                    <a:pt x="9525" y="760"/>
                  </a:lnTo>
                  <a:lnTo>
                    <a:pt x="10004" y="940"/>
                  </a:lnTo>
                  <a:lnTo>
                    <a:pt x="10484" y="1159"/>
                  </a:lnTo>
                  <a:lnTo>
                    <a:pt x="10703" y="1279"/>
                  </a:lnTo>
                  <a:lnTo>
                    <a:pt x="10923" y="1399"/>
                  </a:lnTo>
                  <a:lnTo>
                    <a:pt x="10923" y="1399"/>
                  </a:lnTo>
                  <a:lnTo>
                    <a:pt x="10923" y="1399"/>
                  </a:lnTo>
                  <a:lnTo>
                    <a:pt x="10703" y="1279"/>
                  </a:lnTo>
                  <a:lnTo>
                    <a:pt x="10484" y="1159"/>
                  </a:lnTo>
                  <a:lnTo>
                    <a:pt x="10004" y="940"/>
                  </a:lnTo>
                  <a:lnTo>
                    <a:pt x="9525" y="760"/>
                  </a:lnTo>
                  <a:lnTo>
                    <a:pt x="9006" y="580"/>
                  </a:lnTo>
                  <a:lnTo>
                    <a:pt x="8467" y="440"/>
                  </a:lnTo>
                  <a:lnTo>
                    <a:pt x="7928" y="301"/>
                  </a:lnTo>
                  <a:lnTo>
                    <a:pt x="6849" y="21"/>
                  </a:lnTo>
                  <a:lnTo>
                    <a:pt x="6849" y="21"/>
                  </a:lnTo>
                  <a:lnTo>
                    <a:pt x="6830" y="21"/>
                  </a:lnTo>
                  <a:close/>
                  <a:moveTo>
                    <a:pt x="6790" y="21"/>
                  </a:moveTo>
                  <a:lnTo>
                    <a:pt x="6790" y="21"/>
                  </a:lnTo>
                  <a:lnTo>
                    <a:pt x="6830" y="21"/>
                  </a:lnTo>
                  <a:lnTo>
                    <a:pt x="6830" y="21"/>
                  </a:lnTo>
                  <a:lnTo>
                    <a:pt x="6790" y="21"/>
                  </a:lnTo>
                  <a:close/>
                  <a:moveTo>
                    <a:pt x="6770" y="1"/>
                  </a:moveTo>
                  <a:lnTo>
                    <a:pt x="6770" y="1"/>
                  </a:lnTo>
                  <a:lnTo>
                    <a:pt x="6790" y="21"/>
                  </a:lnTo>
                  <a:lnTo>
                    <a:pt x="6790" y="21"/>
                  </a:lnTo>
                  <a:lnTo>
                    <a:pt x="6770" y="1"/>
                  </a:lnTo>
                  <a:close/>
                  <a:moveTo>
                    <a:pt x="6750" y="1"/>
                  </a:moveTo>
                  <a:lnTo>
                    <a:pt x="6750" y="1"/>
                  </a:lnTo>
                  <a:lnTo>
                    <a:pt x="6750" y="1"/>
                  </a:lnTo>
                  <a:lnTo>
                    <a:pt x="6750" y="1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47"/>
            <p:cNvSpPr/>
            <p:nvPr/>
          </p:nvSpPr>
          <p:spPr>
            <a:xfrm>
              <a:off x="950850" y="363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47"/>
            <p:cNvSpPr/>
            <p:nvPr/>
          </p:nvSpPr>
          <p:spPr>
            <a:xfrm>
              <a:off x="951850" y="36370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47"/>
            <p:cNvSpPr/>
            <p:nvPr/>
          </p:nvSpPr>
          <p:spPr>
            <a:xfrm>
              <a:off x="952350" y="3637050"/>
              <a:ext cx="1025" cy="25"/>
            </a:xfrm>
            <a:custGeom>
              <a:avLst/>
              <a:gdLst/>
              <a:ahLst/>
              <a:cxnLst/>
              <a:rect l="l" t="t" r="r" b="b"/>
              <a:pathLst>
                <a:path w="41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47"/>
            <p:cNvSpPr/>
            <p:nvPr/>
          </p:nvSpPr>
          <p:spPr>
            <a:xfrm>
              <a:off x="953350" y="3631050"/>
              <a:ext cx="66400" cy="6025"/>
            </a:xfrm>
            <a:custGeom>
              <a:avLst/>
              <a:gdLst/>
              <a:ahLst/>
              <a:cxnLst/>
              <a:rect l="l" t="t" r="r" b="b"/>
              <a:pathLst>
                <a:path w="2656" h="241" fill="none" extrusionOk="0">
                  <a:moveTo>
                    <a:pt x="2656" y="0"/>
                  </a:moveTo>
                  <a:lnTo>
                    <a:pt x="2656" y="0"/>
                  </a:lnTo>
                  <a:lnTo>
                    <a:pt x="1997" y="80"/>
                  </a:lnTo>
                  <a:lnTo>
                    <a:pt x="1338" y="140"/>
                  </a:lnTo>
                  <a:lnTo>
                    <a:pt x="659" y="20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659" y="200"/>
                  </a:lnTo>
                  <a:lnTo>
                    <a:pt x="1338" y="140"/>
                  </a:lnTo>
                  <a:lnTo>
                    <a:pt x="1997" y="80"/>
                  </a:lnTo>
                  <a:lnTo>
                    <a:pt x="2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47"/>
            <p:cNvSpPr/>
            <p:nvPr/>
          </p:nvSpPr>
          <p:spPr>
            <a:xfrm>
              <a:off x="1121575" y="3353475"/>
              <a:ext cx="102375" cy="34475"/>
            </a:xfrm>
            <a:custGeom>
              <a:avLst/>
              <a:gdLst/>
              <a:ahLst/>
              <a:cxnLst/>
              <a:rect l="l" t="t" r="r" b="b"/>
              <a:pathLst>
                <a:path w="4095" h="137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099" y="281"/>
                  </a:lnTo>
                  <a:lnTo>
                    <a:pt x="1638" y="420"/>
                  </a:lnTo>
                  <a:lnTo>
                    <a:pt x="2177" y="560"/>
                  </a:lnTo>
                  <a:lnTo>
                    <a:pt x="2696" y="740"/>
                  </a:lnTo>
                  <a:lnTo>
                    <a:pt x="3175" y="920"/>
                  </a:lnTo>
                  <a:lnTo>
                    <a:pt x="3655" y="1139"/>
                  </a:lnTo>
                  <a:lnTo>
                    <a:pt x="3874" y="1259"/>
                  </a:lnTo>
                  <a:lnTo>
                    <a:pt x="4094" y="1379"/>
                  </a:lnTo>
                  <a:lnTo>
                    <a:pt x="4094" y="1379"/>
                  </a:lnTo>
                  <a:lnTo>
                    <a:pt x="4094" y="1379"/>
                  </a:lnTo>
                  <a:lnTo>
                    <a:pt x="3874" y="1259"/>
                  </a:lnTo>
                  <a:lnTo>
                    <a:pt x="3655" y="1139"/>
                  </a:lnTo>
                  <a:lnTo>
                    <a:pt x="3175" y="920"/>
                  </a:lnTo>
                  <a:lnTo>
                    <a:pt x="2696" y="740"/>
                  </a:lnTo>
                  <a:lnTo>
                    <a:pt x="2177" y="560"/>
                  </a:lnTo>
                  <a:lnTo>
                    <a:pt x="1638" y="420"/>
                  </a:lnTo>
                  <a:lnTo>
                    <a:pt x="1099" y="28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47"/>
            <p:cNvSpPr/>
            <p:nvPr/>
          </p:nvSpPr>
          <p:spPr>
            <a:xfrm>
              <a:off x="1120575" y="3353475"/>
              <a:ext cx="1025" cy="25"/>
            </a:xfrm>
            <a:custGeom>
              <a:avLst/>
              <a:gdLst/>
              <a:ahLst/>
              <a:cxnLst/>
              <a:rect l="l" t="t" r="r" b="b"/>
              <a:pathLst>
                <a:path w="4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47"/>
            <p:cNvSpPr/>
            <p:nvPr/>
          </p:nvSpPr>
          <p:spPr>
            <a:xfrm>
              <a:off x="1120075" y="33529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47"/>
            <p:cNvSpPr/>
            <p:nvPr/>
          </p:nvSpPr>
          <p:spPr>
            <a:xfrm>
              <a:off x="1119575" y="335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47"/>
            <p:cNvSpPr/>
            <p:nvPr/>
          </p:nvSpPr>
          <p:spPr>
            <a:xfrm>
              <a:off x="787100" y="3334025"/>
              <a:ext cx="436850" cy="304050"/>
            </a:xfrm>
            <a:custGeom>
              <a:avLst/>
              <a:gdLst/>
              <a:ahLst/>
              <a:cxnLst/>
              <a:rect l="l" t="t" r="r" b="b"/>
              <a:pathLst>
                <a:path w="17474" h="12162" extrusionOk="0">
                  <a:moveTo>
                    <a:pt x="1" y="11662"/>
                  </a:moveTo>
                  <a:lnTo>
                    <a:pt x="500" y="11762"/>
                  </a:lnTo>
                  <a:lnTo>
                    <a:pt x="846" y="11815"/>
                  </a:lnTo>
                  <a:lnTo>
                    <a:pt x="846" y="11815"/>
                  </a:lnTo>
                  <a:lnTo>
                    <a:pt x="640" y="11782"/>
                  </a:lnTo>
                  <a:lnTo>
                    <a:pt x="1" y="11662"/>
                  </a:lnTo>
                  <a:close/>
                  <a:moveTo>
                    <a:pt x="846" y="11815"/>
                  </a:moveTo>
                  <a:lnTo>
                    <a:pt x="1259" y="11881"/>
                  </a:lnTo>
                  <a:lnTo>
                    <a:pt x="1898" y="11961"/>
                  </a:lnTo>
                  <a:lnTo>
                    <a:pt x="2057" y="11981"/>
                  </a:lnTo>
                  <a:lnTo>
                    <a:pt x="1019" y="11842"/>
                  </a:lnTo>
                  <a:lnTo>
                    <a:pt x="846" y="11815"/>
                  </a:lnTo>
                  <a:close/>
                  <a:moveTo>
                    <a:pt x="2057" y="11981"/>
                  </a:moveTo>
                  <a:lnTo>
                    <a:pt x="2057" y="11981"/>
                  </a:lnTo>
                  <a:lnTo>
                    <a:pt x="2057" y="11981"/>
                  </a:lnTo>
                  <a:lnTo>
                    <a:pt x="2057" y="11981"/>
                  </a:lnTo>
                  <a:lnTo>
                    <a:pt x="2057" y="11981"/>
                  </a:lnTo>
                  <a:close/>
                  <a:moveTo>
                    <a:pt x="2057" y="11981"/>
                  </a:moveTo>
                  <a:lnTo>
                    <a:pt x="2537" y="12041"/>
                  </a:lnTo>
                  <a:lnTo>
                    <a:pt x="2882" y="12062"/>
                  </a:lnTo>
                  <a:lnTo>
                    <a:pt x="2882" y="12062"/>
                  </a:lnTo>
                  <a:lnTo>
                    <a:pt x="2057" y="11981"/>
                  </a:lnTo>
                  <a:close/>
                  <a:moveTo>
                    <a:pt x="2882" y="12062"/>
                  </a:moveTo>
                  <a:lnTo>
                    <a:pt x="3076" y="12081"/>
                  </a:lnTo>
                  <a:lnTo>
                    <a:pt x="4114" y="12141"/>
                  </a:lnTo>
                  <a:lnTo>
                    <a:pt x="4109" y="12130"/>
                  </a:lnTo>
                  <a:lnTo>
                    <a:pt x="4109" y="12130"/>
                  </a:lnTo>
                  <a:lnTo>
                    <a:pt x="3835" y="12121"/>
                  </a:lnTo>
                  <a:lnTo>
                    <a:pt x="3196" y="12081"/>
                  </a:lnTo>
                  <a:lnTo>
                    <a:pt x="2882" y="12062"/>
                  </a:lnTo>
                  <a:close/>
                  <a:moveTo>
                    <a:pt x="9885" y="0"/>
                  </a:moveTo>
                  <a:lnTo>
                    <a:pt x="9665" y="459"/>
                  </a:lnTo>
                  <a:lnTo>
                    <a:pt x="9426" y="899"/>
                  </a:lnTo>
                  <a:lnTo>
                    <a:pt x="9166" y="1338"/>
                  </a:lnTo>
                  <a:lnTo>
                    <a:pt x="8887" y="1757"/>
                  </a:lnTo>
                  <a:lnTo>
                    <a:pt x="8587" y="2177"/>
                  </a:lnTo>
                  <a:lnTo>
                    <a:pt x="8288" y="2576"/>
                  </a:lnTo>
                  <a:lnTo>
                    <a:pt x="7948" y="2956"/>
                  </a:lnTo>
                  <a:lnTo>
                    <a:pt x="7609" y="3335"/>
                  </a:lnTo>
                  <a:lnTo>
                    <a:pt x="7269" y="3694"/>
                  </a:lnTo>
                  <a:lnTo>
                    <a:pt x="6890" y="4054"/>
                  </a:lnTo>
                  <a:lnTo>
                    <a:pt x="6510" y="4393"/>
                  </a:lnTo>
                  <a:lnTo>
                    <a:pt x="6131" y="4713"/>
                  </a:lnTo>
                  <a:lnTo>
                    <a:pt x="5732" y="5032"/>
                  </a:lnTo>
                  <a:lnTo>
                    <a:pt x="5332" y="5352"/>
                  </a:lnTo>
                  <a:lnTo>
                    <a:pt x="4494" y="5951"/>
                  </a:lnTo>
                  <a:lnTo>
                    <a:pt x="3715" y="6530"/>
                  </a:lnTo>
                  <a:lnTo>
                    <a:pt x="2816" y="7149"/>
                  </a:lnTo>
                  <a:lnTo>
                    <a:pt x="2876" y="7788"/>
                  </a:lnTo>
                  <a:lnTo>
                    <a:pt x="2976" y="8427"/>
                  </a:lnTo>
                  <a:lnTo>
                    <a:pt x="3096" y="9086"/>
                  </a:lnTo>
                  <a:lnTo>
                    <a:pt x="3236" y="9705"/>
                  </a:lnTo>
                  <a:lnTo>
                    <a:pt x="3415" y="10344"/>
                  </a:lnTo>
                  <a:lnTo>
                    <a:pt x="3615" y="10963"/>
                  </a:lnTo>
                  <a:lnTo>
                    <a:pt x="3855" y="11562"/>
                  </a:lnTo>
                  <a:lnTo>
                    <a:pt x="4109" y="12130"/>
                  </a:lnTo>
                  <a:lnTo>
                    <a:pt x="4109" y="12130"/>
                  </a:lnTo>
                  <a:lnTo>
                    <a:pt x="4474" y="12141"/>
                  </a:lnTo>
                  <a:lnTo>
                    <a:pt x="5113" y="12161"/>
                  </a:lnTo>
                  <a:lnTo>
                    <a:pt x="5831" y="12141"/>
                  </a:lnTo>
                  <a:lnTo>
                    <a:pt x="6550" y="12121"/>
                  </a:lnTo>
                  <a:lnTo>
                    <a:pt x="6650" y="12121"/>
                  </a:lnTo>
                  <a:lnTo>
                    <a:pt x="7309" y="12081"/>
                  </a:lnTo>
                  <a:lnTo>
                    <a:pt x="7988" y="12021"/>
                  </a:lnTo>
                  <a:lnTo>
                    <a:pt x="8647" y="11961"/>
                  </a:lnTo>
                  <a:lnTo>
                    <a:pt x="9306" y="11881"/>
                  </a:lnTo>
                  <a:lnTo>
                    <a:pt x="9386" y="11881"/>
                  </a:lnTo>
                  <a:lnTo>
                    <a:pt x="10404" y="11722"/>
                  </a:lnTo>
                  <a:lnTo>
                    <a:pt x="11423" y="11542"/>
                  </a:lnTo>
                  <a:lnTo>
                    <a:pt x="13459" y="11143"/>
                  </a:lnTo>
                  <a:lnTo>
                    <a:pt x="14618" y="10923"/>
                  </a:lnTo>
                  <a:lnTo>
                    <a:pt x="14638" y="10524"/>
                  </a:lnTo>
                  <a:lnTo>
                    <a:pt x="14677" y="10124"/>
                  </a:lnTo>
                  <a:lnTo>
                    <a:pt x="14717" y="9725"/>
                  </a:lnTo>
                  <a:lnTo>
                    <a:pt x="14777" y="9306"/>
                  </a:lnTo>
                  <a:lnTo>
                    <a:pt x="14917" y="8507"/>
                  </a:lnTo>
                  <a:lnTo>
                    <a:pt x="15117" y="7688"/>
                  </a:lnTo>
                  <a:lnTo>
                    <a:pt x="15316" y="6989"/>
                  </a:lnTo>
                  <a:lnTo>
                    <a:pt x="15556" y="6270"/>
                  </a:lnTo>
                  <a:lnTo>
                    <a:pt x="15836" y="5571"/>
                  </a:lnTo>
                  <a:lnTo>
                    <a:pt x="16115" y="4873"/>
                  </a:lnTo>
                  <a:lnTo>
                    <a:pt x="16435" y="4194"/>
                  </a:lnTo>
                  <a:lnTo>
                    <a:pt x="16754" y="3495"/>
                  </a:lnTo>
                  <a:lnTo>
                    <a:pt x="17114" y="2836"/>
                  </a:lnTo>
                  <a:lnTo>
                    <a:pt x="17473" y="2157"/>
                  </a:lnTo>
                  <a:lnTo>
                    <a:pt x="17253" y="2037"/>
                  </a:lnTo>
                  <a:lnTo>
                    <a:pt x="17034" y="1917"/>
                  </a:lnTo>
                  <a:lnTo>
                    <a:pt x="16554" y="1698"/>
                  </a:lnTo>
                  <a:lnTo>
                    <a:pt x="16075" y="1518"/>
                  </a:lnTo>
                  <a:lnTo>
                    <a:pt x="15556" y="1338"/>
                  </a:lnTo>
                  <a:lnTo>
                    <a:pt x="15017" y="1198"/>
                  </a:lnTo>
                  <a:lnTo>
                    <a:pt x="14478" y="1059"/>
                  </a:lnTo>
                  <a:lnTo>
                    <a:pt x="13399" y="779"/>
                  </a:lnTo>
                  <a:lnTo>
                    <a:pt x="13340" y="779"/>
                  </a:lnTo>
                  <a:lnTo>
                    <a:pt x="13320" y="759"/>
                  </a:lnTo>
                  <a:lnTo>
                    <a:pt x="13300" y="759"/>
                  </a:lnTo>
                  <a:lnTo>
                    <a:pt x="12441" y="539"/>
                  </a:lnTo>
                  <a:lnTo>
                    <a:pt x="11602" y="360"/>
                  </a:lnTo>
                  <a:lnTo>
                    <a:pt x="10744" y="160"/>
                  </a:lnTo>
                  <a:lnTo>
                    <a:pt x="98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47"/>
            <p:cNvSpPr/>
            <p:nvPr/>
          </p:nvSpPr>
          <p:spPr>
            <a:xfrm>
              <a:off x="786100" y="3625050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47"/>
            <p:cNvSpPr/>
            <p:nvPr/>
          </p:nvSpPr>
          <p:spPr>
            <a:xfrm>
              <a:off x="7856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47"/>
            <p:cNvSpPr/>
            <p:nvPr/>
          </p:nvSpPr>
          <p:spPr>
            <a:xfrm>
              <a:off x="7856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47"/>
            <p:cNvSpPr/>
            <p:nvPr/>
          </p:nvSpPr>
          <p:spPr>
            <a:xfrm>
              <a:off x="7851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47"/>
            <p:cNvSpPr/>
            <p:nvPr/>
          </p:nvSpPr>
          <p:spPr>
            <a:xfrm>
              <a:off x="7841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47"/>
            <p:cNvSpPr/>
            <p:nvPr/>
          </p:nvSpPr>
          <p:spPr>
            <a:xfrm>
              <a:off x="783600" y="362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47"/>
            <p:cNvSpPr/>
            <p:nvPr/>
          </p:nvSpPr>
          <p:spPr>
            <a:xfrm>
              <a:off x="787100" y="3334025"/>
              <a:ext cx="436850" cy="304050"/>
            </a:xfrm>
            <a:custGeom>
              <a:avLst/>
              <a:gdLst/>
              <a:ahLst/>
              <a:cxnLst/>
              <a:rect l="l" t="t" r="r" b="b"/>
              <a:pathLst>
                <a:path w="17474" h="12162" fill="none" extrusionOk="0">
                  <a:moveTo>
                    <a:pt x="9885" y="0"/>
                  </a:moveTo>
                  <a:lnTo>
                    <a:pt x="9885" y="0"/>
                  </a:lnTo>
                  <a:lnTo>
                    <a:pt x="9665" y="459"/>
                  </a:lnTo>
                  <a:lnTo>
                    <a:pt x="9426" y="899"/>
                  </a:lnTo>
                  <a:lnTo>
                    <a:pt x="9166" y="1338"/>
                  </a:lnTo>
                  <a:lnTo>
                    <a:pt x="8887" y="1757"/>
                  </a:lnTo>
                  <a:lnTo>
                    <a:pt x="8587" y="2177"/>
                  </a:lnTo>
                  <a:lnTo>
                    <a:pt x="8288" y="2576"/>
                  </a:lnTo>
                  <a:lnTo>
                    <a:pt x="7948" y="2956"/>
                  </a:lnTo>
                  <a:lnTo>
                    <a:pt x="7609" y="3335"/>
                  </a:lnTo>
                  <a:lnTo>
                    <a:pt x="7269" y="3694"/>
                  </a:lnTo>
                  <a:lnTo>
                    <a:pt x="6890" y="4054"/>
                  </a:lnTo>
                  <a:lnTo>
                    <a:pt x="6510" y="4393"/>
                  </a:lnTo>
                  <a:lnTo>
                    <a:pt x="6131" y="4713"/>
                  </a:lnTo>
                  <a:lnTo>
                    <a:pt x="5732" y="5032"/>
                  </a:lnTo>
                  <a:lnTo>
                    <a:pt x="5332" y="5352"/>
                  </a:lnTo>
                  <a:lnTo>
                    <a:pt x="4494" y="5951"/>
                  </a:lnTo>
                  <a:lnTo>
                    <a:pt x="4494" y="5951"/>
                  </a:lnTo>
                  <a:lnTo>
                    <a:pt x="3715" y="6530"/>
                  </a:lnTo>
                  <a:lnTo>
                    <a:pt x="3715" y="6530"/>
                  </a:lnTo>
                  <a:lnTo>
                    <a:pt x="2816" y="7149"/>
                  </a:lnTo>
                  <a:lnTo>
                    <a:pt x="2816" y="7149"/>
                  </a:lnTo>
                  <a:lnTo>
                    <a:pt x="2876" y="7788"/>
                  </a:lnTo>
                  <a:lnTo>
                    <a:pt x="2976" y="8427"/>
                  </a:lnTo>
                  <a:lnTo>
                    <a:pt x="3096" y="9086"/>
                  </a:lnTo>
                  <a:lnTo>
                    <a:pt x="3236" y="9705"/>
                  </a:lnTo>
                  <a:lnTo>
                    <a:pt x="3415" y="10344"/>
                  </a:lnTo>
                  <a:lnTo>
                    <a:pt x="3615" y="10963"/>
                  </a:lnTo>
                  <a:lnTo>
                    <a:pt x="3855" y="11562"/>
                  </a:lnTo>
                  <a:lnTo>
                    <a:pt x="4114" y="12141"/>
                  </a:lnTo>
                  <a:lnTo>
                    <a:pt x="4114" y="12141"/>
                  </a:lnTo>
                  <a:lnTo>
                    <a:pt x="3076" y="12081"/>
                  </a:lnTo>
                  <a:lnTo>
                    <a:pt x="2057" y="11981"/>
                  </a:lnTo>
                  <a:lnTo>
                    <a:pt x="1019" y="11842"/>
                  </a:lnTo>
                  <a:lnTo>
                    <a:pt x="500" y="11762"/>
                  </a:lnTo>
                  <a:lnTo>
                    <a:pt x="1" y="11662"/>
                  </a:lnTo>
                  <a:lnTo>
                    <a:pt x="1" y="11662"/>
                  </a:lnTo>
                  <a:lnTo>
                    <a:pt x="640" y="11782"/>
                  </a:lnTo>
                  <a:lnTo>
                    <a:pt x="1259" y="11881"/>
                  </a:lnTo>
                  <a:lnTo>
                    <a:pt x="1898" y="11961"/>
                  </a:lnTo>
                  <a:lnTo>
                    <a:pt x="2537" y="12041"/>
                  </a:lnTo>
                  <a:lnTo>
                    <a:pt x="3196" y="12081"/>
                  </a:lnTo>
                  <a:lnTo>
                    <a:pt x="3835" y="12121"/>
                  </a:lnTo>
                  <a:lnTo>
                    <a:pt x="4474" y="12141"/>
                  </a:lnTo>
                  <a:lnTo>
                    <a:pt x="5113" y="12161"/>
                  </a:lnTo>
                  <a:lnTo>
                    <a:pt x="5113" y="12161"/>
                  </a:lnTo>
                  <a:lnTo>
                    <a:pt x="5831" y="12141"/>
                  </a:lnTo>
                  <a:lnTo>
                    <a:pt x="6550" y="12121"/>
                  </a:lnTo>
                  <a:lnTo>
                    <a:pt x="6550" y="12121"/>
                  </a:lnTo>
                  <a:lnTo>
                    <a:pt x="6550" y="12121"/>
                  </a:lnTo>
                  <a:lnTo>
                    <a:pt x="6550" y="12121"/>
                  </a:lnTo>
                  <a:lnTo>
                    <a:pt x="6590" y="12121"/>
                  </a:lnTo>
                  <a:lnTo>
                    <a:pt x="6590" y="12121"/>
                  </a:lnTo>
                  <a:lnTo>
                    <a:pt x="6610" y="12121"/>
                  </a:lnTo>
                  <a:lnTo>
                    <a:pt x="6610" y="12121"/>
                  </a:lnTo>
                  <a:lnTo>
                    <a:pt x="6610" y="12121"/>
                  </a:lnTo>
                  <a:lnTo>
                    <a:pt x="6610" y="12121"/>
                  </a:lnTo>
                  <a:lnTo>
                    <a:pt x="6650" y="12121"/>
                  </a:lnTo>
                  <a:lnTo>
                    <a:pt x="6650" y="12121"/>
                  </a:lnTo>
                  <a:lnTo>
                    <a:pt x="6650" y="12121"/>
                  </a:lnTo>
                  <a:lnTo>
                    <a:pt x="6650" y="12121"/>
                  </a:lnTo>
                  <a:lnTo>
                    <a:pt x="7309" y="12081"/>
                  </a:lnTo>
                  <a:lnTo>
                    <a:pt x="7988" y="12021"/>
                  </a:lnTo>
                  <a:lnTo>
                    <a:pt x="8647" y="11961"/>
                  </a:lnTo>
                  <a:lnTo>
                    <a:pt x="9306" y="11881"/>
                  </a:lnTo>
                  <a:lnTo>
                    <a:pt x="9306" y="11881"/>
                  </a:lnTo>
                  <a:lnTo>
                    <a:pt x="9386" y="11881"/>
                  </a:lnTo>
                  <a:lnTo>
                    <a:pt x="9386" y="11881"/>
                  </a:lnTo>
                  <a:lnTo>
                    <a:pt x="10404" y="11722"/>
                  </a:lnTo>
                  <a:lnTo>
                    <a:pt x="11423" y="11542"/>
                  </a:lnTo>
                  <a:lnTo>
                    <a:pt x="13459" y="11143"/>
                  </a:lnTo>
                  <a:lnTo>
                    <a:pt x="13459" y="11143"/>
                  </a:lnTo>
                  <a:lnTo>
                    <a:pt x="14618" y="10923"/>
                  </a:lnTo>
                  <a:lnTo>
                    <a:pt x="14618" y="10923"/>
                  </a:lnTo>
                  <a:lnTo>
                    <a:pt x="14638" y="10524"/>
                  </a:lnTo>
                  <a:lnTo>
                    <a:pt x="14677" y="10124"/>
                  </a:lnTo>
                  <a:lnTo>
                    <a:pt x="14717" y="9725"/>
                  </a:lnTo>
                  <a:lnTo>
                    <a:pt x="14777" y="9306"/>
                  </a:lnTo>
                  <a:lnTo>
                    <a:pt x="14917" y="8507"/>
                  </a:lnTo>
                  <a:lnTo>
                    <a:pt x="15117" y="7688"/>
                  </a:lnTo>
                  <a:lnTo>
                    <a:pt x="15117" y="7688"/>
                  </a:lnTo>
                  <a:lnTo>
                    <a:pt x="15316" y="6989"/>
                  </a:lnTo>
                  <a:lnTo>
                    <a:pt x="15556" y="6270"/>
                  </a:lnTo>
                  <a:lnTo>
                    <a:pt x="15836" y="5571"/>
                  </a:lnTo>
                  <a:lnTo>
                    <a:pt x="16115" y="4873"/>
                  </a:lnTo>
                  <a:lnTo>
                    <a:pt x="16435" y="4194"/>
                  </a:lnTo>
                  <a:lnTo>
                    <a:pt x="16754" y="3495"/>
                  </a:lnTo>
                  <a:lnTo>
                    <a:pt x="17114" y="2836"/>
                  </a:lnTo>
                  <a:lnTo>
                    <a:pt x="17473" y="2157"/>
                  </a:lnTo>
                  <a:lnTo>
                    <a:pt x="17473" y="2157"/>
                  </a:lnTo>
                  <a:lnTo>
                    <a:pt x="17253" y="2037"/>
                  </a:lnTo>
                  <a:lnTo>
                    <a:pt x="17034" y="1917"/>
                  </a:lnTo>
                  <a:lnTo>
                    <a:pt x="16554" y="1698"/>
                  </a:lnTo>
                  <a:lnTo>
                    <a:pt x="16075" y="1518"/>
                  </a:lnTo>
                  <a:lnTo>
                    <a:pt x="15556" y="1338"/>
                  </a:lnTo>
                  <a:lnTo>
                    <a:pt x="15017" y="1198"/>
                  </a:lnTo>
                  <a:lnTo>
                    <a:pt x="14478" y="1059"/>
                  </a:lnTo>
                  <a:lnTo>
                    <a:pt x="13399" y="779"/>
                  </a:lnTo>
                  <a:lnTo>
                    <a:pt x="13399" y="779"/>
                  </a:lnTo>
                  <a:lnTo>
                    <a:pt x="13380" y="779"/>
                  </a:lnTo>
                  <a:lnTo>
                    <a:pt x="13380" y="779"/>
                  </a:lnTo>
                  <a:lnTo>
                    <a:pt x="13380" y="779"/>
                  </a:lnTo>
                  <a:lnTo>
                    <a:pt x="13380" y="779"/>
                  </a:lnTo>
                  <a:lnTo>
                    <a:pt x="13340" y="779"/>
                  </a:lnTo>
                  <a:lnTo>
                    <a:pt x="13340" y="779"/>
                  </a:lnTo>
                  <a:lnTo>
                    <a:pt x="13340" y="779"/>
                  </a:lnTo>
                  <a:lnTo>
                    <a:pt x="13340" y="779"/>
                  </a:lnTo>
                  <a:lnTo>
                    <a:pt x="13320" y="759"/>
                  </a:lnTo>
                  <a:lnTo>
                    <a:pt x="13320" y="759"/>
                  </a:lnTo>
                  <a:lnTo>
                    <a:pt x="13300" y="759"/>
                  </a:lnTo>
                  <a:lnTo>
                    <a:pt x="13300" y="759"/>
                  </a:lnTo>
                  <a:lnTo>
                    <a:pt x="13300" y="759"/>
                  </a:lnTo>
                  <a:lnTo>
                    <a:pt x="13300" y="759"/>
                  </a:lnTo>
                  <a:lnTo>
                    <a:pt x="12441" y="539"/>
                  </a:lnTo>
                  <a:lnTo>
                    <a:pt x="11602" y="360"/>
                  </a:lnTo>
                  <a:lnTo>
                    <a:pt x="10744" y="160"/>
                  </a:lnTo>
                  <a:lnTo>
                    <a:pt x="9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47"/>
            <p:cNvSpPr/>
            <p:nvPr/>
          </p:nvSpPr>
          <p:spPr>
            <a:xfrm>
              <a:off x="723200" y="3512725"/>
              <a:ext cx="166775" cy="124850"/>
            </a:xfrm>
            <a:custGeom>
              <a:avLst/>
              <a:gdLst/>
              <a:ahLst/>
              <a:cxnLst/>
              <a:rect l="l" t="t" r="r" b="b"/>
              <a:pathLst>
                <a:path w="6671" h="4994" extrusionOk="0">
                  <a:moveTo>
                    <a:pt x="5372" y="1"/>
                  </a:moveTo>
                  <a:lnTo>
                    <a:pt x="4733" y="420"/>
                  </a:lnTo>
                  <a:lnTo>
                    <a:pt x="4074" y="800"/>
                  </a:lnTo>
                  <a:lnTo>
                    <a:pt x="3435" y="1179"/>
                  </a:lnTo>
                  <a:lnTo>
                    <a:pt x="2756" y="1519"/>
                  </a:lnTo>
                  <a:lnTo>
                    <a:pt x="2077" y="1858"/>
                  </a:lnTo>
                  <a:lnTo>
                    <a:pt x="1398" y="2178"/>
                  </a:lnTo>
                  <a:lnTo>
                    <a:pt x="720" y="2457"/>
                  </a:lnTo>
                  <a:lnTo>
                    <a:pt x="1" y="2737"/>
                  </a:lnTo>
                  <a:lnTo>
                    <a:pt x="180" y="3036"/>
                  </a:lnTo>
                  <a:lnTo>
                    <a:pt x="380" y="3316"/>
                  </a:lnTo>
                  <a:lnTo>
                    <a:pt x="600" y="3575"/>
                  </a:lnTo>
                  <a:lnTo>
                    <a:pt x="879" y="3815"/>
                  </a:lnTo>
                  <a:lnTo>
                    <a:pt x="1199" y="4015"/>
                  </a:lnTo>
                  <a:lnTo>
                    <a:pt x="1558" y="4194"/>
                  </a:lnTo>
                  <a:lnTo>
                    <a:pt x="1978" y="4354"/>
                  </a:lnTo>
                  <a:lnTo>
                    <a:pt x="2417" y="4474"/>
                  </a:lnTo>
                  <a:lnTo>
                    <a:pt x="2437" y="4494"/>
                  </a:lnTo>
                  <a:lnTo>
                    <a:pt x="2517" y="4494"/>
                  </a:lnTo>
                  <a:lnTo>
                    <a:pt x="2557" y="4514"/>
                  </a:lnTo>
                  <a:lnTo>
                    <a:pt x="3056" y="4614"/>
                  </a:lnTo>
                  <a:lnTo>
                    <a:pt x="3575" y="4694"/>
                  </a:lnTo>
                  <a:lnTo>
                    <a:pt x="4613" y="4833"/>
                  </a:lnTo>
                  <a:lnTo>
                    <a:pt x="5632" y="4933"/>
                  </a:lnTo>
                  <a:lnTo>
                    <a:pt x="6670" y="4993"/>
                  </a:lnTo>
                  <a:lnTo>
                    <a:pt x="6411" y="4414"/>
                  </a:lnTo>
                  <a:lnTo>
                    <a:pt x="6171" y="3815"/>
                  </a:lnTo>
                  <a:lnTo>
                    <a:pt x="5971" y="3196"/>
                  </a:lnTo>
                  <a:lnTo>
                    <a:pt x="5792" y="2557"/>
                  </a:lnTo>
                  <a:lnTo>
                    <a:pt x="5652" y="1938"/>
                  </a:lnTo>
                  <a:lnTo>
                    <a:pt x="5532" y="1279"/>
                  </a:lnTo>
                  <a:lnTo>
                    <a:pt x="5432" y="640"/>
                  </a:lnTo>
                  <a:lnTo>
                    <a:pt x="537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47"/>
            <p:cNvSpPr/>
            <p:nvPr/>
          </p:nvSpPr>
          <p:spPr>
            <a:xfrm>
              <a:off x="723200" y="3512725"/>
              <a:ext cx="166775" cy="124850"/>
            </a:xfrm>
            <a:custGeom>
              <a:avLst/>
              <a:gdLst/>
              <a:ahLst/>
              <a:cxnLst/>
              <a:rect l="l" t="t" r="r" b="b"/>
              <a:pathLst>
                <a:path w="6671" h="4994" fill="none" extrusionOk="0">
                  <a:moveTo>
                    <a:pt x="5372" y="1"/>
                  </a:moveTo>
                  <a:lnTo>
                    <a:pt x="5372" y="1"/>
                  </a:lnTo>
                  <a:lnTo>
                    <a:pt x="4733" y="420"/>
                  </a:lnTo>
                  <a:lnTo>
                    <a:pt x="4074" y="800"/>
                  </a:lnTo>
                  <a:lnTo>
                    <a:pt x="3435" y="1179"/>
                  </a:lnTo>
                  <a:lnTo>
                    <a:pt x="2756" y="1519"/>
                  </a:lnTo>
                  <a:lnTo>
                    <a:pt x="2077" y="1858"/>
                  </a:lnTo>
                  <a:lnTo>
                    <a:pt x="1398" y="2178"/>
                  </a:lnTo>
                  <a:lnTo>
                    <a:pt x="720" y="2457"/>
                  </a:lnTo>
                  <a:lnTo>
                    <a:pt x="1" y="2737"/>
                  </a:lnTo>
                  <a:lnTo>
                    <a:pt x="1" y="2737"/>
                  </a:lnTo>
                  <a:lnTo>
                    <a:pt x="180" y="3036"/>
                  </a:lnTo>
                  <a:lnTo>
                    <a:pt x="380" y="3316"/>
                  </a:lnTo>
                  <a:lnTo>
                    <a:pt x="600" y="3575"/>
                  </a:lnTo>
                  <a:lnTo>
                    <a:pt x="879" y="3815"/>
                  </a:lnTo>
                  <a:lnTo>
                    <a:pt x="1199" y="4015"/>
                  </a:lnTo>
                  <a:lnTo>
                    <a:pt x="1558" y="4194"/>
                  </a:lnTo>
                  <a:lnTo>
                    <a:pt x="1978" y="4354"/>
                  </a:lnTo>
                  <a:lnTo>
                    <a:pt x="2417" y="4474"/>
                  </a:lnTo>
                  <a:lnTo>
                    <a:pt x="2417" y="4474"/>
                  </a:lnTo>
                  <a:lnTo>
                    <a:pt x="2417" y="4474"/>
                  </a:lnTo>
                  <a:lnTo>
                    <a:pt x="2437" y="4494"/>
                  </a:lnTo>
                  <a:lnTo>
                    <a:pt x="2437" y="4494"/>
                  </a:lnTo>
                  <a:lnTo>
                    <a:pt x="2437" y="4494"/>
                  </a:lnTo>
                  <a:lnTo>
                    <a:pt x="2437" y="4494"/>
                  </a:lnTo>
                  <a:lnTo>
                    <a:pt x="2477" y="4494"/>
                  </a:lnTo>
                  <a:lnTo>
                    <a:pt x="2477" y="4494"/>
                  </a:lnTo>
                  <a:lnTo>
                    <a:pt x="2477" y="4494"/>
                  </a:lnTo>
                  <a:lnTo>
                    <a:pt x="247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517" y="4494"/>
                  </a:lnTo>
                  <a:lnTo>
                    <a:pt x="2517" y="4494"/>
                  </a:lnTo>
                  <a:lnTo>
                    <a:pt x="2517" y="4494"/>
                  </a:lnTo>
                  <a:lnTo>
                    <a:pt x="2557" y="4514"/>
                  </a:lnTo>
                  <a:lnTo>
                    <a:pt x="2557" y="4514"/>
                  </a:lnTo>
                  <a:lnTo>
                    <a:pt x="2557" y="4514"/>
                  </a:lnTo>
                  <a:lnTo>
                    <a:pt x="2557" y="4514"/>
                  </a:lnTo>
                  <a:lnTo>
                    <a:pt x="3056" y="4614"/>
                  </a:lnTo>
                  <a:lnTo>
                    <a:pt x="3575" y="4694"/>
                  </a:lnTo>
                  <a:lnTo>
                    <a:pt x="4613" y="4833"/>
                  </a:lnTo>
                  <a:lnTo>
                    <a:pt x="5632" y="4933"/>
                  </a:lnTo>
                  <a:lnTo>
                    <a:pt x="6670" y="4993"/>
                  </a:lnTo>
                  <a:lnTo>
                    <a:pt x="6670" y="4993"/>
                  </a:lnTo>
                  <a:lnTo>
                    <a:pt x="6411" y="4414"/>
                  </a:lnTo>
                  <a:lnTo>
                    <a:pt x="6171" y="3815"/>
                  </a:lnTo>
                  <a:lnTo>
                    <a:pt x="5971" y="3196"/>
                  </a:lnTo>
                  <a:lnTo>
                    <a:pt x="5792" y="2557"/>
                  </a:lnTo>
                  <a:lnTo>
                    <a:pt x="5652" y="1938"/>
                  </a:lnTo>
                  <a:lnTo>
                    <a:pt x="5532" y="1279"/>
                  </a:lnTo>
                  <a:lnTo>
                    <a:pt x="5432" y="640"/>
                  </a:lnTo>
                  <a:lnTo>
                    <a:pt x="537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47"/>
            <p:cNvSpPr/>
            <p:nvPr/>
          </p:nvSpPr>
          <p:spPr>
            <a:xfrm>
              <a:off x="1352700" y="3737875"/>
              <a:ext cx="383925" cy="558150"/>
            </a:xfrm>
            <a:custGeom>
              <a:avLst/>
              <a:gdLst/>
              <a:ahLst/>
              <a:cxnLst/>
              <a:rect l="l" t="t" r="r" b="b"/>
              <a:pathLst>
                <a:path w="15357" h="22326" extrusionOk="0">
                  <a:moveTo>
                    <a:pt x="9805" y="1"/>
                  </a:moveTo>
                  <a:lnTo>
                    <a:pt x="9586" y="21"/>
                  </a:lnTo>
                  <a:lnTo>
                    <a:pt x="9366" y="41"/>
                  </a:lnTo>
                  <a:lnTo>
                    <a:pt x="9007" y="121"/>
                  </a:lnTo>
                  <a:lnTo>
                    <a:pt x="8667" y="240"/>
                  </a:lnTo>
                  <a:lnTo>
                    <a:pt x="8348" y="400"/>
                  </a:lnTo>
                  <a:lnTo>
                    <a:pt x="8028" y="600"/>
                  </a:lnTo>
                  <a:lnTo>
                    <a:pt x="7749" y="819"/>
                  </a:lnTo>
                  <a:lnTo>
                    <a:pt x="7469" y="1079"/>
                  </a:lnTo>
                  <a:lnTo>
                    <a:pt x="7210" y="1359"/>
                  </a:lnTo>
                  <a:lnTo>
                    <a:pt x="6950" y="1658"/>
                  </a:lnTo>
                  <a:lnTo>
                    <a:pt x="6710" y="1978"/>
                  </a:lnTo>
                  <a:lnTo>
                    <a:pt x="6491" y="2297"/>
                  </a:lnTo>
                  <a:lnTo>
                    <a:pt x="6051" y="3016"/>
                  </a:lnTo>
                  <a:lnTo>
                    <a:pt x="5213" y="4454"/>
                  </a:lnTo>
                  <a:lnTo>
                    <a:pt x="4733" y="5272"/>
                  </a:lnTo>
                  <a:lnTo>
                    <a:pt x="4274" y="6111"/>
                  </a:lnTo>
                  <a:lnTo>
                    <a:pt x="3815" y="6950"/>
                  </a:lnTo>
                  <a:lnTo>
                    <a:pt x="3376" y="7808"/>
                  </a:lnTo>
                  <a:lnTo>
                    <a:pt x="2956" y="8667"/>
                  </a:lnTo>
                  <a:lnTo>
                    <a:pt x="2557" y="9526"/>
                  </a:lnTo>
                  <a:lnTo>
                    <a:pt x="2177" y="10404"/>
                  </a:lnTo>
                  <a:lnTo>
                    <a:pt x="1798" y="11283"/>
                  </a:lnTo>
                  <a:lnTo>
                    <a:pt x="1459" y="12162"/>
                  </a:lnTo>
                  <a:lnTo>
                    <a:pt x="1139" y="13020"/>
                  </a:lnTo>
                  <a:lnTo>
                    <a:pt x="840" y="13919"/>
                  </a:lnTo>
                  <a:lnTo>
                    <a:pt x="540" y="14797"/>
                  </a:lnTo>
                  <a:lnTo>
                    <a:pt x="300" y="15496"/>
                  </a:lnTo>
                  <a:lnTo>
                    <a:pt x="181" y="15856"/>
                  </a:lnTo>
                  <a:lnTo>
                    <a:pt x="81" y="16215"/>
                  </a:lnTo>
                  <a:lnTo>
                    <a:pt x="21" y="16595"/>
                  </a:lnTo>
                  <a:lnTo>
                    <a:pt x="21" y="16774"/>
                  </a:lnTo>
                  <a:lnTo>
                    <a:pt x="1" y="16954"/>
                  </a:lnTo>
                  <a:lnTo>
                    <a:pt x="21" y="17134"/>
                  </a:lnTo>
                  <a:lnTo>
                    <a:pt x="61" y="17313"/>
                  </a:lnTo>
                  <a:lnTo>
                    <a:pt x="121" y="17493"/>
                  </a:lnTo>
                  <a:lnTo>
                    <a:pt x="181" y="17653"/>
                  </a:lnTo>
                  <a:lnTo>
                    <a:pt x="320" y="17873"/>
                  </a:lnTo>
                  <a:lnTo>
                    <a:pt x="480" y="18072"/>
                  </a:lnTo>
                  <a:lnTo>
                    <a:pt x="660" y="18252"/>
                  </a:lnTo>
                  <a:lnTo>
                    <a:pt x="840" y="18432"/>
                  </a:lnTo>
                  <a:lnTo>
                    <a:pt x="1379" y="18871"/>
                  </a:lnTo>
                  <a:lnTo>
                    <a:pt x="1918" y="19310"/>
                  </a:lnTo>
                  <a:lnTo>
                    <a:pt x="2477" y="19710"/>
                  </a:lnTo>
                  <a:lnTo>
                    <a:pt x="3076" y="20089"/>
                  </a:lnTo>
                  <a:lnTo>
                    <a:pt x="3655" y="20449"/>
                  </a:lnTo>
                  <a:lnTo>
                    <a:pt x="4274" y="20788"/>
                  </a:lnTo>
                  <a:lnTo>
                    <a:pt x="4893" y="21108"/>
                  </a:lnTo>
                  <a:lnTo>
                    <a:pt x="5532" y="21387"/>
                  </a:lnTo>
                  <a:lnTo>
                    <a:pt x="5991" y="21587"/>
                  </a:lnTo>
                  <a:lnTo>
                    <a:pt x="6451" y="21766"/>
                  </a:lnTo>
                  <a:lnTo>
                    <a:pt x="6910" y="21926"/>
                  </a:lnTo>
                  <a:lnTo>
                    <a:pt x="7369" y="22066"/>
                  </a:lnTo>
                  <a:lnTo>
                    <a:pt x="7829" y="22186"/>
                  </a:lnTo>
                  <a:lnTo>
                    <a:pt x="8268" y="22266"/>
                  </a:lnTo>
                  <a:lnTo>
                    <a:pt x="8707" y="22326"/>
                  </a:lnTo>
                  <a:lnTo>
                    <a:pt x="9126" y="22326"/>
                  </a:lnTo>
                  <a:lnTo>
                    <a:pt x="9326" y="22306"/>
                  </a:lnTo>
                  <a:lnTo>
                    <a:pt x="9526" y="22286"/>
                  </a:lnTo>
                  <a:lnTo>
                    <a:pt x="9726" y="22246"/>
                  </a:lnTo>
                  <a:lnTo>
                    <a:pt x="9925" y="22206"/>
                  </a:lnTo>
                  <a:lnTo>
                    <a:pt x="10125" y="22146"/>
                  </a:lnTo>
                  <a:lnTo>
                    <a:pt x="10325" y="22066"/>
                  </a:lnTo>
                  <a:lnTo>
                    <a:pt x="10504" y="21966"/>
                  </a:lnTo>
                  <a:lnTo>
                    <a:pt x="10684" y="21846"/>
                  </a:lnTo>
                  <a:lnTo>
                    <a:pt x="10864" y="21727"/>
                  </a:lnTo>
                  <a:lnTo>
                    <a:pt x="11023" y="21587"/>
                  </a:lnTo>
                  <a:lnTo>
                    <a:pt x="11203" y="21427"/>
                  </a:lnTo>
                  <a:lnTo>
                    <a:pt x="11363" y="21247"/>
                  </a:lnTo>
                  <a:lnTo>
                    <a:pt x="11523" y="21048"/>
                  </a:lnTo>
                  <a:lnTo>
                    <a:pt x="11682" y="20848"/>
                  </a:lnTo>
                  <a:lnTo>
                    <a:pt x="11822" y="20608"/>
                  </a:lnTo>
                  <a:lnTo>
                    <a:pt x="11962" y="20349"/>
                  </a:lnTo>
                  <a:lnTo>
                    <a:pt x="12242" y="19830"/>
                  </a:lnTo>
                  <a:lnTo>
                    <a:pt x="12481" y="19290"/>
                  </a:lnTo>
                  <a:lnTo>
                    <a:pt x="12721" y="18751"/>
                  </a:lnTo>
                  <a:lnTo>
                    <a:pt x="12960" y="18212"/>
                  </a:lnTo>
                  <a:lnTo>
                    <a:pt x="13160" y="17653"/>
                  </a:lnTo>
                  <a:lnTo>
                    <a:pt x="13380" y="17094"/>
                  </a:lnTo>
                  <a:lnTo>
                    <a:pt x="13559" y="16535"/>
                  </a:lnTo>
                  <a:lnTo>
                    <a:pt x="13739" y="15976"/>
                  </a:lnTo>
                  <a:lnTo>
                    <a:pt x="14059" y="14837"/>
                  </a:lnTo>
                  <a:lnTo>
                    <a:pt x="14338" y="13699"/>
                  </a:lnTo>
                  <a:lnTo>
                    <a:pt x="14558" y="12541"/>
                  </a:lnTo>
                  <a:lnTo>
                    <a:pt x="14758" y="11363"/>
                  </a:lnTo>
                  <a:lnTo>
                    <a:pt x="14897" y="10344"/>
                  </a:lnTo>
                  <a:lnTo>
                    <a:pt x="14997" y="9306"/>
                  </a:lnTo>
                  <a:lnTo>
                    <a:pt x="15177" y="7229"/>
                  </a:lnTo>
                  <a:lnTo>
                    <a:pt x="15277" y="6251"/>
                  </a:lnTo>
                  <a:lnTo>
                    <a:pt x="15337" y="5752"/>
                  </a:lnTo>
                  <a:lnTo>
                    <a:pt x="15357" y="5252"/>
                  </a:lnTo>
                  <a:lnTo>
                    <a:pt x="15357" y="4773"/>
                  </a:lnTo>
                  <a:lnTo>
                    <a:pt x="15317" y="4274"/>
                  </a:lnTo>
                  <a:lnTo>
                    <a:pt x="15277" y="4034"/>
                  </a:lnTo>
                  <a:lnTo>
                    <a:pt x="15217" y="3795"/>
                  </a:lnTo>
                  <a:lnTo>
                    <a:pt x="15157" y="3555"/>
                  </a:lnTo>
                  <a:lnTo>
                    <a:pt x="15077" y="3316"/>
                  </a:lnTo>
                  <a:lnTo>
                    <a:pt x="14957" y="3036"/>
                  </a:lnTo>
                  <a:lnTo>
                    <a:pt x="14798" y="2776"/>
                  </a:lnTo>
                  <a:lnTo>
                    <a:pt x="14638" y="2517"/>
                  </a:lnTo>
                  <a:lnTo>
                    <a:pt x="14438" y="2277"/>
                  </a:lnTo>
                  <a:lnTo>
                    <a:pt x="14238" y="2058"/>
                  </a:lnTo>
                  <a:lnTo>
                    <a:pt x="14019" y="1838"/>
                  </a:lnTo>
                  <a:lnTo>
                    <a:pt x="13759" y="1618"/>
                  </a:lnTo>
                  <a:lnTo>
                    <a:pt x="13520" y="1438"/>
                  </a:lnTo>
                  <a:lnTo>
                    <a:pt x="13260" y="1239"/>
                  </a:lnTo>
                  <a:lnTo>
                    <a:pt x="12980" y="1079"/>
                  </a:lnTo>
                  <a:lnTo>
                    <a:pt x="12701" y="919"/>
                  </a:lnTo>
                  <a:lnTo>
                    <a:pt x="12421" y="760"/>
                  </a:lnTo>
                  <a:lnTo>
                    <a:pt x="11862" y="500"/>
                  </a:lnTo>
                  <a:lnTo>
                    <a:pt x="11323" y="280"/>
                  </a:lnTo>
                  <a:lnTo>
                    <a:pt x="11043" y="200"/>
                  </a:lnTo>
                  <a:lnTo>
                    <a:pt x="10784" y="121"/>
                  </a:lnTo>
                  <a:lnTo>
                    <a:pt x="10524" y="61"/>
                  </a:lnTo>
                  <a:lnTo>
                    <a:pt x="10285" y="41"/>
                  </a:lnTo>
                  <a:lnTo>
                    <a:pt x="10045" y="21"/>
                  </a:lnTo>
                  <a:lnTo>
                    <a:pt x="98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47"/>
            <p:cNvSpPr/>
            <p:nvPr/>
          </p:nvSpPr>
          <p:spPr>
            <a:xfrm>
              <a:off x="1352700" y="3737875"/>
              <a:ext cx="383925" cy="558150"/>
            </a:xfrm>
            <a:custGeom>
              <a:avLst/>
              <a:gdLst/>
              <a:ahLst/>
              <a:cxnLst/>
              <a:rect l="l" t="t" r="r" b="b"/>
              <a:pathLst>
                <a:path w="15357" h="22326" fill="none" extrusionOk="0">
                  <a:moveTo>
                    <a:pt x="9366" y="41"/>
                  </a:moveTo>
                  <a:lnTo>
                    <a:pt x="9366" y="41"/>
                  </a:lnTo>
                  <a:lnTo>
                    <a:pt x="9007" y="121"/>
                  </a:lnTo>
                  <a:lnTo>
                    <a:pt x="8667" y="240"/>
                  </a:lnTo>
                  <a:lnTo>
                    <a:pt x="8348" y="400"/>
                  </a:lnTo>
                  <a:lnTo>
                    <a:pt x="8028" y="600"/>
                  </a:lnTo>
                  <a:lnTo>
                    <a:pt x="7749" y="819"/>
                  </a:lnTo>
                  <a:lnTo>
                    <a:pt x="7469" y="1079"/>
                  </a:lnTo>
                  <a:lnTo>
                    <a:pt x="7210" y="1359"/>
                  </a:lnTo>
                  <a:lnTo>
                    <a:pt x="6950" y="1658"/>
                  </a:lnTo>
                  <a:lnTo>
                    <a:pt x="6710" y="1978"/>
                  </a:lnTo>
                  <a:lnTo>
                    <a:pt x="6491" y="2297"/>
                  </a:lnTo>
                  <a:lnTo>
                    <a:pt x="6051" y="3016"/>
                  </a:lnTo>
                  <a:lnTo>
                    <a:pt x="5213" y="4454"/>
                  </a:lnTo>
                  <a:lnTo>
                    <a:pt x="5213" y="4454"/>
                  </a:lnTo>
                  <a:lnTo>
                    <a:pt x="4733" y="5272"/>
                  </a:lnTo>
                  <a:lnTo>
                    <a:pt x="4274" y="6111"/>
                  </a:lnTo>
                  <a:lnTo>
                    <a:pt x="3815" y="6950"/>
                  </a:lnTo>
                  <a:lnTo>
                    <a:pt x="3376" y="7808"/>
                  </a:lnTo>
                  <a:lnTo>
                    <a:pt x="2956" y="8667"/>
                  </a:lnTo>
                  <a:lnTo>
                    <a:pt x="2557" y="9526"/>
                  </a:lnTo>
                  <a:lnTo>
                    <a:pt x="2177" y="10404"/>
                  </a:lnTo>
                  <a:lnTo>
                    <a:pt x="1798" y="11283"/>
                  </a:lnTo>
                  <a:lnTo>
                    <a:pt x="1798" y="11283"/>
                  </a:lnTo>
                  <a:lnTo>
                    <a:pt x="1459" y="12162"/>
                  </a:lnTo>
                  <a:lnTo>
                    <a:pt x="1139" y="13020"/>
                  </a:lnTo>
                  <a:lnTo>
                    <a:pt x="840" y="13919"/>
                  </a:lnTo>
                  <a:lnTo>
                    <a:pt x="540" y="14797"/>
                  </a:lnTo>
                  <a:lnTo>
                    <a:pt x="540" y="14797"/>
                  </a:lnTo>
                  <a:lnTo>
                    <a:pt x="300" y="15496"/>
                  </a:lnTo>
                  <a:lnTo>
                    <a:pt x="181" y="15856"/>
                  </a:lnTo>
                  <a:lnTo>
                    <a:pt x="81" y="16215"/>
                  </a:lnTo>
                  <a:lnTo>
                    <a:pt x="21" y="16595"/>
                  </a:lnTo>
                  <a:lnTo>
                    <a:pt x="21" y="16774"/>
                  </a:lnTo>
                  <a:lnTo>
                    <a:pt x="1" y="16954"/>
                  </a:lnTo>
                  <a:lnTo>
                    <a:pt x="21" y="17134"/>
                  </a:lnTo>
                  <a:lnTo>
                    <a:pt x="61" y="17313"/>
                  </a:lnTo>
                  <a:lnTo>
                    <a:pt x="121" y="17493"/>
                  </a:lnTo>
                  <a:lnTo>
                    <a:pt x="181" y="17653"/>
                  </a:lnTo>
                  <a:lnTo>
                    <a:pt x="181" y="17653"/>
                  </a:lnTo>
                  <a:lnTo>
                    <a:pt x="320" y="17873"/>
                  </a:lnTo>
                  <a:lnTo>
                    <a:pt x="480" y="18072"/>
                  </a:lnTo>
                  <a:lnTo>
                    <a:pt x="660" y="18252"/>
                  </a:lnTo>
                  <a:lnTo>
                    <a:pt x="840" y="18432"/>
                  </a:lnTo>
                  <a:lnTo>
                    <a:pt x="840" y="18432"/>
                  </a:lnTo>
                  <a:lnTo>
                    <a:pt x="1379" y="18871"/>
                  </a:lnTo>
                  <a:lnTo>
                    <a:pt x="1918" y="19310"/>
                  </a:lnTo>
                  <a:lnTo>
                    <a:pt x="2477" y="19710"/>
                  </a:lnTo>
                  <a:lnTo>
                    <a:pt x="3076" y="20089"/>
                  </a:lnTo>
                  <a:lnTo>
                    <a:pt x="3655" y="20449"/>
                  </a:lnTo>
                  <a:lnTo>
                    <a:pt x="4274" y="20788"/>
                  </a:lnTo>
                  <a:lnTo>
                    <a:pt x="4893" y="21108"/>
                  </a:lnTo>
                  <a:lnTo>
                    <a:pt x="5532" y="21387"/>
                  </a:lnTo>
                  <a:lnTo>
                    <a:pt x="5532" y="21387"/>
                  </a:lnTo>
                  <a:lnTo>
                    <a:pt x="5991" y="21587"/>
                  </a:lnTo>
                  <a:lnTo>
                    <a:pt x="6451" y="21766"/>
                  </a:lnTo>
                  <a:lnTo>
                    <a:pt x="6910" y="21926"/>
                  </a:lnTo>
                  <a:lnTo>
                    <a:pt x="7369" y="22066"/>
                  </a:lnTo>
                  <a:lnTo>
                    <a:pt x="7829" y="22186"/>
                  </a:lnTo>
                  <a:lnTo>
                    <a:pt x="8268" y="22266"/>
                  </a:lnTo>
                  <a:lnTo>
                    <a:pt x="8707" y="22326"/>
                  </a:lnTo>
                  <a:lnTo>
                    <a:pt x="9126" y="22326"/>
                  </a:lnTo>
                  <a:lnTo>
                    <a:pt x="9326" y="22306"/>
                  </a:lnTo>
                  <a:lnTo>
                    <a:pt x="9526" y="22286"/>
                  </a:lnTo>
                  <a:lnTo>
                    <a:pt x="9726" y="22246"/>
                  </a:lnTo>
                  <a:lnTo>
                    <a:pt x="9925" y="22206"/>
                  </a:lnTo>
                  <a:lnTo>
                    <a:pt x="10125" y="22146"/>
                  </a:lnTo>
                  <a:lnTo>
                    <a:pt x="10325" y="22066"/>
                  </a:lnTo>
                  <a:lnTo>
                    <a:pt x="10504" y="21966"/>
                  </a:lnTo>
                  <a:lnTo>
                    <a:pt x="10684" y="21846"/>
                  </a:lnTo>
                  <a:lnTo>
                    <a:pt x="10864" y="21727"/>
                  </a:lnTo>
                  <a:lnTo>
                    <a:pt x="11023" y="21587"/>
                  </a:lnTo>
                  <a:lnTo>
                    <a:pt x="11203" y="21427"/>
                  </a:lnTo>
                  <a:lnTo>
                    <a:pt x="11363" y="21247"/>
                  </a:lnTo>
                  <a:lnTo>
                    <a:pt x="11523" y="21048"/>
                  </a:lnTo>
                  <a:lnTo>
                    <a:pt x="11682" y="20848"/>
                  </a:lnTo>
                  <a:lnTo>
                    <a:pt x="11822" y="20608"/>
                  </a:lnTo>
                  <a:lnTo>
                    <a:pt x="11962" y="20349"/>
                  </a:lnTo>
                  <a:lnTo>
                    <a:pt x="11962" y="20349"/>
                  </a:lnTo>
                  <a:lnTo>
                    <a:pt x="12242" y="19830"/>
                  </a:lnTo>
                  <a:lnTo>
                    <a:pt x="12481" y="19290"/>
                  </a:lnTo>
                  <a:lnTo>
                    <a:pt x="12721" y="18751"/>
                  </a:lnTo>
                  <a:lnTo>
                    <a:pt x="12960" y="18212"/>
                  </a:lnTo>
                  <a:lnTo>
                    <a:pt x="13160" y="17653"/>
                  </a:lnTo>
                  <a:lnTo>
                    <a:pt x="13380" y="17094"/>
                  </a:lnTo>
                  <a:lnTo>
                    <a:pt x="13559" y="16535"/>
                  </a:lnTo>
                  <a:lnTo>
                    <a:pt x="13739" y="15976"/>
                  </a:lnTo>
                  <a:lnTo>
                    <a:pt x="14059" y="14837"/>
                  </a:lnTo>
                  <a:lnTo>
                    <a:pt x="14338" y="13699"/>
                  </a:lnTo>
                  <a:lnTo>
                    <a:pt x="14558" y="12541"/>
                  </a:lnTo>
                  <a:lnTo>
                    <a:pt x="14758" y="11363"/>
                  </a:lnTo>
                  <a:lnTo>
                    <a:pt x="14758" y="11363"/>
                  </a:lnTo>
                  <a:lnTo>
                    <a:pt x="14897" y="10344"/>
                  </a:lnTo>
                  <a:lnTo>
                    <a:pt x="14997" y="9306"/>
                  </a:lnTo>
                  <a:lnTo>
                    <a:pt x="15177" y="7229"/>
                  </a:lnTo>
                  <a:lnTo>
                    <a:pt x="15177" y="7229"/>
                  </a:lnTo>
                  <a:lnTo>
                    <a:pt x="15277" y="6251"/>
                  </a:lnTo>
                  <a:lnTo>
                    <a:pt x="15337" y="5752"/>
                  </a:lnTo>
                  <a:lnTo>
                    <a:pt x="15357" y="5252"/>
                  </a:lnTo>
                  <a:lnTo>
                    <a:pt x="15357" y="4773"/>
                  </a:lnTo>
                  <a:lnTo>
                    <a:pt x="15317" y="4274"/>
                  </a:lnTo>
                  <a:lnTo>
                    <a:pt x="15277" y="4034"/>
                  </a:lnTo>
                  <a:lnTo>
                    <a:pt x="15217" y="3795"/>
                  </a:lnTo>
                  <a:lnTo>
                    <a:pt x="15157" y="3555"/>
                  </a:lnTo>
                  <a:lnTo>
                    <a:pt x="15077" y="3316"/>
                  </a:lnTo>
                  <a:lnTo>
                    <a:pt x="15077" y="3316"/>
                  </a:lnTo>
                  <a:lnTo>
                    <a:pt x="14957" y="3036"/>
                  </a:lnTo>
                  <a:lnTo>
                    <a:pt x="14798" y="2776"/>
                  </a:lnTo>
                  <a:lnTo>
                    <a:pt x="14638" y="2517"/>
                  </a:lnTo>
                  <a:lnTo>
                    <a:pt x="14438" y="2277"/>
                  </a:lnTo>
                  <a:lnTo>
                    <a:pt x="14238" y="2058"/>
                  </a:lnTo>
                  <a:lnTo>
                    <a:pt x="14019" y="1838"/>
                  </a:lnTo>
                  <a:lnTo>
                    <a:pt x="13759" y="1618"/>
                  </a:lnTo>
                  <a:lnTo>
                    <a:pt x="13520" y="1438"/>
                  </a:lnTo>
                  <a:lnTo>
                    <a:pt x="13260" y="1239"/>
                  </a:lnTo>
                  <a:lnTo>
                    <a:pt x="12980" y="1079"/>
                  </a:lnTo>
                  <a:lnTo>
                    <a:pt x="12701" y="919"/>
                  </a:lnTo>
                  <a:lnTo>
                    <a:pt x="12421" y="760"/>
                  </a:lnTo>
                  <a:lnTo>
                    <a:pt x="11862" y="500"/>
                  </a:lnTo>
                  <a:lnTo>
                    <a:pt x="11323" y="280"/>
                  </a:lnTo>
                  <a:lnTo>
                    <a:pt x="11323" y="280"/>
                  </a:lnTo>
                  <a:lnTo>
                    <a:pt x="11043" y="200"/>
                  </a:lnTo>
                  <a:lnTo>
                    <a:pt x="10784" y="121"/>
                  </a:lnTo>
                  <a:lnTo>
                    <a:pt x="10524" y="61"/>
                  </a:lnTo>
                  <a:lnTo>
                    <a:pt x="10285" y="41"/>
                  </a:lnTo>
                  <a:lnTo>
                    <a:pt x="10045" y="21"/>
                  </a:lnTo>
                  <a:lnTo>
                    <a:pt x="9805" y="1"/>
                  </a:lnTo>
                  <a:lnTo>
                    <a:pt x="9586" y="21"/>
                  </a:lnTo>
                  <a:lnTo>
                    <a:pt x="9366" y="4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47"/>
            <p:cNvSpPr/>
            <p:nvPr/>
          </p:nvSpPr>
          <p:spPr>
            <a:xfrm>
              <a:off x="1352700" y="4068850"/>
              <a:ext cx="339500" cy="227175"/>
            </a:xfrm>
            <a:custGeom>
              <a:avLst/>
              <a:gdLst/>
              <a:ahLst/>
              <a:cxnLst/>
              <a:rect l="l" t="t" r="r" b="b"/>
              <a:pathLst>
                <a:path w="13580" h="9087" extrusionOk="0">
                  <a:moveTo>
                    <a:pt x="1059" y="1"/>
                  </a:moveTo>
                  <a:lnTo>
                    <a:pt x="800" y="780"/>
                  </a:lnTo>
                  <a:lnTo>
                    <a:pt x="540" y="1558"/>
                  </a:lnTo>
                  <a:lnTo>
                    <a:pt x="300" y="2257"/>
                  </a:lnTo>
                  <a:lnTo>
                    <a:pt x="181" y="2617"/>
                  </a:lnTo>
                  <a:lnTo>
                    <a:pt x="81" y="2976"/>
                  </a:lnTo>
                  <a:lnTo>
                    <a:pt x="21" y="3356"/>
                  </a:lnTo>
                  <a:lnTo>
                    <a:pt x="21" y="3535"/>
                  </a:lnTo>
                  <a:lnTo>
                    <a:pt x="1" y="3715"/>
                  </a:lnTo>
                  <a:lnTo>
                    <a:pt x="21" y="3895"/>
                  </a:lnTo>
                  <a:lnTo>
                    <a:pt x="61" y="4074"/>
                  </a:lnTo>
                  <a:lnTo>
                    <a:pt x="121" y="4254"/>
                  </a:lnTo>
                  <a:lnTo>
                    <a:pt x="181" y="4414"/>
                  </a:lnTo>
                  <a:lnTo>
                    <a:pt x="320" y="4634"/>
                  </a:lnTo>
                  <a:lnTo>
                    <a:pt x="480" y="4833"/>
                  </a:lnTo>
                  <a:lnTo>
                    <a:pt x="660" y="5013"/>
                  </a:lnTo>
                  <a:lnTo>
                    <a:pt x="840" y="5193"/>
                  </a:lnTo>
                  <a:lnTo>
                    <a:pt x="1379" y="5632"/>
                  </a:lnTo>
                  <a:lnTo>
                    <a:pt x="1918" y="6071"/>
                  </a:lnTo>
                  <a:lnTo>
                    <a:pt x="2477" y="6471"/>
                  </a:lnTo>
                  <a:lnTo>
                    <a:pt x="3076" y="6850"/>
                  </a:lnTo>
                  <a:lnTo>
                    <a:pt x="3655" y="7210"/>
                  </a:lnTo>
                  <a:lnTo>
                    <a:pt x="4274" y="7549"/>
                  </a:lnTo>
                  <a:lnTo>
                    <a:pt x="4893" y="7869"/>
                  </a:lnTo>
                  <a:lnTo>
                    <a:pt x="5532" y="8148"/>
                  </a:lnTo>
                  <a:lnTo>
                    <a:pt x="5991" y="8348"/>
                  </a:lnTo>
                  <a:lnTo>
                    <a:pt x="6451" y="8527"/>
                  </a:lnTo>
                  <a:lnTo>
                    <a:pt x="6910" y="8687"/>
                  </a:lnTo>
                  <a:lnTo>
                    <a:pt x="7369" y="8827"/>
                  </a:lnTo>
                  <a:lnTo>
                    <a:pt x="7829" y="8947"/>
                  </a:lnTo>
                  <a:lnTo>
                    <a:pt x="8268" y="9027"/>
                  </a:lnTo>
                  <a:lnTo>
                    <a:pt x="8707" y="9087"/>
                  </a:lnTo>
                  <a:lnTo>
                    <a:pt x="9126" y="9087"/>
                  </a:lnTo>
                  <a:lnTo>
                    <a:pt x="9326" y="9067"/>
                  </a:lnTo>
                  <a:lnTo>
                    <a:pt x="9526" y="9047"/>
                  </a:lnTo>
                  <a:lnTo>
                    <a:pt x="9726" y="9007"/>
                  </a:lnTo>
                  <a:lnTo>
                    <a:pt x="9925" y="8967"/>
                  </a:lnTo>
                  <a:lnTo>
                    <a:pt x="10125" y="8907"/>
                  </a:lnTo>
                  <a:lnTo>
                    <a:pt x="10325" y="8827"/>
                  </a:lnTo>
                  <a:lnTo>
                    <a:pt x="10504" y="8727"/>
                  </a:lnTo>
                  <a:lnTo>
                    <a:pt x="10684" y="8607"/>
                  </a:lnTo>
                  <a:lnTo>
                    <a:pt x="10864" y="8488"/>
                  </a:lnTo>
                  <a:lnTo>
                    <a:pt x="11023" y="8348"/>
                  </a:lnTo>
                  <a:lnTo>
                    <a:pt x="11203" y="8188"/>
                  </a:lnTo>
                  <a:lnTo>
                    <a:pt x="11363" y="8008"/>
                  </a:lnTo>
                  <a:lnTo>
                    <a:pt x="11523" y="7809"/>
                  </a:lnTo>
                  <a:lnTo>
                    <a:pt x="11682" y="7609"/>
                  </a:lnTo>
                  <a:lnTo>
                    <a:pt x="11822" y="7369"/>
                  </a:lnTo>
                  <a:lnTo>
                    <a:pt x="11962" y="7110"/>
                  </a:lnTo>
                  <a:lnTo>
                    <a:pt x="12202" y="6650"/>
                  </a:lnTo>
                  <a:lnTo>
                    <a:pt x="12421" y="6171"/>
                  </a:lnTo>
                  <a:lnTo>
                    <a:pt x="12841" y="5213"/>
                  </a:lnTo>
                  <a:lnTo>
                    <a:pt x="13220" y="4234"/>
                  </a:lnTo>
                  <a:lnTo>
                    <a:pt x="13579" y="3256"/>
                  </a:lnTo>
                  <a:lnTo>
                    <a:pt x="13100" y="3336"/>
                  </a:lnTo>
                  <a:lnTo>
                    <a:pt x="12621" y="3396"/>
                  </a:lnTo>
                  <a:lnTo>
                    <a:pt x="12142" y="3435"/>
                  </a:lnTo>
                  <a:lnTo>
                    <a:pt x="11163" y="3435"/>
                  </a:lnTo>
                  <a:lnTo>
                    <a:pt x="10684" y="3416"/>
                  </a:lnTo>
                  <a:lnTo>
                    <a:pt x="10185" y="3396"/>
                  </a:lnTo>
                  <a:lnTo>
                    <a:pt x="9706" y="3336"/>
                  </a:lnTo>
                  <a:lnTo>
                    <a:pt x="9226" y="3276"/>
                  </a:lnTo>
                  <a:lnTo>
                    <a:pt x="8747" y="3196"/>
                  </a:lnTo>
                  <a:lnTo>
                    <a:pt x="8268" y="3116"/>
                  </a:lnTo>
                  <a:lnTo>
                    <a:pt x="7809" y="3016"/>
                  </a:lnTo>
                  <a:lnTo>
                    <a:pt x="6930" y="2796"/>
                  </a:lnTo>
                  <a:lnTo>
                    <a:pt x="6091" y="2537"/>
                  </a:lnTo>
                  <a:lnTo>
                    <a:pt x="5392" y="2297"/>
                  </a:lnTo>
                  <a:lnTo>
                    <a:pt x="4733" y="2038"/>
                  </a:lnTo>
                  <a:lnTo>
                    <a:pt x="4074" y="1738"/>
                  </a:lnTo>
                  <a:lnTo>
                    <a:pt x="3435" y="1439"/>
                  </a:lnTo>
                  <a:lnTo>
                    <a:pt x="2816" y="1099"/>
                  </a:lnTo>
                  <a:lnTo>
                    <a:pt x="2217" y="760"/>
                  </a:lnTo>
                  <a:lnTo>
                    <a:pt x="1638" y="380"/>
                  </a:lnTo>
                  <a:lnTo>
                    <a:pt x="10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47"/>
            <p:cNvSpPr/>
            <p:nvPr/>
          </p:nvSpPr>
          <p:spPr>
            <a:xfrm>
              <a:off x="1352700" y="4068850"/>
              <a:ext cx="339500" cy="227175"/>
            </a:xfrm>
            <a:custGeom>
              <a:avLst/>
              <a:gdLst/>
              <a:ahLst/>
              <a:cxnLst/>
              <a:rect l="l" t="t" r="r" b="b"/>
              <a:pathLst>
                <a:path w="13580" h="9087" fill="none" extrusionOk="0">
                  <a:moveTo>
                    <a:pt x="6091" y="2537"/>
                  </a:moveTo>
                  <a:lnTo>
                    <a:pt x="6091" y="2537"/>
                  </a:lnTo>
                  <a:lnTo>
                    <a:pt x="5392" y="2297"/>
                  </a:lnTo>
                  <a:lnTo>
                    <a:pt x="4733" y="2038"/>
                  </a:lnTo>
                  <a:lnTo>
                    <a:pt x="4074" y="1738"/>
                  </a:lnTo>
                  <a:lnTo>
                    <a:pt x="3435" y="1439"/>
                  </a:lnTo>
                  <a:lnTo>
                    <a:pt x="2816" y="1099"/>
                  </a:lnTo>
                  <a:lnTo>
                    <a:pt x="2217" y="760"/>
                  </a:lnTo>
                  <a:lnTo>
                    <a:pt x="1638" y="380"/>
                  </a:lnTo>
                  <a:lnTo>
                    <a:pt x="1059" y="1"/>
                  </a:lnTo>
                  <a:lnTo>
                    <a:pt x="1059" y="1"/>
                  </a:lnTo>
                  <a:lnTo>
                    <a:pt x="800" y="780"/>
                  </a:lnTo>
                  <a:lnTo>
                    <a:pt x="540" y="1558"/>
                  </a:lnTo>
                  <a:lnTo>
                    <a:pt x="540" y="1558"/>
                  </a:lnTo>
                  <a:lnTo>
                    <a:pt x="300" y="2257"/>
                  </a:lnTo>
                  <a:lnTo>
                    <a:pt x="181" y="2617"/>
                  </a:lnTo>
                  <a:lnTo>
                    <a:pt x="81" y="2976"/>
                  </a:lnTo>
                  <a:lnTo>
                    <a:pt x="21" y="3356"/>
                  </a:lnTo>
                  <a:lnTo>
                    <a:pt x="21" y="3535"/>
                  </a:lnTo>
                  <a:lnTo>
                    <a:pt x="1" y="3715"/>
                  </a:lnTo>
                  <a:lnTo>
                    <a:pt x="21" y="3895"/>
                  </a:lnTo>
                  <a:lnTo>
                    <a:pt x="61" y="4074"/>
                  </a:lnTo>
                  <a:lnTo>
                    <a:pt x="121" y="4254"/>
                  </a:lnTo>
                  <a:lnTo>
                    <a:pt x="181" y="4414"/>
                  </a:lnTo>
                  <a:lnTo>
                    <a:pt x="181" y="4414"/>
                  </a:lnTo>
                  <a:lnTo>
                    <a:pt x="320" y="4634"/>
                  </a:lnTo>
                  <a:lnTo>
                    <a:pt x="480" y="4833"/>
                  </a:lnTo>
                  <a:lnTo>
                    <a:pt x="660" y="5013"/>
                  </a:lnTo>
                  <a:lnTo>
                    <a:pt x="840" y="5193"/>
                  </a:lnTo>
                  <a:lnTo>
                    <a:pt x="840" y="5193"/>
                  </a:lnTo>
                  <a:lnTo>
                    <a:pt x="1379" y="5632"/>
                  </a:lnTo>
                  <a:lnTo>
                    <a:pt x="1918" y="6071"/>
                  </a:lnTo>
                  <a:lnTo>
                    <a:pt x="2477" y="6471"/>
                  </a:lnTo>
                  <a:lnTo>
                    <a:pt x="3076" y="6850"/>
                  </a:lnTo>
                  <a:lnTo>
                    <a:pt x="3655" y="7210"/>
                  </a:lnTo>
                  <a:lnTo>
                    <a:pt x="4274" y="7549"/>
                  </a:lnTo>
                  <a:lnTo>
                    <a:pt x="4893" y="7869"/>
                  </a:lnTo>
                  <a:lnTo>
                    <a:pt x="5532" y="8148"/>
                  </a:lnTo>
                  <a:lnTo>
                    <a:pt x="5532" y="8148"/>
                  </a:lnTo>
                  <a:lnTo>
                    <a:pt x="5991" y="8348"/>
                  </a:lnTo>
                  <a:lnTo>
                    <a:pt x="6451" y="8527"/>
                  </a:lnTo>
                  <a:lnTo>
                    <a:pt x="6910" y="8687"/>
                  </a:lnTo>
                  <a:lnTo>
                    <a:pt x="7369" y="8827"/>
                  </a:lnTo>
                  <a:lnTo>
                    <a:pt x="7829" y="8947"/>
                  </a:lnTo>
                  <a:lnTo>
                    <a:pt x="8268" y="9027"/>
                  </a:lnTo>
                  <a:lnTo>
                    <a:pt x="8707" y="9087"/>
                  </a:lnTo>
                  <a:lnTo>
                    <a:pt x="9126" y="9087"/>
                  </a:lnTo>
                  <a:lnTo>
                    <a:pt x="9326" y="9067"/>
                  </a:lnTo>
                  <a:lnTo>
                    <a:pt x="9526" y="9047"/>
                  </a:lnTo>
                  <a:lnTo>
                    <a:pt x="9726" y="9007"/>
                  </a:lnTo>
                  <a:lnTo>
                    <a:pt x="9925" y="8967"/>
                  </a:lnTo>
                  <a:lnTo>
                    <a:pt x="10125" y="8907"/>
                  </a:lnTo>
                  <a:lnTo>
                    <a:pt x="10325" y="8827"/>
                  </a:lnTo>
                  <a:lnTo>
                    <a:pt x="10504" y="8727"/>
                  </a:lnTo>
                  <a:lnTo>
                    <a:pt x="10684" y="8607"/>
                  </a:lnTo>
                  <a:lnTo>
                    <a:pt x="10864" y="8488"/>
                  </a:lnTo>
                  <a:lnTo>
                    <a:pt x="11023" y="8348"/>
                  </a:lnTo>
                  <a:lnTo>
                    <a:pt x="11203" y="8188"/>
                  </a:lnTo>
                  <a:lnTo>
                    <a:pt x="11363" y="8008"/>
                  </a:lnTo>
                  <a:lnTo>
                    <a:pt x="11523" y="7809"/>
                  </a:lnTo>
                  <a:lnTo>
                    <a:pt x="11682" y="7609"/>
                  </a:lnTo>
                  <a:lnTo>
                    <a:pt x="11822" y="7369"/>
                  </a:lnTo>
                  <a:lnTo>
                    <a:pt x="11962" y="7110"/>
                  </a:lnTo>
                  <a:lnTo>
                    <a:pt x="11962" y="7110"/>
                  </a:lnTo>
                  <a:lnTo>
                    <a:pt x="12202" y="6650"/>
                  </a:lnTo>
                  <a:lnTo>
                    <a:pt x="12421" y="6171"/>
                  </a:lnTo>
                  <a:lnTo>
                    <a:pt x="12841" y="5213"/>
                  </a:lnTo>
                  <a:lnTo>
                    <a:pt x="13220" y="4234"/>
                  </a:lnTo>
                  <a:lnTo>
                    <a:pt x="13579" y="3256"/>
                  </a:lnTo>
                  <a:lnTo>
                    <a:pt x="13579" y="3256"/>
                  </a:lnTo>
                  <a:lnTo>
                    <a:pt x="13100" y="3336"/>
                  </a:lnTo>
                  <a:lnTo>
                    <a:pt x="12621" y="3396"/>
                  </a:lnTo>
                  <a:lnTo>
                    <a:pt x="12142" y="3435"/>
                  </a:lnTo>
                  <a:lnTo>
                    <a:pt x="11662" y="3435"/>
                  </a:lnTo>
                  <a:lnTo>
                    <a:pt x="11163" y="3435"/>
                  </a:lnTo>
                  <a:lnTo>
                    <a:pt x="10684" y="3416"/>
                  </a:lnTo>
                  <a:lnTo>
                    <a:pt x="10185" y="3396"/>
                  </a:lnTo>
                  <a:lnTo>
                    <a:pt x="9706" y="3336"/>
                  </a:lnTo>
                  <a:lnTo>
                    <a:pt x="9226" y="3276"/>
                  </a:lnTo>
                  <a:lnTo>
                    <a:pt x="8747" y="3196"/>
                  </a:lnTo>
                  <a:lnTo>
                    <a:pt x="8268" y="3116"/>
                  </a:lnTo>
                  <a:lnTo>
                    <a:pt x="7809" y="3016"/>
                  </a:lnTo>
                  <a:lnTo>
                    <a:pt x="6930" y="2796"/>
                  </a:lnTo>
                  <a:lnTo>
                    <a:pt x="6091" y="25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47"/>
            <p:cNvSpPr/>
            <p:nvPr/>
          </p:nvSpPr>
          <p:spPr>
            <a:xfrm>
              <a:off x="1651250" y="4246575"/>
              <a:ext cx="500" cy="1025"/>
            </a:xfrm>
            <a:custGeom>
              <a:avLst/>
              <a:gdLst/>
              <a:ahLst/>
              <a:cxnLst/>
              <a:rect l="l" t="t" r="r" b="b"/>
              <a:pathLst>
                <a:path w="20" h="41" extrusionOk="0">
                  <a:moveTo>
                    <a:pt x="0" y="41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1"/>
                  </a:moveTo>
                  <a:lnTo>
                    <a:pt x="20" y="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47"/>
            <p:cNvSpPr/>
            <p:nvPr/>
          </p:nvSpPr>
          <p:spPr>
            <a:xfrm>
              <a:off x="1651250" y="42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47"/>
            <p:cNvSpPr/>
            <p:nvPr/>
          </p:nvSpPr>
          <p:spPr>
            <a:xfrm>
              <a:off x="1651250" y="4247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47"/>
            <p:cNvSpPr/>
            <p:nvPr/>
          </p:nvSpPr>
          <p:spPr>
            <a:xfrm>
              <a:off x="1651750" y="4247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47"/>
            <p:cNvSpPr/>
            <p:nvPr/>
          </p:nvSpPr>
          <p:spPr>
            <a:xfrm>
              <a:off x="1651750" y="4246575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47"/>
            <p:cNvSpPr/>
            <p:nvPr/>
          </p:nvSpPr>
          <p:spPr>
            <a:xfrm>
              <a:off x="1458550" y="3945050"/>
              <a:ext cx="231650" cy="289075"/>
            </a:xfrm>
            <a:custGeom>
              <a:avLst/>
              <a:gdLst/>
              <a:ahLst/>
              <a:cxnLst/>
              <a:rect l="l" t="t" r="r" b="b"/>
              <a:pathLst>
                <a:path w="9266" h="11563" extrusionOk="0">
                  <a:moveTo>
                    <a:pt x="0" y="1"/>
                  </a:moveTo>
                  <a:lnTo>
                    <a:pt x="300" y="320"/>
                  </a:lnTo>
                  <a:lnTo>
                    <a:pt x="579" y="660"/>
                  </a:lnTo>
                  <a:lnTo>
                    <a:pt x="859" y="999"/>
                  </a:lnTo>
                  <a:lnTo>
                    <a:pt x="1138" y="1359"/>
                  </a:lnTo>
                  <a:lnTo>
                    <a:pt x="1378" y="1718"/>
                  </a:lnTo>
                  <a:lnTo>
                    <a:pt x="1638" y="2097"/>
                  </a:lnTo>
                  <a:lnTo>
                    <a:pt x="1857" y="2477"/>
                  </a:lnTo>
                  <a:lnTo>
                    <a:pt x="2077" y="2856"/>
                  </a:lnTo>
                  <a:lnTo>
                    <a:pt x="2297" y="3256"/>
                  </a:lnTo>
                  <a:lnTo>
                    <a:pt x="2496" y="3655"/>
                  </a:lnTo>
                  <a:lnTo>
                    <a:pt x="2856" y="4474"/>
                  </a:lnTo>
                  <a:lnTo>
                    <a:pt x="3195" y="5292"/>
                  </a:lnTo>
                  <a:lnTo>
                    <a:pt x="3495" y="6151"/>
                  </a:lnTo>
                  <a:lnTo>
                    <a:pt x="3834" y="7070"/>
                  </a:lnTo>
                  <a:lnTo>
                    <a:pt x="4194" y="8108"/>
                  </a:lnTo>
                  <a:lnTo>
                    <a:pt x="4932" y="8228"/>
                  </a:lnTo>
                  <a:lnTo>
                    <a:pt x="5671" y="8308"/>
                  </a:lnTo>
                  <a:lnTo>
                    <a:pt x="6430" y="8368"/>
                  </a:lnTo>
                  <a:lnTo>
                    <a:pt x="7189" y="8387"/>
                  </a:lnTo>
                  <a:lnTo>
                    <a:pt x="7588" y="8387"/>
                  </a:lnTo>
                  <a:lnTo>
                    <a:pt x="7968" y="8368"/>
                  </a:lnTo>
                  <a:lnTo>
                    <a:pt x="8367" y="8348"/>
                  </a:lnTo>
                  <a:lnTo>
                    <a:pt x="8746" y="8308"/>
                  </a:lnTo>
                  <a:lnTo>
                    <a:pt x="8806" y="7090"/>
                  </a:lnTo>
                  <a:lnTo>
                    <a:pt x="8886" y="5911"/>
                  </a:lnTo>
                  <a:lnTo>
                    <a:pt x="8986" y="4753"/>
                  </a:lnTo>
                  <a:lnTo>
                    <a:pt x="9106" y="3575"/>
                  </a:lnTo>
                  <a:lnTo>
                    <a:pt x="9266" y="2417"/>
                  </a:lnTo>
                  <a:lnTo>
                    <a:pt x="8387" y="2237"/>
                  </a:lnTo>
                  <a:lnTo>
                    <a:pt x="7508" y="2077"/>
                  </a:lnTo>
                  <a:lnTo>
                    <a:pt x="6650" y="1878"/>
                  </a:lnTo>
                  <a:lnTo>
                    <a:pt x="5791" y="1678"/>
                  </a:lnTo>
                  <a:lnTo>
                    <a:pt x="4134" y="1239"/>
                  </a:lnTo>
                  <a:lnTo>
                    <a:pt x="2516" y="799"/>
                  </a:lnTo>
                  <a:lnTo>
                    <a:pt x="1258" y="420"/>
                  </a:lnTo>
                  <a:lnTo>
                    <a:pt x="0" y="1"/>
                  </a:lnTo>
                  <a:close/>
                  <a:moveTo>
                    <a:pt x="8687" y="9965"/>
                  </a:moveTo>
                  <a:lnTo>
                    <a:pt x="8467" y="10504"/>
                  </a:lnTo>
                  <a:lnTo>
                    <a:pt x="8687" y="9985"/>
                  </a:lnTo>
                  <a:lnTo>
                    <a:pt x="8687" y="9965"/>
                  </a:lnTo>
                  <a:close/>
                  <a:moveTo>
                    <a:pt x="8467" y="10504"/>
                  </a:moveTo>
                  <a:lnTo>
                    <a:pt x="8247" y="11023"/>
                  </a:lnTo>
                  <a:lnTo>
                    <a:pt x="7988" y="11562"/>
                  </a:lnTo>
                  <a:lnTo>
                    <a:pt x="8247" y="11043"/>
                  </a:lnTo>
                  <a:lnTo>
                    <a:pt x="8467" y="10504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47"/>
            <p:cNvSpPr/>
            <p:nvPr/>
          </p:nvSpPr>
          <p:spPr>
            <a:xfrm>
              <a:off x="1651250" y="42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47"/>
            <p:cNvSpPr/>
            <p:nvPr/>
          </p:nvSpPr>
          <p:spPr>
            <a:xfrm>
              <a:off x="1651250" y="4247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47"/>
            <p:cNvSpPr/>
            <p:nvPr/>
          </p:nvSpPr>
          <p:spPr>
            <a:xfrm>
              <a:off x="1651750" y="4247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47"/>
            <p:cNvSpPr/>
            <p:nvPr/>
          </p:nvSpPr>
          <p:spPr>
            <a:xfrm>
              <a:off x="1651750" y="4246575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47"/>
            <p:cNvSpPr/>
            <p:nvPr/>
          </p:nvSpPr>
          <p:spPr>
            <a:xfrm>
              <a:off x="1651750" y="4194175"/>
              <a:ext cx="23975" cy="52425"/>
            </a:xfrm>
            <a:custGeom>
              <a:avLst/>
              <a:gdLst/>
              <a:ahLst/>
              <a:cxnLst/>
              <a:rect l="l" t="t" r="r" b="b"/>
              <a:pathLst>
                <a:path w="959" h="2097" fill="none" extrusionOk="0">
                  <a:moveTo>
                    <a:pt x="959" y="0"/>
                  </a:moveTo>
                  <a:lnTo>
                    <a:pt x="959" y="0"/>
                  </a:lnTo>
                  <a:lnTo>
                    <a:pt x="739" y="539"/>
                  </a:lnTo>
                  <a:lnTo>
                    <a:pt x="519" y="1058"/>
                  </a:lnTo>
                  <a:lnTo>
                    <a:pt x="260" y="1597"/>
                  </a:lnTo>
                  <a:lnTo>
                    <a:pt x="0" y="2097"/>
                  </a:lnTo>
                  <a:lnTo>
                    <a:pt x="0" y="2097"/>
                  </a:lnTo>
                  <a:lnTo>
                    <a:pt x="260" y="1597"/>
                  </a:lnTo>
                  <a:lnTo>
                    <a:pt x="519" y="1078"/>
                  </a:lnTo>
                  <a:lnTo>
                    <a:pt x="739" y="539"/>
                  </a:lnTo>
                  <a:lnTo>
                    <a:pt x="959" y="20"/>
                  </a:lnTo>
                  <a:lnTo>
                    <a:pt x="959" y="20"/>
                  </a:lnTo>
                  <a:lnTo>
                    <a:pt x="9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47"/>
            <p:cNvSpPr/>
            <p:nvPr/>
          </p:nvSpPr>
          <p:spPr>
            <a:xfrm>
              <a:off x="1458550" y="3945050"/>
              <a:ext cx="231650" cy="209700"/>
            </a:xfrm>
            <a:custGeom>
              <a:avLst/>
              <a:gdLst/>
              <a:ahLst/>
              <a:cxnLst/>
              <a:rect l="l" t="t" r="r" b="b"/>
              <a:pathLst>
                <a:path w="9266" h="8388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00" y="320"/>
                  </a:lnTo>
                  <a:lnTo>
                    <a:pt x="579" y="660"/>
                  </a:lnTo>
                  <a:lnTo>
                    <a:pt x="859" y="999"/>
                  </a:lnTo>
                  <a:lnTo>
                    <a:pt x="1138" y="1359"/>
                  </a:lnTo>
                  <a:lnTo>
                    <a:pt x="1378" y="1718"/>
                  </a:lnTo>
                  <a:lnTo>
                    <a:pt x="1638" y="2097"/>
                  </a:lnTo>
                  <a:lnTo>
                    <a:pt x="1857" y="2477"/>
                  </a:lnTo>
                  <a:lnTo>
                    <a:pt x="2077" y="2856"/>
                  </a:lnTo>
                  <a:lnTo>
                    <a:pt x="2297" y="3256"/>
                  </a:lnTo>
                  <a:lnTo>
                    <a:pt x="2496" y="3655"/>
                  </a:lnTo>
                  <a:lnTo>
                    <a:pt x="2856" y="4474"/>
                  </a:lnTo>
                  <a:lnTo>
                    <a:pt x="3195" y="5292"/>
                  </a:lnTo>
                  <a:lnTo>
                    <a:pt x="3495" y="6151"/>
                  </a:lnTo>
                  <a:lnTo>
                    <a:pt x="3495" y="6151"/>
                  </a:lnTo>
                  <a:lnTo>
                    <a:pt x="3834" y="7070"/>
                  </a:lnTo>
                  <a:lnTo>
                    <a:pt x="3834" y="7070"/>
                  </a:lnTo>
                  <a:lnTo>
                    <a:pt x="4194" y="8108"/>
                  </a:lnTo>
                  <a:lnTo>
                    <a:pt x="4194" y="8108"/>
                  </a:lnTo>
                  <a:lnTo>
                    <a:pt x="4932" y="8228"/>
                  </a:lnTo>
                  <a:lnTo>
                    <a:pt x="5671" y="8308"/>
                  </a:lnTo>
                  <a:lnTo>
                    <a:pt x="6430" y="8368"/>
                  </a:lnTo>
                  <a:lnTo>
                    <a:pt x="7189" y="8387"/>
                  </a:lnTo>
                  <a:lnTo>
                    <a:pt x="7189" y="8387"/>
                  </a:lnTo>
                  <a:lnTo>
                    <a:pt x="7588" y="8387"/>
                  </a:lnTo>
                  <a:lnTo>
                    <a:pt x="7968" y="8368"/>
                  </a:lnTo>
                  <a:lnTo>
                    <a:pt x="8367" y="8348"/>
                  </a:lnTo>
                  <a:lnTo>
                    <a:pt x="8746" y="8308"/>
                  </a:lnTo>
                  <a:lnTo>
                    <a:pt x="8746" y="8308"/>
                  </a:lnTo>
                  <a:lnTo>
                    <a:pt x="8806" y="7090"/>
                  </a:lnTo>
                  <a:lnTo>
                    <a:pt x="8806" y="7090"/>
                  </a:lnTo>
                  <a:lnTo>
                    <a:pt x="8886" y="5911"/>
                  </a:lnTo>
                  <a:lnTo>
                    <a:pt x="8986" y="4753"/>
                  </a:lnTo>
                  <a:lnTo>
                    <a:pt x="9106" y="3575"/>
                  </a:lnTo>
                  <a:lnTo>
                    <a:pt x="9266" y="2417"/>
                  </a:lnTo>
                  <a:lnTo>
                    <a:pt x="9266" y="2417"/>
                  </a:lnTo>
                  <a:lnTo>
                    <a:pt x="8387" y="2237"/>
                  </a:lnTo>
                  <a:lnTo>
                    <a:pt x="7508" y="2077"/>
                  </a:lnTo>
                  <a:lnTo>
                    <a:pt x="6650" y="1878"/>
                  </a:lnTo>
                  <a:lnTo>
                    <a:pt x="5791" y="1678"/>
                  </a:lnTo>
                  <a:lnTo>
                    <a:pt x="4134" y="1239"/>
                  </a:lnTo>
                  <a:lnTo>
                    <a:pt x="2516" y="799"/>
                  </a:lnTo>
                  <a:lnTo>
                    <a:pt x="2516" y="799"/>
                  </a:lnTo>
                  <a:lnTo>
                    <a:pt x="1258" y="4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47"/>
            <p:cNvSpPr/>
            <p:nvPr/>
          </p:nvSpPr>
          <p:spPr>
            <a:xfrm>
              <a:off x="1563375" y="4147725"/>
              <a:ext cx="113850" cy="147300"/>
            </a:xfrm>
            <a:custGeom>
              <a:avLst/>
              <a:gdLst/>
              <a:ahLst/>
              <a:cxnLst/>
              <a:rect l="l" t="t" r="r" b="b"/>
              <a:pathLst>
                <a:path w="4554" h="5892" extrusionOk="0">
                  <a:moveTo>
                    <a:pt x="1" y="1"/>
                  </a:moveTo>
                  <a:lnTo>
                    <a:pt x="220" y="720"/>
                  </a:lnTo>
                  <a:lnTo>
                    <a:pt x="420" y="1439"/>
                  </a:lnTo>
                  <a:lnTo>
                    <a:pt x="580" y="2178"/>
                  </a:lnTo>
                  <a:lnTo>
                    <a:pt x="739" y="2916"/>
                  </a:lnTo>
                  <a:lnTo>
                    <a:pt x="879" y="3655"/>
                  </a:lnTo>
                  <a:lnTo>
                    <a:pt x="979" y="4394"/>
                  </a:lnTo>
                  <a:lnTo>
                    <a:pt x="1079" y="5133"/>
                  </a:lnTo>
                  <a:lnTo>
                    <a:pt x="1139" y="5892"/>
                  </a:lnTo>
                  <a:lnTo>
                    <a:pt x="1478" y="5812"/>
                  </a:lnTo>
                  <a:lnTo>
                    <a:pt x="1818" y="5692"/>
                  </a:lnTo>
                  <a:lnTo>
                    <a:pt x="2137" y="5532"/>
                  </a:lnTo>
                  <a:lnTo>
                    <a:pt x="2437" y="5333"/>
                  </a:lnTo>
                  <a:lnTo>
                    <a:pt x="2736" y="5073"/>
                  </a:lnTo>
                  <a:lnTo>
                    <a:pt x="3016" y="4773"/>
                  </a:lnTo>
                  <a:lnTo>
                    <a:pt x="3275" y="4414"/>
                  </a:lnTo>
                  <a:lnTo>
                    <a:pt x="3515" y="3995"/>
                  </a:lnTo>
                  <a:lnTo>
                    <a:pt x="3515" y="3975"/>
                  </a:lnTo>
                  <a:lnTo>
                    <a:pt x="3535" y="3975"/>
                  </a:lnTo>
                  <a:lnTo>
                    <a:pt x="3535" y="3955"/>
                  </a:lnTo>
                  <a:lnTo>
                    <a:pt x="3795" y="3455"/>
                  </a:lnTo>
                  <a:lnTo>
                    <a:pt x="4054" y="2916"/>
                  </a:lnTo>
                  <a:lnTo>
                    <a:pt x="4274" y="2397"/>
                  </a:lnTo>
                  <a:lnTo>
                    <a:pt x="4494" y="1858"/>
                  </a:lnTo>
                  <a:lnTo>
                    <a:pt x="4513" y="1019"/>
                  </a:lnTo>
                  <a:lnTo>
                    <a:pt x="4553" y="201"/>
                  </a:lnTo>
                  <a:lnTo>
                    <a:pt x="4174" y="241"/>
                  </a:lnTo>
                  <a:lnTo>
                    <a:pt x="3775" y="261"/>
                  </a:lnTo>
                  <a:lnTo>
                    <a:pt x="3395" y="280"/>
                  </a:lnTo>
                  <a:lnTo>
                    <a:pt x="2996" y="280"/>
                  </a:lnTo>
                  <a:lnTo>
                    <a:pt x="2237" y="261"/>
                  </a:lnTo>
                  <a:lnTo>
                    <a:pt x="1478" y="201"/>
                  </a:lnTo>
                  <a:lnTo>
                    <a:pt x="739" y="1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47"/>
            <p:cNvSpPr/>
            <p:nvPr/>
          </p:nvSpPr>
          <p:spPr>
            <a:xfrm>
              <a:off x="1563375" y="4147725"/>
              <a:ext cx="113850" cy="147300"/>
            </a:xfrm>
            <a:custGeom>
              <a:avLst/>
              <a:gdLst/>
              <a:ahLst/>
              <a:cxnLst/>
              <a:rect l="l" t="t" r="r" b="b"/>
              <a:pathLst>
                <a:path w="4554" h="589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20" y="720"/>
                  </a:lnTo>
                  <a:lnTo>
                    <a:pt x="420" y="1439"/>
                  </a:lnTo>
                  <a:lnTo>
                    <a:pt x="580" y="2178"/>
                  </a:lnTo>
                  <a:lnTo>
                    <a:pt x="739" y="2916"/>
                  </a:lnTo>
                  <a:lnTo>
                    <a:pt x="879" y="3655"/>
                  </a:lnTo>
                  <a:lnTo>
                    <a:pt x="979" y="4394"/>
                  </a:lnTo>
                  <a:lnTo>
                    <a:pt x="1079" y="5133"/>
                  </a:lnTo>
                  <a:lnTo>
                    <a:pt x="1139" y="5892"/>
                  </a:lnTo>
                  <a:lnTo>
                    <a:pt x="1139" y="5892"/>
                  </a:lnTo>
                  <a:lnTo>
                    <a:pt x="1478" y="5812"/>
                  </a:lnTo>
                  <a:lnTo>
                    <a:pt x="1818" y="5692"/>
                  </a:lnTo>
                  <a:lnTo>
                    <a:pt x="2137" y="5532"/>
                  </a:lnTo>
                  <a:lnTo>
                    <a:pt x="2437" y="5333"/>
                  </a:lnTo>
                  <a:lnTo>
                    <a:pt x="2736" y="5073"/>
                  </a:lnTo>
                  <a:lnTo>
                    <a:pt x="3016" y="4773"/>
                  </a:lnTo>
                  <a:lnTo>
                    <a:pt x="3275" y="4414"/>
                  </a:lnTo>
                  <a:lnTo>
                    <a:pt x="3515" y="3995"/>
                  </a:lnTo>
                  <a:lnTo>
                    <a:pt x="3515" y="3995"/>
                  </a:lnTo>
                  <a:lnTo>
                    <a:pt x="3515" y="3995"/>
                  </a:lnTo>
                  <a:lnTo>
                    <a:pt x="3515" y="3995"/>
                  </a:lnTo>
                  <a:lnTo>
                    <a:pt x="3515" y="3975"/>
                  </a:lnTo>
                  <a:lnTo>
                    <a:pt x="351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55"/>
                  </a:lnTo>
                  <a:lnTo>
                    <a:pt x="3535" y="3955"/>
                  </a:lnTo>
                  <a:lnTo>
                    <a:pt x="3535" y="3955"/>
                  </a:lnTo>
                  <a:lnTo>
                    <a:pt x="3535" y="3955"/>
                  </a:lnTo>
                  <a:lnTo>
                    <a:pt x="3795" y="3455"/>
                  </a:lnTo>
                  <a:lnTo>
                    <a:pt x="4054" y="2916"/>
                  </a:lnTo>
                  <a:lnTo>
                    <a:pt x="4274" y="2397"/>
                  </a:lnTo>
                  <a:lnTo>
                    <a:pt x="4494" y="1858"/>
                  </a:lnTo>
                  <a:lnTo>
                    <a:pt x="4494" y="1858"/>
                  </a:lnTo>
                  <a:lnTo>
                    <a:pt x="4513" y="1019"/>
                  </a:lnTo>
                  <a:lnTo>
                    <a:pt x="4553" y="201"/>
                  </a:lnTo>
                  <a:lnTo>
                    <a:pt x="4553" y="201"/>
                  </a:lnTo>
                  <a:lnTo>
                    <a:pt x="4174" y="241"/>
                  </a:lnTo>
                  <a:lnTo>
                    <a:pt x="3775" y="261"/>
                  </a:lnTo>
                  <a:lnTo>
                    <a:pt x="3395" y="280"/>
                  </a:lnTo>
                  <a:lnTo>
                    <a:pt x="2996" y="280"/>
                  </a:lnTo>
                  <a:lnTo>
                    <a:pt x="2996" y="280"/>
                  </a:lnTo>
                  <a:lnTo>
                    <a:pt x="2237" y="261"/>
                  </a:lnTo>
                  <a:lnTo>
                    <a:pt x="1478" y="201"/>
                  </a:lnTo>
                  <a:lnTo>
                    <a:pt x="739" y="1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47"/>
            <p:cNvSpPr/>
            <p:nvPr/>
          </p:nvSpPr>
          <p:spPr>
            <a:xfrm>
              <a:off x="879950" y="2589700"/>
              <a:ext cx="1335925" cy="1429275"/>
            </a:xfrm>
            <a:custGeom>
              <a:avLst/>
              <a:gdLst/>
              <a:ahLst/>
              <a:cxnLst/>
              <a:rect l="l" t="t" r="r" b="b"/>
              <a:pathLst>
                <a:path w="53437" h="57171" extrusionOk="0">
                  <a:moveTo>
                    <a:pt x="12261" y="0"/>
                  </a:moveTo>
                  <a:lnTo>
                    <a:pt x="11782" y="20"/>
                  </a:lnTo>
                  <a:lnTo>
                    <a:pt x="11303" y="60"/>
                  </a:lnTo>
                  <a:lnTo>
                    <a:pt x="10804" y="120"/>
                  </a:lnTo>
                  <a:lnTo>
                    <a:pt x="10305" y="200"/>
                  </a:lnTo>
                  <a:lnTo>
                    <a:pt x="9825" y="280"/>
                  </a:lnTo>
                  <a:lnTo>
                    <a:pt x="9346" y="399"/>
                  </a:lnTo>
                  <a:lnTo>
                    <a:pt x="8867" y="519"/>
                  </a:lnTo>
                  <a:lnTo>
                    <a:pt x="8388" y="659"/>
                  </a:lnTo>
                  <a:lnTo>
                    <a:pt x="7908" y="799"/>
                  </a:lnTo>
                  <a:lnTo>
                    <a:pt x="7449" y="979"/>
                  </a:lnTo>
                  <a:lnTo>
                    <a:pt x="6990" y="1158"/>
                  </a:lnTo>
                  <a:lnTo>
                    <a:pt x="6550" y="1358"/>
                  </a:lnTo>
                  <a:lnTo>
                    <a:pt x="6111" y="1578"/>
                  </a:lnTo>
                  <a:lnTo>
                    <a:pt x="5672" y="1817"/>
                  </a:lnTo>
                  <a:lnTo>
                    <a:pt x="5252" y="2057"/>
                  </a:lnTo>
                  <a:lnTo>
                    <a:pt x="4833" y="2336"/>
                  </a:lnTo>
                  <a:lnTo>
                    <a:pt x="4434" y="2616"/>
                  </a:lnTo>
                  <a:lnTo>
                    <a:pt x="4054" y="2896"/>
                  </a:lnTo>
                  <a:lnTo>
                    <a:pt x="3675" y="3215"/>
                  </a:lnTo>
                  <a:lnTo>
                    <a:pt x="3316" y="3535"/>
                  </a:lnTo>
                  <a:lnTo>
                    <a:pt x="2976" y="3874"/>
                  </a:lnTo>
                  <a:lnTo>
                    <a:pt x="2637" y="4213"/>
                  </a:lnTo>
                  <a:lnTo>
                    <a:pt x="2317" y="4593"/>
                  </a:lnTo>
                  <a:lnTo>
                    <a:pt x="2018" y="4972"/>
                  </a:lnTo>
                  <a:lnTo>
                    <a:pt x="1738" y="5352"/>
                  </a:lnTo>
                  <a:lnTo>
                    <a:pt x="1478" y="5771"/>
                  </a:lnTo>
                  <a:lnTo>
                    <a:pt x="1239" y="6190"/>
                  </a:lnTo>
                  <a:lnTo>
                    <a:pt x="1019" y="6610"/>
                  </a:lnTo>
                  <a:lnTo>
                    <a:pt x="800" y="7069"/>
                  </a:lnTo>
                  <a:lnTo>
                    <a:pt x="620" y="7528"/>
                  </a:lnTo>
                  <a:lnTo>
                    <a:pt x="460" y="7987"/>
                  </a:lnTo>
                  <a:lnTo>
                    <a:pt x="320" y="8487"/>
                  </a:lnTo>
                  <a:lnTo>
                    <a:pt x="200" y="8986"/>
                  </a:lnTo>
                  <a:lnTo>
                    <a:pt x="121" y="9485"/>
                  </a:lnTo>
                  <a:lnTo>
                    <a:pt x="41" y="10024"/>
                  </a:lnTo>
                  <a:lnTo>
                    <a:pt x="1" y="10563"/>
                  </a:lnTo>
                  <a:lnTo>
                    <a:pt x="1" y="11103"/>
                  </a:lnTo>
                  <a:lnTo>
                    <a:pt x="1" y="11622"/>
                  </a:lnTo>
                  <a:lnTo>
                    <a:pt x="41" y="12141"/>
                  </a:lnTo>
                  <a:lnTo>
                    <a:pt x="121" y="12660"/>
                  </a:lnTo>
                  <a:lnTo>
                    <a:pt x="200" y="13159"/>
                  </a:lnTo>
                  <a:lnTo>
                    <a:pt x="320" y="13659"/>
                  </a:lnTo>
                  <a:lnTo>
                    <a:pt x="460" y="14138"/>
                  </a:lnTo>
                  <a:lnTo>
                    <a:pt x="620" y="14617"/>
                  </a:lnTo>
                  <a:lnTo>
                    <a:pt x="819" y="15096"/>
                  </a:lnTo>
                  <a:lnTo>
                    <a:pt x="1019" y="15556"/>
                  </a:lnTo>
                  <a:lnTo>
                    <a:pt x="1259" y="15995"/>
                  </a:lnTo>
                  <a:lnTo>
                    <a:pt x="1498" y="16434"/>
                  </a:lnTo>
                  <a:lnTo>
                    <a:pt x="1778" y="16854"/>
                  </a:lnTo>
                  <a:lnTo>
                    <a:pt x="2077" y="17253"/>
                  </a:lnTo>
                  <a:lnTo>
                    <a:pt x="2377" y="17652"/>
                  </a:lnTo>
                  <a:lnTo>
                    <a:pt x="2716" y="18032"/>
                  </a:lnTo>
                  <a:lnTo>
                    <a:pt x="3056" y="18391"/>
                  </a:lnTo>
                  <a:lnTo>
                    <a:pt x="3435" y="18731"/>
                  </a:lnTo>
                  <a:lnTo>
                    <a:pt x="3815" y="19050"/>
                  </a:lnTo>
                  <a:lnTo>
                    <a:pt x="4214" y="19370"/>
                  </a:lnTo>
                  <a:lnTo>
                    <a:pt x="4633" y="19649"/>
                  </a:lnTo>
                  <a:lnTo>
                    <a:pt x="5053" y="19929"/>
                  </a:lnTo>
                  <a:lnTo>
                    <a:pt x="5512" y="20168"/>
                  </a:lnTo>
                  <a:lnTo>
                    <a:pt x="5971" y="20408"/>
                  </a:lnTo>
                  <a:lnTo>
                    <a:pt x="6431" y="20628"/>
                  </a:lnTo>
                  <a:lnTo>
                    <a:pt x="6930" y="20807"/>
                  </a:lnTo>
                  <a:lnTo>
                    <a:pt x="7429" y="20967"/>
                  </a:lnTo>
                  <a:lnTo>
                    <a:pt x="7928" y="21107"/>
                  </a:lnTo>
                  <a:lnTo>
                    <a:pt x="8447" y="21227"/>
                  </a:lnTo>
                  <a:lnTo>
                    <a:pt x="8987" y="21326"/>
                  </a:lnTo>
                  <a:lnTo>
                    <a:pt x="9606" y="21406"/>
                  </a:lnTo>
                  <a:lnTo>
                    <a:pt x="10225" y="21486"/>
                  </a:lnTo>
                  <a:lnTo>
                    <a:pt x="11483" y="21586"/>
                  </a:lnTo>
                  <a:lnTo>
                    <a:pt x="12761" y="21666"/>
                  </a:lnTo>
                  <a:lnTo>
                    <a:pt x="14039" y="21706"/>
                  </a:lnTo>
                  <a:lnTo>
                    <a:pt x="15297" y="21726"/>
                  </a:lnTo>
                  <a:lnTo>
                    <a:pt x="16575" y="21726"/>
                  </a:lnTo>
                  <a:lnTo>
                    <a:pt x="19091" y="21706"/>
                  </a:lnTo>
                  <a:lnTo>
                    <a:pt x="20668" y="21686"/>
                  </a:lnTo>
                  <a:lnTo>
                    <a:pt x="19889" y="22704"/>
                  </a:lnTo>
                  <a:lnTo>
                    <a:pt x="19131" y="23723"/>
                  </a:lnTo>
                  <a:lnTo>
                    <a:pt x="18392" y="24761"/>
                  </a:lnTo>
                  <a:lnTo>
                    <a:pt x="17673" y="25819"/>
                  </a:lnTo>
                  <a:lnTo>
                    <a:pt x="16754" y="27177"/>
                  </a:lnTo>
                  <a:lnTo>
                    <a:pt x="15836" y="28555"/>
                  </a:lnTo>
                  <a:lnTo>
                    <a:pt x="14937" y="29953"/>
                  </a:lnTo>
                  <a:lnTo>
                    <a:pt x="14498" y="30672"/>
                  </a:lnTo>
                  <a:lnTo>
                    <a:pt x="14059" y="31411"/>
                  </a:lnTo>
                  <a:lnTo>
                    <a:pt x="13639" y="32129"/>
                  </a:lnTo>
                  <a:lnTo>
                    <a:pt x="13260" y="32868"/>
                  </a:lnTo>
                  <a:lnTo>
                    <a:pt x="12880" y="33627"/>
                  </a:lnTo>
                  <a:lnTo>
                    <a:pt x="12521" y="34386"/>
                  </a:lnTo>
                  <a:lnTo>
                    <a:pt x="12202" y="35145"/>
                  </a:lnTo>
                  <a:lnTo>
                    <a:pt x="11902" y="35904"/>
                  </a:lnTo>
                  <a:lnTo>
                    <a:pt x="11622" y="36682"/>
                  </a:lnTo>
                  <a:lnTo>
                    <a:pt x="11403" y="37461"/>
                  </a:lnTo>
                  <a:lnTo>
                    <a:pt x="11203" y="38280"/>
                  </a:lnTo>
                  <a:lnTo>
                    <a:pt x="11063" y="39079"/>
                  </a:lnTo>
                  <a:lnTo>
                    <a:pt x="11003" y="39498"/>
                  </a:lnTo>
                  <a:lnTo>
                    <a:pt x="10963" y="39897"/>
                  </a:lnTo>
                  <a:lnTo>
                    <a:pt x="10924" y="40297"/>
                  </a:lnTo>
                  <a:lnTo>
                    <a:pt x="10904" y="40696"/>
                  </a:lnTo>
                  <a:lnTo>
                    <a:pt x="10904" y="41115"/>
                  </a:lnTo>
                  <a:lnTo>
                    <a:pt x="10904" y="41515"/>
                  </a:lnTo>
                  <a:lnTo>
                    <a:pt x="10924" y="41914"/>
                  </a:lnTo>
                  <a:lnTo>
                    <a:pt x="10943" y="42313"/>
                  </a:lnTo>
                  <a:lnTo>
                    <a:pt x="11003" y="42713"/>
                  </a:lnTo>
                  <a:lnTo>
                    <a:pt x="11043" y="43092"/>
                  </a:lnTo>
                  <a:lnTo>
                    <a:pt x="11123" y="43492"/>
                  </a:lnTo>
                  <a:lnTo>
                    <a:pt x="11203" y="43891"/>
                  </a:lnTo>
                  <a:lnTo>
                    <a:pt x="11303" y="44270"/>
                  </a:lnTo>
                  <a:lnTo>
                    <a:pt x="11403" y="44650"/>
                  </a:lnTo>
                  <a:lnTo>
                    <a:pt x="11523" y="45029"/>
                  </a:lnTo>
                  <a:lnTo>
                    <a:pt x="11662" y="45389"/>
                  </a:lnTo>
                  <a:lnTo>
                    <a:pt x="11802" y="45768"/>
                  </a:lnTo>
                  <a:lnTo>
                    <a:pt x="11982" y="46127"/>
                  </a:lnTo>
                  <a:lnTo>
                    <a:pt x="12142" y="46487"/>
                  </a:lnTo>
                  <a:lnTo>
                    <a:pt x="12341" y="46846"/>
                  </a:lnTo>
                  <a:lnTo>
                    <a:pt x="12541" y="47186"/>
                  </a:lnTo>
                  <a:lnTo>
                    <a:pt x="12761" y="47525"/>
                  </a:lnTo>
                  <a:lnTo>
                    <a:pt x="13000" y="47865"/>
                  </a:lnTo>
                  <a:lnTo>
                    <a:pt x="13240" y="48184"/>
                  </a:lnTo>
                  <a:lnTo>
                    <a:pt x="13499" y="48504"/>
                  </a:lnTo>
                  <a:lnTo>
                    <a:pt x="13779" y="48823"/>
                  </a:lnTo>
                  <a:lnTo>
                    <a:pt x="14059" y="49123"/>
                  </a:lnTo>
                  <a:lnTo>
                    <a:pt x="14358" y="49422"/>
                  </a:lnTo>
                  <a:lnTo>
                    <a:pt x="14957" y="49941"/>
                  </a:lnTo>
                  <a:lnTo>
                    <a:pt x="15556" y="50441"/>
                  </a:lnTo>
                  <a:lnTo>
                    <a:pt x="16195" y="50900"/>
                  </a:lnTo>
                  <a:lnTo>
                    <a:pt x="16854" y="51339"/>
                  </a:lnTo>
                  <a:lnTo>
                    <a:pt x="17533" y="51759"/>
                  </a:lnTo>
                  <a:lnTo>
                    <a:pt x="18232" y="52138"/>
                  </a:lnTo>
                  <a:lnTo>
                    <a:pt x="18951" y="52517"/>
                  </a:lnTo>
                  <a:lnTo>
                    <a:pt x="19670" y="52857"/>
                  </a:lnTo>
                  <a:lnTo>
                    <a:pt x="20409" y="53176"/>
                  </a:lnTo>
                  <a:lnTo>
                    <a:pt x="21147" y="53496"/>
                  </a:lnTo>
                  <a:lnTo>
                    <a:pt x="21906" y="53775"/>
                  </a:lnTo>
                  <a:lnTo>
                    <a:pt x="22645" y="54055"/>
                  </a:lnTo>
                  <a:lnTo>
                    <a:pt x="23404" y="54315"/>
                  </a:lnTo>
                  <a:lnTo>
                    <a:pt x="24163" y="54554"/>
                  </a:lnTo>
                  <a:lnTo>
                    <a:pt x="25660" y="55013"/>
                  </a:lnTo>
                  <a:lnTo>
                    <a:pt x="27138" y="55433"/>
                  </a:lnTo>
                  <a:lnTo>
                    <a:pt x="28675" y="55832"/>
                  </a:lnTo>
                  <a:lnTo>
                    <a:pt x="30253" y="56192"/>
                  </a:lnTo>
                  <a:lnTo>
                    <a:pt x="31052" y="56371"/>
                  </a:lnTo>
                  <a:lnTo>
                    <a:pt x="31850" y="56531"/>
                  </a:lnTo>
                  <a:lnTo>
                    <a:pt x="32669" y="56671"/>
                  </a:lnTo>
                  <a:lnTo>
                    <a:pt x="33488" y="56791"/>
                  </a:lnTo>
                  <a:lnTo>
                    <a:pt x="34307" y="56910"/>
                  </a:lnTo>
                  <a:lnTo>
                    <a:pt x="35125" y="57010"/>
                  </a:lnTo>
                  <a:lnTo>
                    <a:pt x="35944" y="57070"/>
                  </a:lnTo>
                  <a:lnTo>
                    <a:pt x="36763" y="57130"/>
                  </a:lnTo>
                  <a:lnTo>
                    <a:pt x="37581" y="57170"/>
                  </a:lnTo>
                  <a:lnTo>
                    <a:pt x="38400" y="57170"/>
                  </a:lnTo>
                  <a:lnTo>
                    <a:pt x="39199" y="57150"/>
                  </a:lnTo>
                  <a:lnTo>
                    <a:pt x="40018" y="57110"/>
                  </a:lnTo>
                  <a:lnTo>
                    <a:pt x="40816" y="57050"/>
                  </a:lnTo>
                  <a:lnTo>
                    <a:pt x="41615" y="56930"/>
                  </a:lnTo>
                  <a:lnTo>
                    <a:pt x="42394" y="56811"/>
                  </a:lnTo>
                  <a:lnTo>
                    <a:pt x="43173" y="56631"/>
                  </a:lnTo>
                  <a:lnTo>
                    <a:pt x="43931" y="56431"/>
                  </a:lnTo>
                  <a:lnTo>
                    <a:pt x="44690" y="56212"/>
                  </a:lnTo>
                  <a:lnTo>
                    <a:pt x="45429" y="55932"/>
                  </a:lnTo>
                  <a:lnTo>
                    <a:pt x="46148" y="55612"/>
                  </a:lnTo>
                  <a:lnTo>
                    <a:pt x="46847" y="55273"/>
                  </a:lnTo>
                  <a:lnTo>
                    <a:pt x="47546" y="54874"/>
                  </a:lnTo>
                  <a:lnTo>
                    <a:pt x="48205" y="54434"/>
                  </a:lnTo>
                  <a:lnTo>
                    <a:pt x="48544" y="54195"/>
                  </a:lnTo>
                  <a:lnTo>
                    <a:pt x="48864" y="53955"/>
                  </a:lnTo>
                  <a:lnTo>
                    <a:pt x="49183" y="53696"/>
                  </a:lnTo>
                  <a:lnTo>
                    <a:pt x="49503" y="53416"/>
                  </a:lnTo>
                  <a:lnTo>
                    <a:pt x="49802" y="53136"/>
                  </a:lnTo>
                  <a:lnTo>
                    <a:pt x="50102" y="52837"/>
                  </a:lnTo>
                  <a:lnTo>
                    <a:pt x="50381" y="52557"/>
                  </a:lnTo>
                  <a:lnTo>
                    <a:pt x="50641" y="52278"/>
                  </a:lnTo>
                  <a:lnTo>
                    <a:pt x="50880" y="51978"/>
                  </a:lnTo>
                  <a:lnTo>
                    <a:pt x="51120" y="51679"/>
                  </a:lnTo>
                  <a:lnTo>
                    <a:pt x="51360" y="51379"/>
                  </a:lnTo>
                  <a:lnTo>
                    <a:pt x="51559" y="51060"/>
                  </a:lnTo>
                  <a:lnTo>
                    <a:pt x="51759" y="50740"/>
                  </a:lnTo>
                  <a:lnTo>
                    <a:pt x="51959" y="50401"/>
                  </a:lnTo>
                  <a:lnTo>
                    <a:pt x="52138" y="50081"/>
                  </a:lnTo>
                  <a:lnTo>
                    <a:pt x="52318" y="49742"/>
                  </a:lnTo>
                  <a:lnTo>
                    <a:pt x="52478" y="49402"/>
                  </a:lnTo>
                  <a:lnTo>
                    <a:pt x="52618" y="49063"/>
                  </a:lnTo>
                  <a:lnTo>
                    <a:pt x="52757" y="48703"/>
                  </a:lnTo>
                  <a:lnTo>
                    <a:pt x="52877" y="48344"/>
                  </a:lnTo>
                  <a:lnTo>
                    <a:pt x="52977" y="47985"/>
                  </a:lnTo>
                  <a:lnTo>
                    <a:pt x="53077" y="47625"/>
                  </a:lnTo>
                  <a:lnTo>
                    <a:pt x="53157" y="47266"/>
                  </a:lnTo>
                  <a:lnTo>
                    <a:pt x="53237" y="46906"/>
                  </a:lnTo>
                  <a:lnTo>
                    <a:pt x="53297" y="46527"/>
                  </a:lnTo>
                  <a:lnTo>
                    <a:pt x="53356" y="46167"/>
                  </a:lnTo>
                  <a:lnTo>
                    <a:pt x="53396" y="45788"/>
                  </a:lnTo>
                  <a:lnTo>
                    <a:pt x="53416" y="45409"/>
                  </a:lnTo>
                  <a:lnTo>
                    <a:pt x="53436" y="45029"/>
                  </a:lnTo>
                  <a:lnTo>
                    <a:pt x="53436" y="44650"/>
                  </a:lnTo>
                  <a:lnTo>
                    <a:pt x="53416" y="44270"/>
                  </a:lnTo>
                  <a:lnTo>
                    <a:pt x="53396" y="43891"/>
                  </a:lnTo>
                  <a:lnTo>
                    <a:pt x="53356" y="43512"/>
                  </a:lnTo>
                  <a:lnTo>
                    <a:pt x="53317" y="43132"/>
                  </a:lnTo>
                  <a:lnTo>
                    <a:pt x="53257" y="42753"/>
                  </a:lnTo>
                  <a:lnTo>
                    <a:pt x="53177" y="42373"/>
                  </a:lnTo>
                  <a:lnTo>
                    <a:pt x="53097" y="41994"/>
                  </a:lnTo>
                  <a:lnTo>
                    <a:pt x="52997" y="41635"/>
                  </a:lnTo>
                  <a:lnTo>
                    <a:pt x="52857" y="41195"/>
                  </a:lnTo>
                  <a:lnTo>
                    <a:pt x="52718" y="40776"/>
                  </a:lnTo>
                  <a:lnTo>
                    <a:pt x="52558" y="40357"/>
                  </a:lnTo>
                  <a:lnTo>
                    <a:pt x="52398" y="39957"/>
                  </a:lnTo>
                  <a:lnTo>
                    <a:pt x="52218" y="39558"/>
                  </a:lnTo>
                  <a:lnTo>
                    <a:pt x="52039" y="39178"/>
                  </a:lnTo>
                  <a:lnTo>
                    <a:pt x="51839" y="38799"/>
                  </a:lnTo>
                  <a:lnTo>
                    <a:pt x="51619" y="38440"/>
                  </a:lnTo>
                  <a:lnTo>
                    <a:pt x="51400" y="38080"/>
                  </a:lnTo>
                  <a:lnTo>
                    <a:pt x="51160" y="37741"/>
                  </a:lnTo>
                  <a:lnTo>
                    <a:pt x="50920" y="37401"/>
                  </a:lnTo>
                  <a:lnTo>
                    <a:pt x="50681" y="37062"/>
                  </a:lnTo>
                  <a:lnTo>
                    <a:pt x="50421" y="36742"/>
                  </a:lnTo>
                  <a:lnTo>
                    <a:pt x="50142" y="36443"/>
                  </a:lnTo>
                  <a:lnTo>
                    <a:pt x="49862" y="36143"/>
                  </a:lnTo>
                  <a:lnTo>
                    <a:pt x="49582" y="35844"/>
                  </a:lnTo>
                  <a:lnTo>
                    <a:pt x="48983" y="35265"/>
                  </a:lnTo>
                  <a:lnTo>
                    <a:pt x="48344" y="34745"/>
                  </a:lnTo>
                  <a:lnTo>
                    <a:pt x="47685" y="34246"/>
                  </a:lnTo>
                  <a:lnTo>
                    <a:pt x="46987" y="33767"/>
                  </a:lnTo>
                  <a:lnTo>
                    <a:pt x="46288" y="33308"/>
                  </a:lnTo>
                  <a:lnTo>
                    <a:pt x="45549" y="32908"/>
                  </a:lnTo>
                  <a:lnTo>
                    <a:pt x="44790" y="32509"/>
                  </a:lnTo>
                  <a:lnTo>
                    <a:pt x="44011" y="32149"/>
                  </a:lnTo>
                  <a:lnTo>
                    <a:pt x="43213" y="31810"/>
                  </a:lnTo>
                  <a:lnTo>
                    <a:pt x="42414" y="31490"/>
                  </a:lnTo>
                  <a:lnTo>
                    <a:pt x="41575" y="31191"/>
                  </a:lnTo>
                  <a:lnTo>
                    <a:pt x="40756" y="30911"/>
                  </a:lnTo>
                  <a:lnTo>
                    <a:pt x="39918" y="30672"/>
                  </a:lnTo>
                  <a:lnTo>
                    <a:pt x="39079" y="30432"/>
                  </a:lnTo>
                  <a:lnTo>
                    <a:pt x="38220" y="30232"/>
                  </a:lnTo>
                  <a:lnTo>
                    <a:pt x="37362" y="30033"/>
                  </a:lnTo>
                  <a:lnTo>
                    <a:pt x="36523" y="29853"/>
                  </a:lnTo>
                  <a:lnTo>
                    <a:pt x="35664" y="29693"/>
                  </a:lnTo>
                  <a:lnTo>
                    <a:pt x="34826" y="29534"/>
                  </a:lnTo>
                  <a:lnTo>
                    <a:pt x="33987" y="29394"/>
                  </a:lnTo>
                  <a:lnTo>
                    <a:pt x="32350" y="29174"/>
                  </a:lnTo>
                  <a:lnTo>
                    <a:pt x="30752" y="28974"/>
                  </a:lnTo>
                  <a:lnTo>
                    <a:pt x="30553" y="28954"/>
                  </a:lnTo>
                  <a:lnTo>
                    <a:pt x="30632" y="28954"/>
                  </a:lnTo>
                  <a:lnTo>
                    <a:pt x="30712" y="28915"/>
                  </a:lnTo>
                  <a:lnTo>
                    <a:pt x="30792" y="28835"/>
                  </a:lnTo>
                  <a:lnTo>
                    <a:pt x="30852" y="28735"/>
                  </a:lnTo>
                  <a:lnTo>
                    <a:pt x="30932" y="28615"/>
                  </a:lnTo>
                  <a:lnTo>
                    <a:pt x="30972" y="28475"/>
                  </a:lnTo>
                  <a:lnTo>
                    <a:pt x="31072" y="28096"/>
                  </a:lnTo>
                  <a:lnTo>
                    <a:pt x="31152" y="27657"/>
                  </a:lnTo>
                  <a:lnTo>
                    <a:pt x="31211" y="27157"/>
                  </a:lnTo>
                  <a:lnTo>
                    <a:pt x="31251" y="26618"/>
                  </a:lnTo>
                  <a:lnTo>
                    <a:pt x="31271" y="26059"/>
                  </a:lnTo>
                  <a:lnTo>
                    <a:pt x="31311" y="24921"/>
                  </a:lnTo>
                  <a:lnTo>
                    <a:pt x="31291" y="23882"/>
                  </a:lnTo>
                  <a:lnTo>
                    <a:pt x="31271" y="22565"/>
                  </a:lnTo>
                  <a:lnTo>
                    <a:pt x="31271" y="21366"/>
                  </a:lnTo>
                  <a:lnTo>
                    <a:pt x="31251" y="20168"/>
                  </a:lnTo>
                  <a:lnTo>
                    <a:pt x="31192" y="18970"/>
                  </a:lnTo>
                  <a:lnTo>
                    <a:pt x="31112" y="17772"/>
                  </a:lnTo>
                  <a:lnTo>
                    <a:pt x="30972" y="16594"/>
                  </a:lnTo>
                  <a:lnTo>
                    <a:pt x="30912" y="15995"/>
                  </a:lnTo>
                  <a:lnTo>
                    <a:pt x="30812" y="15416"/>
                  </a:lnTo>
                  <a:lnTo>
                    <a:pt x="30712" y="14837"/>
                  </a:lnTo>
                  <a:lnTo>
                    <a:pt x="30592" y="14258"/>
                  </a:lnTo>
                  <a:lnTo>
                    <a:pt x="30473" y="13698"/>
                  </a:lnTo>
                  <a:lnTo>
                    <a:pt x="30333" y="13119"/>
                  </a:lnTo>
                  <a:lnTo>
                    <a:pt x="30173" y="12560"/>
                  </a:lnTo>
                  <a:lnTo>
                    <a:pt x="29993" y="12021"/>
                  </a:lnTo>
                  <a:lnTo>
                    <a:pt x="29814" y="11462"/>
                  </a:lnTo>
                  <a:lnTo>
                    <a:pt x="29614" y="10923"/>
                  </a:lnTo>
                  <a:lnTo>
                    <a:pt x="29394" y="10384"/>
                  </a:lnTo>
                  <a:lnTo>
                    <a:pt x="29155" y="9865"/>
                  </a:lnTo>
                  <a:lnTo>
                    <a:pt x="28895" y="9345"/>
                  </a:lnTo>
                  <a:lnTo>
                    <a:pt x="28616" y="8846"/>
                  </a:lnTo>
                  <a:lnTo>
                    <a:pt x="28316" y="8327"/>
                  </a:lnTo>
                  <a:lnTo>
                    <a:pt x="27997" y="7848"/>
                  </a:lnTo>
                  <a:lnTo>
                    <a:pt x="27657" y="7368"/>
                  </a:lnTo>
                  <a:lnTo>
                    <a:pt x="27278" y="6889"/>
                  </a:lnTo>
                  <a:lnTo>
                    <a:pt x="26898" y="6430"/>
                  </a:lnTo>
                  <a:lnTo>
                    <a:pt x="26499" y="5971"/>
                  </a:lnTo>
                  <a:lnTo>
                    <a:pt x="26060" y="5531"/>
                  </a:lnTo>
                  <a:lnTo>
                    <a:pt x="25600" y="5092"/>
                  </a:lnTo>
                  <a:lnTo>
                    <a:pt x="24862" y="4473"/>
                  </a:lnTo>
                  <a:lnTo>
                    <a:pt x="24103" y="3874"/>
                  </a:lnTo>
                  <a:lnTo>
                    <a:pt x="23304" y="3315"/>
                  </a:lnTo>
                  <a:lnTo>
                    <a:pt x="22485" y="2796"/>
                  </a:lnTo>
                  <a:lnTo>
                    <a:pt x="21627" y="2296"/>
                  </a:lnTo>
                  <a:lnTo>
                    <a:pt x="20768" y="1857"/>
                  </a:lnTo>
                  <a:lnTo>
                    <a:pt x="19869" y="1458"/>
                  </a:lnTo>
                  <a:lnTo>
                    <a:pt x="19410" y="1278"/>
                  </a:lnTo>
                  <a:lnTo>
                    <a:pt x="18951" y="1098"/>
                  </a:lnTo>
                  <a:lnTo>
                    <a:pt x="18492" y="939"/>
                  </a:lnTo>
                  <a:lnTo>
                    <a:pt x="18032" y="799"/>
                  </a:lnTo>
                  <a:lnTo>
                    <a:pt x="17553" y="659"/>
                  </a:lnTo>
                  <a:lnTo>
                    <a:pt x="17094" y="539"/>
                  </a:lnTo>
                  <a:lnTo>
                    <a:pt x="16615" y="419"/>
                  </a:lnTo>
                  <a:lnTo>
                    <a:pt x="16135" y="320"/>
                  </a:lnTo>
                  <a:lnTo>
                    <a:pt x="15656" y="240"/>
                  </a:lnTo>
                  <a:lnTo>
                    <a:pt x="15177" y="160"/>
                  </a:lnTo>
                  <a:lnTo>
                    <a:pt x="14698" y="100"/>
                  </a:lnTo>
                  <a:lnTo>
                    <a:pt x="14218" y="40"/>
                  </a:lnTo>
                  <a:lnTo>
                    <a:pt x="13719" y="20"/>
                  </a:lnTo>
                  <a:lnTo>
                    <a:pt x="132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47"/>
            <p:cNvSpPr/>
            <p:nvPr/>
          </p:nvSpPr>
          <p:spPr>
            <a:xfrm>
              <a:off x="879950" y="2589700"/>
              <a:ext cx="1335925" cy="1429275"/>
            </a:xfrm>
            <a:custGeom>
              <a:avLst/>
              <a:gdLst/>
              <a:ahLst/>
              <a:cxnLst/>
              <a:rect l="l" t="t" r="r" b="b"/>
              <a:pathLst>
                <a:path w="53437" h="57171" fill="none" extrusionOk="0">
                  <a:moveTo>
                    <a:pt x="52997" y="41635"/>
                  </a:moveTo>
                  <a:lnTo>
                    <a:pt x="52997" y="41635"/>
                  </a:lnTo>
                  <a:lnTo>
                    <a:pt x="52857" y="41195"/>
                  </a:lnTo>
                  <a:lnTo>
                    <a:pt x="52718" y="40776"/>
                  </a:lnTo>
                  <a:lnTo>
                    <a:pt x="52558" y="40357"/>
                  </a:lnTo>
                  <a:lnTo>
                    <a:pt x="52398" y="39957"/>
                  </a:lnTo>
                  <a:lnTo>
                    <a:pt x="52218" y="39558"/>
                  </a:lnTo>
                  <a:lnTo>
                    <a:pt x="52039" y="39178"/>
                  </a:lnTo>
                  <a:lnTo>
                    <a:pt x="51839" y="38799"/>
                  </a:lnTo>
                  <a:lnTo>
                    <a:pt x="51619" y="38440"/>
                  </a:lnTo>
                  <a:lnTo>
                    <a:pt x="51400" y="38080"/>
                  </a:lnTo>
                  <a:lnTo>
                    <a:pt x="51160" y="37741"/>
                  </a:lnTo>
                  <a:lnTo>
                    <a:pt x="50920" y="37401"/>
                  </a:lnTo>
                  <a:lnTo>
                    <a:pt x="50681" y="37062"/>
                  </a:lnTo>
                  <a:lnTo>
                    <a:pt x="50421" y="36742"/>
                  </a:lnTo>
                  <a:lnTo>
                    <a:pt x="50142" y="36443"/>
                  </a:lnTo>
                  <a:lnTo>
                    <a:pt x="49862" y="36143"/>
                  </a:lnTo>
                  <a:lnTo>
                    <a:pt x="49582" y="35844"/>
                  </a:lnTo>
                  <a:lnTo>
                    <a:pt x="48983" y="35265"/>
                  </a:lnTo>
                  <a:lnTo>
                    <a:pt x="48344" y="34745"/>
                  </a:lnTo>
                  <a:lnTo>
                    <a:pt x="47685" y="34246"/>
                  </a:lnTo>
                  <a:lnTo>
                    <a:pt x="46987" y="33767"/>
                  </a:lnTo>
                  <a:lnTo>
                    <a:pt x="46288" y="33308"/>
                  </a:lnTo>
                  <a:lnTo>
                    <a:pt x="45549" y="32908"/>
                  </a:lnTo>
                  <a:lnTo>
                    <a:pt x="44790" y="32509"/>
                  </a:lnTo>
                  <a:lnTo>
                    <a:pt x="44011" y="32149"/>
                  </a:lnTo>
                  <a:lnTo>
                    <a:pt x="43213" y="31810"/>
                  </a:lnTo>
                  <a:lnTo>
                    <a:pt x="42414" y="31490"/>
                  </a:lnTo>
                  <a:lnTo>
                    <a:pt x="41575" y="31191"/>
                  </a:lnTo>
                  <a:lnTo>
                    <a:pt x="40756" y="30911"/>
                  </a:lnTo>
                  <a:lnTo>
                    <a:pt x="39918" y="30672"/>
                  </a:lnTo>
                  <a:lnTo>
                    <a:pt x="39079" y="30432"/>
                  </a:lnTo>
                  <a:lnTo>
                    <a:pt x="38220" y="30232"/>
                  </a:lnTo>
                  <a:lnTo>
                    <a:pt x="37362" y="30033"/>
                  </a:lnTo>
                  <a:lnTo>
                    <a:pt x="36523" y="29853"/>
                  </a:lnTo>
                  <a:lnTo>
                    <a:pt x="35664" y="29693"/>
                  </a:lnTo>
                  <a:lnTo>
                    <a:pt x="34826" y="29534"/>
                  </a:lnTo>
                  <a:lnTo>
                    <a:pt x="33987" y="29394"/>
                  </a:lnTo>
                  <a:lnTo>
                    <a:pt x="32350" y="29174"/>
                  </a:lnTo>
                  <a:lnTo>
                    <a:pt x="30752" y="28974"/>
                  </a:lnTo>
                  <a:lnTo>
                    <a:pt x="30752" y="28974"/>
                  </a:lnTo>
                  <a:lnTo>
                    <a:pt x="30553" y="28954"/>
                  </a:lnTo>
                  <a:lnTo>
                    <a:pt x="30553" y="28954"/>
                  </a:lnTo>
                  <a:lnTo>
                    <a:pt x="30632" y="28954"/>
                  </a:lnTo>
                  <a:lnTo>
                    <a:pt x="30712" y="28915"/>
                  </a:lnTo>
                  <a:lnTo>
                    <a:pt x="30792" y="28835"/>
                  </a:lnTo>
                  <a:lnTo>
                    <a:pt x="30852" y="28735"/>
                  </a:lnTo>
                  <a:lnTo>
                    <a:pt x="30932" y="28615"/>
                  </a:lnTo>
                  <a:lnTo>
                    <a:pt x="30972" y="28475"/>
                  </a:lnTo>
                  <a:lnTo>
                    <a:pt x="31072" y="28096"/>
                  </a:lnTo>
                  <a:lnTo>
                    <a:pt x="31152" y="27657"/>
                  </a:lnTo>
                  <a:lnTo>
                    <a:pt x="31211" y="27157"/>
                  </a:lnTo>
                  <a:lnTo>
                    <a:pt x="31251" y="26618"/>
                  </a:lnTo>
                  <a:lnTo>
                    <a:pt x="31271" y="26059"/>
                  </a:lnTo>
                  <a:lnTo>
                    <a:pt x="31311" y="24921"/>
                  </a:lnTo>
                  <a:lnTo>
                    <a:pt x="31291" y="23882"/>
                  </a:lnTo>
                  <a:lnTo>
                    <a:pt x="31271" y="22565"/>
                  </a:lnTo>
                  <a:lnTo>
                    <a:pt x="31271" y="22565"/>
                  </a:lnTo>
                  <a:lnTo>
                    <a:pt x="31271" y="21366"/>
                  </a:lnTo>
                  <a:lnTo>
                    <a:pt x="31251" y="20168"/>
                  </a:lnTo>
                  <a:lnTo>
                    <a:pt x="31192" y="18970"/>
                  </a:lnTo>
                  <a:lnTo>
                    <a:pt x="31112" y="17772"/>
                  </a:lnTo>
                  <a:lnTo>
                    <a:pt x="30972" y="16594"/>
                  </a:lnTo>
                  <a:lnTo>
                    <a:pt x="30912" y="15995"/>
                  </a:lnTo>
                  <a:lnTo>
                    <a:pt x="30812" y="15416"/>
                  </a:lnTo>
                  <a:lnTo>
                    <a:pt x="30712" y="14837"/>
                  </a:lnTo>
                  <a:lnTo>
                    <a:pt x="30592" y="14258"/>
                  </a:lnTo>
                  <a:lnTo>
                    <a:pt x="30473" y="13698"/>
                  </a:lnTo>
                  <a:lnTo>
                    <a:pt x="30333" y="13119"/>
                  </a:lnTo>
                  <a:lnTo>
                    <a:pt x="30173" y="12560"/>
                  </a:lnTo>
                  <a:lnTo>
                    <a:pt x="29993" y="12021"/>
                  </a:lnTo>
                  <a:lnTo>
                    <a:pt x="29814" y="11462"/>
                  </a:lnTo>
                  <a:lnTo>
                    <a:pt x="29614" y="10923"/>
                  </a:lnTo>
                  <a:lnTo>
                    <a:pt x="29394" y="10384"/>
                  </a:lnTo>
                  <a:lnTo>
                    <a:pt x="29155" y="9865"/>
                  </a:lnTo>
                  <a:lnTo>
                    <a:pt x="28895" y="9345"/>
                  </a:lnTo>
                  <a:lnTo>
                    <a:pt x="28616" y="8846"/>
                  </a:lnTo>
                  <a:lnTo>
                    <a:pt x="28316" y="8327"/>
                  </a:lnTo>
                  <a:lnTo>
                    <a:pt x="27997" y="7848"/>
                  </a:lnTo>
                  <a:lnTo>
                    <a:pt x="27657" y="7368"/>
                  </a:lnTo>
                  <a:lnTo>
                    <a:pt x="27278" y="6889"/>
                  </a:lnTo>
                  <a:lnTo>
                    <a:pt x="26898" y="6430"/>
                  </a:lnTo>
                  <a:lnTo>
                    <a:pt x="26499" y="5971"/>
                  </a:lnTo>
                  <a:lnTo>
                    <a:pt x="26060" y="5531"/>
                  </a:lnTo>
                  <a:lnTo>
                    <a:pt x="25600" y="5092"/>
                  </a:lnTo>
                  <a:lnTo>
                    <a:pt x="25600" y="5092"/>
                  </a:lnTo>
                  <a:lnTo>
                    <a:pt x="24862" y="4473"/>
                  </a:lnTo>
                  <a:lnTo>
                    <a:pt x="24103" y="3874"/>
                  </a:lnTo>
                  <a:lnTo>
                    <a:pt x="23304" y="3315"/>
                  </a:lnTo>
                  <a:lnTo>
                    <a:pt x="22485" y="2796"/>
                  </a:lnTo>
                  <a:lnTo>
                    <a:pt x="21627" y="2296"/>
                  </a:lnTo>
                  <a:lnTo>
                    <a:pt x="20768" y="1857"/>
                  </a:lnTo>
                  <a:lnTo>
                    <a:pt x="19869" y="1458"/>
                  </a:lnTo>
                  <a:lnTo>
                    <a:pt x="19410" y="1278"/>
                  </a:lnTo>
                  <a:lnTo>
                    <a:pt x="18951" y="1098"/>
                  </a:lnTo>
                  <a:lnTo>
                    <a:pt x="18492" y="939"/>
                  </a:lnTo>
                  <a:lnTo>
                    <a:pt x="18032" y="799"/>
                  </a:lnTo>
                  <a:lnTo>
                    <a:pt x="17553" y="659"/>
                  </a:lnTo>
                  <a:lnTo>
                    <a:pt x="17094" y="539"/>
                  </a:lnTo>
                  <a:lnTo>
                    <a:pt x="16615" y="419"/>
                  </a:lnTo>
                  <a:lnTo>
                    <a:pt x="16135" y="320"/>
                  </a:lnTo>
                  <a:lnTo>
                    <a:pt x="15656" y="240"/>
                  </a:lnTo>
                  <a:lnTo>
                    <a:pt x="15177" y="160"/>
                  </a:lnTo>
                  <a:lnTo>
                    <a:pt x="14698" y="100"/>
                  </a:lnTo>
                  <a:lnTo>
                    <a:pt x="14218" y="40"/>
                  </a:lnTo>
                  <a:lnTo>
                    <a:pt x="13719" y="20"/>
                  </a:lnTo>
                  <a:lnTo>
                    <a:pt x="13240" y="0"/>
                  </a:lnTo>
                  <a:lnTo>
                    <a:pt x="12761" y="0"/>
                  </a:lnTo>
                  <a:lnTo>
                    <a:pt x="12261" y="0"/>
                  </a:lnTo>
                  <a:lnTo>
                    <a:pt x="11782" y="20"/>
                  </a:lnTo>
                  <a:lnTo>
                    <a:pt x="11303" y="60"/>
                  </a:lnTo>
                  <a:lnTo>
                    <a:pt x="11303" y="60"/>
                  </a:lnTo>
                  <a:lnTo>
                    <a:pt x="10804" y="120"/>
                  </a:lnTo>
                  <a:lnTo>
                    <a:pt x="10305" y="200"/>
                  </a:lnTo>
                  <a:lnTo>
                    <a:pt x="9825" y="280"/>
                  </a:lnTo>
                  <a:lnTo>
                    <a:pt x="9346" y="399"/>
                  </a:lnTo>
                  <a:lnTo>
                    <a:pt x="8867" y="519"/>
                  </a:lnTo>
                  <a:lnTo>
                    <a:pt x="8388" y="659"/>
                  </a:lnTo>
                  <a:lnTo>
                    <a:pt x="7908" y="799"/>
                  </a:lnTo>
                  <a:lnTo>
                    <a:pt x="7449" y="979"/>
                  </a:lnTo>
                  <a:lnTo>
                    <a:pt x="6990" y="1158"/>
                  </a:lnTo>
                  <a:lnTo>
                    <a:pt x="6550" y="1358"/>
                  </a:lnTo>
                  <a:lnTo>
                    <a:pt x="6111" y="1578"/>
                  </a:lnTo>
                  <a:lnTo>
                    <a:pt x="5672" y="1817"/>
                  </a:lnTo>
                  <a:lnTo>
                    <a:pt x="5252" y="2057"/>
                  </a:lnTo>
                  <a:lnTo>
                    <a:pt x="4833" y="2336"/>
                  </a:lnTo>
                  <a:lnTo>
                    <a:pt x="4434" y="2616"/>
                  </a:lnTo>
                  <a:lnTo>
                    <a:pt x="4054" y="2896"/>
                  </a:lnTo>
                  <a:lnTo>
                    <a:pt x="3675" y="3215"/>
                  </a:lnTo>
                  <a:lnTo>
                    <a:pt x="3316" y="3535"/>
                  </a:lnTo>
                  <a:lnTo>
                    <a:pt x="2976" y="3874"/>
                  </a:lnTo>
                  <a:lnTo>
                    <a:pt x="2637" y="4213"/>
                  </a:lnTo>
                  <a:lnTo>
                    <a:pt x="2317" y="4593"/>
                  </a:lnTo>
                  <a:lnTo>
                    <a:pt x="2018" y="4972"/>
                  </a:lnTo>
                  <a:lnTo>
                    <a:pt x="1738" y="5352"/>
                  </a:lnTo>
                  <a:lnTo>
                    <a:pt x="1478" y="5771"/>
                  </a:lnTo>
                  <a:lnTo>
                    <a:pt x="1239" y="6190"/>
                  </a:lnTo>
                  <a:lnTo>
                    <a:pt x="1019" y="6610"/>
                  </a:lnTo>
                  <a:lnTo>
                    <a:pt x="800" y="7069"/>
                  </a:lnTo>
                  <a:lnTo>
                    <a:pt x="620" y="7528"/>
                  </a:lnTo>
                  <a:lnTo>
                    <a:pt x="460" y="7987"/>
                  </a:lnTo>
                  <a:lnTo>
                    <a:pt x="320" y="8487"/>
                  </a:lnTo>
                  <a:lnTo>
                    <a:pt x="200" y="8986"/>
                  </a:lnTo>
                  <a:lnTo>
                    <a:pt x="121" y="9485"/>
                  </a:lnTo>
                  <a:lnTo>
                    <a:pt x="121" y="9485"/>
                  </a:lnTo>
                  <a:lnTo>
                    <a:pt x="41" y="10024"/>
                  </a:lnTo>
                  <a:lnTo>
                    <a:pt x="1" y="10563"/>
                  </a:lnTo>
                  <a:lnTo>
                    <a:pt x="1" y="11103"/>
                  </a:lnTo>
                  <a:lnTo>
                    <a:pt x="1" y="11622"/>
                  </a:lnTo>
                  <a:lnTo>
                    <a:pt x="41" y="12141"/>
                  </a:lnTo>
                  <a:lnTo>
                    <a:pt x="121" y="12660"/>
                  </a:lnTo>
                  <a:lnTo>
                    <a:pt x="200" y="13159"/>
                  </a:lnTo>
                  <a:lnTo>
                    <a:pt x="320" y="13659"/>
                  </a:lnTo>
                  <a:lnTo>
                    <a:pt x="460" y="14138"/>
                  </a:lnTo>
                  <a:lnTo>
                    <a:pt x="620" y="14617"/>
                  </a:lnTo>
                  <a:lnTo>
                    <a:pt x="819" y="15096"/>
                  </a:lnTo>
                  <a:lnTo>
                    <a:pt x="1019" y="15556"/>
                  </a:lnTo>
                  <a:lnTo>
                    <a:pt x="1259" y="15995"/>
                  </a:lnTo>
                  <a:lnTo>
                    <a:pt x="1498" y="16434"/>
                  </a:lnTo>
                  <a:lnTo>
                    <a:pt x="1778" y="16854"/>
                  </a:lnTo>
                  <a:lnTo>
                    <a:pt x="2077" y="17253"/>
                  </a:lnTo>
                  <a:lnTo>
                    <a:pt x="2377" y="17652"/>
                  </a:lnTo>
                  <a:lnTo>
                    <a:pt x="2716" y="18032"/>
                  </a:lnTo>
                  <a:lnTo>
                    <a:pt x="3056" y="18391"/>
                  </a:lnTo>
                  <a:lnTo>
                    <a:pt x="3435" y="18731"/>
                  </a:lnTo>
                  <a:lnTo>
                    <a:pt x="3815" y="19050"/>
                  </a:lnTo>
                  <a:lnTo>
                    <a:pt x="4214" y="19370"/>
                  </a:lnTo>
                  <a:lnTo>
                    <a:pt x="4633" y="19649"/>
                  </a:lnTo>
                  <a:lnTo>
                    <a:pt x="5053" y="19929"/>
                  </a:lnTo>
                  <a:lnTo>
                    <a:pt x="5512" y="20168"/>
                  </a:lnTo>
                  <a:lnTo>
                    <a:pt x="5971" y="20408"/>
                  </a:lnTo>
                  <a:lnTo>
                    <a:pt x="6431" y="20628"/>
                  </a:lnTo>
                  <a:lnTo>
                    <a:pt x="6930" y="20807"/>
                  </a:lnTo>
                  <a:lnTo>
                    <a:pt x="7429" y="20967"/>
                  </a:lnTo>
                  <a:lnTo>
                    <a:pt x="7928" y="21107"/>
                  </a:lnTo>
                  <a:lnTo>
                    <a:pt x="8447" y="21227"/>
                  </a:lnTo>
                  <a:lnTo>
                    <a:pt x="8987" y="21326"/>
                  </a:lnTo>
                  <a:lnTo>
                    <a:pt x="8987" y="21326"/>
                  </a:lnTo>
                  <a:lnTo>
                    <a:pt x="9606" y="21406"/>
                  </a:lnTo>
                  <a:lnTo>
                    <a:pt x="10225" y="21486"/>
                  </a:lnTo>
                  <a:lnTo>
                    <a:pt x="11483" y="21586"/>
                  </a:lnTo>
                  <a:lnTo>
                    <a:pt x="12761" y="21666"/>
                  </a:lnTo>
                  <a:lnTo>
                    <a:pt x="14039" y="21706"/>
                  </a:lnTo>
                  <a:lnTo>
                    <a:pt x="15297" y="21726"/>
                  </a:lnTo>
                  <a:lnTo>
                    <a:pt x="16575" y="21726"/>
                  </a:lnTo>
                  <a:lnTo>
                    <a:pt x="19091" y="21706"/>
                  </a:lnTo>
                  <a:lnTo>
                    <a:pt x="19091" y="21706"/>
                  </a:lnTo>
                  <a:lnTo>
                    <a:pt x="20668" y="21686"/>
                  </a:lnTo>
                  <a:lnTo>
                    <a:pt x="20668" y="21686"/>
                  </a:lnTo>
                  <a:lnTo>
                    <a:pt x="19889" y="22704"/>
                  </a:lnTo>
                  <a:lnTo>
                    <a:pt x="19131" y="23723"/>
                  </a:lnTo>
                  <a:lnTo>
                    <a:pt x="18392" y="24761"/>
                  </a:lnTo>
                  <a:lnTo>
                    <a:pt x="17673" y="25819"/>
                  </a:lnTo>
                  <a:lnTo>
                    <a:pt x="17673" y="25819"/>
                  </a:lnTo>
                  <a:lnTo>
                    <a:pt x="16754" y="27177"/>
                  </a:lnTo>
                  <a:lnTo>
                    <a:pt x="15836" y="28555"/>
                  </a:lnTo>
                  <a:lnTo>
                    <a:pt x="14937" y="29953"/>
                  </a:lnTo>
                  <a:lnTo>
                    <a:pt x="14498" y="30672"/>
                  </a:lnTo>
                  <a:lnTo>
                    <a:pt x="14059" y="31411"/>
                  </a:lnTo>
                  <a:lnTo>
                    <a:pt x="13639" y="32129"/>
                  </a:lnTo>
                  <a:lnTo>
                    <a:pt x="13260" y="32868"/>
                  </a:lnTo>
                  <a:lnTo>
                    <a:pt x="12880" y="33627"/>
                  </a:lnTo>
                  <a:lnTo>
                    <a:pt x="12521" y="34386"/>
                  </a:lnTo>
                  <a:lnTo>
                    <a:pt x="12202" y="35145"/>
                  </a:lnTo>
                  <a:lnTo>
                    <a:pt x="11902" y="35904"/>
                  </a:lnTo>
                  <a:lnTo>
                    <a:pt x="11622" y="36682"/>
                  </a:lnTo>
                  <a:lnTo>
                    <a:pt x="11403" y="37461"/>
                  </a:lnTo>
                  <a:lnTo>
                    <a:pt x="11403" y="37461"/>
                  </a:lnTo>
                  <a:lnTo>
                    <a:pt x="11203" y="38280"/>
                  </a:lnTo>
                  <a:lnTo>
                    <a:pt x="11063" y="39079"/>
                  </a:lnTo>
                  <a:lnTo>
                    <a:pt x="11003" y="39498"/>
                  </a:lnTo>
                  <a:lnTo>
                    <a:pt x="10963" y="39897"/>
                  </a:lnTo>
                  <a:lnTo>
                    <a:pt x="10924" y="40297"/>
                  </a:lnTo>
                  <a:lnTo>
                    <a:pt x="10904" y="40696"/>
                  </a:lnTo>
                  <a:lnTo>
                    <a:pt x="10904" y="41115"/>
                  </a:lnTo>
                  <a:lnTo>
                    <a:pt x="10904" y="41515"/>
                  </a:lnTo>
                  <a:lnTo>
                    <a:pt x="10924" y="41914"/>
                  </a:lnTo>
                  <a:lnTo>
                    <a:pt x="10943" y="42313"/>
                  </a:lnTo>
                  <a:lnTo>
                    <a:pt x="11003" y="42713"/>
                  </a:lnTo>
                  <a:lnTo>
                    <a:pt x="11043" y="43092"/>
                  </a:lnTo>
                  <a:lnTo>
                    <a:pt x="11123" y="43492"/>
                  </a:lnTo>
                  <a:lnTo>
                    <a:pt x="11203" y="43891"/>
                  </a:lnTo>
                  <a:lnTo>
                    <a:pt x="11303" y="44270"/>
                  </a:lnTo>
                  <a:lnTo>
                    <a:pt x="11403" y="44650"/>
                  </a:lnTo>
                  <a:lnTo>
                    <a:pt x="11523" y="45029"/>
                  </a:lnTo>
                  <a:lnTo>
                    <a:pt x="11662" y="45389"/>
                  </a:lnTo>
                  <a:lnTo>
                    <a:pt x="11802" y="45768"/>
                  </a:lnTo>
                  <a:lnTo>
                    <a:pt x="11982" y="46127"/>
                  </a:lnTo>
                  <a:lnTo>
                    <a:pt x="12142" y="46487"/>
                  </a:lnTo>
                  <a:lnTo>
                    <a:pt x="12341" y="46846"/>
                  </a:lnTo>
                  <a:lnTo>
                    <a:pt x="12541" y="47186"/>
                  </a:lnTo>
                  <a:lnTo>
                    <a:pt x="12761" y="47525"/>
                  </a:lnTo>
                  <a:lnTo>
                    <a:pt x="13000" y="47865"/>
                  </a:lnTo>
                  <a:lnTo>
                    <a:pt x="13240" y="48184"/>
                  </a:lnTo>
                  <a:lnTo>
                    <a:pt x="13499" y="48504"/>
                  </a:lnTo>
                  <a:lnTo>
                    <a:pt x="13779" y="48823"/>
                  </a:lnTo>
                  <a:lnTo>
                    <a:pt x="14059" y="49123"/>
                  </a:lnTo>
                  <a:lnTo>
                    <a:pt x="14358" y="49422"/>
                  </a:lnTo>
                  <a:lnTo>
                    <a:pt x="14358" y="49422"/>
                  </a:lnTo>
                  <a:lnTo>
                    <a:pt x="14957" y="49941"/>
                  </a:lnTo>
                  <a:lnTo>
                    <a:pt x="15556" y="50441"/>
                  </a:lnTo>
                  <a:lnTo>
                    <a:pt x="16195" y="50900"/>
                  </a:lnTo>
                  <a:lnTo>
                    <a:pt x="16854" y="51339"/>
                  </a:lnTo>
                  <a:lnTo>
                    <a:pt x="17533" y="51759"/>
                  </a:lnTo>
                  <a:lnTo>
                    <a:pt x="18232" y="52138"/>
                  </a:lnTo>
                  <a:lnTo>
                    <a:pt x="18951" y="52517"/>
                  </a:lnTo>
                  <a:lnTo>
                    <a:pt x="19670" y="52857"/>
                  </a:lnTo>
                  <a:lnTo>
                    <a:pt x="20409" y="53176"/>
                  </a:lnTo>
                  <a:lnTo>
                    <a:pt x="21147" y="53496"/>
                  </a:lnTo>
                  <a:lnTo>
                    <a:pt x="21906" y="53775"/>
                  </a:lnTo>
                  <a:lnTo>
                    <a:pt x="22645" y="54055"/>
                  </a:lnTo>
                  <a:lnTo>
                    <a:pt x="23404" y="54315"/>
                  </a:lnTo>
                  <a:lnTo>
                    <a:pt x="24163" y="54554"/>
                  </a:lnTo>
                  <a:lnTo>
                    <a:pt x="25660" y="55013"/>
                  </a:lnTo>
                  <a:lnTo>
                    <a:pt x="25660" y="55013"/>
                  </a:lnTo>
                  <a:lnTo>
                    <a:pt x="27138" y="55433"/>
                  </a:lnTo>
                  <a:lnTo>
                    <a:pt x="28675" y="55832"/>
                  </a:lnTo>
                  <a:lnTo>
                    <a:pt x="30253" y="56192"/>
                  </a:lnTo>
                  <a:lnTo>
                    <a:pt x="31052" y="56371"/>
                  </a:lnTo>
                  <a:lnTo>
                    <a:pt x="31850" y="56531"/>
                  </a:lnTo>
                  <a:lnTo>
                    <a:pt x="32669" y="56671"/>
                  </a:lnTo>
                  <a:lnTo>
                    <a:pt x="33488" y="56791"/>
                  </a:lnTo>
                  <a:lnTo>
                    <a:pt x="34307" y="56910"/>
                  </a:lnTo>
                  <a:lnTo>
                    <a:pt x="35125" y="57010"/>
                  </a:lnTo>
                  <a:lnTo>
                    <a:pt x="35944" y="57070"/>
                  </a:lnTo>
                  <a:lnTo>
                    <a:pt x="36763" y="57130"/>
                  </a:lnTo>
                  <a:lnTo>
                    <a:pt x="37581" y="57170"/>
                  </a:lnTo>
                  <a:lnTo>
                    <a:pt x="38400" y="57170"/>
                  </a:lnTo>
                  <a:lnTo>
                    <a:pt x="39199" y="57150"/>
                  </a:lnTo>
                  <a:lnTo>
                    <a:pt x="40018" y="57110"/>
                  </a:lnTo>
                  <a:lnTo>
                    <a:pt x="40816" y="57050"/>
                  </a:lnTo>
                  <a:lnTo>
                    <a:pt x="41615" y="56930"/>
                  </a:lnTo>
                  <a:lnTo>
                    <a:pt x="42394" y="56811"/>
                  </a:lnTo>
                  <a:lnTo>
                    <a:pt x="43173" y="56631"/>
                  </a:lnTo>
                  <a:lnTo>
                    <a:pt x="43931" y="56431"/>
                  </a:lnTo>
                  <a:lnTo>
                    <a:pt x="44690" y="56212"/>
                  </a:lnTo>
                  <a:lnTo>
                    <a:pt x="45429" y="55932"/>
                  </a:lnTo>
                  <a:lnTo>
                    <a:pt x="46148" y="55612"/>
                  </a:lnTo>
                  <a:lnTo>
                    <a:pt x="46847" y="55273"/>
                  </a:lnTo>
                  <a:lnTo>
                    <a:pt x="47546" y="54874"/>
                  </a:lnTo>
                  <a:lnTo>
                    <a:pt x="48205" y="54434"/>
                  </a:lnTo>
                  <a:lnTo>
                    <a:pt x="48544" y="54195"/>
                  </a:lnTo>
                  <a:lnTo>
                    <a:pt x="48864" y="53955"/>
                  </a:lnTo>
                  <a:lnTo>
                    <a:pt x="49183" y="53696"/>
                  </a:lnTo>
                  <a:lnTo>
                    <a:pt x="49503" y="53416"/>
                  </a:lnTo>
                  <a:lnTo>
                    <a:pt x="49802" y="53136"/>
                  </a:lnTo>
                  <a:lnTo>
                    <a:pt x="50102" y="52837"/>
                  </a:lnTo>
                  <a:lnTo>
                    <a:pt x="50102" y="52837"/>
                  </a:lnTo>
                  <a:lnTo>
                    <a:pt x="50381" y="52557"/>
                  </a:lnTo>
                  <a:lnTo>
                    <a:pt x="50641" y="52278"/>
                  </a:lnTo>
                  <a:lnTo>
                    <a:pt x="50880" y="51978"/>
                  </a:lnTo>
                  <a:lnTo>
                    <a:pt x="51120" y="51679"/>
                  </a:lnTo>
                  <a:lnTo>
                    <a:pt x="51360" y="51379"/>
                  </a:lnTo>
                  <a:lnTo>
                    <a:pt x="51559" y="51060"/>
                  </a:lnTo>
                  <a:lnTo>
                    <a:pt x="51759" y="50740"/>
                  </a:lnTo>
                  <a:lnTo>
                    <a:pt x="51959" y="50401"/>
                  </a:lnTo>
                  <a:lnTo>
                    <a:pt x="52138" y="50081"/>
                  </a:lnTo>
                  <a:lnTo>
                    <a:pt x="52318" y="49742"/>
                  </a:lnTo>
                  <a:lnTo>
                    <a:pt x="52478" y="49402"/>
                  </a:lnTo>
                  <a:lnTo>
                    <a:pt x="52618" y="49063"/>
                  </a:lnTo>
                  <a:lnTo>
                    <a:pt x="52757" y="48703"/>
                  </a:lnTo>
                  <a:lnTo>
                    <a:pt x="52877" y="48344"/>
                  </a:lnTo>
                  <a:lnTo>
                    <a:pt x="52977" y="47985"/>
                  </a:lnTo>
                  <a:lnTo>
                    <a:pt x="53077" y="47625"/>
                  </a:lnTo>
                  <a:lnTo>
                    <a:pt x="53157" y="47266"/>
                  </a:lnTo>
                  <a:lnTo>
                    <a:pt x="53237" y="46906"/>
                  </a:lnTo>
                  <a:lnTo>
                    <a:pt x="53297" y="46527"/>
                  </a:lnTo>
                  <a:lnTo>
                    <a:pt x="53356" y="46167"/>
                  </a:lnTo>
                  <a:lnTo>
                    <a:pt x="53396" y="45788"/>
                  </a:lnTo>
                  <a:lnTo>
                    <a:pt x="53416" y="45409"/>
                  </a:lnTo>
                  <a:lnTo>
                    <a:pt x="53436" y="45029"/>
                  </a:lnTo>
                  <a:lnTo>
                    <a:pt x="53436" y="44650"/>
                  </a:lnTo>
                  <a:lnTo>
                    <a:pt x="53416" y="44270"/>
                  </a:lnTo>
                  <a:lnTo>
                    <a:pt x="53396" y="43891"/>
                  </a:lnTo>
                  <a:lnTo>
                    <a:pt x="53356" y="43512"/>
                  </a:lnTo>
                  <a:lnTo>
                    <a:pt x="53317" y="43132"/>
                  </a:lnTo>
                  <a:lnTo>
                    <a:pt x="53257" y="42753"/>
                  </a:lnTo>
                  <a:lnTo>
                    <a:pt x="53177" y="42373"/>
                  </a:lnTo>
                  <a:lnTo>
                    <a:pt x="53097" y="41994"/>
                  </a:lnTo>
                  <a:lnTo>
                    <a:pt x="52997" y="416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47"/>
            <p:cNvSpPr/>
            <p:nvPr/>
          </p:nvSpPr>
          <p:spPr>
            <a:xfrm>
              <a:off x="1536425" y="2592675"/>
              <a:ext cx="378925" cy="305550"/>
            </a:xfrm>
            <a:custGeom>
              <a:avLst/>
              <a:gdLst/>
              <a:ahLst/>
              <a:cxnLst/>
              <a:rect l="l" t="t" r="r" b="b"/>
              <a:pathLst>
                <a:path w="15157" h="12222" extrusionOk="0">
                  <a:moveTo>
                    <a:pt x="12201" y="1"/>
                  </a:moveTo>
                  <a:lnTo>
                    <a:pt x="11981" y="21"/>
                  </a:lnTo>
                  <a:lnTo>
                    <a:pt x="11502" y="81"/>
                  </a:lnTo>
                  <a:lnTo>
                    <a:pt x="11023" y="161"/>
                  </a:lnTo>
                  <a:lnTo>
                    <a:pt x="10564" y="300"/>
                  </a:lnTo>
                  <a:lnTo>
                    <a:pt x="10104" y="460"/>
                  </a:lnTo>
                  <a:lnTo>
                    <a:pt x="9645" y="640"/>
                  </a:lnTo>
                  <a:lnTo>
                    <a:pt x="9186" y="860"/>
                  </a:lnTo>
                  <a:lnTo>
                    <a:pt x="8766" y="1079"/>
                  </a:lnTo>
                  <a:lnTo>
                    <a:pt x="8347" y="1319"/>
                  </a:lnTo>
                  <a:lnTo>
                    <a:pt x="7928" y="1558"/>
                  </a:lnTo>
                  <a:lnTo>
                    <a:pt x="7528" y="1838"/>
                  </a:lnTo>
                  <a:lnTo>
                    <a:pt x="7149" y="2118"/>
                  </a:lnTo>
                  <a:lnTo>
                    <a:pt x="6770" y="2417"/>
                  </a:lnTo>
                  <a:lnTo>
                    <a:pt x="6410" y="2717"/>
                  </a:lnTo>
                  <a:lnTo>
                    <a:pt x="6031" y="3036"/>
                  </a:lnTo>
                  <a:lnTo>
                    <a:pt x="5691" y="3376"/>
                  </a:lnTo>
                  <a:lnTo>
                    <a:pt x="5352" y="3715"/>
                  </a:lnTo>
                  <a:lnTo>
                    <a:pt x="4952" y="4134"/>
                  </a:lnTo>
                  <a:lnTo>
                    <a:pt x="4553" y="4574"/>
                  </a:lnTo>
                  <a:lnTo>
                    <a:pt x="4194" y="5033"/>
                  </a:lnTo>
                  <a:lnTo>
                    <a:pt x="3814" y="5492"/>
                  </a:lnTo>
                  <a:lnTo>
                    <a:pt x="3475" y="5971"/>
                  </a:lnTo>
                  <a:lnTo>
                    <a:pt x="3115" y="6451"/>
                  </a:lnTo>
                  <a:lnTo>
                    <a:pt x="2456" y="7429"/>
                  </a:lnTo>
                  <a:lnTo>
                    <a:pt x="2137" y="7948"/>
                  </a:lnTo>
                  <a:lnTo>
                    <a:pt x="1817" y="8488"/>
                  </a:lnTo>
                  <a:lnTo>
                    <a:pt x="1198" y="9586"/>
                  </a:lnTo>
                  <a:lnTo>
                    <a:pt x="619" y="10704"/>
                  </a:lnTo>
                  <a:lnTo>
                    <a:pt x="40" y="11802"/>
                  </a:lnTo>
                  <a:lnTo>
                    <a:pt x="0" y="11922"/>
                  </a:lnTo>
                  <a:lnTo>
                    <a:pt x="20" y="12022"/>
                  </a:lnTo>
                  <a:lnTo>
                    <a:pt x="60" y="12102"/>
                  </a:lnTo>
                  <a:lnTo>
                    <a:pt x="120" y="12182"/>
                  </a:lnTo>
                  <a:lnTo>
                    <a:pt x="220" y="12202"/>
                  </a:lnTo>
                  <a:lnTo>
                    <a:pt x="300" y="12202"/>
                  </a:lnTo>
                  <a:lnTo>
                    <a:pt x="400" y="12182"/>
                  </a:lnTo>
                  <a:lnTo>
                    <a:pt x="480" y="12082"/>
                  </a:lnTo>
                  <a:lnTo>
                    <a:pt x="519" y="12022"/>
                  </a:lnTo>
                  <a:lnTo>
                    <a:pt x="599" y="12102"/>
                  </a:lnTo>
                  <a:lnTo>
                    <a:pt x="699" y="12182"/>
                  </a:lnTo>
                  <a:lnTo>
                    <a:pt x="819" y="12222"/>
                  </a:lnTo>
                  <a:lnTo>
                    <a:pt x="939" y="12222"/>
                  </a:lnTo>
                  <a:lnTo>
                    <a:pt x="1478" y="12162"/>
                  </a:lnTo>
                  <a:lnTo>
                    <a:pt x="2017" y="12082"/>
                  </a:lnTo>
                  <a:lnTo>
                    <a:pt x="2556" y="11982"/>
                  </a:lnTo>
                  <a:lnTo>
                    <a:pt x="3095" y="11862"/>
                  </a:lnTo>
                  <a:lnTo>
                    <a:pt x="4154" y="11603"/>
                  </a:lnTo>
                  <a:lnTo>
                    <a:pt x="5212" y="11303"/>
                  </a:lnTo>
                  <a:lnTo>
                    <a:pt x="6151" y="11043"/>
                  </a:lnTo>
                  <a:lnTo>
                    <a:pt x="7069" y="10744"/>
                  </a:lnTo>
                  <a:lnTo>
                    <a:pt x="8008" y="10444"/>
                  </a:lnTo>
                  <a:lnTo>
                    <a:pt x="8926" y="10105"/>
                  </a:lnTo>
                  <a:lnTo>
                    <a:pt x="9765" y="9746"/>
                  </a:lnTo>
                  <a:lnTo>
                    <a:pt x="10184" y="9546"/>
                  </a:lnTo>
                  <a:lnTo>
                    <a:pt x="10624" y="9326"/>
                  </a:lnTo>
                  <a:lnTo>
                    <a:pt x="11043" y="9087"/>
                  </a:lnTo>
                  <a:lnTo>
                    <a:pt x="11482" y="8847"/>
                  </a:lnTo>
                  <a:lnTo>
                    <a:pt x="11882" y="8587"/>
                  </a:lnTo>
                  <a:lnTo>
                    <a:pt x="12301" y="8308"/>
                  </a:lnTo>
                  <a:lnTo>
                    <a:pt x="12680" y="8008"/>
                  </a:lnTo>
                  <a:lnTo>
                    <a:pt x="13060" y="7689"/>
                  </a:lnTo>
                  <a:lnTo>
                    <a:pt x="13419" y="7329"/>
                  </a:lnTo>
                  <a:lnTo>
                    <a:pt x="13739" y="6970"/>
                  </a:lnTo>
                  <a:lnTo>
                    <a:pt x="14038" y="6591"/>
                  </a:lnTo>
                  <a:lnTo>
                    <a:pt x="14318" y="6171"/>
                  </a:lnTo>
                  <a:lnTo>
                    <a:pt x="14577" y="5752"/>
                  </a:lnTo>
                  <a:lnTo>
                    <a:pt x="14777" y="5293"/>
                  </a:lnTo>
                  <a:lnTo>
                    <a:pt x="14937" y="4853"/>
                  </a:lnTo>
                  <a:lnTo>
                    <a:pt x="15057" y="4414"/>
                  </a:lnTo>
                  <a:lnTo>
                    <a:pt x="15116" y="3955"/>
                  </a:lnTo>
                  <a:lnTo>
                    <a:pt x="15156" y="3515"/>
                  </a:lnTo>
                  <a:lnTo>
                    <a:pt x="15136" y="3056"/>
                  </a:lnTo>
                  <a:lnTo>
                    <a:pt x="15096" y="2836"/>
                  </a:lnTo>
                  <a:lnTo>
                    <a:pt x="15057" y="2617"/>
                  </a:lnTo>
                  <a:lnTo>
                    <a:pt x="15017" y="2397"/>
                  </a:lnTo>
                  <a:lnTo>
                    <a:pt x="14957" y="2177"/>
                  </a:lnTo>
                  <a:lnTo>
                    <a:pt x="14877" y="1958"/>
                  </a:lnTo>
                  <a:lnTo>
                    <a:pt x="14777" y="1738"/>
                  </a:lnTo>
                  <a:lnTo>
                    <a:pt x="14677" y="1518"/>
                  </a:lnTo>
                  <a:lnTo>
                    <a:pt x="14557" y="1319"/>
                  </a:lnTo>
                  <a:lnTo>
                    <a:pt x="14437" y="1119"/>
                  </a:lnTo>
                  <a:lnTo>
                    <a:pt x="14298" y="959"/>
                  </a:lnTo>
                  <a:lnTo>
                    <a:pt x="14138" y="800"/>
                  </a:lnTo>
                  <a:lnTo>
                    <a:pt x="13978" y="640"/>
                  </a:lnTo>
                  <a:lnTo>
                    <a:pt x="13799" y="520"/>
                  </a:lnTo>
                  <a:lnTo>
                    <a:pt x="13619" y="400"/>
                  </a:lnTo>
                  <a:lnTo>
                    <a:pt x="13439" y="300"/>
                  </a:lnTo>
                  <a:lnTo>
                    <a:pt x="13239" y="201"/>
                  </a:lnTo>
                  <a:lnTo>
                    <a:pt x="13040" y="141"/>
                  </a:lnTo>
                  <a:lnTo>
                    <a:pt x="12840" y="81"/>
                  </a:lnTo>
                  <a:lnTo>
                    <a:pt x="12620" y="41"/>
                  </a:lnTo>
                  <a:lnTo>
                    <a:pt x="12421" y="21"/>
                  </a:lnTo>
                  <a:lnTo>
                    <a:pt x="122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47"/>
            <p:cNvSpPr/>
            <p:nvPr/>
          </p:nvSpPr>
          <p:spPr>
            <a:xfrm>
              <a:off x="1625775" y="2660575"/>
              <a:ext cx="228675" cy="189225"/>
            </a:xfrm>
            <a:custGeom>
              <a:avLst/>
              <a:gdLst/>
              <a:ahLst/>
              <a:cxnLst/>
              <a:rect l="l" t="t" r="r" b="b"/>
              <a:pathLst>
                <a:path w="9147" h="7569" extrusionOk="0">
                  <a:moveTo>
                    <a:pt x="6750" y="1"/>
                  </a:moveTo>
                  <a:lnTo>
                    <a:pt x="6470" y="21"/>
                  </a:lnTo>
                  <a:lnTo>
                    <a:pt x="6191" y="61"/>
                  </a:lnTo>
                  <a:lnTo>
                    <a:pt x="5931" y="100"/>
                  </a:lnTo>
                  <a:lnTo>
                    <a:pt x="5672" y="180"/>
                  </a:lnTo>
                  <a:lnTo>
                    <a:pt x="5412" y="280"/>
                  </a:lnTo>
                  <a:lnTo>
                    <a:pt x="5172" y="400"/>
                  </a:lnTo>
                  <a:lnTo>
                    <a:pt x="4913" y="540"/>
                  </a:lnTo>
                  <a:lnTo>
                    <a:pt x="4673" y="700"/>
                  </a:lnTo>
                  <a:lnTo>
                    <a:pt x="4434" y="859"/>
                  </a:lnTo>
                  <a:lnTo>
                    <a:pt x="4214" y="1039"/>
                  </a:lnTo>
                  <a:lnTo>
                    <a:pt x="3974" y="1239"/>
                  </a:lnTo>
                  <a:lnTo>
                    <a:pt x="3755" y="1438"/>
                  </a:lnTo>
                  <a:lnTo>
                    <a:pt x="3335" y="1898"/>
                  </a:lnTo>
                  <a:lnTo>
                    <a:pt x="2916" y="2357"/>
                  </a:lnTo>
                  <a:lnTo>
                    <a:pt x="2537" y="2856"/>
                  </a:lnTo>
                  <a:lnTo>
                    <a:pt x="2157" y="3375"/>
                  </a:lnTo>
                  <a:lnTo>
                    <a:pt x="1798" y="3875"/>
                  </a:lnTo>
                  <a:lnTo>
                    <a:pt x="1159" y="4873"/>
                  </a:lnTo>
                  <a:lnTo>
                    <a:pt x="620" y="5752"/>
                  </a:lnTo>
                  <a:lnTo>
                    <a:pt x="440" y="6051"/>
                  </a:lnTo>
                  <a:lnTo>
                    <a:pt x="240" y="6411"/>
                  </a:lnTo>
                  <a:lnTo>
                    <a:pt x="100" y="6770"/>
                  </a:lnTo>
                  <a:lnTo>
                    <a:pt x="41" y="6950"/>
                  </a:lnTo>
                  <a:lnTo>
                    <a:pt x="21" y="7109"/>
                  </a:lnTo>
                  <a:lnTo>
                    <a:pt x="1" y="7249"/>
                  </a:lnTo>
                  <a:lnTo>
                    <a:pt x="21" y="7369"/>
                  </a:lnTo>
                  <a:lnTo>
                    <a:pt x="81" y="7469"/>
                  </a:lnTo>
                  <a:lnTo>
                    <a:pt x="120" y="7509"/>
                  </a:lnTo>
                  <a:lnTo>
                    <a:pt x="180" y="7529"/>
                  </a:lnTo>
                  <a:lnTo>
                    <a:pt x="240" y="7549"/>
                  </a:lnTo>
                  <a:lnTo>
                    <a:pt x="320" y="7569"/>
                  </a:lnTo>
                  <a:lnTo>
                    <a:pt x="500" y="7549"/>
                  </a:lnTo>
                  <a:lnTo>
                    <a:pt x="720" y="7489"/>
                  </a:lnTo>
                  <a:lnTo>
                    <a:pt x="999" y="7389"/>
                  </a:lnTo>
                  <a:lnTo>
                    <a:pt x="6770" y="4813"/>
                  </a:lnTo>
                  <a:lnTo>
                    <a:pt x="7209" y="4613"/>
                  </a:lnTo>
                  <a:lnTo>
                    <a:pt x="7649" y="4394"/>
                  </a:lnTo>
                  <a:lnTo>
                    <a:pt x="7868" y="4254"/>
                  </a:lnTo>
                  <a:lnTo>
                    <a:pt x="8088" y="4134"/>
                  </a:lnTo>
                  <a:lnTo>
                    <a:pt x="8268" y="3974"/>
                  </a:lnTo>
                  <a:lnTo>
                    <a:pt x="8467" y="3815"/>
                  </a:lnTo>
                  <a:lnTo>
                    <a:pt x="8587" y="3695"/>
                  </a:lnTo>
                  <a:lnTo>
                    <a:pt x="8687" y="3575"/>
                  </a:lnTo>
                  <a:lnTo>
                    <a:pt x="8867" y="3315"/>
                  </a:lnTo>
                  <a:lnTo>
                    <a:pt x="9006" y="3036"/>
                  </a:lnTo>
                  <a:lnTo>
                    <a:pt x="9086" y="2756"/>
                  </a:lnTo>
                  <a:lnTo>
                    <a:pt x="9146" y="2457"/>
                  </a:lnTo>
                  <a:lnTo>
                    <a:pt x="9146" y="2177"/>
                  </a:lnTo>
                  <a:lnTo>
                    <a:pt x="9106" y="1878"/>
                  </a:lnTo>
                  <a:lnTo>
                    <a:pt x="9046" y="1598"/>
                  </a:lnTo>
                  <a:lnTo>
                    <a:pt x="8947" y="1338"/>
                  </a:lnTo>
                  <a:lnTo>
                    <a:pt x="8807" y="1079"/>
                  </a:lnTo>
                  <a:lnTo>
                    <a:pt x="8627" y="839"/>
                  </a:lnTo>
                  <a:lnTo>
                    <a:pt x="8427" y="620"/>
                  </a:lnTo>
                  <a:lnTo>
                    <a:pt x="8188" y="440"/>
                  </a:lnTo>
                  <a:lnTo>
                    <a:pt x="7908" y="280"/>
                  </a:lnTo>
                  <a:lnTo>
                    <a:pt x="7629" y="160"/>
                  </a:lnTo>
                  <a:lnTo>
                    <a:pt x="7309" y="61"/>
                  </a:lnTo>
                  <a:lnTo>
                    <a:pt x="7030" y="21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47"/>
            <p:cNvSpPr/>
            <p:nvPr/>
          </p:nvSpPr>
          <p:spPr>
            <a:xfrm>
              <a:off x="1625775" y="2710500"/>
              <a:ext cx="91875" cy="139300"/>
            </a:xfrm>
            <a:custGeom>
              <a:avLst/>
              <a:gdLst/>
              <a:ahLst/>
              <a:cxnLst/>
              <a:rect l="l" t="t" r="r" b="b"/>
              <a:pathLst>
                <a:path w="3675" h="5572" extrusionOk="0">
                  <a:moveTo>
                    <a:pt x="3236" y="0"/>
                  </a:moveTo>
                  <a:lnTo>
                    <a:pt x="2856" y="460"/>
                  </a:lnTo>
                  <a:lnTo>
                    <a:pt x="2477" y="939"/>
                  </a:lnTo>
                  <a:lnTo>
                    <a:pt x="2117" y="1438"/>
                  </a:lnTo>
                  <a:lnTo>
                    <a:pt x="1778" y="1937"/>
                  </a:lnTo>
                  <a:lnTo>
                    <a:pt x="1159" y="2896"/>
                  </a:lnTo>
                  <a:lnTo>
                    <a:pt x="620" y="3755"/>
                  </a:lnTo>
                  <a:lnTo>
                    <a:pt x="440" y="4054"/>
                  </a:lnTo>
                  <a:lnTo>
                    <a:pt x="240" y="4414"/>
                  </a:lnTo>
                  <a:lnTo>
                    <a:pt x="100" y="4773"/>
                  </a:lnTo>
                  <a:lnTo>
                    <a:pt x="41" y="4953"/>
                  </a:lnTo>
                  <a:lnTo>
                    <a:pt x="21" y="5112"/>
                  </a:lnTo>
                  <a:lnTo>
                    <a:pt x="1" y="5252"/>
                  </a:lnTo>
                  <a:lnTo>
                    <a:pt x="21" y="5372"/>
                  </a:lnTo>
                  <a:lnTo>
                    <a:pt x="81" y="5472"/>
                  </a:lnTo>
                  <a:lnTo>
                    <a:pt x="120" y="5512"/>
                  </a:lnTo>
                  <a:lnTo>
                    <a:pt x="180" y="5532"/>
                  </a:lnTo>
                  <a:lnTo>
                    <a:pt x="240" y="5552"/>
                  </a:lnTo>
                  <a:lnTo>
                    <a:pt x="320" y="5572"/>
                  </a:lnTo>
                  <a:lnTo>
                    <a:pt x="500" y="5552"/>
                  </a:lnTo>
                  <a:lnTo>
                    <a:pt x="720" y="5492"/>
                  </a:lnTo>
                  <a:lnTo>
                    <a:pt x="999" y="5392"/>
                  </a:lnTo>
                  <a:lnTo>
                    <a:pt x="3575" y="4234"/>
                  </a:lnTo>
                  <a:lnTo>
                    <a:pt x="3675" y="3615"/>
                  </a:lnTo>
                  <a:lnTo>
                    <a:pt x="3555" y="2896"/>
                  </a:lnTo>
                  <a:lnTo>
                    <a:pt x="3475" y="2177"/>
                  </a:lnTo>
                  <a:lnTo>
                    <a:pt x="3315" y="739"/>
                  </a:lnTo>
                  <a:lnTo>
                    <a:pt x="323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47"/>
            <p:cNvSpPr/>
            <p:nvPr/>
          </p:nvSpPr>
          <p:spPr>
            <a:xfrm>
              <a:off x="2132475" y="390910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21" y="61"/>
                  </a:moveTo>
                  <a:lnTo>
                    <a:pt x="2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1" y="61"/>
                  </a:lnTo>
                  <a:close/>
                  <a:moveTo>
                    <a:pt x="41" y="41"/>
                  </a:moveTo>
                  <a:lnTo>
                    <a:pt x="4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41" y="41"/>
                  </a:lnTo>
                  <a:close/>
                  <a:moveTo>
                    <a:pt x="61" y="21"/>
                  </a:moveTo>
                  <a:lnTo>
                    <a:pt x="6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61" y="21"/>
                  </a:lnTo>
                  <a:close/>
                  <a:moveTo>
                    <a:pt x="61" y="1"/>
                  </a:moveTo>
                  <a:lnTo>
                    <a:pt x="61" y="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1"/>
                  </a:lnTo>
                  <a:close/>
                  <a:moveTo>
                    <a:pt x="81" y="1"/>
                  </a:move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EED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47"/>
            <p:cNvSpPr/>
            <p:nvPr/>
          </p:nvSpPr>
          <p:spPr>
            <a:xfrm>
              <a:off x="2132475" y="391060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47"/>
            <p:cNvSpPr/>
            <p:nvPr/>
          </p:nvSpPr>
          <p:spPr>
            <a:xfrm>
              <a:off x="2132975" y="391010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7"/>
            <p:cNvSpPr/>
            <p:nvPr/>
          </p:nvSpPr>
          <p:spPr>
            <a:xfrm>
              <a:off x="2133475" y="390960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7"/>
            <p:cNvSpPr/>
            <p:nvPr/>
          </p:nvSpPr>
          <p:spPr>
            <a:xfrm>
              <a:off x="2133975" y="39091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47"/>
            <p:cNvSpPr/>
            <p:nvPr/>
          </p:nvSpPr>
          <p:spPr>
            <a:xfrm>
              <a:off x="2134475" y="390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47"/>
            <p:cNvSpPr/>
            <p:nvPr/>
          </p:nvSpPr>
          <p:spPr>
            <a:xfrm>
              <a:off x="1152525" y="3155800"/>
              <a:ext cx="1063350" cy="849675"/>
            </a:xfrm>
            <a:custGeom>
              <a:avLst/>
              <a:gdLst/>
              <a:ahLst/>
              <a:cxnLst/>
              <a:rect l="l" t="t" r="r" b="b"/>
              <a:pathLst>
                <a:path w="42534" h="33987" extrusionOk="0">
                  <a:moveTo>
                    <a:pt x="9026" y="0"/>
                  </a:moveTo>
                  <a:lnTo>
                    <a:pt x="8447" y="799"/>
                  </a:lnTo>
                  <a:lnTo>
                    <a:pt x="7888" y="1578"/>
                  </a:lnTo>
                  <a:lnTo>
                    <a:pt x="6770" y="3175"/>
                  </a:lnTo>
                  <a:lnTo>
                    <a:pt x="5771" y="4653"/>
                  </a:lnTo>
                  <a:lnTo>
                    <a:pt x="4773" y="6151"/>
                  </a:lnTo>
                  <a:lnTo>
                    <a:pt x="4274" y="6929"/>
                  </a:lnTo>
                  <a:lnTo>
                    <a:pt x="3795" y="7708"/>
                  </a:lnTo>
                  <a:lnTo>
                    <a:pt x="3315" y="8487"/>
                  </a:lnTo>
                  <a:lnTo>
                    <a:pt x="2856" y="9286"/>
                  </a:lnTo>
                  <a:lnTo>
                    <a:pt x="2497" y="9965"/>
                  </a:lnTo>
                  <a:lnTo>
                    <a:pt x="2137" y="10624"/>
                  </a:lnTo>
                  <a:lnTo>
                    <a:pt x="1818" y="11323"/>
                  </a:lnTo>
                  <a:lnTo>
                    <a:pt x="1498" y="12002"/>
                  </a:lnTo>
                  <a:lnTo>
                    <a:pt x="1219" y="12700"/>
                  </a:lnTo>
                  <a:lnTo>
                    <a:pt x="939" y="13399"/>
                  </a:lnTo>
                  <a:lnTo>
                    <a:pt x="699" y="14118"/>
                  </a:lnTo>
                  <a:lnTo>
                    <a:pt x="500" y="14817"/>
                  </a:lnTo>
                  <a:lnTo>
                    <a:pt x="300" y="15636"/>
                  </a:lnTo>
                  <a:lnTo>
                    <a:pt x="160" y="16435"/>
                  </a:lnTo>
                  <a:lnTo>
                    <a:pt x="100" y="16854"/>
                  </a:lnTo>
                  <a:lnTo>
                    <a:pt x="60" y="17253"/>
                  </a:lnTo>
                  <a:lnTo>
                    <a:pt x="21" y="17653"/>
                  </a:lnTo>
                  <a:lnTo>
                    <a:pt x="1" y="18052"/>
                  </a:lnTo>
                  <a:lnTo>
                    <a:pt x="1" y="18491"/>
                  </a:lnTo>
                  <a:lnTo>
                    <a:pt x="1" y="19030"/>
                  </a:lnTo>
                  <a:lnTo>
                    <a:pt x="40" y="19590"/>
                  </a:lnTo>
                  <a:lnTo>
                    <a:pt x="100" y="20129"/>
                  </a:lnTo>
                  <a:lnTo>
                    <a:pt x="180" y="20648"/>
                  </a:lnTo>
                  <a:lnTo>
                    <a:pt x="280" y="21187"/>
                  </a:lnTo>
                  <a:lnTo>
                    <a:pt x="420" y="21706"/>
                  </a:lnTo>
                  <a:lnTo>
                    <a:pt x="580" y="22225"/>
                  </a:lnTo>
                  <a:lnTo>
                    <a:pt x="759" y="22725"/>
                  </a:lnTo>
                  <a:lnTo>
                    <a:pt x="1518" y="22026"/>
                  </a:lnTo>
                  <a:lnTo>
                    <a:pt x="2277" y="21327"/>
                  </a:lnTo>
                  <a:lnTo>
                    <a:pt x="3056" y="20628"/>
                  </a:lnTo>
                  <a:lnTo>
                    <a:pt x="3854" y="19949"/>
                  </a:lnTo>
                  <a:lnTo>
                    <a:pt x="4633" y="19290"/>
                  </a:lnTo>
                  <a:lnTo>
                    <a:pt x="5432" y="18631"/>
                  </a:lnTo>
                  <a:lnTo>
                    <a:pt x="6251" y="17992"/>
                  </a:lnTo>
                  <a:lnTo>
                    <a:pt x="7049" y="17373"/>
                  </a:lnTo>
                  <a:lnTo>
                    <a:pt x="7569" y="16994"/>
                  </a:lnTo>
                  <a:lnTo>
                    <a:pt x="8088" y="16654"/>
                  </a:lnTo>
                  <a:lnTo>
                    <a:pt x="7968" y="15835"/>
                  </a:lnTo>
                  <a:lnTo>
                    <a:pt x="7848" y="14817"/>
                  </a:lnTo>
                  <a:lnTo>
                    <a:pt x="7768" y="13799"/>
                  </a:lnTo>
                  <a:lnTo>
                    <a:pt x="7708" y="12780"/>
                  </a:lnTo>
                  <a:lnTo>
                    <a:pt x="7688" y="11762"/>
                  </a:lnTo>
                  <a:lnTo>
                    <a:pt x="7668" y="10743"/>
                  </a:lnTo>
                  <a:lnTo>
                    <a:pt x="7688" y="9725"/>
                  </a:lnTo>
                  <a:lnTo>
                    <a:pt x="7728" y="8707"/>
                  </a:lnTo>
                  <a:lnTo>
                    <a:pt x="7788" y="7688"/>
                  </a:lnTo>
                  <a:lnTo>
                    <a:pt x="7868" y="6670"/>
                  </a:lnTo>
                  <a:lnTo>
                    <a:pt x="7988" y="5652"/>
                  </a:lnTo>
                  <a:lnTo>
                    <a:pt x="8108" y="4633"/>
                  </a:lnTo>
                  <a:lnTo>
                    <a:pt x="8267" y="3615"/>
                  </a:lnTo>
                  <a:lnTo>
                    <a:pt x="8427" y="2656"/>
                  </a:lnTo>
                  <a:lnTo>
                    <a:pt x="8607" y="1698"/>
                  </a:lnTo>
                  <a:lnTo>
                    <a:pt x="8667" y="1298"/>
                  </a:lnTo>
                  <a:lnTo>
                    <a:pt x="8747" y="819"/>
                  </a:lnTo>
                  <a:lnTo>
                    <a:pt x="8807" y="579"/>
                  </a:lnTo>
                  <a:lnTo>
                    <a:pt x="8867" y="360"/>
                  </a:lnTo>
                  <a:lnTo>
                    <a:pt x="8926" y="160"/>
                  </a:lnTo>
                  <a:lnTo>
                    <a:pt x="9026" y="0"/>
                  </a:lnTo>
                  <a:close/>
                  <a:moveTo>
                    <a:pt x="42434" y="20768"/>
                  </a:moveTo>
                  <a:lnTo>
                    <a:pt x="42054" y="21387"/>
                  </a:lnTo>
                  <a:lnTo>
                    <a:pt x="41655" y="21986"/>
                  </a:lnTo>
                  <a:lnTo>
                    <a:pt x="41275" y="22485"/>
                  </a:lnTo>
                  <a:lnTo>
                    <a:pt x="40876" y="22984"/>
                  </a:lnTo>
                  <a:lnTo>
                    <a:pt x="40477" y="23443"/>
                  </a:lnTo>
                  <a:lnTo>
                    <a:pt x="40057" y="23903"/>
                  </a:lnTo>
                  <a:lnTo>
                    <a:pt x="39618" y="24342"/>
                  </a:lnTo>
                  <a:lnTo>
                    <a:pt x="39159" y="24781"/>
                  </a:lnTo>
                  <a:lnTo>
                    <a:pt x="38699" y="25181"/>
                  </a:lnTo>
                  <a:lnTo>
                    <a:pt x="38240" y="25580"/>
                  </a:lnTo>
                  <a:lnTo>
                    <a:pt x="37741" y="25960"/>
                  </a:lnTo>
                  <a:lnTo>
                    <a:pt x="37242" y="26299"/>
                  </a:lnTo>
                  <a:lnTo>
                    <a:pt x="36743" y="26658"/>
                  </a:lnTo>
                  <a:lnTo>
                    <a:pt x="36223" y="26978"/>
                  </a:lnTo>
                  <a:lnTo>
                    <a:pt x="35704" y="27277"/>
                  </a:lnTo>
                  <a:lnTo>
                    <a:pt x="35165" y="27577"/>
                  </a:lnTo>
                  <a:lnTo>
                    <a:pt x="34606" y="27837"/>
                  </a:lnTo>
                  <a:lnTo>
                    <a:pt x="34067" y="28096"/>
                  </a:lnTo>
                  <a:lnTo>
                    <a:pt x="34286" y="29194"/>
                  </a:lnTo>
                  <a:lnTo>
                    <a:pt x="34486" y="30293"/>
                  </a:lnTo>
                  <a:lnTo>
                    <a:pt x="34846" y="32389"/>
                  </a:lnTo>
                  <a:lnTo>
                    <a:pt x="34945" y="33108"/>
                  </a:lnTo>
                  <a:lnTo>
                    <a:pt x="35524" y="32829"/>
                  </a:lnTo>
                  <a:lnTo>
                    <a:pt x="36084" y="32549"/>
                  </a:lnTo>
                  <a:lnTo>
                    <a:pt x="36643" y="32230"/>
                  </a:lnTo>
                  <a:lnTo>
                    <a:pt x="37182" y="31870"/>
                  </a:lnTo>
                  <a:lnTo>
                    <a:pt x="37701" y="31511"/>
                  </a:lnTo>
                  <a:lnTo>
                    <a:pt x="38220" y="31091"/>
                  </a:lnTo>
                  <a:lnTo>
                    <a:pt x="38719" y="30672"/>
                  </a:lnTo>
                  <a:lnTo>
                    <a:pt x="39199" y="30193"/>
                  </a:lnTo>
                  <a:lnTo>
                    <a:pt x="39219" y="30193"/>
                  </a:lnTo>
                  <a:lnTo>
                    <a:pt x="39219" y="30173"/>
                  </a:lnTo>
                  <a:lnTo>
                    <a:pt x="39239" y="30173"/>
                  </a:lnTo>
                  <a:lnTo>
                    <a:pt x="39239" y="30153"/>
                  </a:lnTo>
                  <a:lnTo>
                    <a:pt x="39259" y="30153"/>
                  </a:lnTo>
                  <a:lnTo>
                    <a:pt x="39259" y="30133"/>
                  </a:lnTo>
                  <a:lnTo>
                    <a:pt x="39279" y="30133"/>
                  </a:lnTo>
                  <a:lnTo>
                    <a:pt x="39718" y="29634"/>
                  </a:lnTo>
                  <a:lnTo>
                    <a:pt x="40137" y="29135"/>
                  </a:lnTo>
                  <a:lnTo>
                    <a:pt x="40517" y="28615"/>
                  </a:lnTo>
                  <a:lnTo>
                    <a:pt x="40876" y="28076"/>
                  </a:lnTo>
                  <a:lnTo>
                    <a:pt x="41195" y="27537"/>
                  </a:lnTo>
                  <a:lnTo>
                    <a:pt x="41475" y="26958"/>
                  </a:lnTo>
                  <a:lnTo>
                    <a:pt x="41715" y="26379"/>
                  </a:lnTo>
                  <a:lnTo>
                    <a:pt x="41934" y="25780"/>
                  </a:lnTo>
                  <a:lnTo>
                    <a:pt x="42114" y="25181"/>
                  </a:lnTo>
                  <a:lnTo>
                    <a:pt x="42274" y="24562"/>
                  </a:lnTo>
                  <a:lnTo>
                    <a:pt x="42394" y="23943"/>
                  </a:lnTo>
                  <a:lnTo>
                    <a:pt x="42473" y="23324"/>
                  </a:lnTo>
                  <a:lnTo>
                    <a:pt x="42513" y="22685"/>
                  </a:lnTo>
                  <a:lnTo>
                    <a:pt x="42533" y="22046"/>
                  </a:lnTo>
                  <a:lnTo>
                    <a:pt x="42493" y="21407"/>
                  </a:lnTo>
                  <a:lnTo>
                    <a:pt x="42434" y="20768"/>
                  </a:lnTo>
                  <a:close/>
                  <a:moveTo>
                    <a:pt x="12601" y="25460"/>
                  </a:moveTo>
                  <a:lnTo>
                    <a:pt x="12361" y="26159"/>
                  </a:lnTo>
                  <a:lnTo>
                    <a:pt x="12121" y="26858"/>
                  </a:lnTo>
                  <a:lnTo>
                    <a:pt x="11842" y="27557"/>
                  </a:lnTo>
                  <a:lnTo>
                    <a:pt x="11562" y="28256"/>
                  </a:lnTo>
                  <a:lnTo>
                    <a:pt x="10963" y="29594"/>
                  </a:lnTo>
                  <a:lnTo>
                    <a:pt x="10364" y="30892"/>
                  </a:lnTo>
                  <a:lnTo>
                    <a:pt x="11462" y="31311"/>
                  </a:lnTo>
                  <a:lnTo>
                    <a:pt x="12561" y="31691"/>
                  </a:lnTo>
                  <a:lnTo>
                    <a:pt x="13659" y="32030"/>
                  </a:lnTo>
                  <a:lnTo>
                    <a:pt x="14757" y="32369"/>
                  </a:lnTo>
                  <a:lnTo>
                    <a:pt x="16375" y="32809"/>
                  </a:lnTo>
                  <a:lnTo>
                    <a:pt x="18032" y="33248"/>
                  </a:lnTo>
                  <a:lnTo>
                    <a:pt x="18891" y="33448"/>
                  </a:lnTo>
                  <a:lnTo>
                    <a:pt x="19749" y="33647"/>
                  </a:lnTo>
                  <a:lnTo>
                    <a:pt x="20628" y="33807"/>
                  </a:lnTo>
                  <a:lnTo>
                    <a:pt x="21507" y="33987"/>
                  </a:lnTo>
                  <a:lnTo>
                    <a:pt x="21666" y="32909"/>
                  </a:lnTo>
                  <a:lnTo>
                    <a:pt x="21846" y="31850"/>
                  </a:lnTo>
                  <a:lnTo>
                    <a:pt x="22046" y="30772"/>
                  </a:lnTo>
                  <a:lnTo>
                    <a:pt x="22265" y="29714"/>
                  </a:lnTo>
                  <a:lnTo>
                    <a:pt x="21527" y="29594"/>
                  </a:lnTo>
                  <a:lnTo>
                    <a:pt x="20788" y="29454"/>
                  </a:lnTo>
                  <a:lnTo>
                    <a:pt x="20049" y="29294"/>
                  </a:lnTo>
                  <a:lnTo>
                    <a:pt x="19310" y="29095"/>
                  </a:lnTo>
                  <a:lnTo>
                    <a:pt x="18591" y="28875"/>
                  </a:lnTo>
                  <a:lnTo>
                    <a:pt x="17872" y="28635"/>
                  </a:lnTo>
                  <a:lnTo>
                    <a:pt x="17173" y="28356"/>
                  </a:lnTo>
                  <a:lnTo>
                    <a:pt x="16475" y="28056"/>
                  </a:lnTo>
                  <a:lnTo>
                    <a:pt x="15915" y="27797"/>
                  </a:lnTo>
                  <a:lnTo>
                    <a:pt x="15396" y="27517"/>
                  </a:lnTo>
                  <a:lnTo>
                    <a:pt x="14897" y="27218"/>
                  </a:lnTo>
                  <a:lnTo>
                    <a:pt x="14398" y="26898"/>
                  </a:lnTo>
                  <a:lnTo>
                    <a:pt x="13919" y="26579"/>
                  </a:lnTo>
                  <a:lnTo>
                    <a:pt x="13459" y="26219"/>
                  </a:lnTo>
                  <a:lnTo>
                    <a:pt x="13020" y="25840"/>
                  </a:lnTo>
                  <a:lnTo>
                    <a:pt x="12601" y="2546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7"/>
            <p:cNvSpPr/>
            <p:nvPr/>
          </p:nvSpPr>
          <p:spPr>
            <a:xfrm>
              <a:off x="1411625" y="3792300"/>
              <a:ext cx="297550" cy="213175"/>
            </a:xfrm>
            <a:custGeom>
              <a:avLst/>
              <a:gdLst/>
              <a:ahLst/>
              <a:cxnLst/>
              <a:rect l="l" t="t" r="r" b="b"/>
              <a:pathLst>
                <a:path w="11902" h="8527" fill="none" extrusionOk="0">
                  <a:moveTo>
                    <a:pt x="2237" y="0"/>
                  </a:moveTo>
                  <a:lnTo>
                    <a:pt x="2237" y="0"/>
                  </a:lnTo>
                  <a:lnTo>
                    <a:pt x="1997" y="699"/>
                  </a:lnTo>
                  <a:lnTo>
                    <a:pt x="1757" y="1398"/>
                  </a:lnTo>
                  <a:lnTo>
                    <a:pt x="1478" y="2097"/>
                  </a:lnTo>
                  <a:lnTo>
                    <a:pt x="1198" y="2796"/>
                  </a:lnTo>
                  <a:lnTo>
                    <a:pt x="599" y="4134"/>
                  </a:lnTo>
                  <a:lnTo>
                    <a:pt x="0" y="5432"/>
                  </a:lnTo>
                  <a:lnTo>
                    <a:pt x="0" y="5432"/>
                  </a:lnTo>
                  <a:lnTo>
                    <a:pt x="1098" y="5851"/>
                  </a:lnTo>
                  <a:lnTo>
                    <a:pt x="2197" y="6231"/>
                  </a:lnTo>
                  <a:lnTo>
                    <a:pt x="3295" y="6570"/>
                  </a:lnTo>
                  <a:lnTo>
                    <a:pt x="4393" y="6909"/>
                  </a:lnTo>
                  <a:lnTo>
                    <a:pt x="4393" y="6909"/>
                  </a:lnTo>
                  <a:lnTo>
                    <a:pt x="6011" y="7349"/>
                  </a:lnTo>
                  <a:lnTo>
                    <a:pt x="7668" y="7788"/>
                  </a:lnTo>
                  <a:lnTo>
                    <a:pt x="8527" y="7988"/>
                  </a:lnTo>
                  <a:lnTo>
                    <a:pt x="9385" y="8187"/>
                  </a:lnTo>
                  <a:lnTo>
                    <a:pt x="10264" y="8347"/>
                  </a:lnTo>
                  <a:lnTo>
                    <a:pt x="11143" y="8527"/>
                  </a:lnTo>
                  <a:lnTo>
                    <a:pt x="11143" y="8527"/>
                  </a:lnTo>
                  <a:lnTo>
                    <a:pt x="11302" y="7449"/>
                  </a:lnTo>
                  <a:lnTo>
                    <a:pt x="11482" y="6390"/>
                  </a:lnTo>
                  <a:lnTo>
                    <a:pt x="11682" y="5312"/>
                  </a:lnTo>
                  <a:lnTo>
                    <a:pt x="11901" y="4254"/>
                  </a:lnTo>
                  <a:lnTo>
                    <a:pt x="11901" y="4254"/>
                  </a:lnTo>
                  <a:lnTo>
                    <a:pt x="11163" y="4134"/>
                  </a:lnTo>
                  <a:lnTo>
                    <a:pt x="10424" y="3994"/>
                  </a:lnTo>
                  <a:lnTo>
                    <a:pt x="9685" y="3834"/>
                  </a:lnTo>
                  <a:lnTo>
                    <a:pt x="8946" y="3635"/>
                  </a:lnTo>
                  <a:lnTo>
                    <a:pt x="8227" y="3415"/>
                  </a:lnTo>
                  <a:lnTo>
                    <a:pt x="7508" y="3175"/>
                  </a:lnTo>
                  <a:lnTo>
                    <a:pt x="6809" y="2896"/>
                  </a:lnTo>
                  <a:lnTo>
                    <a:pt x="6111" y="2596"/>
                  </a:lnTo>
                  <a:lnTo>
                    <a:pt x="6111" y="2596"/>
                  </a:lnTo>
                  <a:lnTo>
                    <a:pt x="5551" y="2337"/>
                  </a:lnTo>
                  <a:lnTo>
                    <a:pt x="5032" y="2057"/>
                  </a:lnTo>
                  <a:lnTo>
                    <a:pt x="4533" y="1758"/>
                  </a:lnTo>
                  <a:lnTo>
                    <a:pt x="4034" y="1438"/>
                  </a:lnTo>
                  <a:lnTo>
                    <a:pt x="3555" y="1119"/>
                  </a:lnTo>
                  <a:lnTo>
                    <a:pt x="3095" y="759"/>
                  </a:lnTo>
                  <a:lnTo>
                    <a:pt x="2656" y="380"/>
                  </a:lnTo>
                  <a:lnTo>
                    <a:pt x="22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47"/>
            <p:cNvSpPr/>
            <p:nvPr/>
          </p:nvSpPr>
          <p:spPr>
            <a:xfrm>
              <a:off x="2004175" y="3674975"/>
              <a:ext cx="211700" cy="308550"/>
            </a:xfrm>
            <a:custGeom>
              <a:avLst/>
              <a:gdLst/>
              <a:ahLst/>
              <a:cxnLst/>
              <a:rect l="l" t="t" r="r" b="b"/>
              <a:pathLst>
                <a:path w="8468" h="12342" fill="none" extrusionOk="0">
                  <a:moveTo>
                    <a:pt x="8368" y="1"/>
                  </a:moveTo>
                  <a:lnTo>
                    <a:pt x="8368" y="1"/>
                  </a:lnTo>
                  <a:lnTo>
                    <a:pt x="7988" y="620"/>
                  </a:lnTo>
                  <a:lnTo>
                    <a:pt x="7589" y="1219"/>
                  </a:lnTo>
                  <a:lnTo>
                    <a:pt x="7589" y="1219"/>
                  </a:lnTo>
                  <a:lnTo>
                    <a:pt x="7209" y="1718"/>
                  </a:lnTo>
                  <a:lnTo>
                    <a:pt x="6810" y="2217"/>
                  </a:lnTo>
                  <a:lnTo>
                    <a:pt x="6411" y="2676"/>
                  </a:lnTo>
                  <a:lnTo>
                    <a:pt x="5991" y="3136"/>
                  </a:lnTo>
                  <a:lnTo>
                    <a:pt x="5552" y="3575"/>
                  </a:lnTo>
                  <a:lnTo>
                    <a:pt x="5093" y="4014"/>
                  </a:lnTo>
                  <a:lnTo>
                    <a:pt x="4633" y="4414"/>
                  </a:lnTo>
                  <a:lnTo>
                    <a:pt x="4174" y="4813"/>
                  </a:lnTo>
                  <a:lnTo>
                    <a:pt x="3675" y="5193"/>
                  </a:lnTo>
                  <a:lnTo>
                    <a:pt x="3176" y="5532"/>
                  </a:lnTo>
                  <a:lnTo>
                    <a:pt x="2677" y="5891"/>
                  </a:lnTo>
                  <a:lnTo>
                    <a:pt x="2157" y="6211"/>
                  </a:lnTo>
                  <a:lnTo>
                    <a:pt x="1638" y="6510"/>
                  </a:lnTo>
                  <a:lnTo>
                    <a:pt x="1099" y="6810"/>
                  </a:lnTo>
                  <a:lnTo>
                    <a:pt x="540" y="7070"/>
                  </a:lnTo>
                  <a:lnTo>
                    <a:pt x="1" y="7329"/>
                  </a:lnTo>
                  <a:lnTo>
                    <a:pt x="1" y="7329"/>
                  </a:lnTo>
                  <a:lnTo>
                    <a:pt x="220" y="8427"/>
                  </a:lnTo>
                  <a:lnTo>
                    <a:pt x="420" y="9526"/>
                  </a:lnTo>
                  <a:lnTo>
                    <a:pt x="780" y="11622"/>
                  </a:lnTo>
                  <a:lnTo>
                    <a:pt x="780" y="11622"/>
                  </a:lnTo>
                  <a:lnTo>
                    <a:pt x="780" y="11622"/>
                  </a:lnTo>
                  <a:lnTo>
                    <a:pt x="879" y="12341"/>
                  </a:lnTo>
                  <a:lnTo>
                    <a:pt x="879" y="12341"/>
                  </a:lnTo>
                  <a:lnTo>
                    <a:pt x="1458" y="12062"/>
                  </a:lnTo>
                  <a:lnTo>
                    <a:pt x="2018" y="11782"/>
                  </a:lnTo>
                  <a:lnTo>
                    <a:pt x="2577" y="11463"/>
                  </a:lnTo>
                  <a:lnTo>
                    <a:pt x="3116" y="11103"/>
                  </a:lnTo>
                  <a:lnTo>
                    <a:pt x="3635" y="10744"/>
                  </a:lnTo>
                  <a:lnTo>
                    <a:pt x="4154" y="10324"/>
                  </a:lnTo>
                  <a:lnTo>
                    <a:pt x="4653" y="9905"/>
                  </a:lnTo>
                  <a:lnTo>
                    <a:pt x="5133" y="9426"/>
                  </a:lnTo>
                  <a:lnTo>
                    <a:pt x="5133" y="9426"/>
                  </a:lnTo>
                  <a:lnTo>
                    <a:pt x="5133" y="9426"/>
                  </a:lnTo>
                  <a:lnTo>
                    <a:pt x="5153" y="9426"/>
                  </a:lnTo>
                  <a:lnTo>
                    <a:pt x="5153" y="9426"/>
                  </a:lnTo>
                  <a:lnTo>
                    <a:pt x="5153" y="9406"/>
                  </a:lnTo>
                  <a:lnTo>
                    <a:pt x="5153" y="9406"/>
                  </a:lnTo>
                  <a:lnTo>
                    <a:pt x="5173" y="9406"/>
                  </a:lnTo>
                  <a:lnTo>
                    <a:pt x="5173" y="9406"/>
                  </a:lnTo>
                  <a:lnTo>
                    <a:pt x="5173" y="9386"/>
                  </a:lnTo>
                  <a:lnTo>
                    <a:pt x="5173" y="9386"/>
                  </a:lnTo>
                  <a:lnTo>
                    <a:pt x="5193" y="9386"/>
                  </a:lnTo>
                  <a:lnTo>
                    <a:pt x="5193" y="9386"/>
                  </a:lnTo>
                  <a:lnTo>
                    <a:pt x="5193" y="9386"/>
                  </a:lnTo>
                  <a:lnTo>
                    <a:pt x="5193" y="9386"/>
                  </a:lnTo>
                  <a:lnTo>
                    <a:pt x="5193" y="9366"/>
                  </a:lnTo>
                  <a:lnTo>
                    <a:pt x="5193" y="9366"/>
                  </a:lnTo>
                  <a:lnTo>
                    <a:pt x="5213" y="9366"/>
                  </a:lnTo>
                  <a:lnTo>
                    <a:pt x="5213" y="9366"/>
                  </a:lnTo>
                  <a:lnTo>
                    <a:pt x="5213" y="9366"/>
                  </a:lnTo>
                  <a:lnTo>
                    <a:pt x="5213" y="9366"/>
                  </a:lnTo>
                  <a:lnTo>
                    <a:pt x="5652" y="8867"/>
                  </a:lnTo>
                  <a:lnTo>
                    <a:pt x="6071" y="8368"/>
                  </a:lnTo>
                  <a:lnTo>
                    <a:pt x="6451" y="7848"/>
                  </a:lnTo>
                  <a:lnTo>
                    <a:pt x="6810" y="7309"/>
                  </a:lnTo>
                  <a:lnTo>
                    <a:pt x="7129" y="6770"/>
                  </a:lnTo>
                  <a:lnTo>
                    <a:pt x="7409" y="6191"/>
                  </a:lnTo>
                  <a:lnTo>
                    <a:pt x="7649" y="5612"/>
                  </a:lnTo>
                  <a:lnTo>
                    <a:pt x="7868" y="5013"/>
                  </a:lnTo>
                  <a:lnTo>
                    <a:pt x="8048" y="4414"/>
                  </a:lnTo>
                  <a:lnTo>
                    <a:pt x="8208" y="3795"/>
                  </a:lnTo>
                  <a:lnTo>
                    <a:pt x="8328" y="3176"/>
                  </a:lnTo>
                  <a:lnTo>
                    <a:pt x="8407" y="2557"/>
                  </a:lnTo>
                  <a:lnTo>
                    <a:pt x="8447" y="1918"/>
                  </a:lnTo>
                  <a:lnTo>
                    <a:pt x="8467" y="1279"/>
                  </a:lnTo>
                  <a:lnTo>
                    <a:pt x="8427" y="640"/>
                  </a:lnTo>
                  <a:lnTo>
                    <a:pt x="836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47"/>
            <p:cNvSpPr/>
            <p:nvPr/>
          </p:nvSpPr>
          <p:spPr>
            <a:xfrm>
              <a:off x="1152525" y="3155800"/>
              <a:ext cx="225675" cy="568125"/>
            </a:xfrm>
            <a:custGeom>
              <a:avLst/>
              <a:gdLst/>
              <a:ahLst/>
              <a:cxnLst/>
              <a:rect l="l" t="t" r="r" b="b"/>
              <a:pathLst>
                <a:path w="9027" h="22725" fill="none" extrusionOk="0">
                  <a:moveTo>
                    <a:pt x="9026" y="0"/>
                  </a:moveTo>
                  <a:lnTo>
                    <a:pt x="9026" y="0"/>
                  </a:lnTo>
                  <a:lnTo>
                    <a:pt x="8447" y="799"/>
                  </a:lnTo>
                  <a:lnTo>
                    <a:pt x="7888" y="1578"/>
                  </a:lnTo>
                  <a:lnTo>
                    <a:pt x="6770" y="3175"/>
                  </a:lnTo>
                  <a:lnTo>
                    <a:pt x="6770" y="3175"/>
                  </a:lnTo>
                  <a:lnTo>
                    <a:pt x="6770" y="3175"/>
                  </a:lnTo>
                  <a:lnTo>
                    <a:pt x="5771" y="4653"/>
                  </a:lnTo>
                  <a:lnTo>
                    <a:pt x="4773" y="6151"/>
                  </a:lnTo>
                  <a:lnTo>
                    <a:pt x="4274" y="6929"/>
                  </a:lnTo>
                  <a:lnTo>
                    <a:pt x="3795" y="7708"/>
                  </a:lnTo>
                  <a:lnTo>
                    <a:pt x="3315" y="8487"/>
                  </a:lnTo>
                  <a:lnTo>
                    <a:pt x="2856" y="9286"/>
                  </a:lnTo>
                  <a:lnTo>
                    <a:pt x="2856" y="9286"/>
                  </a:lnTo>
                  <a:lnTo>
                    <a:pt x="2497" y="9965"/>
                  </a:lnTo>
                  <a:lnTo>
                    <a:pt x="2137" y="10624"/>
                  </a:lnTo>
                  <a:lnTo>
                    <a:pt x="1818" y="11323"/>
                  </a:lnTo>
                  <a:lnTo>
                    <a:pt x="1498" y="12002"/>
                  </a:lnTo>
                  <a:lnTo>
                    <a:pt x="1219" y="12700"/>
                  </a:lnTo>
                  <a:lnTo>
                    <a:pt x="939" y="13399"/>
                  </a:lnTo>
                  <a:lnTo>
                    <a:pt x="699" y="14118"/>
                  </a:lnTo>
                  <a:lnTo>
                    <a:pt x="500" y="14817"/>
                  </a:lnTo>
                  <a:lnTo>
                    <a:pt x="500" y="14817"/>
                  </a:lnTo>
                  <a:lnTo>
                    <a:pt x="300" y="15636"/>
                  </a:lnTo>
                  <a:lnTo>
                    <a:pt x="160" y="16435"/>
                  </a:lnTo>
                  <a:lnTo>
                    <a:pt x="100" y="16854"/>
                  </a:lnTo>
                  <a:lnTo>
                    <a:pt x="60" y="17253"/>
                  </a:lnTo>
                  <a:lnTo>
                    <a:pt x="21" y="17653"/>
                  </a:lnTo>
                  <a:lnTo>
                    <a:pt x="1" y="18052"/>
                  </a:lnTo>
                  <a:lnTo>
                    <a:pt x="1" y="18052"/>
                  </a:lnTo>
                  <a:lnTo>
                    <a:pt x="1" y="18491"/>
                  </a:lnTo>
                  <a:lnTo>
                    <a:pt x="1" y="18491"/>
                  </a:lnTo>
                  <a:lnTo>
                    <a:pt x="1" y="19030"/>
                  </a:lnTo>
                  <a:lnTo>
                    <a:pt x="40" y="19590"/>
                  </a:lnTo>
                  <a:lnTo>
                    <a:pt x="100" y="20129"/>
                  </a:lnTo>
                  <a:lnTo>
                    <a:pt x="180" y="20648"/>
                  </a:lnTo>
                  <a:lnTo>
                    <a:pt x="280" y="21187"/>
                  </a:lnTo>
                  <a:lnTo>
                    <a:pt x="420" y="21706"/>
                  </a:lnTo>
                  <a:lnTo>
                    <a:pt x="580" y="22225"/>
                  </a:lnTo>
                  <a:lnTo>
                    <a:pt x="759" y="22725"/>
                  </a:lnTo>
                  <a:lnTo>
                    <a:pt x="759" y="22725"/>
                  </a:lnTo>
                  <a:lnTo>
                    <a:pt x="1518" y="22026"/>
                  </a:lnTo>
                  <a:lnTo>
                    <a:pt x="2277" y="21327"/>
                  </a:lnTo>
                  <a:lnTo>
                    <a:pt x="3056" y="20628"/>
                  </a:lnTo>
                  <a:lnTo>
                    <a:pt x="3854" y="19949"/>
                  </a:lnTo>
                  <a:lnTo>
                    <a:pt x="4633" y="19290"/>
                  </a:lnTo>
                  <a:lnTo>
                    <a:pt x="5432" y="18631"/>
                  </a:lnTo>
                  <a:lnTo>
                    <a:pt x="6251" y="17992"/>
                  </a:lnTo>
                  <a:lnTo>
                    <a:pt x="7049" y="17373"/>
                  </a:lnTo>
                  <a:lnTo>
                    <a:pt x="7049" y="17373"/>
                  </a:lnTo>
                  <a:lnTo>
                    <a:pt x="7569" y="16994"/>
                  </a:lnTo>
                  <a:lnTo>
                    <a:pt x="8088" y="16654"/>
                  </a:lnTo>
                  <a:lnTo>
                    <a:pt x="8088" y="16654"/>
                  </a:lnTo>
                  <a:lnTo>
                    <a:pt x="7968" y="15835"/>
                  </a:lnTo>
                  <a:lnTo>
                    <a:pt x="7968" y="15835"/>
                  </a:lnTo>
                  <a:lnTo>
                    <a:pt x="7848" y="14817"/>
                  </a:lnTo>
                  <a:lnTo>
                    <a:pt x="7768" y="13799"/>
                  </a:lnTo>
                  <a:lnTo>
                    <a:pt x="7708" y="12780"/>
                  </a:lnTo>
                  <a:lnTo>
                    <a:pt x="7688" y="11762"/>
                  </a:lnTo>
                  <a:lnTo>
                    <a:pt x="7668" y="10743"/>
                  </a:lnTo>
                  <a:lnTo>
                    <a:pt x="7688" y="9725"/>
                  </a:lnTo>
                  <a:lnTo>
                    <a:pt x="7728" y="8707"/>
                  </a:lnTo>
                  <a:lnTo>
                    <a:pt x="7788" y="7688"/>
                  </a:lnTo>
                  <a:lnTo>
                    <a:pt x="7788" y="7688"/>
                  </a:lnTo>
                  <a:lnTo>
                    <a:pt x="7868" y="6670"/>
                  </a:lnTo>
                  <a:lnTo>
                    <a:pt x="7988" y="5652"/>
                  </a:lnTo>
                  <a:lnTo>
                    <a:pt x="8108" y="4633"/>
                  </a:lnTo>
                  <a:lnTo>
                    <a:pt x="8267" y="3615"/>
                  </a:lnTo>
                  <a:lnTo>
                    <a:pt x="8267" y="3615"/>
                  </a:lnTo>
                  <a:lnTo>
                    <a:pt x="8427" y="2656"/>
                  </a:lnTo>
                  <a:lnTo>
                    <a:pt x="8607" y="1698"/>
                  </a:lnTo>
                  <a:lnTo>
                    <a:pt x="8607" y="1698"/>
                  </a:lnTo>
                  <a:lnTo>
                    <a:pt x="8667" y="1298"/>
                  </a:lnTo>
                  <a:lnTo>
                    <a:pt x="8747" y="819"/>
                  </a:lnTo>
                  <a:lnTo>
                    <a:pt x="8807" y="579"/>
                  </a:lnTo>
                  <a:lnTo>
                    <a:pt x="8867" y="360"/>
                  </a:lnTo>
                  <a:lnTo>
                    <a:pt x="8926" y="160"/>
                  </a:lnTo>
                  <a:lnTo>
                    <a:pt x="90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7"/>
            <p:cNvSpPr/>
            <p:nvPr/>
          </p:nvSpPr>
          <p:spPr>
            <a:xfrm>
              <a:off x="1357200" y="3131825"/>
              <a:ext cx="38475" cy="1025"/>
            </a:xfrm>
            <a:custGeom>
              <a:avLst/>
              <a:gdLst/>
              <a:ahLst/>
              <a:cxnLst/>
              <a:rect l="l" t="t" r="r" b="b"/>
              <a:pathLst>
                <a:path w="1539" h="41" extrusionOk="0">
                  <a:moveTo>
                    <a:pt x="1538" y="1"/>
                  </a:moveTo>
                  <a:lnTo>
                    <a:pt x="1" y="21"/>
                  </a:lnTo>
                  <a:lnTo>
                    <a:pt x="21" y="21"/>
                  </a:lnTo>
                  <a:lnTo>
                    <a:pt x="1458" y="41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D9B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47"/>
            <p:cNvSpPr/>
            <p:nvPr/>
          </p:nvSpPr>
          <p:spPr>
            <a:xfrm>
              <a:off x="1357200" y="3131825"/>
              <a:ext cx="38475" cy="1025"/>
            </a:xfrm>
            <a:custGeom>
              <a:avLst/>
              <a:gdLst/>
              <a:ahLst/>
              <a:cxnLst/>
              <a:rect l="l" t="t" r="r" b="b"/>
              <a:pathLst>
                <a:path w="1539" h="41" fill="none" extrusionOk="0">
                  <a:moveTo>
                    <a:pt x="1538" y="1"/>
                  </a:moveTo>
                  <a:lnTo>
                    <a:pt x="1538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458" y="41"/>
                  </a:lnTo>
                  <a:lnTo>
                    <a:pt x="1458" y="41"/>
                  </a:lnTo>
                  <a:lnTo>
                    <a:pt x="153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47"/>
            <p:cNvSpPr/>
            <p:nvPr/>
          </p:nvSpPr>
          <p:spPr>
            <a:xfrm>
              <a:off x="1104100" y="3122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47"/>
            <p:cNvSpPr/>
            <p:nvPr/>
          </p:nvSpPr>
          <p:spPr>
            <a:xfrm>
              <a:off x="1103600" y="3122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47"/>
            <p:cNvSpPr/>
            <p:nvPr/>
          </p:nvSpPr>
          <p:spPr>
            <a:xfrm>
              <a:off x="11036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47"/>
            <p:cNvSpPr/>
            <p:nvPr/>
          </p:nvSpPr>
          <p:spPr>
            <a:xfrm>
              <a:off x="11031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47"/>
            <p:cNvSpPr/>
            <p:nvPr/>
          </p:nvSpPr>
          <p:spPr>
            <a:xfrm>
              <a:off x="11026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47"/>
            <p:cNvSpPr/>
            <p:nvPr/>
          </p:nvSpPr>
          <p:spPr>
            <a:xfrm>
              <a:off x="11021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47"/>
            <p:cNvSpPr/>
            <p:nvPr/>
          </p:nvSpPr>
          <p:spPr>
            <a:xfrm>
              <a:off x="1101600" y="3122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47"/>
            <p:cNvSpPr/>
            <p:nvPr/>
          </p:nvSpPr>
          <p:spPr>
            <a:xfrm>
              <a:off x="1101100" y="3122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47"/>
            <p:cNvSpPr/>
            <p:nvPr/>
          </p:nvSpPr>
          <p:spPr>
            <a:xfrm>
              <a:off x="11011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47"/>
            <p:cNvSpPr/>
            <p:nvPr/>
          </p:nvSpPr>
          <p:spPr>
            <a:xfrm>
              <a:off x="11006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47"/>
            <p:cNvSpPr/>
            <p:nvPr/>
          </p:nvSpPr>
          <p:spPr>
            <a:xfrm>
              <a:off x="1100100" y="312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47"/>
            <p:cNvSpPr/>
            <p:nvPr/>
          </p:nvSpPr>
          <p:spPr>
            <a:xfrm>
              <a:off x="1099600" y="3121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47"/>
            <p:cNvSpPr/>
            <p:nvPr/>
          </p:nvSpPr>
          <p:spPr>
            <a:xfrm>
              <a:off x="1099600" y="312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47"/>
            <p:cNvSpPr/>
            <p:nvPr/>
          </p:nvSpPr>
          <p:spPr>
            <a:xfrm>
              <a:off x="1099100" y="312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47"/>
            <p:cNvSpPr/>
            <p:nvPr/>
          </p:nvSpPr>
          <p:spPr>
            <a:xfrm>
              <a:off x="879950" y="2850275"/>
              <a:ext cx="552150" cy="282575"/>
            </a:xfrm>
            <a:custGeom>
              <a:avLst/>
              <a:gdLst/>
              <a:ahLst/>
              <a:cxnLst/>
              <a:rect l="l" t="t" r="r" b="b"/>
              <a:pathLst>
                <a:path w="22086" h="11303" extrusionOk="0">
                  <a:moveTo>
                    <a:pt x="21" y="1"/>
                  </a:moveTo>
                  <a:lnTo>
                    <a:pt x="1" y="500"/>
                  </a:lnTo>
                  <a:lnTo>
                    <a:pt x="1" y="999"/>
                  </a:lnTo>
                  <a:lnTo>
                    <a:pt x="21" y="1478"/>
                  </a:lnTo>
                  <a:lnTo>
                    <a:pt x="81" y="1958"/>
                  </a:lnTo>
                  <a:lnTo>
                    <a:pt x="161" y="2437"/>
                  </a:lnTo>
                  <a:lnTo>
                    <a:pt x="240" y="2916"/>
                  </a:lnTo>
                  <a:lnTo>
                    <a:pt x="360" y="3375"/>
                  </a:lnTo>
                  <a:lnTo>
                    <a:pt x="500" y="3815"/>
                  </a:lnTo>
                  <a:lnTo>
                    <a:pt x="660" y="4274"/>
                  </a:lnTo>
                  <a:lnTo>
                    <a:pt x="839" y="4693"/>
                  </a:lnTo>
                  <a:lnTo>
                    <a:pt x="1019" y="5133"/>
                  </a:lnTo>
                  <a:lnTo>
                    <a:pt x="1239" y="5552"/>
                  </a:lnTo>
                  <a:lnTo>
                    <a:pt x="1478" y="5951"/>
                  </a:lnTo>
                  <a:lnTo>
                    <a:pt x="1718" y="6351"/>
                  </a:lnTo>
                  <a:lnTo>
                    <a:pt x="1998" y="6730"/>
                  </a:lnTo>
                  <a:lnTo>
                    <a:pt x="2277" y="7089"/>
                  </a:lnTo>
                  <a:lnTo>
                    <a:pt x="2577" y="7449"/>
                  </a:lnTo>
                  <a:lnTo>
                    <a:pt x="2896" y="7788"/>
                  </a:lnTo>
                  <a:lnTo>
                    <a:pt x="3236" y="8128"/>
                  </a:lnTo>
                  <a:lnTo>
                    <a:pt x="3575" y="8427"/>
                  </a:lnTo>
                  <a:lnTo>
                    <a:pt x="3935" y="8727"/>
                  </a:lnTo>
                  <a:lnTo>
                    <a:pt x="4314" y="9026"/>
                  </a:lnTo>
                  <a:lnTo>
                    <a:pt x="4713" y="9286"/>
                  </a:lnTo>
                  <a:lnTo>
                    <a:pt x="5113" y="9526"/>
                  </a:lnTo>
                  <a:lnTo>
                    <a:pt x="5532" y="9765"/>
                  </a:lnTo>
                  <a:lnTo>
                    <a:pt x="5971" y="9985"/>
                  </a:lnTo>
                  <a:lnTo>
                    <a:pt x="6411" y="10185"/>
                  </a:lnTo>
                  <a:lnTo>
                    <a:pt x="6850" y="10364"/>
                  </a:lnTo>
                  <a:lnTo>
                    <a:pt x="7309" y="10524"/>
                  </a:lnTo>
                  <a:lnTo>
                    <a:pt x="7788" y="10644"/>
                  </a:lnTo>
                  <a:lnTo>
                    <a:pt x="8268" y="10764"/>
                  </a:lnTo>
                  <a:lnTo>
                    <a:pt x="8767" y="10864"/>
                  </a:lnTo>
                  <a:lnTo>
                    <a:pt x="8807" y="10864"/>
                  </a:lnTo>
                  <a:lnTo>
                    <a:pt x="8827" y="10884"/>
                  </a:lnTo>
                  <a:lnTo>
                    <a:pt x="8947" y="10884"/>
                  </a:lnTo>
                  <a:lnTo>
                    <a:pt x="8947" y="10903"/>
                  </a:lnTo>
                  <a:lnTo>
                    <a:pt x="8987" y="10903"/>
                  </a:lnTo>
                  <a:lnTo>
                    <a:pt x="9845" y="11023"/>
                  </a:lnTo>
                  <a:lnTo>
                    <a:pt x="10724" y="11103"/>
                  </a:lnTo>
                  <a:lnTo>
                    <a:pt x="11602" y="11183"/>
                  </a:lnTo>
                  <a:lnTo>
                    <a:pt x="12481" y="11223"/>
                  </a:lnTo>
                  <a:lnTo>
                    <a:pt x="13360" y="11263"/>
                  </a:lnTo>
                  <a:lnTo>
                    <a:pt x="14238" y="11283"/>
                  </a:lnTo>
                  <a:lnTo>
                    <a:pt x="16015" y="11303"/>
                  </a:lnTo>
                  <a:lnTo>
                    <a:pt x="19091" y="11283"/>
                  </a:lnTo>
                  <a:lnTo>
                    <a:pt x="20628" y="11263"/>
                  </a:lnTo>
                  <a:lnTo>
                    <a:pt x="21147" y="11023"/>
                  </a:lnTo>
                  <a:lnTo>
                    <a:pt x="22086" y="10364"/>
                  </a:lnTo>
                  <a:lnTo>
                    <a:pt x="21147" y="10284"/>
                  </a:lnTo>
                  <a:lnTo>
                    <a:pt x="20109" y="10145"/>
                  </a:lnTo>
                  <a:lnTo>
                    <a:pt x="18991" y="9965"/>
                  </a:lnTo>
                  <a:lnTo>
                    <a:pt x="17853" y="9765"/>
                  </a:lnTo>
                  <a:lnTo>
                    <a:pt x="16734" y="9546"/>
                  </a:lnTo>
                  <a:lnTo>
                    <a:pt x="15636" y="9306"/>
                  </a:lnTo>
                  <a:lnTo>
                    <a:pt x="14658" y="9066"/>
                  </a:lnTo>
                  <a:lnTo>
                    <a:pt x="13779" y="8827"/>
                  </a:lnTo>
                  <a:lnTo>
                    <a:pt x="11742" y="8208"/>
                  </a:lnTo>
                  <a:lnTo>
                    <a:pt x="10704" y="7888"/>
                  </a:lnTo>
                  <a:lnTo>
                    <a:pt x="9685" y="7549"/>
                  </a:lnTo>
                  <a:lnTo>
                    <a:pt x="8667" y="7209"/>
                  </a:lnTo>
                  <a:lnTo>
                    <a:pt x="7669" y="6850"/>
                  </a:lnTo>
                  <a:lnTo>
                    <a:pt x="6670" y="6450"/>
                  </a:lnTo>
                  <a:lnTo>
                    <a:pt x="5692" y="6031"/>
                  </a:lnTo>
                  <a:lnTo>
                    <a:pt x="5213" y="5792"/>
                  </a:lnTo>
                  <a:lnTo>
                    <a:pt x="4753" y="5532"/>
                  </a:lnTo>
                  <a:lnTo>
                    <a:pt x="4294" y="5252"/>
                  </a:lnTo>
                  <a:lnTo>
                    <a:pt x="3855" y="4973"/>
                  </a:lnTo>
                  <a:lnTo>
                    <a:pt x="3435" y="4653"/>
                  </a:lnTo>
                  <a:lnTo>
                    <a:pt x="3036" y="4334"/>
                  </a:lnTo>
                  <a:lnTo>
                    <a:pt x="2637" y="3974"/>
                  </a:lnTo>
                  <a:lnTo>
                    <a:pt x="2277" y="3615"/>
                  </a:lnTo>
                  <a:lnTo>
                    <a:pt x="1918" y="3236"/>
                  </a:lnTo>
                  <a:lnTo>
                    <a:pt x="1578" y="2836"/>
                  </a:lnTo>
                  <a:lnTo>
                    <a:pt x="1279" y="2417"/>
                  </a:lnTo>
                  <a:lnTo>
                    <a:pt x="979" y="1998"/>
                  </a:lnTo>
                  <a:lnTo>
                    <a:pt x="720" y="1538"/>
                  </a:lnTo>
                  <a:lnTo>
                    <a:pt x="480" y="1079"/>
                  </a:lnTo>
                  <a:lnTo>
                    <a:pt x="240" y="600"/>
                  </a:lnTo>
                  <a:lnTo>
                    <a:pt x="41" y="8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47"/>
            <p:cNvSpPr/>
            <p:nvPr/>
          </p:nvSpPr>
          <p:spPr>
            <a:xfrm>
              <a:off x="879950" y="2850275"/>
              <a:ext cx="552150" cy="282575"/>
            </a:xfrm>
            <a:custGeom>
              <a:avLst/>
              <a:gdLst/>
              <a:ahLst/>
              <a:cxnLst/>
              <a:rect l="l" t="t" r="r" b="b"/>
              <a:pathLst>
                <a:path w="22086" h="11303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500"/>
                  </a:lnTo>
                  <a:lnTo>
                    <a:pt x="1" y="999"/>
                  </a:lnTo>
                  <a:lnTo>
                    <a:pt x="21" y="1478"/>
                  </a:lnTo>
                  <a:lnTo>
                    <a:pt x="81" y="1958"/>
                  </a:lnTo>
                  <a:lnTo>
                    <a:pt x="161" y="2437"/>
                  </a:lnTo>
                  <a:lnTo>
                    <a:pt x="240" y="2916"/>
                  </a:lnTo>
                  <a:lnTo>
                    <a:pt x="360" y="3375"/>
                  </a:lnTo>
                  <a:lnTo>
                    <a:pt x="500" y="3815"/>
                  </a:lnTo>
                  <a:lnTo>
                    <a:pt x="660" y="4274"/>
                  </a:lnTo>
                  <a:lnTo>
                    <a:pt x="839" y="4693"/>
                  </a:lnTo>
                  <a:lnTo>
                    <a:pt x="1019" y="5133"/>
                  </a:lnTo>
                  <a:lnTo>
                    <a:pt x="1239" y="5552"/>
                  </a:lnTo>
                  <a:lnTo>
                    <a:pt x="1478" y="5951"/>
                  </a:lnTo>
                  <a:lnTo>
                    <a:pt x="1718" y="6351"/>
                  </a:lnTo>
                  <a:lnTo>
                    <a:pt x="1998" y="6730"/>
                  </a:lnTo>
                  <a:lnTo>
                    <a:pt x="2277" y="7089"/>
                  </a:lnTo>
                  <a:lnTo>
                    <a:pt x="2577" y="7449"/>
                  </a:lnTo>
                  <a:lnTo>
                    <a:pt x="2896" y="7788"/>
                  </a:lnTo>
                  <a:lnTo>
                    <a:pt x="3236" y="8128"/>
                  </a:lnTo>
                  <a:lnTo>
                    <a:pt x="3575" y="8427"/>
                  </a:lnTo>
                  <a:lnTo>
                    <a:pt x="3935" y="8727"/>
                  </a:lnTo>
                  <a:lnTo>
                    <a:pt x="4314" y="9026"/>
                  </a:lnTo>
                  <a:lnTo>
                    <a:pt x="4713" y="9286"/>
                  </a:lnTo>
                  <a:lnTo>
                    <a:pt x="5113" y="9526"/>
                  </a:lnTo>
                  <a:lnTo>
                    <a:pt x="5532" y="9765"/>
                  </a:lnTo>
                  <a:lnTo>
                    <a:pt x="5971" y="9985"/>
                  </a:lnTo>
                  <a:lnTo>
                    <a:pt x="6411" y="10185"/>
                  </a:lnTo>
                  <a:lnTo>
                    <a:pt x="6850" y="10364"/>
                  </a:lnTo>
                  <a:lnTo>
                    <a:pt x="7309" y="10524"/>
                  </a:lnTo>
                  <a:lnTo>
                    <a:pt x="7788" y="10644"/>
                  </a:lnTo>
                  <a:lnTo>
                    <a:pt x="8268" y="10764"/>
                  </a:lnTo>
                  <a:lnTo>
                    <a:pt x="8767" y="10864"/>
                  </a:lnTo>
                  <a:lnTo>
                    <a:pt x="8767" y="10864"/>
                  </a:lnTo>
                  <a:lnTo>
                    <a:pt x="8767" y="10864"/>
                  </a:lnTo>
                  <a:lnTo>
                    <a:pt x="876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27" y="10884"/>
                  </a:lnTo>
                  <a:lnTo>
                    <a:pt x="8827" y="10884"/>
                  </a:lnTo>
                  <a:lnTo>
                    <a:pt x="8827" y="10884"/>
                  </a:lnTo>
                  <a:lnTo>
                    <a:pt x="882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67" y="10884"/>
                  </a:lnTo>
                  <a:lnTo>
                    <a:pt x="8867" y="10884"/>
                  </a:lnTo>
                  <a:lnTo>
                    <a:pt x="8867" y="10884"/>
                  </a:lnTo>
                  <a:lnTo>
                    <a:pt x="886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907" y="10884"/>
                  </a:lnTo>
                  <a:lnTo>
                    <a:pt x="8907" y="10884"/>
                  </a:lnTo>
                  <a:lnTo>
                    <a:pt x="8907" y="10884"/>
                  </a:lnTo>
                  <a:lnTo>
                    <a:pt x="8907" y="10884"/>
                  </a:lnTo>
                  <a:lnTo>
                    <a:pt x="8927" y="10884"/>
                  </a:lnTo>
                  <a:lnTo>
                    <a:pt x="8927" y="10884"/>
                  </a:lnTo>
                  <a:lnTo>
                    <a:pt x="8927" y="10884"/>
                  </a:lnTo>
                  <a:lnTo>
                    <a:pt x="8927" y="10884"/>
                  </a:lnTo>
                  <a:lnTo>
                    <a:pt x="8947" y="10884"/>
                  </a:lnTo>
                  <a:lnTo>
                    <a:pt x="8947" y="10884"/>
                  </a:lnTo>
                  <a:lnTo>
                    <a:pt x="8947" y="10884"/>
                  </a:lnTo>
                  <a:lnTo>
                    <a:pt x="8947" y="10884"/>
                  </a:lnTo>
                  <a:lnTo>
                    <a:pt x="8947" y="10903"/>
                  </a:lnTo>
                  <a:lnTo>
                    <a:pt x="8947" y="10903"/>
                  </a:lnTo>
                  <a:lnTo>
                    <a:pt x="8967" y="10903"/>
                  </a:lnTo>
                  <a:lnTo>
                    <a:pt x="8967" y="10903"/>
                  </a:lnTo>
                  <a:lnTo>
                    <a:pt x="8967" y="10903"/>
                  </a:lnTo>
                  <a:lnTo>
                    <a:pt x="8967" y="10903"/>
                  </a:lnTo>
                  <a:lnTo>
                    <a:pt x="8987" y="10903"/>
                  </a:lnTo>
                  <a:lnTo>
                    <a:pt x="8987" y="10903"/>
                  </a:lnTo>
                  <a:lnTo>
                    <a:pt x="8987" y="10903"/>
                  </a:lnTo>
                  <a:lnTo>
                    <a:pt x="9845" y="11023"/>
                  </a:lnTo>
                  <a:lnTo>
                    <a:pt x="10724" y="11103"/>
                  </a:lnTo>
                  <a:lnTo>
                    <a:pt x="11602" y="11183"/>
                  </a:lnTo>
                  <a:lnTo>
                    <a:pt x="12481" y="11223"/>
                  </a:lnTo>
                  <a:lnTo>
                    <a:pt x="13360" y="11263"/>
                  </a:lnTo>
                  <a:lnTo>
                    <a:pt x="14238" y="11283"/>
                  </a:lnTo>
                  <a:lnTo>
                    <a:pt x="16015" y="11303"/>
                  </a:lnTo>
                  <a:lnTo>
                    <a:pt x="16015" y="11303"/>
                  </a:lnTo>
                  <a:lnTo>
                    <a:pt x="19091" y="11283"/>
                  </a:lnTo>
                  <a:lnTo>
                    <a:pt x="19091" y="11283"/>
                  </a:lnTo>
                  <a:lnTo>
                    <a:pt x="19091" y="11283"/>
                  </a:lnTo>
                  <a:lnTo>
                    <a:pt x="20628" y="11263"/>
                  </a:lnTo>
                  <a:lnTo>
                    <a:pt x="20628" y="11263"/>
                  </a:lnTo>
                  <a:lnTo>
                    <a:pt x="21147" y="11023"/>
                  </a:lnTo>
                  <a:lnTo>
                    <a:pt x="21147" y="11023"/>
                  </a:lnTo>
                  <a:lnTo>
                    <a:pt x="22086" y="10364"/>
                  </a:lnTo>
                  <a:lnTo>
                    <a:pt x="22086" y="10364"/>
                  </a:lnTo>
                  <a:lnTo>
                    <a:pt x="21147" y="10284"/>
                  </a:lnTo>
                  <a:lnTo>
                    <a:pt x="20109" y="10145"/>
                  </a:lnTo>
                  <a:lnTo>
                    <a:pt x="18991" y="9965"/>
                  </a:lnTo>
                  <a:lnTo>
                    <a:pt x="17853" y="9765"/>
                  </a:lnTo>
                  <a:lnTo>
                    <a:pt x="16734" y="9546"/>
                  </a:lnTo>
                  <a:lnTo>
                    <a:pt x="15636" y="9306"/>
                  </a:lnTo>
                  <a:lnTo>
                    <a:pt x="14658" y="9066"/>
                  </a:lnTo>
                  <a:lnTo>
                    <a:pt x="13779" y="8827"/>
                  </a:lnTo>
                  <a:lnTo>
                    <a:pt x="13779" y="8827"/>
                  </a:lnTo>
                  <a:lnTo>
                    <a:pt x="11742" y="8208"/>
                  </a:lnTo>
                  <a:lnTo>
                    <a:pt x="10704" y="7888"/>
                  </a:lnTo>
                  <a:lnTo>
                    <a:pt x="9685" y="7549"/>
                  </a:lnTo>
                  <a:lnTo>
                    <a:pt x="8667" y="7209"/>
                  </a:lnTo>
                  <a:lnTo>
                    <a:pt x="7669" y="6850"/>
                  </a:lnTo>
                  <a:lnTo>
                    <a:pt x="6670" y="6450"/>
                  </a:lnTo>
                  <a:lnTo>
                    <a:pt x="5692" y="6031"/>
                  </a:lnTo>
                  <a:lnTo>
                    <a:pt x="5692" y="6031"/>
                  </a:lnTo>
                  <a:lnTo>
                    <a:pt x="5213" y="5792"/>
                  </a:lnTo>
                  <a:lnTo>
                    <a:pt x="4753" y="5532"/>
                  </a:lnTo>
                  <a:lnTo>
                    <a:pt x="4294" y="5252"/>
                  </a:lnTo>
                  <a:lnTo>
                    <a:pt x="3855" y="4973"/>
                  </a:lnTo>
                  <a:lnTo>
                    <a:pt x="3435" y="4653"/>
                  </a:lnTo>
                  <a:lnTo>
                    <a:pt x="3036" y="4334"/>
                  </a:lnTo>
                  <a:lnTo>
                    <a:pt x="2637" y="3974"/>
                  </a:lnTo>
                  <a:lnTo>
                    <a:pt x="2277" y="3615"/>
                  </a:lnTo>
                  <a:lnTo>
                    <a:pt x="1918" y="3236"/>
                  </a:lnTo>
                  <a:lnTo>
                    <a:pt x="1578" y="2836"/>
                  </a:lnTo>
                  <a:lnTo>
                    <a:pt x="1279" y="2417"/>
                  </a:lnTo>
                  <a:lnTo>
                    <a:pt x="979" y="1998"/>
                  </a:lnTo>
                  <a:lnTo>
                    <a:pt x="720" y="1538"/>
                  </a:lnTo>
                  <a:lnTo>
                    <a:pt x="480" y="1079"/>
                  </a:lnTo>
                  <a:lnTo>
                    <a:pt x="240" y="600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47"/>
            <p:cNvSpPr/>
            <p:nvPr/>
          </p:nvSpPr>
          <p:spPr>
            <a:xfrm>
              <a:off x="879950" y="2592675"/>
              <a:ext cx="343500" cy="526200"/>
            </a:xfrm>
            <a:custGeom>
              <a:avLst/>
              <a:gdLst/>
              <a:ahLst/>
              <a:cxnLst/>
              <a:rect l="l" t="t" r="r" b="b"/>
              <a:pathLst>
                <a:path w="13740" h="21048" extrusionOk="0">
                  <a:moveTo>
                    <a:pt x="10784" y="1"/>
                  </a:moveTo>
                  <a:lnTo>
                    <a:pt x="10305" y="81"/>
                  </a:lnTo>
                  <a:lnTo>
                    <a:pt x="9845" y="161"/>
                  </a:lnTo>
                  <a:lnTo>
                    <a:pt x="9366" y="260"/>
                  </a:lnTo>
                  <a:lnTo>
                    <a:pt x="8907" y="380"/>
                  </a:lnTo>
                  <a:lnTo>
                    <a:pt x="8447" y="520"/>
                  </a:lnTo>
                  <a:lnTo>
                    <a:pt x="7988" y="660"/>
                  </a:lnTo>
                  <a:lnTo>
                    <a:pt x="7529" y="820"/>
                  </a:lnTo>
                  <a:lnTo>
                    <a:pt x="7090" y="999"/>
                  </a:lnTo>
                  <a:lnTo>
                    <a:pt x="6650" y="1199"/>
                  </a:lnTo>
                  <a:lnTo>
                    <a:pt x="6231" y="1399"/>
                  </a:lnTo>
                  <a:lnTo>
                    <a:pt x="5812" y="1618"/>
                  </a:lnTo>
                  <a:lnTo>
                    <a:pt x="5392" y="1858"/>
                  </a:lnTo>
                  <a:lnTo>
                    <a:pt x="4993" y="2118"/>
                  </a:lnTo>
                  <a:lnTo>
                    <a:pt x="4613" y="2377"/>
                  </a:lnTo>
                  <a:lnTo>
                    <a:pt x="4234" y="2657"/>
                  </a:lnTo>
                  <a:lnTo>
                    <a:pt x="3855" y="2936"/>
                  </a:lnTo>
                  <a:lnTo>
                    <a:pt x="3495" y="3236"/>
                  </a:lnTo>
                  <a:lnTo>
                    <a:pt x="3156" y="3555"/>
                  </a:lnTo>
                  <a:lnTo>
                    <a:pt x="2836" y="3895"/>
                  </a:lnTo>
                  <a:lnTo>
                    <a:pt x="2517" y="4234"/>
                  </a:lnTo>
                  <a:lnTo>
                    <a:pt x="2217" y="4594"/>
                  </a:lnTo>
                  <a:lnTo>
                    <a:pt x="1938" y="4973"/>
                  </a:lnTo>
                  <a:lnTo>
                    <a:pt x="1658" y="5352"/>
                  </a:lnTo>
                  <a:lnTo>
                    <a:pt x="1419" y="5752"/>
                  </a:lnTo>
                  <a:lnTo>
                    <a:pt x="1179" y="6171"/>
                  </a:lnTo>
                  <a:lnTo>
                    <a:pt x="979" y="6591"/>
                  </a:lnTo>
                  <a:lnTo>
                    <a:pt x="780" y="7010"/>
                  </a:lnTo>
                  <a:lnTo>
                    <a:pt x="600" y="7469"/>
                  </a:lnTo>
                  <a:lnTo>
                    <a:pt x="440" y="7928"/>
                  </a:lnTo>
                  <a:lnTo>
                    <a:pt x="320" y="8388"/>
                  </a:lnTo>
                  <a:lnTo>
                    <a:pt x="200" y="8867"/>
                  </a:lnTo>
                  <a:lnTo>
                    <a:pt x="121" y="9366"/>
                  </a:lnTo>
                  <a:lnTo>
                    <a:pt x="61" y="9885"/>
                  </a:lnTo>
                  <a:lnTo>
                    <a:pt x="1" y="10404"/>
                  </a:lnTo>
                  <a:lnTo>
                    <a:pt x="1" y="10904"/>
                  </a:lnTo>
                  <a:lnTo>
                    <a:pt x="1" y="11403"/>
                  </a:lnTo>
                  <a:lnTo>
                    <a:pt x="41" y="11902"/>
                  </a:lnTo>
                  <a:lnTo>
                    <a:pt x="101" y="12381"/>
                  </a:lnTo>
                  <a:lnTo>
                    <a:pt x="180" y="12881"/>
                  </a:lnTo>
                  <a:lnTo>
                    <a:pt x="280" y="13340"/>
                  </a:lnTo>
                  <a:lnTo>
                    <a:pt x="400" y="13819"/>
                  </a:lnTo>
                  <a:lnTo>
                    <a:pt x="540" y="14278"/>
                  </a:lnTo>
                  <a:lnTo>
                    <a:pt x="720" y="14738"/>
                  </a:lnTo>
                  <a:lnTo>
                    <a:pt x="899" y="15177"/>
                  </a:lnTo>
                  <a:lnTo>
                    <a:pt x="1119" y="15596"/>
                  </a:lnTo>
                  <a:lnTo>
                    <a:pt x="1339" y="16016"/>
                  </a:lnTo>
                  <a:lnTo>
                    <a:pt x="1578" y="16435"/>
                  </a:lnTo>
                  <a:lnTo>
                    <a:pt x="1858" y="16834"/>
                  </a:lnTo>
                  <a:lnTo>
                    <a:pt x="2137" y="17214"/>
                  </a:lnTo>
                  <a:lnTo>
                    <a:pt x="2437" y="17573"/>
                  </a:lnTo>
                  <a:lnTo>
                    <a:pt x="2756" y="17933"/>
                  </a:lnTo>
                  <a:lnTo>
                    <a:pt x="3076" y="18272"/>
                  </a:lnTo>
                  <a:lnTo>
                    <a:pt x="3435" y="18612"/>
                  </a:lnTo>
                  <a:lnTo>
                    <a:pt x="3795" y="18911"/>
                  </a:lnTo>
                  <a:lnTo>
                    <a:pt x="4174" y="19211"/>
                  </a:lnTo>
                  <a:lnTo>
                    <a:pt x="4574" y="19490"/>
                  </a:lnTo>
                  <a:lnTo>
                    <a:pt x="4973" y="19750"/>
                  </a:lnTo>
                  <a:lnTo>
                    <a:pt x="5392" y="19989"/>
                  </a:lnTo>
                  <a:lnTo>
                    <a:pt x="5832" y="20229"/>
                  </a:lnTo>
                  <a:lnTo>
                    <a:pt x="6271" y="20429"/>
                  </a:lnTo>
                  <a:lnTo>
                    <a:pt x="6730" y="20608"/>
                  </a:lnTo>
                  <a:lnTo>
                    <a:pt x="7209" y="20788"/>
                  </a:lnTo>
                  <a:lnTo>
                    <a:pt x="7689" y="20928"/>
                  </a:lnTo>
                  <a:lnTo>
                    <a:pt x="8188" y="21048"/>
                  </a:lnTo>
                  <a:lnTo>
                    <a:pt x="9046" y="20109"/>
                  </a:lnTo>
                  <a:lnTo>
                    <a:pt x="9486" y="19630"/>
                  </a:lnTo>
                  <a:lnTo>
                    <a:pt x="9905" y="19131"/>
                  </a:lnTo>
                  <a:lnTo>
                    <a:pt x="10305" y="18632"/>
                  </a:lnTo>
                  <a:lnTo>
                    <a:pt x="10704" y="18112"/>
                  </a:lnTo>
                  <a:lnTo>
                    <a:pt x="11063" y="17573"/>
                  </a:lnTo>
                  <a:lnTo>
                    <a:pt x="11423" y="17014"/>
                  </a:lnTo>
                  <a:lnTo>
                    <a:pt x="11662" y="16555"/>
                  </a:lnTo>
                  <a:lnTo>
                    <a:pt x="11922" y="16096"/>
                  </a:lnTo>
                  <a:lnTo>
                    <a:pt x="12142" y="15636"/>
                  </a:lnTo>
                  <a:lnTo>
                    <a:pt x="12361" y="15157"/>
                  </a:lnTo>
                  <a:lnTo>
                    <a:pt x="12561" y="14658"/>
                  </a:lnTo>
                  <a:lnTo>
                    <a:pt x="12761" y="14179"/>
                  </a:lnTo>
                  <a:lnTo>
                    <a:pt x="12920" y="13679"/>
                  </a:lnTo>
                  <a:lnTo>
                    <a:pt x="13080" y="13180"/>
                  </a:lnTo>
                  <a:lnTo>
                    <a:pt x="13220" y="12681"/>
                  </a:lnTo>
                  <a:lnTo>
                    <a:pt x="13360" y="12162"/>
                  </a:lnTo>
                  <a:lnTo>
                    <a:pt x="13460" y="11663"/>
                  </a:lnTo>
                  <a:lnTo>
                    <a:pt x="13559" y="11143"/>
                  </a:lnTo>
                  <a:lnTo>
                    <a:pt x="13619" y="10624"/>
                  </a:lnTo>
                  <a:lnTo>
                    <a:pt x="13679" y="10105"/>
                  </a:lnTo>
                  <a:lnTo>
                    <a:pt x="13719" y="9586"/>
                  </a:lnTo>
                  <a:lnTo>
                    <a:pt x="13739" y="9067"/>
                  </a:lnTo>
                  <a:lnTo>
                    <a:pt x="13719" y="8468"/>
                  </a:lnTo>
                  <a:lnTo>
                    <a:pt x="13679" y="7888"/>
                  </a:lnTo>
                  <a:lnTo>
                    <a:pt x="13619" y="7309"/>
                  </a:lnTo>
                  <a:lnTo>
                    <a:pt x="13519" y="6730"/>
                  </a:lnTo>
                  <a:lnTo>
                    <a:pt x="13400" y="6171"/>
                  </a:lnTo>
                  <a:lnTo>
                    <a:pt x="13260" y="5612"/>
                  </a:lnTo>
                  <a:lnTo>
                    <a:pt x="13100" y="5073"/>
                  </a:lnTo>
                  <a:lnTo>
                    <a:pt x="12920" y="4534"/>
                  </a:lnTo>
                  <a:lnTo>
                    <a:pt x="12721" y="3995"/>
                  </a:lnTo>
                  <a:lnTo>
                    <a:pt x="12501" y="3455"/>
                  </a:lnTo>
                  <a:lnTo>
                    <a:pt x="12261" y="2936"/>
                  </a:lnTo>
                  <a:lnTo>
                    <a:pt x="12022" y="2397"/>
                  </a:lnTo>
                  <a:lnTo>
                    <a:pt x="11503" y="1359"/>
                  </a:lnTo>
                  <a:lnTo>
                    <a:pt x="10963" y="320"/>
                  </a:lnTo>
                  <a:lnTo>
                    <a:pt x="1078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47"/>
            <p:cNvSpPr/>
            <p:nvPr/>
          </p:nvSpPr>
          <p:spPr>
            <a:xfrm>
              <a:off x="1014250" y="2784875"/>
              <a:ext cx="62925" cy="115850"/>
            </a:xfrm>
            <a:custGeom>
              <a:avLst/>
              <a:gdLst/>
              <a:ahLst/>
              <a:cxnLst/>
              <a:rect l="l" t="t" r="r" b="b"/>
              <a:pathLst>
                <a:path w="2517" h="4634" extrusionOk="0">
                  <a:moveTo>
                    <a:pt x="1398" y="1"/>
                  </a:moveTo>
                  <a:lnTo>
                    <a:pt x="1258" y="41"/>
                  </a:lnTo>
                  <a:lnTo>
                    <a:pt x="1119" y="81"/>
                  </a:lnTo>
                  <a:lnTo>
                    <a:pt x="999" y="161"/>
                  </a:lnTo>
                  <a:lnTo>
                    <a:pt x="899" y="240"/>
                  </a:lnTo>
                  <a:lnTo>
                    <a:pt x="819" y="320"/>
                  </a:lnTo>
                  <a:lnTo>
                    <a:pt x="659" y="520"/>
                  </a:lnTo>
                  <a:lnTo>
                    <a:pt x="559" y="720"/>
                  </a:lnTo>
                  <a:lnTo>
                    <a:pt x="460" y="959"/>
                  </a:lnTo>
                  <a:lnTo>
                    <a:pt x="440" y="999"/>
                  </a:lnTo>
                  <a:lnTo>
                    <a:pt x="340" y="1199"/>
                  </a:lnTo>
                  <a:lnTo>
                    <a:pt x="260" y="1399"/>
                  </a:lnTo>
                  <a:lnTo>
                    <a:pt x="140" y="1798"/>
                  </a:lnTo>
                  <a:lnTo>
                    <a:pt x="80" y="2018"/>
                  </a:lnTo>
                  <a:lnTo>
                    <a:pt x="40" y="2257"/>
                  </a:lnTo>
                  <a:lnTo>
                    <a:pt x="0" y="2477"/>
                  </a:lnTo>
                  <a:lnTo>
                    <a:pt x="0" y="2697"/>
                  </a:lnTo>
                  <a:lnTo>
                    <a:pt x="0" y="3156"/>
                  </a:lnTo>
                  <a:lnTo>
                    <a:pt x="40" y="3615"/>
                  </a:lnTo>
                  <a:lnTo>
                    <a:pt x="100" y="3855"/>
                  </a:lnTo>
                  <a:lnTo>
                    <a:pt x="140" y="3975"/>
                  </a:lnTo>
                  <a:lnTo>
                    <a:pt x="200" y="4094"/>
                  </a:lnTo>
                  <a:lnTo>
                    <a:pt x="260" y="4194"/>
                  </a:lnTo>
                  <a:lnTo>
                    <a:pt x="340" y="4294"/>
                  </a:lnTo>
                  <a:lnTo>
                    <a:pt x="440" y="4394"/>
                  </a:lnTo>
                  <a:lnTo>
                    <a:pt x="539" y="4474"/>
                  </a:lnTo>
                  <a:lnTo>
                    <a:pt x="679" y="4534"/>
                  </a:lnTo>
                  <a:lnTo>
                    <a:pt x="819" y="4594"/>
                  </a:lnTo>
                  <a:lnTo>
                    <a:pt x="959" y="4614"/>
                  </a:lnTo>
                  <a:lnTo>
                    <a:pt x="1099" y="4633"/>
                  </a:lnTo>
                  <a:lnTo>
                    <a:pt x="1238" y="4614"/>
                  </a:lnTo>
                  <a:lnTo>
                    <a:pt x="1378" y="4594"/>
                  </a:lnTo>
                  <a:lnTo>
                    <a:pt x="1498" y="4534"/>
                  </a:lnTo>
                  <a:lnTo>
                    <a:pt x="1618" y="4474"/>
                  </a:lnTo>
                  <a:lnTo>
                    <a:pt x="1738" y="4394"/>
                  </a:lnTo>
                  <a:lnTo>
                    <a:pt x="1817" y="4314"/>
                  </a:lnTo>
                  <a:lnTo>
                    <a:pt x="1977" y="4114"/>
                  </a:lnTo>
                  <a:lnTo>
                    <a:pt x="2097" y="3895"/>
                  </a:lnTo>
                  <a:lnTo>
                    <a:pt x="2197" y="3655"/>
                  </a:lnTo>
                  <a:lnTo>
                    <a:pt x="2337" y="3276"/>
                  </a:lnTo>
                  <a:lnTo>
                    <a:pt x="2436" y="2856"/>
                  </a:lnTo>
                  <a:lnTo>
                    <a:pt x="2476" y="2577"/>
                  </a:lnTo>
                  <a:lnTo>
                    <a:pt x="2516" y="2297"/>
                  </a:lnTo>
                  <a:lnTo>
                    <a:pt x="2516" y="2018"/>
                  </a:lnTo>
                  <a:lnTo>
                    <a:pt x="2496" y="1738"/>
                  </a:lnTo>
                  <a:lnTo>
                    <a:pt x="2496" y="1558"/>
                  </a:lnTo>
                  <a:lnTo>
                    <a:pt x="2496" y="1498"/>
                  </a:lnTo>
                  <a:lnTo>
                    <a:pt x="2456" y="1219"/>
                  </a:lnTo>
                  <a:lnTo>
                    <a:pt x="2436" y="1079"/>
                  </a:lnTo>
                  <a:lnTo>
                    <a:pt x="2397" y="939"/>
                  </a:lnTo>
                  <a:lnTo>
                    <a:pt x="2337" y="760"/>
                  </a:lnTo>
                  <a:lnTo>
                    <a:pt x="2277" y="560"/>
                  </a:lnTo>
                  <a:lnTo>
                    <a:pt x="2177" y="400"/>
                  </a:lnTo>
                  <a:lnTo>
                    <a:pt x="2057" y="240"/>
                  </a:lnTo>
                  <a:lnTo>
                    <a:pt x="1937" y="161"/>
                  </a:lnTo>
                  <a:lnTo>
                    <a:pt x="1817" y="81"/>
                  </a:lnTo>
                  <a:lnTo>
                    <a:pt x="1678" y="41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47"/>
            <p:cNvSpPr/>
            <p:nvPr/>
          </p:nvSpPr>
          <p:spPr>
            <a:xfrm>
              <a:off x="1353200" y="2803350"/>
              <a:ext cx="121850" cy="96375"/>
            </a:xfrm>
            <a:custGeom>
              <a:avLst/>
              <a:gdLst/>
              <a:ahLst/>
              <a:cxnLst/>
              <a:rect l="l" t="t" r="r" b="b"/>
              <a:pathLst>
                <a:path w="4874" h="3855" extrusionOk="0">
                  <a:moveTo>
                    <a:pt x="640" y="1"/>
                  </a:moveTo>
                  <a:lnTo>
                    <a:pt x="520" y="41"/>
                  </a:lnTo>
                  <a:lnTo>
                    <a:pt x="460" y="61"/>
                  </a:lnTo>
                  <a:lnTo>
                    <a:pt x="420" y="120"/>
                  </a:lnTo>
                  <a:lnTo>
                    <a:pt x="320" y="240"/>
                  </a:lnTo>
                  <a:lnTo>
                    <a:pt x="240" y="380"/>
                  </a:lnTo>
                  <a:lnTo>
                    <a:pt x="181" y="540"/>
                  </a:lnTo>
                  <a:lnTo>
                    <a:pt x="141" y="680"/>
                  </a:lnTo>
                  <a:lnTo>
                    <a:pt x="81" y="999"/>
                  </a:lnTo>
                  <a:lnTo>
                    <a:pt x="41" y="1319"/>
                  </a:lnTo>
                  <a:lnTo>
                    <a:pt x="21" y="1578"/>
                  </a:lnTo>
                  <a:lnTo>
                    <a:pt x="1" y="1818"/>
                  </a:lnTo>
                  <a:lnTo>
                    <a:pt x="21" y="2077"/>
                  </a:lnTo>
                  <a:lnTo>
                    <a:pt x="41" y="2337"/>
                  </a:lnTo>
                  <a:lnTo>
                    <a:pt x="121" y="2597"/>
                  </a:lnTo>
                  <a:lnTo>
                    <a:pt x="221" y="2836"/>
                  </a:lnTo>
                  <a:lnTo>
                    <a:pt x="340" y="3056"/>
                  </a:lnTo>
                  <a:lnTo>
                    <a:pt x="520" y="3255"/>
                  </a:lnTo>
                  <a:lnTo>
                    <a:pt x="700" y="3435"/>
                  </a:lnTo>
                  <a:lnTo>
                    <a:pt x="919" y="3575"/>
                  </a:lnTo>
                  <a:lnTo>
                    <a:pt x="1159" y="3695"/>
                  </a:lnTo>
                  <a:lnTo>
                    <a:pt x="1419" y="3775"/>
                  </a:lnTo>
                  <a:lnTo>
                    <a:pt x="1658" y="3835"/>
                  </a:lnTo>
                  <a:lnTo>
                    <a:pt x="1918" y="3855"/>
                  </a:lnTo>
                  <a:lnTo>
                    <a:pt x="2177" y="3835"/>
                  </a:lnTo>
                  <a:lnTo>
                    <a:pt x="2437" y="3795"/>
                  </a:lnTo>
                  <a:lnTo>
                    <a:pt x="2697" y="3735"/>
                  </a:lnTo>
                  <a:lnTo>
                    <a:pt x="2936" y="3635"/>
                  </a:lnTo>
                  <a:lnTo>
                    <a:pt x="3176" y="3515"/>
                  </a:lnTo>
                  <a:lnTo>
                    <a:pt x="3396" y="3395"/>
                  </a:lnTo>
                  <a:lnTo>
                    <a:pt x="3615" y="3236"/>
                  </a:lnTo>
                  <a:lnTo>
                    <a:pt x="3815" y="3056"/>
                  </a:lnTo>
                  <a:lnTo>
                    <a:pt x="3995" y="2876"/>
                  </a:lnTo>
                  <a:lnTo>
                    <a:pt x="4174" y="2676"/>
                  </a:lnTo>
                  <a:lnTo>
                    <a:pt x="4374" y="2437"/>
                  </a:lnTo>
                  <a:lnTo>
                    <a:pt x="4554" y="2197"/>
                  </a:lnTo>
                  <a:lnTo>
                    <a:pt x="4733" y="1938"/>
                  </a:lnTo>
                  <a:lnTo>
                    <a:pt x="4793" y="1818"/>
                  </a:lnTo>
                  <a:lnTo>
                    <a:pt x="4853" y="1678"/>
                  </a:lnTo>
                  <a:lnTo>
                    <a:pt x="4873" y="1598"/>
                  </a:lnTo>
                  <a:lnTo>
                    <a:pt x="4873" y="1498"/>
                  </a:lnTo>
                  <a:lnTo>
                    <a:pt x="4853" y="1398"/>
                  </a:lnTo>
                  <a:lnTo>
                    <a:pt x="4833" y="1319"/>
                  </a:lnTo>
                  <a:lnTo>
                    <a:pt x="4793" y="1239"/>
                  </a:lnTo>
                  <a:lnTo>
                    <a:pt x="4733" y="1159"/>
                  </a:lnTo>
                  <a:lnTo>
                    <a:pt x="4673" y="1099"/>
                  </a:lnTo>
                  <a:lnTo>
                    <a:pt x="4594" y="1039"/>
                  </a:lnTo>
                  <a:lnTo>
                    <a:pt x="4514" y="999"/>
                  </a:lnTo>
                  <a:lnTo>
                    <a:pt x="4414" y="979"/>
                  </a:lnTo>
                  <a:lnTo>
                    <a:pt x="4334" y="959"/>
                  </a:lnTo>
                  <a:lnTo>
                    <a:pt x="4234" y="979"/>
                  </a:lnTo>
                  <a:lnTo>
                    <a:pt x="4154" y="999"/>
                  </a:lnTo>
                  <a:lnTo>
                    <a:pt x="4074" y="1019"/>
                  </a:lnTo>
                  <a:lnTo>
                    <a:pt x="3995" y="1079"/>
                  </a:lnTo>
                  <a:lnTo>
                    <a:pt x="3915" y="1139"/>
                  </a:lnTo>
                  <a:lnTo>
                    <a:pt x="3815" y="1219"/>
                  </a:lnTo>
                  <a:lnTo>
                    <a:pt x="3735" y="1339"/>
                  </a:lnTo>
                  <a:lnTo>
                    <a:pt x="3595" y="1558"/>
                  </a:lnTo>
                  <a:lnTo>
                    <a:pt x="3396" y="1798"/>
                  </a:lnTo>
                  <a:lnTo>
                    <a:pt x="3136" y="2097"/>
                  </a:lnTo>
                  <a:lnTo>
                    <a:pt x="2876" y="2357"/>
                  </a:lnTo>
                  <a:lnTo>
                    <a:pt x="2577" y="2537"/>
                  </a:lnTo>
                  <a:lnTo>
                    <a:pt x="2437" y="2616"/>
                  </a:lnTo>
                  <a:lnTo>
                    <a:pt x="2337" y="2656"/>
                  </a:lnTo>
                  <a:lnTo>
                    <a:pt x="2138" y="2696"/>
                  </a:lnTo>
                  <a:lnTo>
                    <a:pt x="2078" y="2716"/>
                  </a:lnTo>
                  <a:lnTo>
                    <a:pt x="1798" y="2716"/>
                  </a:lnTo>
                  <a:lnTo>
                    <a:pt x="1638" y="2676"/>
                  </a:lnTo>
                  <a:lnTo>
                    <a:pt x="1538" y="2636"/>
                  </a:lnTo>
                  <a:lnTo>
                    <a:pt x="1419" y="2577"/>
                  </a:lnTo>
                  <a:lnTo>
                    <a:pt x="1379" y="2537"/>
                  </a:lnTo>
                  <a:lnTo>
                    <a:pt x="1359" y="2517"/>
                  </a:lnTo>
                  <a:lnTo>
                    <a:pt x="1259" y="2417"/>
                  </a:lnTo>
                  <a:lnTo>
                    <a:pt x="1199" y="2297"/>
                  </a:lnTo>
                  <a:lnTo>
                    <a:pt x="1159" y="2257"/>
                  </a:lnTo>
                  <a:lnTo>
                    <a:pt x="1159" y="2217"/>
                  </a:lnTo>
                  <a:lnTo>
                    <a:pt x="1119" y="2057"/>
                  </a:lnTo>
                  <a:lnTo>
                    <a:pt x="1119" y="1938"/>
                  </a:lnTo>
                  <a:lnTo>
                    <a:pt x="1099" y="1718"/>
                  </a:lnTo>
                  <a:lnTo>
                    <a:pt x="1119" y="1319"/>
                  </a:lnTo>
                  <a:lnTo>
                    <a:pt x="1159" y="859"/>
                  </a:lnTo>
                  <a:lnTo>
                    <a:pt x="1159" y="640"/>
                  </a:lnTo>
                  <a:lnTo>
                    <a:pt x="1159" y="420"/>
                  </a:lnTo>
                  <a:lnTo>
                    <a:pt x="1119" y="300"/>
                  </a:lnTo>
                  <a:lnTo>
                    <a:pt x="1079" y="180"/>
                  </a:lnTo>
                  <a:lnTo>
                    <a:pt x="999" y="80"/>
                  </a:lnTo>
                  <a:lnTo>
                    <a:pt x="899" y="21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47"/>
            <p:cNvSpPr/>
            <p:nvPr/>
          </p:nvSpPr>
          <p:spPr>
            <a:xfrm>
              <a:off x="1076150" y="2959100"/>
              <a:ext cx="334500" cy="160275"/>
            </a:xfrm>
            <a:custGeom>
              <a:avLst/>
              <a:gdLst/>
              <a:ahLst/>
              <a:cxnLst/>
              <a:rect l="l" t="t" r="r" b="b"/>
              <a:pathLst>
                <a:path w="13380" h="6411" extrusionOk="0">
                  <a:moveTo>
                    <a:pt x="9725" y="1"/>
                  </a:moveTo>
                  <a:lnTo>
                    <a:pt x="9525" y="21"/>
                  </a:lnTo>
                  <a:lnTo>
                    <a:pt x="9346" y="61"/>
                  </a:lnTo>
                  <a:lnTo>
                    <a:pt x="9166" y="121"/>
                  </a:lnTo>
                  <a:lnTo>
                    <a:pt x="8986" y="200"/>
                  </a:lnTo>
                  <a:lnTo>
                    <a:pt x="8926" y="260"/>
                  </a:lnTo>
                  <a:lnTo>
                    <a:pt x="8886" y="320"/>
                  </a:lnTo>
                  <a:lnTo>
                    <a:pt x="8866" y="380"/>
                  </a:lnTo>
                  <a:lnTo>
                    <a:pt x="8866" y="460"/>
                  </a:lnTo>
                  <a:lnTo>
                    <a:pt x="8886" y="540"/>
                  </a:lnTo>
                  <a:lnTo>
                    <a:pt x="8926" y="600"/>
                  </a:lnTo>
                  <a:lnTo>
                    <a:pt x="8986" y="640"/>
                  </a:lnTo>
                  <a:lnTo>
                    <a:pt x="9046" y="680"/>
                  </a:lnTo>
                  <a:lnTo>
                    <a:pt x="9346" y="760"/>
                  </a:lnTo>
                  <a:lnTo>
                    <a:pt x="9665" y="820"/>
                  </a:lnTo>
                  <a:lnTo>
                    <a:pt x="9965" y="899"/>
                  </a:lnTo>
                  <a:lnTo>
                    <a:pt x="10264" y="979"/>
                  </a:lnTo>
                  <a:lnTo>
                    <a:pt x="10524" y="1079"/>
                  </a:lnTo>
                  <a:lnTo>
                    <a:pt x="10404" y="1139"/>
                  </a:lnTo>
                  <a:lnTo>
                    <a:pt x="10324" y="1219"/>
                  </a:lnTo>
                  <a:lnTo>
                    <a:pt x="10144" y="1419"/>
                  </a:lnTo>
                  <a:lnTo>
                    <a:pt x="9885" y="1718"/>
                  </a:lnTo>
                  <a:lnTo>
                    <a:pt x="9625" y="1998"/>
                  </a:lnTo>
                  <a:lnTo>
                    <a:pt x="9126" y="2497"/>
                  </a:lnTo>
                  <a:lnTo>
                    <a:pt x="8567" y="2976"/>
                  </a:lnTo>
                  <a:lnTo>
                    <a:pt x="8287" y="3216"/>
                  </a:lnTo>
                  <a:lnTo>
                    <a:pt x="7968" y="3435"/>
                  </a:lnTo>
                  <a:lnTo>
                    <a:pt x="7668" y="3655"/>
                  </a:lnTo>
                  <a:lnTo>
                    <a:pt x="7329" y="3855"/>
                  </a:lnTo>
                  <a:lnTo>
                    <a:pt x="7009" y="4054"/>
                  </a:lnTo>
                  <a:lnTo>
                    <a:pt x="6670" y="4234"/>
                  </a:lnTo>
                  <a:lnTo>
                    <a:pt x="5991" y="4554"/>
                  </a:lnTo>
                  <a:lnTo>
                    <a:pt x="5651" y="4713"/>
                  </a:lnTo>
                  <a:lnTo>
                    <a:pt x="5312" y="4853"/>
                  </a:lnTo>
                  <a:lnTo>
                    <a:pt x="4613" y="5093"/>
                  </a:lnTo>
                  <a:lnTo>
                    <a:pt x="3894" y="5272"/>
                  </a:lnTo>
                  <a:lnTo>
                    <a:pt x="3155" y="5432"/>
                  </a:lnTo>
                  <a:lnTo>
                    <a:pt x="2417" y="5552"/>
                  </a:lnTo>
                  <a:lnTo>
                    <a:pt x="2057" y="5612"/>
                  </a:lnTo>
                  <a:lnTo>
                    <a:pt x="1678" y="5632"/>
                  </a:lnTo>
                  <a:lnTo>
                    <a:pt x="1298" y="5652"/>
                  </a:lnTo>
                  <a:lnTo>
                    <a:pt x="919" y="5652"/>
                  </a:lnTo>
                  <a:lnTo>
                    <a:pt x="540" y="5672"/>
                  </a:lnTo>
                  <a:lnTo>
                    <a:pt x="360" y="5692"/>
                  </a:lnTo>
                  <a:lnTo>
                    <a:pt x="180" y="5732"/>
                  </a:lnTo>
                  <a:lnTo>
                    <a:pt x="120" y="5752"/>
                  </a:lnTo>
                  <a:lnTo>
                    <a:pt x="60" y="5812"/>
                  </a:lnTo>
                  <a:lnTo>
                    <a:pt x="20" y="5872"/>
                  </a:lnTo>
                  <a:lnTo>
                    <a:pt x="0" y="5931"/>
                  </a:lnTo>
                  <a:lnTo>
                    <a:pt x="0" y="6011"/>
                  </a:lnTo>
                  <a:lnTo>
                    <a:pt x="20" y="6071"/>
                  </a:lnTo>
                  <a:lnTo>
                    <a:pt x="60" y="6131"/>
                  </a:lnTo>
                  <a:lnTo>
                    <a:pt x="120" y="6191"/>
                  </a:lnTo>
                  <a:lnTo>
                    <a:pt x="300" y="6251"/>
                  </a:lnTo>
                  <a:lnTo>
                    <a:pt x="480" y="6311"/>
                  </a:lnTo>
                  <a:lnTo>
                    <a:pt x="679" y="6351"/>
                  </a:lnTo>
                  <a:lnTo>
                    <a:pt x="879" y="6371"/>
                  </a:lnTo>
                  <a:lnTo>
                    <a:pt x="1298" y="6391"/>
                  </a:lnTo>
                  <a:lnTo>
                    <a:pt x="1678" y="6391"/>
                  </a:lnTo>
                  <a:lnTo>
                    <a:pt x="2077" y="6411"/>
                  </a:lnTo>
                  <a:lnTo>
                    <a:pt x="2457" y="6391"/>
                  </a:lnTo>
                  <a:lnTo>
                    <a:pt x="2836" y="6371"/>
                  </a:lnTo>
                  <a:lnTo>
                    <a:pt x="3235" y="6311"/>
                  </a:lnTo>
                  <a:lnTo>
                    <a:pt x="3635" y="6251"/>
                  </a:lnTo>
                  <a:lnTo>
                    <a:pt x="4034" y="6171"/>
                  </a:lnTo>
                  <a:lnTo>
                    <a:pt x="4433" y="6071"/>
                  </a:lnTo>
                  <a:lnTo>
                    <a:pt x="4833" y="5971"/>
                  </a:lnTo>
                  <a:lnTo>
                    <a:pt x="5212" y="5852"/>
                  </a:lnTo>
                  <a:lnTo>
                    <a:pt x="5612" y="5712"/>
                  </a:lnTo>
                  <a:lnTo>
                    <a:pt x="5991" y="5572"/>
                  </a:lnTo>
                  <a:lnTo>
                    <a:pt x="6370" y="5412"/>
                  </a:lnTo>
                  <a:lnTo>
                    <a:pt x="6730" y="5253"/>
                  </a:lnTo>
                  <a:lnTo>
                    <a:pt x="7089" y="5073"/>
                  </a:lnTo>
                  <a:lnTo>
                    <a:pt x="7449" y="4873"/>
                  </a:lnTo>
                  <a:lnTo>
                    <a:pt x="7788" y="4673"/>
                  </a:lnTo>
                  <a:lnTo>
                    <a:pt x="8148" y="4454"/>
                  </a:lnTo>
                  <a:lnTo>
                    <a:pt x="8467" y="4234"/>
                  </a:lnTo>
                  <a:lnTo>
                    <a:pt x="8806" y="3995"/>
                  </a:lnTo>
                  <a:lnTo>
                    <a:pt x="9126" y="3755"/>
                  </a:lnTo>
                  <a:lnTo>
                    <a:pt x="9645" y="3316"/>
                  </a:lnTo>
                  <a:lnTo>
                    <a:pt x="10144" y="2856"/>
                  </a:lnTo>
                  <a:lnTo>
                    <a:pt x="10244" y="2776"/>
                  </a:lnTo>
                  <a:lnTo>
                    <a:pt x="10324" y="2697"/>
                  </a:lnTo>
                  <a:lnTo>
                    <a:pt x="10504" y="2517"/>
                  </a:lnTo>
                  <a:lnTo>
                    <a:pt x="10584" y="2397"/>
                  </a:lnTo>
                  <a:lnTo>
                    <a:pt x="10743" y="2237"/>
                  </a:lnTo>
                  <a:lnTo>
                    <a:pt x="10903" y="2078"/>
                  </a:lnTo>
                  <a:lnTo>
                    <a:pt x="11023" y="1898"/>
                  </a:lnTo>
                  <a:lnTo>
                    <a:pt x="11103" y="1698"/>
                  </a:lnTo>
                  <a:lnTo>
                    <a:pt x="11223" y="1478"/>
                  </a:lnTo>
                  <a:lnTo>
                    <a:pt x="11283" y="1518"/>
                  </a:lnTo>
                  <a:lnTo>
                    <a:pt x="11502" y="1718"/>
                  </a:lnTo>
                  <a:lnTo>
                    <a:pt x="11702" y="1918"/>
                  </a:lnTo>
                  <a:lnTo>
                    <a:pt x="11882" y="2157"/>
                  </a:lnTo>
                  <a:lnTo>
                    <a:pt x="12021" y="2397"/>
                  </a:lnTo>
                  <a:lnTo>
                    <a:pt x="12161" y="2657"/>
                  </a:lnTo>
                  <a:lnTo>
                    <a:pt x="12261" y="2896"/>
                  </a:lnTo>
                  <a:lnTo>
                    <a:pt x="12341" y="3216"/>
                  </a:lnTo>
                  <a:lnTo>
                    <a:pt x="12361" y="3375"/>
                  </a:lnTo>
                  <a:lnTo>
                    <a:pt x="12421" y="3535"/>
                  </a:lnTo>
                  <a:lnTo>
                    <a:pt x="12461" y="3635"/>
                  </a:lnTo>
                  <a:lnTo>
                    <a:pt x="12501" y="3715"/>
                  </a:lnTo>
                  <a:lnTo>
                    <a:pt x="12581" y="3775"/>
                  </a:lnTo>
                  <a:lnTo>
                    <a:pt x="12640" y="3815"/>
                  </a:lnTo>
                  <a:lnTo>
                    <a:pt x="12720" y="3855"/>
                  </a:lnTo>
                  <a:lnTo>
                    <a:pt x="12800" y="3875"/>
                  </a:lnTo>
                  <a:lnTo>
                    <a:pt x="12880" y="3895"/>
                  </a:lnTo>
                  <a:lnTo>
                    <a:pt x="12960" y="3875"/>
                  </a:lnTo>
                  <a:lnTo>
                    <a:pt x="13040" y="3875"/>
                  </a:lnTo>
                  <a:lnTo>
                    <a:pt x="13100" y="3835"/>
                  </a:lnTo>
                  <a:lnTo>
                    <a:pt x="13180" y="3795"/>
                  </a:lnTo>
                  <a:lnTo>
                    <a:pt x="13239" y="3735"/>
                  </a:lnTo>
                  <a:lnTo>
                    <a:pt x="13299" y="3675"/>
                  </a:lnTo>
                  <a:lnTo>
                    <a:pt x="13339" y="3595"/>
                  </a:lnTo>
                  <a:lnTo>
                    <a:pt x="13359" y="3515"/>
                  </a:lnTo>
                  <a:lnTo>
                    <a:pt x="13379" y="3415"/>
                  </a:lnTo>
                  <a:lnTo>
                    <a:pt x="13379" y="3216"/>
                  </a:lnTo>
                  <a:lnTo>
                    <a:pt x="13359" y="3036"/>
                  </a:lnTo>
                  <a:lnTo>
                    <a:pt x="13319" y="2836"/>
                  </a:lnTo>
                  <a:lnTo>
                    <a:pt x="13239" y="2637"/>
                  </a:lnTo>
                  <a:lnTo>
                    <a:pt x="13100" y="2257"/>
                  </a:lnTo>
                  <a:lnTo>
                    <a:pt x="12920" y="1918"/>
                  </a:lnTo>
                  <a:lnTo>
                    <a:pt x="12700" y="1578"/>
                  </a:lnTo>
                  <a:lnTo>
                    <a:pt x="12461" y="1279"/>
                  </a:lnTo>
                  <a:lnTo>
                    <a:pt x="12181" y="999"/>
                  </a:lnTo>
                  <a:lnTo>
                    <a:pt x="11882" y="740"/>
                  </a:lnTo>
                  <a:lnTo>
                    <a:pt x="11582" y="520"/>
                  </a:lnTo>
                  <a:lnTo>
                    <a:pt x="11243" y="340"/>
                  </a:lnTo>
                  <a:lnTo>
                    <a:pt x="10863" y="181"/>
                  </a:lnTo>
                  <a:lnTo>
                    <a:pt x="10484" y="81"/>
                  </a:lnTo>
                  <a:lnTo>
                    <a:pt x="10304" y="41"/>
                  </a:lnTo>
                  <a:lnTo>
                    <a:pt x="10104" y="21"/>
                  </a:lnTo>
                  <a:lnTo>
                    <a:pt x="99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47"/>
            <p:cNvSpPr/>
            <p:nvPr/>
          </p:nvSpPr>
          <p:spPr>
            <a:xfrm>
              <a:off x="1420600" y="2897200"/>
              <a:ext cx="104375" cy="103875"/>
            </a:xfrm>
            <a:custGeom>
              <a:avLst/>
              <a:gdLst/>
              <a:ahLst/>
              <a:cxnLst/>
              <a:rect l="l" t="t" r="r" b="b"/>
              <a:pathLst>
                <a:path w="4175" h="4155" extrusionOk="0">
                  <a:moveTo>
                    <a:pt x="1997" y="1"/>
                  </a:moveTo>
                  <a:lnTo>
                    <a:pt x="1838" y="21"/>
                  </a:lnTo>
                  <a:lnTo>
                    <a:pt x="1658" y="61"/>
                  </a:lnTo>
                  <a:lnTo>
                    <a:pt x="1498" y="101"/>
                  </a:lnTo>
                  <a:lnTo>
                    <a:pt x="1339" y="160"/>
                  </a:lnTo>
                  <a:lnTo>
                    <a:pt x="1179" y="220"/>
                  </a:lnTo>
                  <a:lnTo>
                    <a:pt x="1019" y="300"/>
                  </a:lnTo>
                  <a:lnTo>
                    <a:pt x="879" y="400"/>
                  </a:lnTo>
                  <a:lnTo>
                    <a:pt x="739" y="500"/>
                  </a:lnTo>
                  <a:lnTo>
                    <a:pt x="620" y="620"/>
                  </a:lnTo>
                  <a:lnTo>
                    <a:pt x="500" y="740"/>
                  </a:lnTo>
                  <a:lnTo>
                    <a:pt x="400" y="879"/>
                  </a:lnTo>
                  <a:lnTo>
                    <a:pt x="300" y="1019"/>
                  </a:lnTo>
                  <a:lnTo>
                    <a:pt x="220" y="1159"/>
                  </a:lnTo>
                  <a:lnTo>
                    <a:pt x="140" y="1319"/>
                  </a:lnTo>
                  <a:lnTo>
                    <a:pt x="80" y="1478"/>
                  </a:lnTo>
                  <a:lnTo>
                    <a:pt x="41" y="1658"/>
                  </a:lnTo>
                  <a:lnTo>
                    <a:pt x="21" y="1838"/>
                  </a:lnTo>
                  <a:lnTo>
                    <a:pt x="1" y="1998"/>
                  </a:lnTo>
                  <a:lnTo>
                    <a:pt x="1" y="2177"/>
                  </a:lnTo>
                  <a:lnTo>
                    <a:pt x="21" y="2357"/>
                  </a:lnTo>
                  <a:lnTo>
                    <a:pt x="41" y="2537"/>
                  </a:lnTo>
                  <a:lnTo>
                    <a:pt x="80" y="2696"/>
                  </a:lnTo>
                  <a:lnTo>
                    <a:pt x="120" y="2856"/>
                  </a:lnTo>
                  <a:lnTo>
                    <a:pt x="200" y="3016"/>
                  </a:lnTo>
                  <a:lnTo>
                    <a:pt x="280" y="3216"/>
                  </a:lnTo>
                  <a:lnTo>
                    <a:pt x="400" y="3395"/>
                  </a:lnTo>
                  <a:lnTo>
                    <a:pt x="520" y="3555"/>
                  </a:lnTo>
                  <a:lnTo>
                    <a:pt x="660" y="3695"/>
                  </a:lnTo>
                  <a:lnTo>
                    <a:pt x="819" y="3795"/>
                  </a:lnTo>
                  <a:lnTo>
                    <a:pt x="959" y="3895"/>
                  </a:lnTo>
                  <a:lnTo>
                    <a:pt x="1139" y="3994"/>
                  </a:lnTo>
                  <a:lnTo>
                    <a:pt x="1299" y="4054"/>
                  </a:lnTo>
                  <a:lnTo>
                    <a:pt x="1478" y="4094"/>
                  </a:lnTo>
                  <a:lnTo>
                    <a:pt x="1658" y="4134"/>
                  </a:lnTo>
                  <a:lnTo>
                    <a:pt x="1858" y="4154"/>
                  </a:lnTo>
                  <a:lnTo>
                    <a:pt x="2037" y="4154"/>
                  </a:lnTo>
                  <a:lnTo>
                    <a:pt x="2217" y="4134"/>
                  </a:lnTo>
                  <a:lnTo>
                    <a:pt x="2417" y="4094"/>
                  </a:lnTo>
                  <a:lnTo>
                    <a:pt x="2597" y="4054"/>
                  </a:lnTo>
                  <a:lnTo>
                    <a:pt x="2776" y="3974"/>
                  </a:lnTo>
                  <a:lnTo>
                    <a:pt x="2936" y="3895"/>
                  </a:lnTo>
                  <a:lnTo>
                    <a:pt x="3116" y="3795"/>
                  </a:lnTo>
                  <a:lnTo>
                    <a:pt x="3255" y="3695"/>
                  </a:lnTo>
                  <a:lnTo>
                    <a:pt x="3375" y="3595"/>
                  </a:lnTo>
                  <a:lnTo>
                    <a:pt x="3515" y="3475"/>
                  </a:lnTo>
                  <a:lnTo>
                    <a:pt x="3615" y="3355"/>
                  </a:lnTo>
                  <a:lnTo>
                    <a:pt x="3735" y="3216"/>
                  </a:lnTo>
                  <a:lnTo>
                    <a:pt x="3835" y="3076"/>
                  </a:lnTo>
                  <a:lnTo>
                    <a:pt x="3914" y="2936"/>
                  </a:lnTo>
                  <a:lnTo>
                    <a:pt x="3994" y="2776"/>
                  </a:lnTo>
                  <a:lnTo>
                    <a:pt x="4054" y="2617"/>
                  </a:lnTo>
                  <a:lnTo>
                    <a:pt x="4114" y="2457"/>
                  </a:lnTo>
                  <a:lnTo>
                    <a:pt x="4154" y="2297"/>
                  </a:lnTo>
                  <a:lnTo>
                    <a:pt x="4174" y="2117"/>
                  </a:lnTo>
                  <a:lnTo>
                    <a:pt x="4174" y="1958"/>
                  </a:lnTo>
                  <a:lnTo>
                    <a:pt x="4174" y="1778"/>
                  </a:lnTo>
                  <a:lnTo>
                    <a:pt x="4154" y="1618"/>
                  </a:lnTo>
                  <a:lnTo>
                    <a:pt x="4114" y="1438"/>
                  </a:lnTo>
                  <a:lnTo>
                    <a:pt x="4054" y="1279"/>
                  </a:lnTo>
                  <a:lnTo>
                    <a:pt x="3974" y="1119"/>
                  </a:lnTo>
                  <a:lnTo>
                    <a:pt x="3894" y="979"/>
                  </a:lnTo>
                  <a:lnTo>
                    <a:pt x="3795" y="819"/>
                  </a:lnTo>
                  <a:lnTo>
                    <a:pt x="3695" y="700"/>
                  </a:lnTo>
                  <a:lnTo>
                    <a:pt x="3575" y="580"/>
                  </a:lnTo>
                  <a:lnTo>
                    <a:pt x="3455" y="460"/>
                  </a:lnTo>
                  <a:lnTo>
                    <a:pt x="3315" y="360"/>
                  </a:lnTo>
                  <a:lnTo>
                    <a:pt x="3156" y="260"/>
                  </a:lnTo>
                  <a:lnTo>
                    <a:pt x="3016" y="180"/>
                  </a:lnTo>
                  <a:lnTo>
                    <a:pt x="2856" y="121"/>
                  </a:lnTo>
                  <a:lnTo>
                    <a:pt x="2696" y="61"/>
                  </a:lnTo>
                  <a:lnTo>
                    <a:pt x="2517" y="21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47"/>
            <p:cNvSpPr/>
            <p:nvPr/>
          </p:nvSpPr>
          <p:spPr>
            <a:xfrm>
              <a:off x="1675700" y="3625550"/>
              <a:ext cx="371450" cy="763325"/>
            </a:xfrm>
            <a:custGeom>
              <a:avLst/>
              <a:gdLst/>
              <a:ahLst/>
              <a:cxnLst/>
              <a:rect l="l" t="t" r="r" b="b"/>
              <a:pathLst>
                <a:path w="14858" h="30533" extrusionOk="0">
                  <a:moveTo>
                    <a:pt x="6450" y="1"/>
                  </a:moveTo>
                  <a:lnTo>
                    <a:pt x="6131" y="41"/>
                  </a:lnTo>
                  <a:lnTo>
                    <a:pt x="5831" y="101"/>
                  </a:lnTo>
                  <a:lnTo>
                    <a:pt x="5532" y="220"/>
                  </a:lnTo>
                  <a:lnTo>
                    <a:pt x="5232" y="400"/>
                  </a:lnTo>
                  <a:lnTo>
                    <a:pt x="4953" y="600"/>
                  </a:lnTo>
                  <a:lnTo>
                    <a:pt x="4693" y="859"/>
                  </a:lnTo>
                  <a:lnTo>
                    <a:pt x="4433" y="1159"/>
                  </a:lnTo>
                  <a:lnTo>
                    <a:pt x="4254" y="1419"/>
                  </a:lnTo>
                  <a:lnTo>
                    <a:pt x="4094" y="1698"/>
                  </a:lnTo>
                  <a:lnTo>
                    <a:pt x="3934" y="1978"/>
                  </a:lnTo>
                  <a:lnTo>
                    <a:pt x="3814" y="2277"/>
                  </a:lnTo>
                  <a:lnTo>
                    <a:pt x="3575" y="2876"/>
                  </a:lnTo>
                  <a:lnTo>
                    <a:pt x="3375" y="3475"/>
                  </a:lnTo>
                  <a:lnTo>
                    <a:pt x="3056" y="4454"/>
                  </a:lnTo>
                  <a:lnTo>
                    <a:pt x="2756" y="5452"/>
                  </a:lnTo>
                  <a:lnTo>
                    <a:pt x="2457" y="6471"/>
                  </a:lnTo>
                  <a:lnTo>
                    <a:pt x="2177" y="7469"/>
                  </a:lnTo>
                  <a:lnTo>
                    <a:pt x="1917" y="8487"/>
                  </a:lnTo>
                  <a:lnTo>
                    <a:pt x="1658" y="9506"/>
                  </a:lnTo>
                  <a:lnTo>
                    <a:pt x="1418" y="10544"/>
                  </a:lnTo>
                  <a:lnTo>
                    <a:pt x="1199" y="11563"/>
                  </a:lnTo>
                  <a:lnTo>
                    <a:pt x="999" y="12601"/>
                  </a:lnTo>
                  <a:lnTo>
                    <a:pt x="819" y="13639"/>
                  </a:lnTo>
                  <a:lnTo>
                    <a:pt x="659" y="14678"/>
                  </a:lnTo>
                  <a:lnTo>
                    <a:pt x="500" y="15716"/>
                  </a:lnTo>
                  <a:lnTo>
                    <a:pt x="380" y="16754"/>
                  </a:lnTo>
                  <a:lnTo>
                    <a:pt x="280" y="17793"/>
                  </a:lnTo>
                  <a:lnTo>
                    <a:pt x="180" y="18831"/>
                  </a:lnTo>
                  <a:lnTo>
                    <a:pt x="120" y="19870"/>
                  </a:lnTo>
                  <a:lnTo>
                    <a:pt x="60" y="21307"/>
                  </a:lnTo>
                  <a:lnTo>
                    <a:pt x="20" y="22086"/>
                  </a:lnTo>
                  <a:lnTo>
                    <a:pt x="1" y="22865"/>
                  </a:lnTo>
                  <a:lnTo>
                    <a:pt x="20" y="23684"/>
                  </a:lnTo>
                  <a:lnTo>
                    <a:pt x="40" y="24482"/>
                  </a:lnTo>
                  <a:lnTo>
                    <a:pt x="120" y="25261"/>
                  </a:lnTo>
                  <a:lnTo>
                    <a:pt x="220" y="26040"/>
                  </a:lnTo>
                  <a:lnTo>
                    <a:pt x="300" y="26419"/>
                  </a:lnTo>
                  <a:lnTo>
                    <a:pt x="380" y="26779"/>
                  </a:lnTo>
                  <a:lnTo>
                    <a:pt x="460" y="27138"/>
                  </a:lnTo>
                  <a:lnTo>
                    <a:pt x="580" y="27478"/>
                  </a:lnTo>
                  <a:lnTo>
                    <a:pt x="699" y="27817"/>
                  </a:lnTo>
                  <a:lnTo>
                    <a:pt x="839" y="28137"/>
                  </a:lnTo>
                  <a:lnTo>
                    <a:pt x="999" y="28436"/>
                  </a:lnTo>
                  <a:lnTo>
                    <a:pt x="1179" y="28736"/>
                  </a:lnTo>
                  <a:lnTo>
                    <a:pt x="1378" y="28995"/>
                  </a:lnTo>
                  <a:lnTo>
                    <a:pt x="1598" y="29255"/>
                  </a:lnTo>
                  <a:lnTo>
                    <a:pt x="1818" y="29494"/>
                  </a:lnTo>
                  <a:lnTo>
                    <a:pt x="2077" y="29714"/>
                  </a:lnTo>
                  <a:lnTo>
                    <a:pt x="2357" y="29894"/>
                  </a:lnTo>
                  <a:lnTo>
                    <a:pt x="2656" y="30073"/>
                  </a:lnTo>
                  <a:lnTo>
                    <a:pt x="2976" y="30213"/>
                  </a:lnTo>
                  <a:lnTo>
                    <a:pt x="3315" y="30333"/>
                  </a:lnTo>
                  <a:lnTo>
                    <a:pt x="3575" y="30393"/>
                  </a:lnTo>
                  <a:lnTo>
                    <a:pt x="3854" y="30453"/>
                  </a:lnTo>
                  <a:lnTo>
                    <a:pt x="4134" y="30493"/>
                  </a:lnTo>
                  <a:lnTo>
                    <a:pt x="4394" y="30513"/>
                  </a:lnTo>
                  <a:lnTo>
                    <a:pt x="4953" y="30533"/>
                  </a:lnTo>
                  <a:lnTo>
                    <a:pt x="5512" y="30513"/>
                  </a:lnTo>
                  <a:lnTo>
                    <a:pt x="6091" y="30453"/>
                  </a:lnTo>
                  <a:lnTo>
                    <a:pt x="6630" y="30373"/>
                  </a:lnTo>
                  <a:lnTo>
                    <a:pt x="7728" y="30213"/>
                  </a:lnTo>
                  <a:lnTo>
                    <a:pt x="9086" y="29974"/>
                  </a:lnTo>
                  <a:lnTo>
                    <a:pt x="10464" y="29694"/>
                  </a:lnTo>
                  <a:lnTo>
                    <a:pt x="11822" y="29375"/>
                  </a:lnTo>
                  <a:lnTo>
                    <a:pt x="13180" y="29035"/>
                  </a:lnTo>
                  <a:lnTo>
                    <a:pt x="13379" y="28955"/>
                  </a:lnTo>
                  <a:lnTo>
                    <a:pt x="13579" y="28855"/>
                  </a:lnTo>
                  <a:lnTo>
                    <a:pt x="13759" y="28736"/>
                  </a:lnTo>
                  <a:lnTo>
                    <a:pt x="13919" y="28596"/>
                  </a:lnTo>
                  <a:lnTo>
                    <a:pt x="14078" y="28416"/>
                  </a:lnTo>
                  <a:lnTo>
                    <a:pt x="14218" y="28236"/>
                  </a:lnTo>
                  <a:lnTo>
                    <a:pt x="14338" y="28037"/>
                  </a:lnTo>
                  <a:lnTo>
                    <a:pt x="14458" y="27817"/>
                  </a:lnTo>
                  <a:lnTo>
                    <a:pt x="14558" y="27597"/>
                  </a:lnTo>
                  <a:lnTo>
                    <a:pt x="14637" y="27358"/>
                  </a:lnTo>
                  <a:lnTo>
                    <a:pt x="14717" y="27118"/>
                  </a:lnTo>
                  <a:lnTo>
                    <a:pt x="14757" y="26859"/>
                  </a:lnTo>
                  <a:lnTo>
                    <a:pt x="14817" y="26619"/>
                  </a:lnTo>
                  <a:lnTo>
                    <a:pt x="14837" y="26359"/>
                  </a:lnTo>
                  <a:lnTo>
                    <a:pt x="14857" y="26120"/>
                  </a:lnTo>
                  <a:lnTo>
                    <a:pt x="14857" y="25880"/>
                  </a:lnTo>
                  <a:lnTo>
                    <a:pt x="14737" y="22805"/>
                  </a:lnTo>
                  <a:lnTo>
                    <a:pt x="14677" y="21267"/>
                  </a:lnTo>
                  <a:lnTo>
                    <a:pt x="14577" y="19730"/>
                  </a:lnTo>
                  <a:lnTo>
                    <a:pt x="14478" y="18192"/>
                  </a:lnTo>
                  <a:lnTo>
                    <a:pt x="14318" y="16655"/>
                  </a:lnTo>
                  <a:lnTo>
                    <a:pt x="14138" y="15117"/>
                  </a:lnTo>
                  <a:lnTo>
                    <a:pt x="13919" y="13599"/>
                  </a:lnTo>
                  <a:lnTo>
                    <a:pt x="13639" y="11982"/>
                  </a:lnTo>
                  <a:lnTo>
                    <a:pt x="13499" y="11163"/>
                  </a:lnTo>
                  <a:lnTo>
                    <a:pt x="13339" y="10325"/>
                  </a:lnTo>
                  <a:lnTo>
                    <a:pt x="13180" y="9486"/>
                  </a:lnTo>
                  <a:lnTo>
                    <a:pt x="12980" y="8627"/>
                  </a:lnTo>
                  <a:lnTo>
                    <a:pt x="12760" y="7789"/>
                  </a:lnTo>
                  <a:lnTo>
                    <a:pt x="12521" y="6970"/>
                  </a:lnTo>
                  <a:lnTo>
                    <a:pt x="12241" y="6151"/>
                  </a:lnTo>
                  <a:lnTo>
                    <a:pt x="11942" y="5332"/>
                  </a:lnTo>
                  <a:lnTo>
                    <a:pt x="11602" y="4554"/>
                  </a:lnTo>
                  <a:lnTo>
                    <a:pt x="11402" y="4174"/>
                  </a:lnTo>
                  <a:lnTo>
                    <a:pt x="11203" y="3815"/>
                  </a:lnTo>
                  <a:lnTo>
                    <a:pt x="11003" y="3455"/>
                  </a:lnTo>
                  <a:lnTo>
                    <a:pt x="10783" y="3096"/>
                  </a:lnTo>
                  <a:lnTo>
                    <a:pt x="10544" y="2737"/>
                  </a:lnTo>
                  <a:lnTo>
                    <a:pt x="10304" y="2417"/>
                  </a:lnTo>
                  <a:lnTo>
                    <a:pt x="10045" y="2078"/>
                  </a:lnTo>
                  <a:lnTo>
                    <a:pt x="9785" y="1758"/>
                  </a:lnTo>
                  <a:lnTo>
                    <a:pt x="9505" y="1459"/>
                  </a:lnTo>
                  <a:lnTo>
                    <a:pt x="9206" y="1179"/>
                  </a:lnTo>
                  <a:lnTo>
                    <a:pt x="8926" y="919"/>
                  </a:lnTo>
                  <a:lnTo>
                    <a:pt x="8627" y="700"/>
                  </a:lnTo>
                  <a:lnTo>
                    <a:pt x="8327" y="500"/>
                  </a:lnTo>
                  <a:lnTo>
                    <a:pt x="8028" y="340"/>
                  </a:lnTo>
                  <a:lnTo>
                    <a:pt x="7708" y="201"/>
                  </a:lnTo>
                  <a:lnTo>
                    <a:pt x="7409" y="101"/>
                  </a:lnTo>
                  <a:lnTo>
                    <a:pt x="7089" y="21"/>
                  </a:lnTo>
                  <a:lnTo>
                    <a:pt x="67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47"/>
            <p:cNvSpPr/>
            <p:nvPr/>
          </p:nvSpPr>
          <p:spPr>
            <a:xfrm>
              <a:off x="1675700" y="3625550"/>
              <a:ext cx="371450" cy="763325"/>
            </a:xfrm>
            <a:custGeom>
              <a:avLst/>
              <a:gdLst/>
              <a:ahLst/>
              <a:cxnLst/>
              <a:rect l="l" t="t" r="r" b="b"/>
              <a:pathLst>
                <a:path w="14858" h="30533" fill="none" extrusionOk="0">
                  <a:moveTo>
                    <a:pt x="13919" y="13599"/>
                  </a:moveTo>
                  <a:lnTo>
                    <a:pt x="13919" y="13599"/>
                  </a:lnTo>
                  <a:lnTo>
                    <a:pt x="13639" y="11982"/>
                  </a:lnTo>
                  <a:lnTo>
                    <a:pt x="13499" y="11163"/>
                  </a:lnTo>
                  <a:lnTo>
                    <a:pt x="13339" y="10325"/>
                  </a:lnTo>
                  <a:lnTo>
                    <a:pt x="13180" y="9486"/>
                  </a:lnTo>
                  <a:lnTo>
                    <a:pt x="12980" y="8627"/>
                  </a:lnTo>
                  <a:lnTo>
                    <a:pt x="12760" y="7789"/>
                  </a:lnTo>
                  <a:lnTo>
                    <a:pt x="12521" y="6970"/>
                  </a:lnTo>
                  <a:lnTo>
                    <a:pt x="12241" y="6151"/>
                  </a:lnTo>
                  <a:lnTo>
                    <a:pt x="11942" y="5332"/>
                  </a:lnTo>
                  <a:lnTo>
                    <a:pt x="11602" y="4554"/>
                  </a:lnTo>
                  <a:lnTo>
                    <a:pt x="11402" y="4174"/>
                  </a:lnTo>
                  <a:lnTo>
                    <a:pt x="11203" y="3815"/>
                  </a:lnTo>
                  <a:lnTo>
                    <a:pt x="11003" y="3455"/>
                  </a:lnTo>
                  <a:lnTo>
                    <a:pt x="10783" y="3096"/>
                  </a:lnTo>
                  <a:lnTo>
                    <a:pt x="10544" y="2737"/>
                  </a:lnTo>
                  <a:lnTo>
                    <a:pt x="10304" y="2417"/>
                  </a:lnTo>
                  <a:lnTo>
                    <a:pt x="10045" y="2078"/>
                  </a:lnTo>
                  <a:lnTo>
                    <a:pt x="9785" y="1758"/>
                  </a:lnTo>
                  <a:lnTo>
                    <a:pt x="9505" y="1459"/>
                  </a:lnTo>
                  <a:lnTo>
                    <a:pt x="9206" y="1179"/>
                  </a:lnTo>
                  <a:lnTo>
                    <a:pt x="9206" y="1179"/>
                  </a:lnTo>
                  <a:lnTo>
                    <a:pt x="8926" y="919"/>
                  </a:lnTo>
                  <a:lnTo>
                    <a:pt x="8627" y="700"/>
                  </a:lnTo>
                  <a:lnTo>
                    <a:pt x="8327" y="500"/>
                  </a:lnTo>
                  <a:lnTo>
                    <a:pt x="8028" y="340"/>
                  </a:lnTo>
                  <a:lnTo>
                    <a:pt x="7708" y="201"/>
                  </a:lnTo>
                  <a:lnTo>
                    <a:pt x="7409" y="101"/>
                  </a:lnTo>
                  <a:lnTo>
                    <a:pt x="7089" y="21"/>
                  </a:lnTo>
                  <a:lnTo>
                    <a:pt x="6770" y="1"/>
                  </a:lnTo>
                  <a:lnTo>
                    <a:pt x="6450" y="1"/>
                  </a:lnTo>
                  <a:lnTo>
                    <a:pt x="6131" y="41"/>
                  </a:lnTo>
                  <a:lnTo>
                    <a:pt x="5831" y="101"/>
                  </a:lnTo>
                  <a:lnTo>
                    <a:pt x="5532" y="220"/>
                  </a:lnTo>
                  <a:lnTo>
                    <a:pt x="5232" y="400"/>
                  </a:lnTo>
                  <a:lnTo>
                    <a:pt x="4953" y="600"/>
                  </a:lnTo>
                  <a:lnTo>
                    <a:pt x="4693" y="859"/>
                  </a:lnTo>
                  <a:lnTo>
                    <a:pt x="4433" y="1159"/>
                  </a:lnTo>
                  <a:lnTo>
                    <a:pt x="4433" y="1159"/>
                  </a:lnTo>
                  <a:lnTo>
                    <a:pt x="4254" y="1419"/>
                  </a:lnTo>
                  <a:lnTo>
                    <a:pt x="4094" y="1698"/>
                  </a:lnTo>
                  <a:lnTo>
                    <a:pt x="3934" y="1978"/>
                  </a:lnTo>
                  <a:lnTo>
                    <a:pt x="3814" y="2277"/>
                  </a:lnTo>
                  <a:lnTo>
                    <a:pt x="3575" y="2876"/>
                  </a:lnTo>
                  <a:lnTo>
                    <a:pt x="3375" y="3475"/>
                  </a:lnTo>
                  <a:lnTo>
                    <a:pt x="3375" y="3475"/>
                  </a:lnTo>
                  <a:lnTo>
                    <a:pt x="3056" y="4454"/>
                  </a:lnTo>
                  <a:lnTo>
                    <a:pt x="2756" y="5452"/>
                  </a:lnTo>
                  <a:lnTo>
                    <a:pt x="2457" y="6471"/>
                  </a:lnTo>
                  <a:lnTo>
                    <a:pt x="2177" y="7469"/>
                  </a:lnTo>
                  <a:lnTo>
                    <a:pt x="1917" y="8487"/>
                  </a:lnTo>
                  <a:lnTo>
                    <a:pt x="1658" y="9506"/>
                  </a:lnTo>
                  <a:lnTo>
                    <a:pt x="1418" y="10544"/>
                  </a:lnTo>
                  <a:lnTo>
                    <a:pt x="1199" y="11563"/>
                  </a:lnTo>
                  <a:lnTo>
                    <a:pt x="999" y="12601"/>
                  </a:lnTo>
                  <a:lnTo>
                    <a:pt x="819" y="13639"/>
                  </a:lnTo>
                  <a:lnTo>
                    <a:pt x="659" y="14678"/>
                  </a:lnTo>
                  <a:lnTo>
                    <a:pt x="500" y="15716"/>
                  </a:lnTo>
                  <a:lnTo>
                    <a:pt x="380" y="16754"/>
                  </a:lnTo>
                  <a:lnTo>
                    <a:pt x="280" y="17793"/>
                  </a:lnTo>
                  <a:lnTo>
                    <a:pt x="180" y="18831"/>
                  </a:lnTo>
                  <a:lnTo>
                    <a:pt x="120" y="19870"/>
                  </a:lnTo>
                  <a:lnTo>
                    <a:pt x="120" y="19870"/>
                  </a:lnTo>
                  <a:lnTo>
                    <a:pt x="60" y="21307"/>
                  </a:lnTo>
                  <a:lnTo>
                    <a:pt x="20" y="22086"/>
                  </a:lnTo>
                  <a:lnTo>
                    <a:pt x="1" y="22865"/>
                  </a:lnTo>
                  <a:lnTo>
                    <a:pt x="20" y="23684"/>
                  </a:lnTo>
                  <a:lnTo>
                    <a:pt x="40" y="24482"/>
                  </a:lnTo>
                  <a:lnTo>
                    <a:pt x="120" y="25261"/>
                  </a:lnTo>
                  <a:lnTo>
                    <a:pt x="220" y="26040"/>
                  </a:lnTo>
                  <a:lnTo>
                    <a:pt x="300" y="26419"/>
                  </a:lnTo>
                  <a:lnTo>
                    <a:pt x="380" y="26779"/>
                  </a:lnTo>
                  <a:lnTo>
                    <a:pt x="460" y="27138"/>
                  </a:lnTo>
                  <a:lnTo>
                    <a:pt x="580" y="27478"/>
                  </a:lnTo>
                  <a:lnTo>
                    <a:pt x="699" y="27817"/>
                  </a:lnTo>
                  <a:lnTo>
                    <a:pt x="839" y="28137"/>
                  </a:lnTo>
                  <a:lnTo>
                    <a:pt x="999" y="28436"/>
                  </a:lnTo>
                  <a:lnTo>
                    <a:pt x="1179" y="28736"/>
                  </a:lnTo>
                  <a:lnTo>
                    <a:pt x="1378" y="28995"/>
                  </a:lnTo>
                  <a:lnTo>
                    <a:pt x="1598" y="29255"/>
                  </a:lnTo>
                  <a:lnTo>
                    <a:pt x="1818" y="29494"/>
                  </a:lnTo>
                  <a:lnTo>
                    <a:pt x="2077" y="29714"/>
                  </a:lnTo>
                  <a:lnTo>
                    <a:pt x="2357" y="29894"/>
                  </a:lnTo>
                  <a:lnTo>
                    <a:pt x="2656" y="30073"/>
                  </a:lnTo>
                  <a:lnTo>
                    <a:pt x="2976" y="30213"/>
                  </a:lnTo>
                  <a:lnTo>
                    <a:pt x="3315" y="30333"/>
                  </a:lnTo>
                  <a:lnTo>
                    <a:pt x="3315" y="30333"/>
                  </a:lnTo>
                  <a:lnTo>
                    <a:pt x="3575" y="30393"/>
                  </a:lnTo>
                  <a:lnTo>
                    <a:pt x="3854" y="30453"/>
                  </a:lnTo>
                  <a:lnTo>
                    <a:pt x="4134" y="30493"/>
                  </a:lnTo>
                  <a:lnTo>
                    <a:pt x="4394" y="30513"/>
                  </a:lnTo>
                  <a:lnTo>
                    <a:pt x="4953" y="30533"/>
                  </a:lnTo>
                  <a:lnTo>
                    <a:pt x="5512" y="30513"/>
                  </a:lnTo>
                  <a:lnTo>
                    <a:pt x="6091" y="30453"/>
                  </a:lnTo>
                  <a:lnTo>
                    <a:pt x="6630" y="30373"/>
                  </a:lnTo>
                  <a:lnTo>
                    <a:pt x="7728" y="30213"/>
                  </a:lnTo>
                  <a:lnTo>
                    <a:pt x="7728" y="30213"/>
                  </a:lnTo>
                  <a:lnTo>
                    <a:pt x="9086" y="29974"/>
                  </a:lnTo>
                  <a:lnTo>
                    <a:pt x="10464" y="29694"/>
                  </a:lnTo>
                  <a:lnTo>
                    <a:pt x="11822" y="29375"/>
                  </a:lnTo>
                  <a:lnTo>
                    <a:pt x="13180" y="29035"/>
                  </a:lnTo>
                  <a:lnTo>
                    <a:pt x="13180" y="29035"/>
                  </a:lnTo>
                  <a:lnTo>
                    <a:pt x="13379" y="28955"/>
                  </a:lnTo>
                  <a:lnTo>
                    <a:pt x="13579" y="28855"/>
                  </a:lnTo>
                  <a:lnTo>
                    <a:pt x="13759" y="28736"/>
                  </a:lnTo>
                  <a:lnTo>
                    <a:pt x="13919" y="28596"/>
                  </a:lnTo>
                  <a:lnTo>
                    <a:pt x="14078" y="28416"/>
                  </a:lnTo>
                  <a:lnTo>
                    <a:pt x="14218" y="28236"/>
                  </a:lnTo>
                  <a:lnTo>
                    <a:pt x="14338" y="28037"/>
                  </a:lnTo>
                  <a:lnTo>
                    <a:pt x="14458" y="27817"/>
                  </a:lnTo>
                  <a:lnTo>
                    <a:pt x="14558" y="27597"/>
                  </a:lnTo>
                  <a:lnTo>
                    <a:pt x="14637" y="27358"/>
                  </a:lnTo>
                  <a:lnTo>
                    <a:pt x="14717" y="27118"/>
                  </a:lnTo>
                  <a:lnTo>
                    <a:pt x="14757" y="26859"/>
                  </a:lnTo>
                  <a:lnTo>
                    <a:pt x="14817" y="26619"/>
                  </a:lnTo>
                  <a:lnTo>
                    <a:pt x="14837" y="26359"/>
                  </a:lnTo>
                  <a:lnTo>
                    <a:pt x="14857" y="26120"/>
                  </a:lnTo>
                  <a:lnTo>
                    <a:pt x="14857" y="25880"/>
                  </a:lnTo>
                  <a:lnTo>
                    <a:pt x="14857" y="25880"/>
                  </a:lnTo>
                  <a:lnTo>
                    <a:pt x="14737" y="22805"/>
                  </a:lnTo>
                  <a:lnTo>
                    <a:pt x="14677" y="21267"/>
                  </a:lnTo>
                  <a:lnTo>
                    <a:pt x="14577" y="19730"/>
                  </a:lnTo>
                  <a:lnTo>
                    <a:pt x="14478" y="18192"/>
                  </a:lnTo>
                  <a:lnTo>
                    <a:pt x="14318" y="16655"/>
                  </a:lnTo>
                  <a:lnTo>
                    <a:pt x="14138" y="15117"/>
                  </a:lnTo>
                  <a:lnTo>
                    <a:pt x="13919" y="135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47"/>
            <p:cNvSpPr/>
            <p:nvPr/>
          </p:nvSpPr>
          <p:spPr>
            <a:xfrm>
              <a:off x="1676200" y="4194175"/>
              <a:ext cx="370950" cy="194700"/>
            </a:xfrm>
            <a:custGeom>
              <a:avLst/>
              <a:gdLst/>
              <a:ahLst/>
              <a:cxnLst/>
              <a:rect l="l" t="t" r="r" b="b"/>
              <a:pathLst>
                <a:path w="14838" h="7788" extrusionOk="0">
                  <a:moveTo>
                    <a:pt x="14717" y="0"/>
                  </a:moveTo>
                  <a:lnTo>
                    <a:pt x="13819" y="220"/>
                  </a:lnTo>
                  <a:lnTo>
                    <a:pt x="12900" y="399"/>
                  </a:lnTo>
                  <a:lnTo>
                    <a:pt x="11982" y="539"/>
                  </a:lnTo>
                  <a:lnTo>
                    <a:pt x="11063" y="679"/>
                  </a:lnTo>
                  <a:lnTo>
                    <a:pt x="10144" y="799"/>
                  </a:lnTo>
                  <a:lnTo>
                    <a:pt x="9206" y="879"/>
                  </a:lnTo>
                  <a:lnTo>
                    <a:pt x="8287" y="958"/>
                  </a:lnTo>
                  <a:lnTo>
                    <a:pt x="7349" y="1018"/>
                  </a:lnTo>
                  <a:lnTo>
                    <a:pt x="3675" y="1238"/>
                  </a:lnTo>
                  <a:lnTo>
                    <a:pt x="1838" y="1318"/>
                  </a:lnTo>
                  <a:lnTo>
                    <a:pt x="919" y="1338"/>
                  </a:lnTo>
                  <a:lnTo>
                    <a:pt x="0" y="1358"/>
                  </a:lnTo>
                  <a:lnTo>
                    <a:pt x="40" y="1877"/>
                  </a:lnTo>
                  <a:lnTo>
                    <a:pt x="80" y="2396"/>
                  </a:lnTo>
                  <a:lnTo>
                    <a:pt x="140" y="2915"/>
                  </a:lnTo>
                  <a:lnTo>
                    <a:pt x="220" y="3415"/>
                  </a:lnTo>
                  <a:lnTo>
                    <a:pt x="320" y="3894"/>
                  </a:lnTo>
                  <a:lnTo>
                    <a:pt x="440" y="4353"/>
                  </a:lnTo>
                  <a:lnTo>
                    <a:pt x="580" y="4812"/>
                  </a:lnTo>
                  <a:lnTo>
                    <a:pt x="759" y="5232"/>
                  </a:lnTo>
                  <a:lnTo>
                    <a:pt x="959" y="5651"/>
                  </a:lnTo>
                  <a:lnTo>
                    <a:pt x="1199" y="6031"/>
                  </a:lnTo>
                  <a:lnTo>
                    <a:pt x="1458" y="6370"/>
                  </a:lnTo>
                  <a:lnTo>
                    <a:pt x="1598" y="6530"/>
                  </a:lnTo>
                  <a:lnTo>
                    <a:pt x="1738" y="6689"/>
                  </a:lnTo>
                  <a:lnTo>
                    <a:pt x="1897" y="6829"/>
                  </a:lnTo>
                  <a:lnTo>
                    <a:pt x="2077" y="6969"/>
                  </a:lnTo>
                  <a:lnTo>
                    <a:pt x="2257" y="7109"/>
                  </a:lnTo>
                  <a:lnTo>
                    <a:pt x="2437" y="7229"/>
                  </a:lnTo>
                  <a:lnTo>
                    <a:pt x="2636" y="7328"/>
                  </a:lnTo>
                  <a:lnTo>
                    <a:pt x="2856" y="7428"/>
                  </a:lnTo>
                  <a:lnTo>
                    <a:pt x="3076" y="7508"/>
                  </a:lnTo>
                  <a:lnTo>
                    <a:pt x="3295" y="7588"/>
                  </a:lnTo>
                  <a:lnTo>
                    <a:pt x="3555" y="7648"/>
                  </a:lnTo>
                  <a:lnTo>
                    <a:pt x="3834" y="7708"/>
                  </a:lnTo>
                  <a:lnTo>
                    <a:pt x="4114" y="7748"/>
                  </a:lnTo>
                  <a:lnTo>
                    <a:pt x="4374" y="7768"/>
                  </a:lnTo>
                  <a:lnTo>
                    <a:pt x="4933" y="7788"/>
                  </a:lnTo>
                  <a:lnTo>
                    <a:pt x="5492" y="7768"/>
                  </a:lnTo>
                  <a:lnTo>
                    <a:pt x="6071" y="7708"/>
                  </a:lnTo>
                  <a:lnTo>
                    <a:pt x="6610" y="7628"/>
                  </a:lnTo>
                  <a:lnTo>
                    <a:pt x="7708" y="7468"/>
                  </a:lnTo>
                  <a:lnTo>
                    <a:pt x="9066" y="7229"/>
                  </a:lnTo>
                  <a:lnTo>
                    <a:pt x="10444" y="6949"/>
                  </a:lnTo>
                  <a:lnTo>
                    <a:pt x="11802" y="6630"/>
                  </a:lnTo>
                  <a:lnTo>
                    <a:pt x="13160" y="6290"/>
                  </a:lnTo>
                  <a:lnTo>
                    <a:pt x="13359" y="6210"/>
                  </a:lnTo>
                  <a:lnTo>
                    <a:pt x="13559" y="6110"/>
                  </a:lnTo>
                  <a:lnTo>
                    <a:pt x="13739" y="5991"/>
                  </a:lnTo>
                  <a:lnTo>
                    <a:pt x="13899" y="5851"/>
                  </a:lnTo>
                  <a:lnTo>
                    <a:pt x="14058" y="5671"/>
                  </a:lnTo>
                  <a:lnTo>
                    <a:pt x="14198" y="5491"/>
                  </a:lnTo>
                  <a:lnTo>
                    <a:pt x="14318" y="5292"/>
                  </a:lnTo>
                  <a:lnTo>
                    <a:pt x="14438" y="5072"/>
                  </a:lnTo>
                  <a:lnTo>
                    <a:pt x="14538" y="4852"/>
                  </a:lnTo>
                  <a:lnTo>
                    <a:pt x="14617" y="4613"/>
                  </a:lnTo>
                  <a:lnTo>
                    <a:pt x="14697" y="4373"/>
                  </a:lnTo>
                  <a:lnTo>
                    <a:pt x="14737" y="4114"/>
                  </a:lnTo>
                  <a:lnTo>
                    <a:pt x="14797" y="3874"/>
                  </a:lnTo>
                  <a:lnTo>
                    <a:pt x="14817" y="3614"/>
                  </a:lnTo>
                  <a:lnTo>
                    <a:pt x="14837" y="3375"/>
                  </a:lnTo>
                  <a:lnTo>
                    <a:pt x="14837" y="3135"/>
                  </a:lnTo>
                  <a:lnTo>
                    <a:pt x="14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47"/>
            <p:cNvSpPr/>
            <p:nvPr/>
          </p:nvSpPr>
          <p:spPr>
            <a:xfrm>
              <a:off x="1676200" y="4194175"/>
              <a:ext cx="370950" cy="194700"/>
            </a:xfrm>
            <a:custGeom>
              <a:avLst/>
              <a:gdLst/>
              <a:ahLst/>
              <a:cxnLst/>
              <a:rect l="l" t="t" r="r" b="b"/>
              <a:pathLst>
                <a:path w="14838" h="7788" fill="none" extrusionOk="0">
                  <a:moveTo>
                    <a:pt x="7349" y="1018"/>
                  </a:moveTo>
                  <a:lnTo>
                    <a:pt x="7349" y="1018"/>
                  </a:lnTo>
                  <a:lnTo>
                    <a:pt x="3675" y="1238"/>
                  </a:lnTo>
                  <a:lnTo>
                    <a:pt x="1838" y="1318"/>
                  </a:lnTo>
                  <a:lnTo>
                    <a:pt x="919" y="1338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40" y="1877"/>
                  </a:lnTo>
                  <a:lnTo>
                    <a:pt x="80" y="2396"/>
                  </a:lnTo>
                  <a:lnTo>
                    <a:pt x="140" y="2915"/>
                  </a:lnTo>
                  <a:lnTo>
                    <a:pt x="220" y="3415"/>
                  </a:lnTo>
                  <a:lnTo>
                    <a:pt x="320" y="3894"/>
                  </a:lnTo>
                  <a:lnTo>
                    <a:pt x="440" y="4353"/>
                  </a:lnTo>
                  <a:lnTo>
                    <a:pt x="580" y="4812"/>
                  </a:lnTo>
                  <a:lnTo>
                    <a:pt x="759" y="5232"/>
                  </a:lnTo>
                  <a:lnTo>
                    <a:pt x="959" y="5651"/>
                  </a:lnTo>
                  <a:lnTo>
                    <a:pt x="1199" y="6031"/>
                  </a:lnTo>
                  <a:lnTo>
                    <a:pt x="1458" y="6370"/>
                  </a:lnTo>
                  <a:lnTo>
                    <a:pt x="1598" y="6530"/>
                  </a:lnTo>
                  <a:lnTo>
                    <a:pt x="1738" y="6689"/>
                  </a:lnTo>
                  <a:lnTo>
                    <a:pt x="1897" y="6829"/>
                  </a:lnTo>
                  <a:lnTo>
                    <a:pt x="2077" y="6969"/>
                  </a:lnTo>
                  <a:lnTo>
                    <a:pt x="2257" y="7109"/>
                  </a:lnTo>
                  <a:lnTo>
                    <a:pt x="2437" y="7229"/>
                  </a:lnTo>
                  <a:lnTo>
                    <a:pt x="2636" y="7328"/>
                  </a:lnTo>
                  <a:lnTo>
                    <a:pt x="2856" y="7428"/>
                  </a:lnTo>
                  <a:lnTo>
                    <a:pt x="3076" y="7508"/>
                  </a:lnTo>
                  <a:lnTo>
                    <a:pt x="3295" y="7588"/>
                  </a:lnTo>
                  <a:lnTo>
                    <a:pt x="3295" y="7588"/>
                  </a:lnTo>
                  <a:lnTo>
                    <a:pt x="3555" y="7648"/>
                  </a:lnTo>
                  <a:lnTo>
                    <a:pt x="3834" y="7708"/>
                  </a:lnTo>
                  <a:lnTo>
                    <a:pt x="4114" y="7748"/>
                  </a:lnTo>
                  <a:lnTo>
                    <a:pt x="4374" y="7768"/>
                  </a:lnTo>
                  <a:lnTo>
                    <a:pt x="4933" y="7788"/>
                  </a:lnTo>
                  <a:lnTo>
                    <a:pt x="5492" y="7768"/>
                  </a:lnTo>
                  <a:lnTo>
                    <a:pt x="6071" y="7708"/>
                  </a:lnTo>
                  <a:lnTo>
                    <a:pt x="6610" y="7628"/>
                  </a:lnTo>
                  <a:lnTo>
                    <a:pt x="7708" y="7468"/>
                  </a:lnTo>
                  <a:lnTo>
                    <a:pt x="7708" y="7468"/>
                  </a:lnTo>
                  <a:lnTo>
                    <a:pt x="9066" y="7229"/>
                  </a:lnTo>
                  <a:lnTo>
                    <a:pt x="10444" y="6949"/>
                  </a:lnTo>
                  <a:lnTo>
                    <a:pt x="11802" y="6630"/>
                  </a:lnTo>
                  <a:lnTo>
                    <a:pt x="13160" y="6290"/>
                  </a:lnTo>
                  <a:lnTo>
                    <a:pt x="13160" y="6290"/>
                  </a:lnTo>
                  <a:lnTo>
                    <a:pt x="13359" y="6210"/>
                  </a:lnTo>
                  <a:lnTo>
                    <a:pt x="13559" y="6110"/>
                  </a:lnTo>
                  <a:lnTo>
                    <a:pt x="13739" y="5991"/>
                  </a:lnTo>
                  <a:lnTo>
                    <a:pt x="13899" y="5851"/>
                  </a:lnTo>
                  <a:lnTo>
                    <a:pt x="14058" y="5671"/>
                  </a:lnTo>
                  <a:lnTo>
                    <a:pt x="14198" y="5491"/>
                  </a:lnTo>
                  <a:lnTo>
                    <a:pt x="14318" y="5292"/>
                  </a:lnTo>
                  <a:lnTo>
                    <a:pt x="14438" y="5072"/>
                  </a:lnTo>
                  <a:lnTo>
                    <a:pt x="14538" y="4852"/>
                  </a:lnTo>
                  <a:lnTo>
                    <a:pt x="14617" y="4613"/>
                  </a:lnTo>
                  <a:lnTo>
                    <a:pt x="14697" y="4373"/>
                  </a:lnTo>
                  <a:lnTo>
                    <a:pt x="14737" y="4114"/>
                  </a:lnTo>
                  <a:lnTo>
                    <a:pt x="14797" y="3874"/>
                  </a:lnTo>
                  <a:lnTo>
                    <a:pt x="14817" y="3614"/>
                  </a:lnTo>
                  <a:lnTo>
                    <a:pt x="14837" y="3375"/>
                  </a:lnTo>
                  <a:lnTo>
                    <a:pt x="14837" y="3135"/>
                  </a:lnTo>
                  <a:lnTo>
                    <a:pt x="14837" y="3135"/>
                  </a:lnTo>
                  <a:lnTo>
                    <a:pt x="14717" y="0"/>
                  </a:lnTo>
                  <a:lnTo>
                    <a:pt x="14717" y="0"/>
                  </a:lnTo>
                  <a:lnTo>
                    <a:pt x="13819" y="220"/>
                  </a:lnTo>
                  <a:lnTo>
                    <a:pt x="12900" y="399"/>
                  </a:lnTo>
                  <a:lnTo>
                    <a:pt x="11982" y="539"/>
                  </a:lnTo>
                  <a:lnTo>
                    <a:pt x="11063" y="679"/>
                  </a:lnTo>
                  <a:lnTo>
                    <a:pt x="10144" y="799"/>
                  </a:lnTo>
                  <a:lnTo>
                    <a:pt x="9206" y="879"/>
                  </a:lnTo>
                  <a:lnTo>
                    <a:pt x="8287" y="958"/>
                  </a:lnTo>
                  <a:lnTo>
                    <a:pt x="7349" y="10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47"/>
            <p:cNvSpPr/>
            <p:nvPr/>
          </p:nvSpPr>
          <p:spPr>
            <a:xfrm>
              <a:off x="1901850" y="3651025"/>
              <a:ext cx="71400" cy="105850"/>
            </a:xfrm>
            <a:custGeom>
              <a:avLst/>
              <a:gdLst/>
              <a:ahLst/>
              <a:cxnLst/>
              <a:rect l="l" t="t" r="r" b="b"/>
              <a:pathLst>
                <a:path w="2856" h="4234" extrusionOk="0">
                  <a:moveTo>
                    <a:pt x="0" y="0"/>
                  </a:moveTo>
                  <a:lnTo>
                    <a:pt x="0" y="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579" y="579"/>
                  </a:lnTo>
                  <a:lnTo>
                    <a:pt x="999" y="1039"/>
                  </a:lnTo>
                  <a:lnTo>
                    <a:pt x="1358" y="1538"/>
                  </a:lnTo>
                  <a:lnTo>
                    <a:pt x="1717" y="2037"/>
                  </a:lnTo>
                  <a:lnTo>
                    <a:pt x="2037" y="2556"/>
                  </a:lnTo>
                  <a:lnTo>
                    <a:pt x="2337" y="3095"/>
                  </a:lnTo>
                  <a:lnTo>
                    <a:pt x="2596" y="3654"/>
                  </a:lnTo>
                  <a:lnTo>
                    <a:pt x="2856" y="4234"/>
                  </a:lnTo>
                  <a:lnTo>
                    <a:pt x="2856" y="4234"/>
                  </a:lnTo>
                  <a:lnTo>
                    <a:pt x="2596" y="3654"/>
                  </a:lnTo>
                  <a:lnTo>
                    <a:pt x="2337" y="3095"/>
                  </a:lnTo>
                  <a:lnTo>
                    <a:pt x="2037" y="2556"/>
                  </a:lnTo>
                  <a:lnTo>
                    <a:pt x="1717" y="2037"/>
                  </a:lnTo>
                  <a:lnTo>
                    <a:pt x="1358" y="1538"/>
                  </a:lnTo>
                  <a:lnTo>
                    <a:pt x="999" y="1039"/>
                  </a:lnTo>
                  <a:lnTo>
                    <a:pt x="579" y="579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8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47"/>
            <p:cNvSpPr/>
            <p:nvPr/>
          </p:nvSpPr>
          <p:spPr>
            <a:xfrm>
              <a:off x="1901850" y="3651025"/>
              <a:ext cx="71400" cy="105850"/>
            </a:xfrm>
            <a:custGeom>
              <a:avLst/>
              <a:gdLst/>
              <a:ahLst/>
              <a:cxnLst/>
              <a:rect l="l" t="t" r="r" b="b"/>
              <a:pathLst>
                <a:path w="2856" h="423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579" y="579"/>
                  </a:lnTo>
                  <a:lnTo>
                    <a:pt x="999" y="1039"/>
                  </a:lnTo>
                  <a:lnTo>
                    <a:pt x="1358" y="1538"/>
                  </a:lnTo>
                  <a:lnTo>
                    <a:pt x="1717" y="2037"/>
                  </a:lnTo>
                  <a:lnTo>
                    <a:pt x="2037" y="2556"/>
                  </a:lnTo>
                  <a:lnTo>
                    <a:pt x="2337" y="3095"/>
                  </a:lnTo>
                  <a:lnTo>
                    <a:pt x="2596" y="3654"/>
                  </a:lnTo>
                  <a:lnTo>
                    <a:pt x="2856" y="4234"/>
                  </a:lnTo>
                  <a:lnTo>
                    <a:pt x="2856" y="4234"/>
                  </a:lnTo>
                  <a:lnTo>
                    <a:pt x="2596" y="3654"/>
                  </a:lnTo>
                  <a:lnTo>
                    <a:pt x="2337" y="3095"/>
                  </a:lnTo>
                  <a:lnTo>
                    <a:pt x="2037" y="2556"/>
                  </a:lnTo>
                  <a:lnTo>
                    <a:pt x="1717" y="2037"/>
                  </a:lnTo>
                  <a:lnTo>
                    <a:pt x="1358" y="1538"/>
                  </a:lnTo>
                  <a:lnTo>
                    <a:pt x="999" y="1039"/>
                  </a:lnTo>
                  <a:lnTo>
                    <a:pt x="579" y="579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47"/>
            <p:cNvSpPr/>
            <p:nvPr/>
          </p:nvSpPr>
          <p:spPr>
            <a:xfrm>
              <a:off x="2026150" y="3983500"/>
              <a:ext cx="18000" cy="212175"/>
            </a:xfrm>
            <a:custGeom>
              <a:avLst/>
              <a:gdLst/>
              <a:ahLst/>
              <a:cxnLst/>
              <a:rect l="l" t="t" r="r" b="b"/>
              <a:pathLst>
                <a:path w="720" h="8487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60" y="1039"/>
                  </a:lnTo>
                  <a:lnTo>
                    <a:pt x="280" y="2097"/>
                  </a:lnTo>
                  <a:lnTo>
                    <a:pt x="380" y="3155"/>
                  </a:lnTo>
                  <a:lnTo>
                    <a:pt x="480" y="4234"/>
                  </a:lnTo>
                  <a:lnTo>
                    <a:pt x="559" y="5292"/>
                  </a:lnTo>
                  <a:lnTo>
                    <a:pt x="619" y="6350"/>
                  </a:lnTo>
                  <a:lnTo>
                    <a:pt x="719" y="8487"/>
                  </a:lnTo>
                  <a:lnTo>
                    <a:pt x="719" y="8487"/>
                  </a:lnTo>
                  <a:lnTo>
                    <a:pt x="619" y="6350"/>
                  </a:lnTo>
                  <a:lnTo>
                    <a:pt x="559" y="5292"/>
                  </a:lnTo>
                  <a:lnTo>
                    <a:pt x="480" y="4234"/>
                  </a:lnTo>
                  <a:lnTo>
                    <a:pt x="380" y="3155"/>
                  </a:lnTo>
                  <a:lnTo>
                    <a:pt x="280" y="2097"/>
                  </a:lnTo>
                  <a:lnTo>
                    <a:pt x="160" y="10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47"/>
            <p:cNvSpPr/>
            <p:nvPr/>
          </p:nvSpPr>
          <p:spPr>
            <a:xfrm>
              <a:off x="2026150" y="3983500"/>
              <a:ext cx="18000" cy="212175"/>
            </a:xfrm>
            <a:custGeom>
              <a:avLst/>
              <a:gdLst/>
              <a:ahLst/>
              <a:cxnLst/>
              <a:rect l="l" t="t" r="r" b="b"/>
              <a:pathLst>
                <a:path w="720" h="848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60" y="1039"/>
                  </a:lnTo>
                  <a:lnTo>
                    <a:pt x="280" y="2097"/>
                  </a:lnTo>
                  <a:lnTo>
                    <a:pt x="380" y="3155"/>
                  </a:lnTo>
                  <a:lnTo>
                    <a:pt x="480" y="4234"/>
                  </a:lnTo>
                  <a:lnTo>
                    <a:pt x="559" y="5292"/>
                  </a:lnTo>
                  <a:lnTo>
                    <a:pt x="619" y="6350"/>
                  </a:lnTo>
                  <a:lnTo>
                    <a:pt x="719" y="8487"/>
                  </a:lnTo>
                  <a:lnTo>
                    <a:pt x="719" y="8487"/>
                  </a:lnTo>
                  <a:lnTo>
                    <a:pt x="619" y="6350"/>
                  </a:lnTo>
                  <a:lnTo>
                    <a:pt x="559" y="5292"/>
                  </a:lnTo>
                  <a:lnTo>
                    <a:pt x="480" y="4234"/>
                  </a:lnTo>
                  <a:lnTo>
                    <a:pt x="380" y="3155"/>
                  </a:lnTo>
                  <a:lnTo>
                    <a:pt x="280" y="2097"/>
                  </a:lnTo>
                  <a:lnTo>
                    <a:pt x="160" y="10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47"/>
            <p:cNvSpPr/>
            <p:nvPr/>
          </p:nvSpPr>
          <p:spPr>
            <a:xfrm>
              <a:off x="1756075" y="4382875"/>
              <a:ext cx="2525" cy="1025"/>
            </a:xfrm>
            <a:custGeom>
              <a:avLst/>
              <a:gdLst/>
              <a:ahLst/>
              <a:cxnLst/>
              <a:rect l="l" t="t" r="r" b="b"/>
              <a:pathLst>
                <a:path w="101" h="41" extrusionOk="0">
                  <a:moveTo>
                    <a:pt x="80" y="40"/>
                  </a:moveTo>
                  <a:lnTo>
                    <a:pt x="80" y="40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80" y="40"/>
                  </a:lnTo>
                  <a:close/>
                  <a:moveTo>
                    <a:pt x="80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close/>
                  <a:moveTo>
                    <a:pt x="80" y="20"/>
                  </a:moveTo>
                  <a:lnTo>
                    <a:pt x="80" y="2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20"/>
                  </a:lnTo>
                  <a:close/>
                  <a:moveTo>
                    <a:pt x="60" y="20"/>
                  </a:move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close/>
                  <a:moveTo>
                    <a:pt x="60" y="20"/>
                  </a:move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close/>
                  <a:moveTo>
                    <a:pt x="40" y="20"/>
                  </a:moveTo>
                  <a:lnTo>
                    <a:pt x="4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40" y="20"/>
                  </a:lnTo>
                  <a:close/>
                  <a:moveTo>
                    <a:pt x="40" y="20"/>
                  </a:move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47"/>
            <p:cNvSpPr/>
            <p:nvPr/>
          </p:nvSpPr>
          <p:spPr>
            <a:xfrm>
              <a:off x="1758075" y="4383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47"/>
            <p:cNvSpPr/>
            <p:nvPr/>
          </p:nvSpPr>
          <p:spPr>
            <a:xfrm>
              <a:off x="1758075" y="438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47"/>
            <p:cNvSpPr/>
            <p:nvPr/>
          </p:nvSpPr>
          <p:spPr>
            <a:xfrm>
              <a:off x="1758075" y="43833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47"/>
            <p:cNvSpPr/>
            <p:nvPr/>
          </p:nvSpPr>
          <p:spPr>
            <a:xfrm>
              <a:off x="1757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47"/>
            <p:cNvSpPr/>
            <p:nvPr/>
          </p:nvSpPr>
          <p:spPr>
            <a:xfrm>
              <a:off x="1757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47"/>
            <p:cNvSpPr/>
            <p:nvPr/>
          </p:nvSpPr>
          <p:spPr>
            <a:xfrm>
              <a:off x="17570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47"/>
            <p:cNvSpPr/>
            <p:nvPr/>
          </p:nvSpPr>
          <p:spPr>
            <a:xfrm>
              <a:off x="17570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47"/>
            <p:cNvSpPr/>
            <p:nvPr/>
          </p:nvSpPr>
          <p:spPr>
            <a:xfrm>
              <a:off x="17565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47"/>
            <p:cNvSpPr/>
            <p:nvPr/>
          </p:nvSpPr>
          <p:spPr>
            <a:xfrm>
              <a:off x="17560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47"/>
            <p:cNvSpPr/>
            <p:nvPr/>
          </p:nvSpPr>
          <p:spPr>
            <a:xfrm>
              <a:off x="17560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47"/>
            <p:cNvSpPr/>
            <p:nvPr/>
          </p:nvSpPr>
          <p:spPr>
            <a:xfrm>
              <a:off x="1819975" y="3628050"/>
              <a:ext cx="227175" cy="644525"/>
            </a:xfrm>
            <a:custGeom>
              <a:avLst/>
              <a:gdLst/>
              <a:ahLst/>
              <a:cxnLst/>
              <a:rect l="l" t="t" r="r" b="b"/>
              <a:pathLst>
                <a:path w="9087" h="25781" extrusionOk="0">
                  <a:moveTo>
                    <a:pt x="1598" y="1"/>
                  </a:moveTo>
                  <a:lnTo>
                    <a:pt x="1778" y="420"/>
                  </a:lnTo>
                  <a:lnTo>
                    <a:pt x="1917" y="859"/>
                  </a:lnTo>
                  <a:lnTo>
                    <a:pt x="2057" y="1279"/>
                  </a:lnTo>
                  <a:lnTo>
                    <a:pt x="2157" y="1738"/>
                  </a:lnTo>
                  <a:lnTo>
                    <a:pt x="2377" y="2637"/>
                  </a:lnTo>
                  <a:lnTo>
                    <a:pt x="2536" y="3555"/>
                  </a:lnTo>
                  <a:lnTo>
                    <a:pt x="2756" y="4893"/>
                  </a:lnTo>
                  <a:lnTo>
                    <a:pt x="2936" y="6231"/>
                  </a:lnTo>
                  <a:lnTo>
                    <a:pt x="3016" y="6910"/>
                  </a:lnTo>
                  <a:lnTo>
                    <a:pt x="3076" y="7589"/>
                  </a:lnTo>
                  <a:lnTo>
                    <a:pt x="3115" y="8248"/>
                  </a:lnTo>
                  <a:lnTo>
                    <a:pt x="3155" y="8927"/>
                  </a:lnTo>
                  <a:lnTo>
                    <a:pt x="3195" y="10205"/>
                  </a:lnTo>
                  <a:lnTo>
                    <a:pt x="3195" y="11503"/>
                  </a:lnTo>
                  <a:lnTo>
                    <a:pt x="3175" y="12820"/>
                  </a:lnTo>
                  <a:lnTo>
                    <a:pt x="3115" y="14138"/>
                  </a:lnTo>
                  <a:lnTo>
                    <a:pt x="3056" y="14797"/>
                  </a:lnTo>
                  <a:lnTo>
                    <a:pt x="2996" y="15456"/>
                  </a:lnTo>
                  <a:lnTo>
                    <a:pt x="2916" y="16095"/>
                  </a:lnTo>
                  <a:lnTo>
                    <a:pt x="2816" y="16754"/>
                  </a:lnTo>
                  <a:lnTo>
                    <a:pt x="2716" y="17393"/>
                  </a:lnTo>
                  <a:lnTo>
                    <a:pt x="2576" y="18012"/>
                  </a:lnTo>
                  <a:lnTo>
                    <a:pt x="2437" y="18631"/>
                  </a:lnTo>
                  <a:lnTo>
                    <a:pt x="2257" y="19250"/>
                  </a:lnTo>
                  <a:lnTo>
                    <a:pt x="2057" y="19869"/>
                  </a:lnTo>
                  <a:lnTo>
                    <a:pt x="1857" y="20468"/>
                  </a:lnTo>
                  <a:lnTo>
                    <a:pt x="1598" y="21048"/>
                  </a:lnTo>
                  <a:lnTo>
                    <a:pt x="1338" y="21627"/>
                  </a:lnTo>
                  <a:lnTo>
                    <a:pt x="1039" y="22186"/>
                  </a:lnTo>
                  <a:lnTo>
                    <a:pt x="719" y="22725"/>
                  </a:lnTo>
                  <a:lnTo>
                    <a:pt x="380" y="23244"/>
                  </a:lnTo>
                  <a:lnTo>
                    <a:pt x="0" y="23763"/>
                  </a:lnTo>
                  <a:lnTo>
                    <a:pt x="1598" y="23663"/>
                  </a:lnTo>
                  <a:lnTo>
                    <a:pt x="2536" y="23603"/>
                  </a:lnTo>
                  <a:lnTo>
                    <a:pt x="3455" y="23524"/>
                  </a:lnTo>
                  <a:lnTo>
                    <a:pt x="4393" y="23444"/>
                  </a:lnTo>
                  <a:lnTo>
                    <a:pt x="5312" y="23324"/>
                  </a:lnTo>
                  <a:lnTo>
                    <a:pt x="6231" y="23184"/>
                  </a:lnTo>
                  <a:lnTo>
                    <a:pt x="7149" y="23044"/>
                  </a:lnTo>
                  <a:lnTo>
                    <a:pt x="8068" y="22865"/>
                  </a:lnTo>
                  <a:lnTo>
                    <a:pt x="8963" y="22646"/>
                  </a:lnTo>
                  <a:lnTo>
                    <a:pt x="8963" y="22646"/>
                  </a:lnTo>
                  <a:lnTo>
                    <a:pt x="8866" y="20568"/>
                  </a:lnTo>
                  <a:lnTo>
                    <a:pt x="8806" y="19510"/>
                  </a:lnTo>
                  <a:lnTo>
                    <a:pt x="8727" y="18452"/>
                  </a:lnTo>
                  <a:lnTo>
                    <a:pt x="8627" y="17373"/>
                  </a:lnTo>
                  <a:lnTo>
                    <a:pt x="8527" y="16315"/>
                  </a:lnTo>
                  <a:lnTo>
                    <a:pt x="8407" y="15257"/>
                  </a:lnTo>
                  <a:lnTo>
                    <a:pt x="8247" y="14218"/>
                  </a:lnTo>
                  <a:lnTo>
                    <a:pt x="8148" y="13499"/>
                  </a:lnTo>
                  <a:lnTo>
                    <a:pt x="7808" y="11463"/>
                  </a:lnTo>
                  <a:lnTo>
                    <a:pt x="7608" y="10404"/>
                  </a:lnTo>
                  <a:lnTo>
                    <a:pt x="7389" y="9326"/>
                  </a:lnTo>
                  <a:lnTo>
                    <a:pt x="7149" y="8268"/>
                  </a:lnTo>
                  <a:lnTo>
                    <a:pt x="6850" y="7209"/>
                  </a:lnTo>
                  <a:lnTo>
                    <a:pt x="6690" y="6690"/>
                  </a:lnTo>
                  <a:lnTo>
                    <a:pt x="6510" y="6171"/>
                  </a:lnTo>
                  <a:lnTo>
                    <a:pt x="6330" y="5652"/>
                  </a:lnTo>
                  <a:lnTo>
                    <a:pt x="6131" y="5153"/>
                  </a:lnTo>
                  <a:lnTo>
                    <a:pt x="5871" y="4573"/>
                  </a:lnTo>
                  <a:lnTo>
                    <a:pt x="5612" y="4014"/>
                  </a:lnTo>
                  <a:lnTo>
                    <a:pt x="5312" y="3475"/>
                  </a:lnTo>
                  <a:lnTo>
                    <a:pt x="4992" y="2956"/>
                  </a:lnTo>
                  <a:lnTo>
                    <a:pt x="4633" y="2457"/>
                  </a:lnTo>
                  <a:lnTo>
                    <a:pt x="4274" y="1958"/>
                  </a:lnTo>
                  <a:lnTo>
                    <a:pt x="3854" y="1498"/>
                  </a:lnTo>
                  <a:lnTo>
                    <a:pt x="3435" y="1079"/>
                  </a:lnTo>
                  <a:lnTo>
                    <a:pt x="3275" y="919"/>
                  </a:lnTo>
                  <a:lnTo>
                    <a:pt x="3076" y="759"/>
                  </a:lnTo>
                  <a:lnTo>
                    <a:pt x="2876" y="620"/>
                  </a:lnTo>
                  <a:lnTo>
                    <a:pt x="2676" y="480"/>
                  </a:lnTo>
                  <a:lnTo>
                    <a:pt x="2457" y="340"/>
                  </a:lnTo>
                  <a:lnTo>
                    <a:pt x="2257" y="240"/>
                  </a:lnTo>
                  <a:lnTo>
                    <a:pt x="2037" y="140"/>
                  </a:lnTo>
                  <a:lnTo>
                    <a:pt x="1818" y="61"/>
                  </a:lnTo>
                  <a:lnTo>
                    <a:pt x="1598" y="1"/>
                  </a:lnTo>
                  <a:close/>
                  <a:moveTo>
                    <a:pt x="8966" y="22645"/>
                  </a:moveTo>
                  <a:lnTo>
                    <a:pt x="8963" y="22646"/>
                  </a:lnTo>
                  <a:lnTo>
                    <a:pt x="8963" y="22646"/>
                  </a:lnTo>
                  <a:lnTo>
                    <a:pt x="8966" y="22705"/>
                  </a:lnTo>
                  <a:lnTo>
                    <a:pt x="9086" y="25780"/>
                  </a:lnTo>
                  <a:lnTo>
                    <a:pt x="8966" y="22645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47"/>
            <p:cNvSpPr/>
            <p:nvPr/>
          </p:nvSpPr>
          <p:spPr>
            <a:xfrm>
              <a:off x="1758075" y="4383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47"/>
            <p:cNvSpPr/>
            <p:nvPr/>
          </p:nvSpPr>
          <p:spPr>
            <a:xfrm>
              <a:off x="1758075" y="438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47"/>
            <p:cNvSpPr/>
            <p:nvPr/>
          </p:nvSpPr>
          <p:spPr>
            <a:xfrm>
              <a:off x="1757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47"/>
            <p:cNvSpPr/>
            <p:nvPr/>
          </p:nvSpPr>
          <p:spPr>
            <a:xfrm>
              <a:off x="17570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47"/>
            <p:cNvSpPr/>
            <p:nvPr/>
          </p:nvSpPr>
          <p:spPr>
            <a:xfrm>
              <a:off x="17565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47"/>
            <p:cNvSpPr/>
            <p:nvPr/>
          </p:nvSpPr>
          <p:spPr>
            <a:xfrm>
              <a:off x="1756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47"/>
            <p:cNvSpPr/>
            <p:nvPr/>
          </p:nvSpPr>
          <p:spPr>
            <a:xfrm>
              <a:off x="1756075" y="43828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47"/>
            <p:cNvSpPr/>
            <p:nvPr/>
          </p:nvSpPr>
          <p:spPr>
            <a:xfrm>
              <a:off x="1755575" y="4382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47"/>
            <p:cNvSpPr/>
            <p:nvPr/>
          </p:nvSpPr>
          <p:spPr>
            <a:xfrm>
              <a:off x="17555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47"/>
            <p:cNvSpPr/>
            <p:nvPr/>
          </p:nvSpPr>
          <p:spPr>
            <a:xfrm>
              <a:off x="17550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47"/>
            <p:cNvSpPr/>
            <p:nvPr/>
          </p:nvSpPr>
          <p:spPr>
            <a:xfrm>
              <a:off x="1754575" y="438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47"/>
            <p:cNvSpPr/>
            <p:nvPr/>
          </p:nvSpPr>
          <p:spPr>
            <a:xfrm>
              <a:off x="1819975" y="3628050"/>
              <a:ext cx="227175" cy="647500"/>
            </a:xfrm>
            <a:custGeom>
              <a:avLst/>
              <a:gdLst/>
              <a:ahLst/>
              <a:cxnLst/>
              <a:rect l="l" t="t" r="r" b="b"/>
              <a:pathLst>
                <a:path w="9087" h="25900" fill="none" extrusionOk="0">
                  <a:moveTo>
                    <a:pt x="1598" y="1"/>
                  </a:moveTo>
                  <a:lnTo>
                    <a:pt x="1598" y="1"/>
                  </a:lnTo>
                  <a:lnTo>
                    <a:pt x="1778" y="420"/>
                  </a:lnTo>
                  <a:lnTo>
                    <a:pt x="1917" y="859"/>
                  </a:lnTo>
                  <a:lnTo>
                    <a:pt x="2057" y="1279"/>
                  </a:lnTo>
                  <a:lnTo>
                    <a:pt x="2157" y="1738"/>
                  </a:lnTo>
                  <a:lnTo>
                    <a:pt x="2377" y="2637"/>
                  </a:lnTo>
                  <a:lnTo>
                    <a:pt x="2536" y="3555"/>
                  </a:lnTo>
                  <a:lnTo>
                    <a:pt x="2536" y="3555"/>
                  </a:lnTo>
                  <a:lnTo>
                    <a:pt x="2756" y="4893"/>
                  </a:lnTo>
                  <a:lnTo>
                    <a:pt x="2936" y="6231"/>
                  </a:lnTo>
                  <a:lnTo>
                    <a:pt x="3016" y="6910"/>
                  </a:lnTo>
                  <a:lnTo>
                    <a:pt x="3076" y="7589"/>
                  </a:lnTo>
                  <a:lnTo>
                    <a:pt x="3115" y="8248"/>
                  </a:lnTo>
                  <a:lnTo>
                    <a:pt x="3155" y="8927"/>
                  </a:lnTo>
                  <a:lnTo>
                    <a:pt x="3155" y="8927"/>
                  </a:lnTo>
                  <a:lnTo>
                    <a:pt x="3195" y="10205"/>
                  </a:lnTo>
                  <a:lnTo>
                    <a:pt x="3195" y="11503"/>
                  </a:lnTo>
                  <a:lnTo>
                    <a:pt x="3175" y="12820"/>
                  </a:lnTo>
                  <a:lnTo>
                    <a:pt x="3115" y="14138"/>
                  </a:lnTo>
                  <a:lnTo>
                    <a:pt x="3056" y="14797"/>
                  </a:lnTo>
                  <a:lnTo>
                    <a:pt x="2996" y="15456"/>
                  </a:lnTo>
                  <a:lnTo>
                    <a:pt x="2916" y="16095"/>
                  </a:lnTo>
                  <a:lnTo>
                    <a:pt x="2816" y="16754"/>
                  </a:lnTo>
                  <a:lnTo>
                    <a:pt x="2716" y="17393"/>
                  </a:lnTo>
                  <a:lnTo>
                    <a:pt x="2576" y="18012"/>
                  </a:lnTo>
                  <a:lnTo>
                    <a:pt x="2437" y="18631"/>
                  </a:lnTo>
                  <a:lnTo>
                    <a:pt x="2257" y="19250"/>
                  </a:lnTo>
                  <a:lnTo>
                    <a:pt x="2257" y="19250"/>
                  </a:lnTo>
                  <a:lnTo>
                    <a:pt x="2057" y="19869"/>
                  </a:lnTo>
                  <a:lnTo>
                    <a:pt x="1857" y="20468"/>
                  </a:lnTo>
                  <a:lnTo>
                    <a:pt x="1598" y="21048"/>
                  </a:lnTo>
                  <a:lnTo>
                    <a:pt x="1338" y="21627"/>
                  </a:lnTo>
                  <a:lnTo>
                    <a:pt x="1039" y="22186"/>
                  </a:lnTo>
                  <a:lnTo>
                    <a:pt x="719" y="22725"/>
                  </a:lnTo>
                  <a:lnTo>
                    <a:pt x="380" y="23244"/>
                  </a:lnTo>
                  <a:lnTo>
                    <a:pt x="0" y="23763"/>
                  </a:lnTo>
                  <a:lnTo>
                    <a:pt x="0" y="23763"/>
                  </a:lnTo>
                  <a:lnTo>
                    <a:pt x="1598" y="23663"/>
                  </a:lnTo>
                  <a:lnTo>
                    <a:pt x="1598" y="23663"/>
                  </a:lnTo>
                  <a:lnTo>
                    <a:pt x="2536" y="23603"/>
                  </a:lnTo>
                  <a:lnTo>
                    <a:pt x="3455" y="23524"/>
                  </a:lnTo>
                  <a:lnTo>
                    <a:pt x="4393" y="23444"/>
                  </a:lnTo>
                  <a:lnTo>
                    <a:pt x="5312" y="23324"/>
                  </a:lnTo>
                  <a:lnTo>
                    <a:pt x="6231" y="23184"/>
                  </a:lnTo>
                  <a:lnTo>
                    <a:pt x="7149" y="23044"/>
                  </a:lnTo>
                  <a:lnTo>
                    <a:pt x="8068" y="22865"/>
                  </a:lnTo>
                  <a:lnTo>
                    <a:pt x="8966" y="22645"/>
                  </a:lnTo>
                  <a:lnTo>
                    <a:pt x="8966" y="22645"/>
                  </a:lnTo>
                  <a:lnTo>
                    <a:pt x="9086" y="25780"/>
                  </a:lnTo>
                  <a:lnTo>
                    <a:pt x="9086" y="25780"/>
                  </a:lnTo>
                  <a:lnTo>
                    <a:pt x="9086" y="25900"/>
                  </a:lnTo>
                  <a:lnTo>
                    <a:pt x="9086" y="25900"/>
                  </a:lnTo>
                  <a:lnTo>
                    <a:pt x="9086" y="25780"/>
                  </a:lnTo>
                  <a:lnTo>
                    <a:pt x="9086" y="25780"/>
                  </a:lnTo>
                  <a:lnTo>
                    <a:pt x="8966" y="22705"/>
                  </a:lnTo>
                  <a:lnTo>
                    <a:pt x="8966" y="22705"/>
                  </a:lnTo>
                  <a:lnTo>
                    <a:pt x="8866" y="20568"/>
                  </a:lnTo>
                  <a:lnTo>
                    <a:pt x="8806" y="19510"/>
                  </a:lnTo>
                  <a:lnTo>
                    <a:pt x="8727" y="18452"/>
                  </a:lnTo>
                  <a:lnTo>
                    <a:pt x="8627" y="17373"/>
                  </a:lnTo>
                  <a:lnTo>
                    <a:pt x="8527" y="16315"/>
                  </a:lnTo>
                  <a:lnTo>
                    <a:pt x="8407" y="15257"/>
                  </a:lnTo>
                  <a:lnTo>
                    <a:pt x="8247" y="14218"/>
                  </a:lnTo>
                  <a:lnTo>
                    <a:pt x="8247" y="14218"/>
                  </a:lnTo>
                  <a:lnTo>
                    <a:pt x="8247" y="14218"/>
                  </a:lnTo>
                  <a:lnTo>
                    <a:pt x="8148" y="13499"/>
                  </a:lnTo>
                  <a:lnTo>
                    <a:pt x="8148" y="13499"/>
                  </a:lnTo>
                  <a:lnTo>
                    <a:pt x="8148" y="13499"/>
                  </a:lnTo>
                  <a:lnTo>
                    <a:pt x="7808" y="11463"/>
                  </a:lnTo>
                  <a:lnTo>
                    <a:pt x="7608" y="10404"/>
                  </a:lnTo>
                  <a:lnTo>
                    <a:pt x="7389" y="9326"/>
                  </a:lnTo>
                  <a:lnTo>
                    <a:pt x="7149" y="8268"/>
                  </a:lnTo>
                  <a:lnTo>
                    <a:pt x="6850" y="7209"/>
                  </a:lnTo>
                  <a:lnTo>
                    <a:pt x="6690" y="6690"/>
                  </a:lnTo>
                  <a:lnTo>
                    <a:pt x="6510" y="6171"/>
                  </a:lnTo>
                  <a:lnTo>
                    <a:pt x="6330" y="5652"/>
                  </a:lnTo>
                  <a:lnTo>
                    <a:pt x="6131" y="5153"/>
                  </a:lnTo>
                  <a:lnTo>
                    <a:pt x="6131" y="5153"/>
                  </a:lnTo>
                  <a:lnTo>
                    <a:pt x="5871" y="4573"/>
                  </a:lnTo>
                  <a:lnTo>
                    <a:pt x="5612" y="4014"/>
                  </a:lnTo>
                  <a:lnTo>
                    <a:pt x="5312" y="3475"/>
                  </a:lnTo>
                  <a:lnTo>
                    <a:pt x="4992" y="2956"/>
                  </a:lnTo>
                  <a:lnTo>
                    <a:pt x="4633" y="2457"/>
                  </a:lnTo>
                  <a:lnTo>
                    <a:pt x="4274" y="1958"/>
                  </a:lnTo>
                  <a:lnTo>
                    <a:pt x="3854" y="1498"/>
                  </a:lnTo>
                  <a:lnTo>
                    <a:pt x="3435" y="1079"/>
                  </a:lnTo>
                  <a:lnTo>
                    <a:pt x="3435" y="1079"/>
                  </a:lnTo>
                  <a:lnTo>
                    <a:pt x="3275" y="919"/>
                  </a:lnTo>
                  <a:lnTo>
                    <a:pt x="3275" y="919"/>
                  </a:lnTo>
                  <a:lnTo>
                    <a:pt x="3076" y="759"/>
                  </a:lnTo>
                  <a:lnTo>
                    <a:pt x="2876" y="620"/>
                  </a:lnTo>
                  <a:lnTo>
                    <a:pt x="2676" y="480"/>
                  </a:lnTo>
                  <a:lnTo>
                    <a:pt x="2457" y="340"/>
                  </a:lnTo>
                  <a:lnTo>
                    <a:pt x="2257" y="240"/>
                  </a:lnTo>
                  <a:lnTo>
                    <a:pt x="2037" y="140"/>
                  </a:lnTo>
                  <a:lnTo>
                    <a:pt x="1818" y="6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47"/>
            <p:cNvSpPr/>
            <p:nvPr/>
          </p:nvSpPr>
          <p:spPr>
            <a:xfrm>
              <a:off x="1688675" y="4194175"/>
              <a:ext cx="358475" cy="194700"/>
            </a:xfrm>
            <a:custGeom>
              <a:avLst/>
              <a:gdLst/>
              <a:ahLst/>
              <a:cxnLst/>
              <a:rect l="l" t="t" r="r" b="b"/>
              <a:pathLst>
                <a:path w="14339" h="7788" extrusionOk="0">
                  <a:moveTo>
                    <a:pt x="14218" y="0"/>
                  </a:moveTo>
                  <a:lnTo>
                    <a:pt x="13320" y="220"/>
                  </a:lnTo>
                  <a:lnTo>
                    <a:pt x="12401" y="399"/>
                  </a:lnTo>
                  <a:lnTo>
                    <a:pt x="11483" y="539"/>
                  </a:lnTo>
                  <a:lnTo>
                    <a:pt x="10564" y="679"/>
                  </a:lnTo>
                  <a:lnTo>
                    <a:pt x="9645" y="799"/>
                  </a:lnTo>
                  <a:lnTo>
                    <a:pt x="8707" y="879"/>
                  </a:lnTo>
                  <a:lnTo>
                    <a:pt x="7788" y="958"/>
                  </a:lnTo>
                  <a:lnTo>
                    <a:pt x="6850" y="1018"/>
                  </a:lnTo>
                  <a:lnTo>
                    <a:pt x="5252" y="1118"/>
                  </a:lnTo>
                  <a:lnTo>
                    <a:pt x="4873" y="1558"/>
                  </a:lnTo>
                  <a:lnTo>
                    <a:pt x="4474" y="1997"/>
                  </a:lnTo>
                  <a:lnTo>
                    <a:pt x="4034" y="2416"/>
                  </a:lnTo>
                  <a:lnTo>
                    <a:pt x="3595" y="2796"/>
                  </a:lnTo>
                  <a:lnTo>
                    <a:pt x="3116" y="3155"/>
                  </a:lnTo>
                  <a:lnTo>
                    <a:pt x="2597" y="3475"/>
                  </a:lnTo>
                  <a:lnTo>
                    <a:pt x="2077" y="3774"/>
                  </a:lnTo>
                  <a:lnTo>
                    <a:pt x="1518" y="4054"/>
                  </a:lnTo>
                  <a:lnTo>
                    <a:pt x="1139" y="4193"/>
                  </a:lnTo>
                  <a:lnTo>
                    <a:pt x="759" y="4333"/>
                  </a:lnTo>
                  <a:lnTo>
                    <a:pt x="380" y="4453"/>
                  </a:lnTo>
                  <a:lnTo>
                    <a:pt x="1" y="4533"/>
                  </a:lnTo>
                  <a:lnTo>
                    <a:pt x="180" y="5052"/>
                  </a:lnTo>
                  <a:lnTo>
                    <a:pt x="280" y="5292"/>
                  </a:lnTo>
                  <a:lnTo>
                    <a:pt x="400" y="5531"/>
                  </a:lnTo>
                  <a:lnTo>
                    <a:pt x="520" y="5751"/>
                  </a:lnTo>
                  <a:lnTo>
                    <a:pt x="660" y="5971"/>
                  </a:lnTo>
                  <a:lnTo>
                    <a:pt x="799" y="6190"/>
                  </a:lnTo>
                  <a:lnTo>
                    <a:pt x="959" y="6390"/>
                  </a:lnTo>
                  <a:lnTo>
                    <a:pt x="1119" y="6570"/>
                  </a:lnTo>
                  <a:lnTo>
                    <a:pt x="1299" y="6749"/>
                  </a:lnTo>
                  <a:lnTo>
                    <a:pt x="1498" y="6909"/>
                  </a:lnTo>
                  <a:lnTo>
                    <a:pt x="1698" y="7069"/>
                  </a:lnTo>
                  <a:lnTo>
                    <a:pt x="1918" y="7209"/>
                  </a:lnTo>
                  <a:lnTo>
                    <a:pt x="2137" y="7328"/>
                  </a:lnTo>
                  <a:lnTo>
                    <a:pt x="2377" y="7428"/>
                  </a:lnTo>
                  <a:lnTo>
                    <a:pt x="2637" y="7528"/>
                  </a:lnTo>
                  <a:lnTo>
                    <a:pt x="2656" y="7548"/>
                  </a:lnTo>
                  <a:lnTo>
                    <a:pt x="2696" y="7548"/>
                  </a:lnTo>
                  <a:lnTo>
                    <a:pt x="2716" y="7568"/>
                  </a:lnTo>
                  <a:lnTo>
                    <a:pt x="2776" y="7568"/>
                  </a:lnTo>
                  <a:lnTo>
                    <a:pt x="2776" y="7588"/>
                  </a:lnTo>
                  <a:lnTo>
                    <a:pt x="2796" y="7588"/>
                  </a:lnTo>
                  <a:lnTo>
                    <a:pt x="3176" y="7688"/>
                  </a:lnTo>
                  <a:lnTo>
                    <a:pt x="3575" y="7748"/>
                  </a:lnTo>
                  <a:lnTo>
                    <a:pt x="3954" y="7788"/>
                  </a:lnTo>
                  <a:lnTo>
                    <a:pt x="4713" y="7788"/>
                  </a:lnTo>
                  <a:lnTo>
                    <a:pt x="5073" y="7768"/>
                  </a:lnTo>
                  <a:lnTo>
                    <a:pt x="5792" y="7688"/>
                  </a:lnTo>
                  <a:lnTo>
                    <a:pt x="6510" y="7568"/>
                  </a:lnTo>
                  <a:lnTo>
                    <a:pt x="7209" y="7468"/>
                  </a:lnTo>
                  <a:lnTo>
                    <a:pt x="8567" y="7229"/>
                  </a:lnTo>
                  <a:lnTo>
                    <a:pt x="9945" y="6949"/>
                  </a:lnTo>
                  <a:lnTo>
                    <a:pt x="11303" y="6630"/>
                  </a:lnTo>
                  <a:lnTo>
                    <a:pt x="12661" y="6290"/>
                  </a:lnTo>
                  <a:lnTo>
                    <a:pt x="12860" y="6210"/>
                  </a:lnTo>
                  <a:lnTo>
                    <a:pt x="13040" y="6130"/>
                  </a:lnTo>
                  <a:lnTo>
                    <a:pt x="13220" y="6011"/>
                  </a:lnTo>
                  <a:lnTo>
                    <a:pt x="13380" y="5871"/>
                  </a:lnTo>
                  <a:lnTo>
                    <a:pt x="13539" y="5711"/>
                  </a:lnTo>
                  <a:lnTo>
                    <a:pt x="13679" y="5531"/>
                  </a:lnTo>
                  <a:lnTo>
                    <a:pt x="13799" y="5332"/>
                  </a:lnTo>
                  <a:lnTo>
                    <a:pt x="13899" y="5132"/>
                  </a:lnTo>
                  <a:lnTo>
                    <a:pt x="13999" y="4912"/>
                  </a:lnTo>
                  <a:lnTo>
                    <a:pt x="14098" y="4693"/>
                  </a:lnTo>
                  <a:lnTo>
                    <a:pt x="14158" y="4453"/>
                  </a:lnTo>
                  <a:lnTo>
                    <a:pt x="14218" y="4213"/>
                  </a:lnTo>
                  <a:lnTo>
                    <a:pt x="14278" y="3974"/>
                  </a:lnTo>
                  <a:lnTo>
                    <a:pt x="14298" y="3734"/>
                  </a:lnTo>
                  <a:lnTo>
                    <a:pt x="14318" y="3495"/>
                  </a:lnTo>
                  <a:lnTo>
                    <a:pt x="14338" y="3255"/>
                  </a:lnTo>
                  <a:lnTo>
                    <a:pt x="14338" y="3135"/>
                  </a:lnTo>
                  <a:lnTo>
                    <a:pt x="142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47"/>
            <p:cNvSpPr/>
            <p:nvPr/>
          </p:nvSpPr>
          <p:spPr>
            <a:xfrm>
              <a:off x="1688675" y="4194175"/>
              <a:ext cx="358475" cy="194700"/>
            </a:xfrm>
            <a:custGeom>
              <a:avLst/>
              <a:gdLst/>
              <a:ahLst/>
              <a:cxnLst/>
              <a:rect l="l" t="t" r="r" b="b"/>
              <a:pathLst>
                <a:path w="14339" h="7788" fill="none" extrusionOk="0">
                  <a:moveTo>
                    <a:pt x="14218" y="0"/>
                  </a:moveTo>
                  <a:lnTo>
                    <a:pt x="14218" y="0"/>
                  </a:lnTo>
                  <a:lnTo>
                    <a:pt x="13320" y="220"/>
                  </a:lnTo>
                  <a:lnTo>
                    <a:pt x="12401" y="399"/>
                  </a:lnTo>
                  <a:lnTo>
                    <a:pt x="11483" y="539"/>
                  </a:lnTo>
                  <a:lnTo>
                    <a:pt x="10564" y="679"/>
                  </a:lnTo>
                  <a:lnTo>
                    <a:pt x="9645" y="799"/>
                  </a:lnTo>
                  <a:lnTo>
                    <a:pt x="8707" y="879"/>
                  </a:lnTo>
                  <a:lnTo>
                    <a:pt x="7788" y="958"/>
                  </a:lnTo>
                  <a:lnTo>
                    <a:pt x="6850" y="1018"/>
                  </a:lnTo>
                  <a:lnTo>
                    <a:pt x="6850" y="1018"/>
                  </a:lnTo>
                  <a:lnTo>
                    <a:pt x="5252" y="1118"/>
                  </a:lnTo>
                  <a:lnTo>
                    <a:pt x="5252" y="1118"/>
                  </a:lnTo>
                  <a:lnTo>
                    <a:pt x="4873" y="1558"/>
                  </a:lnTo>
                  <a:lnTo>
                    <a:pt x="4474" y="1997"/>
                  </a:lnTo>
                  <a:lnTo>
                    <a:pt x="4034" y="2416"/>
                  </a:lnTo>
                  <a:lnTo>
                    <a:pt x="3595" y="2796"/>
                  </a:lnTo>
                  <a:lnTo>
                    <a:pt x="3116" y="3155"/>
                  </a:lnTo>
                  <a:lnTo>
                    <a:pt x="2597" y="3475"/>
                  </a:lnTo>
                  <a:lnTo>
                    <a:pt x="2077" y="3774"/>
                  </a:lnTo>
                  <a:lnTo>
                    <a:pt x="1518" y="4054"/>
                  </a:lnTo>
                  <a:lnTo>
                    <a:pt x="1518" y="4054"/>
                  </a:lnTo>
                  <a:lnTo>
                    <a:pt x="1139" y="4193"/>
                  </a:lnTo>
                  <a:lnTo>
                    <a:pt x="759" y="4333"/>
                  </a:lnTo>
                  <a:lnTo>
                    <a:pt x="380" y="4453"/>
                  </a:lnTo>
                  <a:lnTo>
                    <a:pt x="1" y="4533"/>
                  </a:lnTo>
                  <a:lnTo>
                    <a:pt x="1" y="4533"/>
                  </a:lnTo>
                  <a:lnTo>
                    <a:pt x="180" y="5052"/>
                  </a:lnTo>
                  <a:lnTo>
                    <a:pt x="280" y="5292"/>
                  </a:lnTo>
                  <a:lnTo>
                    <a:pt x="400" y="5531"/>
                  </a:lnTo>
                  <a:lnTo>
                    <a:pt x="520" y="5751"/>
                  </a:lnTo>
                  <a:lnTo>
                    <a:pt x="660" y="5971"/>
                  </a:lnTo>
                  <a:lnTo>
                    <a:pt x="799" y="6190"/>
                  </a:lnTo>
                  <a:lnTo>
                    <a:pt x="959" y="6390"/>
                  </a:lnTo>
                  <a:lnTo>
                    <a:pt x="1119" y="6570"/>
                  </a:lnTo>
                  <a:lnTo>
                    <a:pt x="1299" y="6749"/>
                  </a:lnTo>
                  <a:lnTo>
                    <a:pt x="1498" y="6909"/>
                  </a:lnTo>
                  <a:lnTo>
                    <a:pt x="1698" y="7069"/>
                  </a:lnTo>
                  <a:lnTo>
                    <a:pt x="1918" y="7209"/>
                  </a:lnTo>
                  <a:lnTo>
                    <a:pt x="2137" y="7328"/>
                  </a:lnTo>
                  <a:lnTo>
                    <a:pt x="2377" y="7428"/>
                  </a:lnTo>
                  <a:lnTo>
                    <a:pt x="2637" y="7528"/>
                  </a:lnTo>
                  <a:lnTo>
                    <a:pt x="2637" y="7528"/>
                  </a:lnTo>
                  <a:lnTo>
                    <a:pt x="2637" y="7528"/>
                  </a:lnTo>
                  <a:lnTo>
                    <a:pt x="2656" y="7548"/>
                  </a:lnTo>
                  <a:lnTo>
                    <a:pt x="2656" y="7548"/>
                  </a:lnTo>
                  <a:lnTo>
                    <a:pt x="2656" y="7548"/>
                  </a:lnTo>
                  <a:lnTo>
                    <a:pt x="265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96" y="7548"/>
                  </a:lnTo>
                  <a:lnTo>
                    <a:pt x="2696" y="7548"/>
                  </a:lnTo>
                  <a:lnTo>
                    <a:pt x="2696" y="7548"/>
                  </a:lnTo>
                  <a:lnTo>
                    <a:pt x="2696" y="754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76" y="7568"/>
                  </a:lnTo>
                  <a:lnTo>
                    <a:pt x="2776" y="756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96" y="7588"/>
                  </a:lnTo>
                  <a:lnTo>
                    <a:pt x="2796" y="7588"/>
                  </a:lnTo>
                  <a:lnTo>
                    <a:pt x="2796" y="7588"/>
                  </a:lnTo>
                  <a:lnTo>
                    <a:pt x="3176" y="7688"/>
                  </a:lnTo>
                  <a:lnTo>
                    <a:pt x="3575" y="7748"/>
                  </a:lnTo>
                  <a:lnTo>
                    <a:pt x="3954" y="7788"/>
                  </a:lnTo>
                  <a:lnTo>
                    <a:pt x="4354" y="7788"/>
                  </a:lnTo>
                  <a:lnTo>
                    <a:pt x="4354" y="7788"/>
                  </a:lnTo>
                  <a:lnTo>
                    <a:pt x="4713" y="7788"/>
                  </a:lnTo>
                  <a:lnTo>
                    <a:pt x="5073" y="7768"/>
                  </a:lnTo>
                  <a:lnTo>
                    <a:pt x="5792" y="7688"/>
                  </a:lnTo>
                  <a:lnTo>
                    <a:pt x="6510" y="7568"/>
                  </a:lnTo>
                  <a:lnTo>
                    <a:pt x="7209" y="7468"/>
                  </a:lnTo>
                  <a:lnTo>
                    <a:pt x="7209" y="7468"/>
                  </a:lnTo>
                  <a:lnTo>
                    <a:pt x="8567" y="7229"/>
                  </a:lnTo>
                  <a:lnTo>
                    <a:pt x="9945" y="6949"/>
                  </a:lnTo>
                  <a:lnTo>
                    <a:pt x="11303" y="6630"/>
                  </a:lnTo>
                  <a:lnTo>
                    <a:pt x="12661" y="6290"/>
                  </a:lnTo>
                  <a:lnTo>
                    <a:pt x="12661" y="6290"/>
                  </a:lnTo>
                  <a:lnTo>
                    <a:pt x="12860" y="6210"/>
                  </a:lnTo>
                  <a:lnTo>
                    <a:pt x="13040" y="6130"/>
                  </a:lnTo>
                  <a:lnTo>
                    <a:pt x="13220" y="6011"/>
                  </a:lnTo>
                  <a:lnTo>
                    <a:pt x="13380" y="5871"/>
                  </a:lnTo>
                  <a:lnTo>
                    <a:pt x="13539" y="5711"/>
                  </a:lnTo>
                  <a:lnTo>
                    <a:pt x="13679" y="5531"/>
                  </a:lnTo>
                  <a:lnTo>
                    <a:pt x="13799" y="5332"/>
                  </a:lnTo>
                  <a:lnTo>
                    <a:pt x="13899" y="5132"/>
                  </a:lnTo>
                  <a:lnTo>
                    <a:pt x="13999" y="4912"/>
                  </a:lnTo>
                  <a:lnTo>
                    <a:pt x="14098" y="4693"/>
                  </a:lnTo>
                  <a:lnTo>
                    <a:pt x="14158" y="4453"/>
                  </a:lnTo>
                  <a:lnTo>
                    <a:pt x="14218" y="4213"/>
                  </a:lnTo>
                  <a:lnTo>
                    <a:pt x="14278" y="3974"/>
                  </a:lnTo>
                  <a:lnTo>
                    <a:pt x="14298" y="3734"/>
                  </a:lnTo>
                  <a:lnTo>
                    <a:pt x="14318" y="3495"/>
                  </a:lnTo>
                  <a:lnTo>
                    <a:pt x="14338" y="3255"/>
                  </a:lnTo>
                  <a:lnTo>
                    <a:pt x="14338" y="3255"/>
                  </a:lnTo>
                  <a:lnTo>
                    <a:pt x="14338" y="3135"/>
                  </a:lnTo>
                  <a:lnTo>
                    <a:pt x="14338" y="3135"/>
                  </a:lnTo>
                  <a:lnTo>
                    <a:pt x="142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47"/>
            <p:cNvSpPr/>
            <p:nvPr/>
          </p:nvSpPr>
          <p:spPr>
            <a:xfrm>
              <a:off x="1684675" y="3973500"/>
              <a:ext cx="25500" cy="8525"/>
            </a:xfrm>
            <a:custGeom>
              <a:avLst/>
              <a:gdLst/>
              <a:ahLst/>
              <a:cxnLst/>
              <a:rect l="l" t="t" r="r" b="b"/>
              <a:pathLst>
                <a:path w="1020" h="341" extrusionOk="0">
                  <a:moveTo>
                    <a:pt x="121" y="1"/>
                  </a:moveTo>
                  <a:lnTo>
                    <a:pt x="81" y="21"/>
                  </a:lnTo>
                  <a:lnTo>
                    <a:pt x="41" y="4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1" y="201"/>
                  </a:lnTo>
                  <a:lnTo>
                    <a:pt x="41" y="241"/>
                  </a:lnTo>
                  <a:lnTo>
                    <a:pt x="81" y="260"/>
                  </a:lnTo>
                  <a:lnTo>
                    <a:pt x="141" y="260"/>
                  </a:lnTo>
                  <a:lnTo>
                    <a:pt x="340" y="280"/>
                  </a:lnTo>
                  <a:lnTo>
                    <a:pt x="420" y="280"/>
                  </a:lnTo>
                  <a:lnTo>
                    <a:pt x="500" y="300"/>
                  </a:lnTo>
                  <a:lnTo>
                    <a:pt x="700" y="320"/>
                  </a:lnTo>
                  <a:lnTo>
                    <a:pt x="820" y="340"/>
                  </a:lnTo>
                  <a:lnTo>
                    <a:pt x="939" y="320"/>
                  </a:lnTo>
                  <a:lnTo>
                    <a:pt x="979" y="300"/>
                  </a:lnTo>
                  <a:lnTo>
                    <a:pt x="999" y="280"/>
                  </a:lnTo>
                  <a:lnTo>
                    <a:pt x="1019" y="201"/>
                  </a:lnTo>
                  <a:lnTo>
                    <a:pt x="1019" y="161"/>
                  </a:lnTo>
                  <a:lnTo>
                    <a:pt x="1019" y="141"/>
                  </a:lnTo>
                  <a:lnTo>
                    <a:pt x="959" y="81"/>
                  </a:lnTo>
                  <a:lnTo>
                    <a:pt x="900" y="61"/>
                  </a:lnTo>
                  <a:lnTo>
                    <a:pt x="840" y="41"/>
                  </a:lnTo>
                  <a:lnTo>
                    <a:pt x="740" y="21"/>
                  </a:lnTo>
                  <a:lnTo>
                    <a:pt x="540" y="2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47"/>
            <p:cNvSpPr/>
            <p:nvPr/>
          </p:nvSpPr>
          <p:spPr>
            <a:xfrm>
              <a:off x="1686675" y="3940075"/>
              <a:ext cx="27000" cy="11000"/>
            </a:xfrm>
            <a:custGeom>
              <a:avLst/>
              <a:gdLst/>
              <a:ahLst/>
              <a:cxnLst/>
              <a:rect l="l" t="t" r="r" b="b"/>
              <a:pathLst>
                <a:path w="1080" h="440" extrusionOk="0">
                  <a:moveTo>
                    <a:pt x="101" y="0"/>
                  </a:moveTo>
                  <a:lnTo>
                    <a:pt x="61" y="20"/>
                  </a:lnTo>
                  <a:lnTo>
                    <a:pt x="21" y="40"/>
                  </a:lnTo>
                  <a:lnTo>
                    <a:pt x="1" y="100"/>
                  </a:lnTo>
                  <a:lnTo>
                    <a:pt x="1" y="140"/>
                  </a:lnTo>
                  <a:lnTo>
                    <a:pt x="21" y="180"/>
                  </a:lnTo>
                  <a:lnTo>
                    <a:pt x="61" y="220"/>
                  </a:lnTo>
                  <a:lnTo>
                    <a:pt x="101" y="240"/>
                  </a:lnTo>
                  <a:lnTo>
                    <a:pt x="520" y="339"/>
                  </a:lnTo>
                  <a:lnTo>
                    <a:pt x="740" y="399"/>
                  </a:lnTo>
                  <a:lnTo>
                    <a:pt x="839" y="419"/>
                  </a:lnTo>
                  <a:lnTo>
                    <a:pt x="919" y="439"/>
                  </a:lnTo>
                  <a:lnTo>
                    <a:pt x="999" y="419"/>
                  </a:lnTo>
                  <a:lnTo>
                    <a:pt x="1039" y="419"/>
                  </a:lnTo>
                  <a:lnTo>
                    <a:pt x="1059" y="379"/>
                  </a:lnTo>
                  <a:lnTo>
                    <a:pt x="1079" y="320"/>
                  </a:lnTo>
                  <a:lnTo>
                    <a:pt x="1079" y="240"/>
                  </a:lnTo>
                  <a:lnTo>
                    <a:pt x="1039" y="180"/>
                  </a:lnTo>
                  <a:lnTo>
                    <a:pt x="979" y="160"/>
                  </a:lnTo>
                  <a:lnTo>
                    <a:pt x="919" y="140"/>
                  </a:lnTo>
                  <a:lnTo>
                    <a:pt x="800" y="100"/>
                  </a:lnTo>
                  <a:lnTo>
                    <a:pt x="580" y="6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47"/>
            <p:cNvSpPr/>
            <p:nvPr/>
          </p:nvSpPr>
          <p:spPr>
            <a:xfrm>
              <a:off x="1697675" y="3900125"/>
              <a:ext cx="21475" cy="10000"/>
            </a:xfrm>
            <a:custGeom>
              <a:avLst/>
              <a:gdLst/>
              <a:ahLst/>
              <a:cxnLst/>
              <a:rect l="l" t="t" r="r" b="b"/>
              <a:pathLst>
                <a:path w="859" h="400" extrusionOk="0">
                  <a:moveTo>
                    <a:pt x="120" y="1"/>
                  </a:moveTo>
                  <a:lnTo>
                    <a:pt x="80" y="20"/>
                  </a:lnTo>
                  <a:lnTo>
                    <a:pt x="40" y="40"/>
                  </a:lnTo>
                  <a:lnTo>
                    <a:pt x="20" y="80"/>
                  </a:lnTo>
                  <a:lnTo>
                    <a:pt x="0" y="120"/>
                  </a:lnTo>
                  <a:lnTo>
                    <a:pt x="0" y="160"/>
                  </a:lnTo>
                  <a:lnTo>
                    <a:pt x="0" y="200"/>
                  </a:lnTo>
                  <a:lnTo>
                    <a:pt x="40" y="240"/>
                  </a:lnTo>
                  <a:lnTo>
                    <a:pt x="80" y="280"/>
                  </a:lnTo>
                  <a:lnTo>
                    <a:pt x="160" y="300"/>
                  </a:lnTo>
                  <a:lnTo>
                    <a:pt x="240" y="340"/>
                  </a:lnTo>
                  <a:lnTo>
                    <a:pt x="380" y="360"/>
                  </a:lnTo>
                  <a:lnTo>
                    <a:pt x="539" y="400"/>
                  </a:lnTo>
                  <a:lnTo>
                    <a:pt x="759" y="400"/>
                  </a:lnTo>
                  <a:lnTo>
                    <a:pt x="799" y="360"/>
                  </a:lnTo>
                  <a:lnTo>
                    <a:pt x="839" y="320"/>
                  </a:lnTo>
                  <a:lnTo>
                    <a:pt x="859" y="260"/>
                  </a:lnTo>
                  <a:lnTo>
                    <a:pt x="859" y="220"/>
                  </a:lnTo>
                  <a:lnTo>
                    <a:pt x="839" y="160"/>
                  </a:lnTo>
                  <a:lnTo>
                    <a:pt x="799" y="120"/>
                  </a:lnTo>
                  <a:lnTo>
                    <a:pt x="759" y="80"/>
                  </a:lnTo>
                  <a:lnTo>
                    <a:pt x="679" y="60"/>
                  </a:lnTo>
                  <a:lnTo>
                    <a:pt x="599" y="40"/>
                  </a:lnTo>
                  <a:lnTo>
                    <a:pt x="439" y="2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47"/>
            <p:cNvSpPr/>
            <p:nvPr/>
          </p:nvSpPr>
          <p:spPr>
            <a:xfrm>
              <a:off x="1702150" y="3858200"/>
              <a:ext cx="31475" cy="8500"/>
            </a:xfrm>
            <a:custGeom>
              <a:avLst/>
              <a:gdLst/>
              <a:ahLst/>
              <a:cxnLst/>
              <a:rect l="l" t="t" r="r" b="b"/>
              <a:pathLst>
                <a:path w="1259" h="340" extrusionOk="0">
                  <a:moveTo>
                    <a:pt x="121" y="0"/>
                  </a:moveTo>
                  <a:lnTo>
                    <a:pt x="61" y="20"/>
                  </a:lnTo>
                  <a:lnTo>
                    <a:pt x="21" y="60"/>
                  </a:lnTo>
                  <a:lnTo>
                    <a:pt x="1" y="120"/>
                  </a:lnTo>
                  <a:lnTo>
                    <a:pt x="1" y="180"/>
                  </a:lnTo>
                  <a:lnTo>
                    <a:pt x="21" y="220"/>
                  </a:lnTo>
                  <a:lnTo>
                    <a:pt x="61" y="260"/>
                  </a:lnTo>
                  <a:lnTo>
                    <a:pt x="121" y="280"/>
                  </a:lnTo>
                  <a:lnTo>
                    <a:pt x="380" y="320"/>
                  </a:lnTo>
                  <a:lnTo>
                    <a:pt x="640" y="340"/>
                  </a:lnTo>
                  <a:lnTo>
                    <a:pt x="1039" y="340"/>
                  </a:lnTo>
                  <a:lnTo>
                    <a:pt x="1119" y="320"/>
                  </a:lnTo>
                  <a:lnTo>
                    <a:pt x="1179" y="300"/>
                  </a:lnTo>
                  <a:lnTo>
                    <a:pt x="1239" y="240"/>
                  </a:lnTo>
                  <a:lnTo>
                    <a:pt x="1259" y="160"/>
                  </a:lnTo>
                  <a:lnTo>
                    <a:pt x="1239" y="80"/>
                  </a:lnTo>
                  <a:lnTo>
                    <a:pt x="1199" y="60"/>
                  </a:lnTo>
                  <a:lnTo>
                    <a:pt x="1179" y="40"/>
                  </a:lnTo>
                  <a:lnTo>
                    <a:pt x="1099" y="20"/>
                  </a:lnTo>
                  <a:lnTo>
                    <a:pt x="879" y="20"/>
                  </a:lnTo>
                  <a:lnTo>
                    <a:pt x="640" y="40"/>
                  </a:lnTo>
                  <a:lnTo>
                    <a:pt x="400" y="2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47"/>
            <p:cNvSpPr/>
            <p:nvPr/>
          </p:nvSpPr>
          <p:spPr>
            <a:xfrm>
              <a:off x="1713150" y="3804275"/>
              <a:ext cx="30975" cy="9500"/>
            </a:xfrm>
            <a:custGeom>
              <a:avLst/>
              <a:gdLst/>
              <a:ahLst/>
              <a:cxnLst/>
              <a:rect l="l" t="t" r="r" b="b"/>
              <a:pathLst>
                <a:path w="1239" h="380" extrusionOk="0">
                  <a:moveTo>
                    <a:pt x="619" y="1"/>
                  </a:moveTo>
                  <a:lnTo>
                    <a:pt x="380" y="21"/>
                  </a:lnTo>
                  <a:lnTo>
                    <a:pt x="260" y="41"/>
                  </a:lnTo>
                  <a:lnTo>
                    <a:pt x="140" y="60"/>
                  </a:lnTo>
                  <a:lnTo>
                    <a:pt x="80" y="80"/>
                  </a:lnTo>
                  <a:lnTo>
                    <a:pt x="40" y="100"/>
                  </a:lnTo>
                  <a:lnTo>
                    <a:pt x="20" y="140"/>
                  </a:lnTo>
                  <a:lnTo>
                    <a:pt x="0" y="180"/>
                  </a:lnTo>
                  <a:lnTo>
                    <a:pt x="0" y="240"/>
                  </a:lnTo>
                  <a:lnTo>
                    <a:pt x="40" y="280"/>
                  </a:lnTo>
                  <a:lnTo>
                    <a:pt x="60" y="320"/>
                  </a:lnTo>
                  <a:lnTo>
                    <a:pt x="120" y="340"/>
                  </a:lnTo>
                  <a:lnTo>
                    <a:pt x="400" y="360"/>
                  </a:lnTo>
                  <a:lnTo>
                    <a:pt x="859" y="360"/>
                  </a:lnTo>
                  <a:lnTo>
                    <a:pt x="999" y="380"/>
                  </a:lnTo>
                  <a:lnTo>
                    <a:pt x="1038" y="380"/>
                  </a:lnTo>
                  <a:lnTo>
                    <a:pt x="1118" y="360"/>
                  </a:lnTo>
                  <a:lnTo>
                    <a:pt x="1158" y="340"/>
                  </a:lnTo>
                  <a:lnTo>
                    <a:pt x="1218" y="280"/>
                  </a:lnTo>
                  <a:lnTo>
                    <a:pt x="1238" y="200"/>
                  </a:lnTo>
                  <a:lnTo>
                    <a:pt x="1218" y="140"/>
                  </a:lnTo>
                  <a:lnTo>
                    <a:pt x="1178" y="60"/>
                  </a:lnTo>
                  <a:lnTo>
                    <a:pt x="1098" y="21"/>
                  </a:lnTo>
                  <a:lnTo>
                    <a:pt x="1019" y="21"/>
                  </a:lnTo>
                  <a:lnTo>
                    <a:pt x="8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47"/>
            <p:cNvSpPr/>
            <p:nvPr/>
          </p:nvSpPr>
          <p:spPr>
            <a:xfrm>
              <a:off x="1724125" y="3772325"/>
              <a:ext cx="27975" cy="12000"/>
            </a:xfrm>
            <a:custGeom>
              <a:avLst/>
              <a:gdLst/>
              <a:ahLst/>
              <a:cxnLst/>
              <a:rect l="l" t="t" r="r" b="b"/>
              <a:pathLst>
                <a:path w="1119" h="480" extrusionOk="0">
                  <a:moveTo>
                    <a:pt x="100" y="1"/>
                  </a:moveTo>
                  <a:lnTo>
                    <a:pt x="40" y="41"/>
                  </a:lnTo>
                  <a:lnTo>
                    <a:pt x="0" y="100"/>
                  </a:lnTo>
                  <a:lnTo>
                    <a:pt x="0" y="160"/>
                  </a:lnTo>
                  <a:lnTo>
                    <a:pt x="0" y="200"/>
                  </a:lnTo>
                  <a:lnTo>
                    <a:pt x="40" y="220"/>
                  </a:lnTo>
                  <a:lnTo>
                    <a:pt x="140" y="300"/>
                  </a:lnTo>
                  <a:lnTo>
                    <a:pt x="240" y="340"/>
                  </a:lnTo>
                  <a:lnTo>
                    <a:pt x="500" y="400"/>
                  </a:lnTo>
                  <a:lnTo>
                    <a:pt x="699" y="440"/>
                  </a:lnTo>
                  <a:lnTo>
                    <a:pt x="839" y="480"/>
                  </a:lnTo>
                  <a:lnTo>
                    <a:pt x="959" y="480"/>
                  </a:lnTo>
                  <a:lnTo>
                    <a:pt x="1019" y="460"/>
                  </a:lnTo>
                  <a:lnTo>
                    <a:pt x="1059" y="440"/>
                  </a:lnTo>
                  <a:lnTo>
                    <a:pt x="1099" y="400"/>
                  </a:lnTo>
                  <a:lnTo>
                    <a:pt x="1119" y="340"/>
                  </a:lnTo>
                  <a:lnTo>
                    <a:pt x="1119" y="300"/>
                  </a:lnTo>
                  <a:lnTo>
                    <a:pt x="1099" y="240"/>
                  </a:lnTo>
                  <a:lnTo>
                    <a:pt x="1079" y="200"/>
                  </a:lnTo>
                  <a:lnTo>
                    <a:pt x="1019" y="160"/>
                  </a:lnTo>
                  <a:lnTo>
                    <a:pt x="899" y="120"/>
                  </a:lnTo>
                  <a:lnTo>
                    <a:pt x="779" y="100"/>
                  </a:lnTo>
                  <a:lnTo>
                    <a:pt x="560" y="60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47"/>
            <p:cNvSpPr/>
            <p:nvPr/>
          </p:nvSpPr>
          <p:spPr>
            <a:xfrm>
              <a:off x="1740100" y="3729900"/>
              <a:ext cx="25975" cy="11000"/>
            </a:xfrm>
            <a:custGeom>
              <a:avLst/>
              <a:gdLst/>
              <a:ahLst/>
              <a:cxnLst/>
              <a:rect l="l" t="t" r="r" b="b"/>
              <a:pathLst>
                <a:path w="1039" h="440" extrusionOk="0">
                  <a:moveTo>
                    <a:pt x="120" y="0"/>
                  </a:moveTo>
                  <a:lnTo>
                    <a:pt x="60" y="20"/>
                  </a:lnTo>
                  <a:lnTo>
                    <a:pt x="20" y="40"/>
                  </a:lnTo>
                  <a:lnTo>
                    <a:pt x="0" y="100"/>
                  </a:lnTo>
                  <a:lnTo>
                    <a:pt x="0" y="140"/>
                  </a:lnTo>
                  <a:lnTo>
                    <a:pt x="20" y="200"/>
                  </a:lnTo>
                  <a:lnTo>
                    <a:pt x="60" y="240"/>
                  </a:lnTo>
                  <a:lnTo>
                    <a:pt x="120" y="260"/>
                  </a:lnTo>
                  <a:lnTo>
                    <a:pt x="500" y="340"/>
                  </a:lnTo>
                  <a:lnTo>
                    <a:pt x="580" y="360"/>
                  </a:lnTo>
                  <a:lnTo>
                    <a:pt x="639" y="380"/>
                  </a:lnTo>
                  <a:lnTo>
                    <a:pt x="659" y="380"/>
                  </a:lnTo>
                  <a:lnTo>
                    <a:pt x="759" y="420"/>
                  </a:lnTo>
                  <a:lnTo>
                    <a:pt x="819" y="440"/>
                  </a:lnTo>
                  <a:lnTo>
                    <a:pt x="939" y="440"/>
                  </a:lnTo>
                  <a:lnTo>
                    <a:pt x="979" y="420"/>
                  </a:lnTo>
                  <a:lnTo>
                    <a:pt x="1019" y="380"/>
                  </a:lnTo>
                  <a:lnTo>
                    <a:pt x="1039" y="320"/>
                  </a:lnTo>
                  <a:lnTo>
                    <a:pt x="1039" y="280"/>
                  </a:lnTo>
                  <a:lnTo>
                    <a:pt x="1019" y="240"/>
                  </a:lnTo>
                  <a:lnTo>
                    <a:pt x="999" y="200"/>
                  </a:lnTo>
                  <a:lnTo>
                    <a:pt x="959" y="160"/>
                  </a:lnTo>
                  <a:lnTo>
                    <a:pt x="839" y="120"/>
                  </a:lnTo>
                  <a:lnTo>
                    <a:pt x="739" y="120"/>
                  </a:lnTo>
                  <a:lnTo>
                    <a:pt x="540" y="6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47"/>
            <p:cNvSpPr/>
            <p:nvPr/>
          </p:nvSpPr>
          <p:spPr>
            <a:xfrm>
              <a:off x="1753075" y="3688450"/>
              <a:ext cx="25475" cy="16000"/>
            </a:xfrm>
            <a:custGeom>
              <a:avLst/>
              <a:gdLst/>
              <a:ahLst/>
              <a:cxnLst/>
              <a:rect l="l" t="t" r="r" b="b"/>
              <a:pathLst>
                <a:path w="1019" h="640" extrusionOk="0">
                  <a:moveTo>
                    <a:pt x="100" y="1"/>
                  </a:moveTo>
                  <a:lnTo>
                    <a:pt x="61" y="41"/>
                  </a:lnTo>
                  <a:lnTo>
                    <a:pt x="21" y="81"/>
                  </a:lnTo>
                  <a:lnTo>
                    <a:pt x="1" y="141"/>
                  </a:lnTo>
                  <a:lnTo>
                    <a:pt x="21" y="181"/>
                  </a:lnTo>
                  <a:lnTo>
                    <a:pt x="41" y="221"/>
                  </a:lnTo>
                  <a:lnTo>
                    <a:pt x="80" y="260"/>
                  </a:lnTo>
                  <a:lnTo>
                    <a:pt x="440" y="480"/>
                  </a:lnTo>
                  <a:lnTo>
                    <a:pt x="620" y="560"/>
                  </a:lnTo>
                  <a:lnTo>
                    <a:pt x="700" y="620"/>
                  </a:lnTo>
                  <a:lnTo>
                    <a:pt x="779" y="640"/>
                  </a:lnTo>
                  <a:lnTo>
                    <a:pt x="899" y="640"/>
                  </a:lnTo>
                  <a:lnTo>
                    <a:pt x="959" y="600"/>
                  </a:lnTo>
                  <a:lnTo>
                    <a:pt x="999" y="540"/>
                  </a:lnTo>
                  <a:lnTo>
                    <a:pt x="1019" y="480"/>
                  </a:lnTo>
                  <a:lnTo>
                    <a:pt x="999" y="420"/>
                  </a:lnTo>
                  <a:lnTo>
                    <a:pt x="979" y="360"/>
                  </a:lnTo>
                  <a:lnTo>
                    <a:pt x="939" y="320"/>
                  </a:lnTo>
                  <a:lnTo>
                    <a:pt x="859" y="280"/>
                  </a:lnTo>
                  <a:lnTo>
                    <a:pt x="779" y="240"/>
                  </a:lnTo>
                  <a:lnTo>
                    <a:pt x="600" y="161"/>
                  </a:lnTo>
                  <a:lnTo>
                    <a:pt x="200" y="21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47"/>
            <p:cNvSpPr/>
            <p:nvPr/>
          </p:nvSpPr>
          <p:spPr>
            <a:xfrm>
              <a:off x="1774050" y="3639025"/>
              <a:ext cx="24975" cy="22000"/>
            </a:xfrm>
            <a:custGeom>
              <a:avLst/>
              <a:gdLst/>
              <a:ahLst/>
              <a:cxnLst/>
              <a:rect l="l" t="t" r="r" b="b"/>
              <a:pathLst>
                <a:path w="999" h="880" extrusionOk="0">
                  <a:moveTo>
                    <a:pt x="140" y="1"/>
                  </a:moveTo>
                  <a:lnTo>
                    <a:pt x="80" y="21"/>
                  </a:lnTo>
                  <a:lnTo>
                    <a:pt x="40" y="41"/>
                  </a:lnTo>
                  <a:lnTo>
                    <a:pt x="20" y="101"/>
                  </a:lnTo>
                  <a:lnTo>
                    <a:pt x="0" y="141"/>
                  </a:lnTo>
                  <a:lnTo>
                    <a:pt x="20" y="201"/>
                  </a:lnTo>
                  <a:lnTo>
                    <a:pt x="60" y="241"/>
                  </a:lnTo>
                  <a:lnTo>
                    <a:pt x="220" y="420"/>
                  </a:lnTo>
                  <a:lnTo>
                    <a:pt x="380" y="580"/>
                  </a:lnTo>
                  <a:lnTo>
                    <a:pt x="559" y="720"/>
                  </a:lnTo>
                  <a:lnTo>
                    <a:pt x="659" y="800"/>
                  </a:lnTo>
                  <a:lnTo>
                    <a:pt x="699" y="840"/>
                  </a:lnTo>
                  <a:lnTo>
                    <a:pt x="759" y="880"/>
                  </a:lnTo>
                  <a:lnTo>
                    <a:pt x="879" y="880"/>
                  </a:lnTo>
                  <a:lnTo>
                    <a:pt x="919" y="860"/>
                  </a:lnTo>
                  <a:lnTo>
                    <a:pt x="979" y="800"/>
                  </a:lnTo>
                  <a:lnTo>
                    <a:pt x="999" y="740"/>
                  </a:lnTo>
                  <a:lnTo>
                    <a:pt x="999" y="660"/>
                  </a:lnTo>
                  <a:lnTo>
                    <a:pt x="959" y="600"/>
                  </a:lnTo>
                  <a:lnTo>
                    <a:pt x="919" y="540"/>
                  </a:lnTo>
                  <a:lnTo>
                    <a:pt x="799" y="460"/>
                  </a:lnTo>
                  <a:lnTo>
                    <a:pt x="619" y="301"/>
                  </a:lnTo>
                  <a:lnTo>
                    <a:pt x="440" y="161"/>
                  </a:lnTo>
                  <a:lnTo>
                    <a:pt x="240" y="41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47"/>
            <p:cNvSpPr/>
            <p:nvPr/>
          </p:nvSpPr>
          <p:spPr>
            <a:xfrm>
              <a:off x="1823475" y="3607075"/>
              <a:ext cx="14000" cy="32975"/>
            </a:xfrm>
            <a:custGeom>
              <a:avLst/>
              <a:gdLst/>
              <a:ahLst/>
              <a:cxnLst/>
              <a:rect l="l" t="t" r="r" b="b"/>
              <a:pathLst>
                <a:path w="560" h="1319" extrusionOk="0">
                  <a:moveTo>
                    <a:pt x="80" y="1"/>
                  </a:moveTo>
                  <a:lnTo>
                    <a:pt x="40" y="41"/>
                  </a:lnTo>
                  <a:lnTo>
                    <a:pt x="20" y="61"/>
                  </a:lnTo>
                  <a:lnTo>
                    <a:pt x="0" y="101"/>
                  </a:lnTo>
                  <a:lnTo>
                    <a:pt x="20" y="161"/>
                  </a:lnTo>
                  <a:lnTo>
                    <a:pt x="100" y="400"/>
                  </a:lnTo>
                  <a:lnTo>
                    <a:pt x="160" y="640"/>
                  </a:lnTo>
                  <a:lnTo>
                    <a:pt x="180" y="900"/>
                  </a:lnTo>
                  <a:lnTo>
                    <a:pt x="200" y="1059"/>
                  </a:lnTo>
                  <a:lnTo>
                    <a:pt x="200" y="1119"/>
                  </a:lnTo>
                  <a:lnTo>
                    <a:pt x="220" y="1199"/>
                  </a:lnTo>
                  <a:lnTo>
                    <a:pt x="260" y="1259"/>
                  </a:lnTo>
                  <a:lnTo>
                    <a:pt x="300" y="1279"/>
                  </a:lnTo>
                  <a:lnTo>
                    <a:pt x="340" y="1299"/>
                  </a:lnTo>
                  <a:lnTo>
                    <a:pt x="400" y="1319"/>
                  </a:lnTo>
                  <a:lnTo>
                    <a:pt x="439" y="1299"/>
                  </a:lnTo>
                  <a:lnTo>
                    <a:pt x="499" y="1279"/>
                  </a:lnTo>
                  <a:lnTo>
                    <a:pt x="539" y="1239"/>
                  </a:lnTo>
                  <a:lnTo>
                    <a:pt x="559" y="1179"/>
                  </a:lnTo>
                  <a:lnTo>
                    <a:pt x="559" y="1099"/>
                  </a:lnTo>
                  <a:lnTo>
                    <a:pt x="559" y="1019"/>
                  </a:lnTo>
                  <a:lnTo>
                    <a:pt x="539" y="880"/>
                  </a:lnTo>
                  <a:lnTo>
                    <a:pt x="459" y="580"/>
                  </a:lnTo>
                  <a:lnTo>
                    <a:pt x="360" y="301"/>
                  </a:lnTo>
                  <a:lnTo>
                    <a:pt x="220" y="41"/>
                  </a:lnTo>
                  <a:lnTo>
                    <a:pt x="200" y="21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47"/>
            <p:cNvSpPr/>
            <p:nvPr/>
          </p:nvSpPr>
          <p:spPr>
            <a:xfrm>
              <a:off x="1867900" y="3616575"/>
              <a:ext cx="14500" cy="28975"/>
            </a:xfrm>
            <a:custGeom>
              <a:avLst/>
              <a:gdLst/>
              <a:ahLst/>
              <a:cxnLst/>
              <a:rect l="l" t="t" r="r" b="b"/>
              <a:pathLst>
                <a:path w="580" h="1159" extrusionOk="0">
                  <a:moveTo>
                    <a:pt x="440" y="0"/>
                  </a:moveTo>
                  <a:lnTo>
                    <a:pt x="400" y="20"/>
                  </a:lnTo>
                  <a:lnTo>
                    <a:pt x="360" y="40"/>
                  </a:lnTo>
                  <a:lnTo>
                    <a:pt x="320" y="80"/>
                  </a:lnTo>
                  <a:lnTo>
                    <a:pt x="140" y="500"/>
                  </a:lnTo>
                  <a:lnTo>
                    <a:pt x="80" y="699"/>
                  </a:lnTo>
                  <a:lnTo>
                    <a:pt x="40" y="819"/>
                  </a:lnTo>
                  <a:lnTo>
                    <a:pt x="0" y="879"/>
                  </a:lnTo>
                  <a:lnTo>
                    <a:pt x="0" y="959"/>
                  </a:lnTo>
                  <a:lnTo>
                    <a:pt x="0" y="1019"/>
                  </a:lnTo>
                  <a:lnTo>
                    <a:pt x="20" y="1079"/>
                  </a:lnTo>
                  <a:lnTo>
                    <a:pt x="60" y="1119"/>
                  </a:lnTo>
                  <a:lnTo>
                    <a:pt x="100" y="1159"/>
                  </a:lnTo>
                  <a:lnTo>
                    <a:pt x="240" y="1159"/>
                  </a:lnTo>
                  <a:lnTo>
                    <a:pt x="280" y="1119"/>
                  </a:lnTo>
                  <a:lnTo>
                    <a:pt x="320" y="1059"/>
                  </a:lnTo>
                  <a:lnTo>
                    <a:pt x="360" y="999"/>
                  </a:lnTo>
                  <a:lnTo>
                    <a:pt x="380" y="939"/>
                  </a:lnTo>
                  <a:lnTo>
                    <a:pt x="400" y="819"/>
                  </a:lnTo>
                  <a:lnTo>
                    <a:pt x="480" y="599"/>
                  </a:lnTo>
                  <a:lnTo>
                    <a:pt x="579" y="160"/>
                  </a:lnTo>
                  <a:lnTo>
                    <a:pt x="579" y="120"/>
                  </a:lnTo>
                  <a:lnTo>
                    <a:pt x="559" y="80"/>
                  </a:lnTo>
                  <a:lnTo>
                    <a:pt x="520" y="40"/>
                  </a:lnTo>
                  <a:lnTo>
                    <a:pt x="480" y="2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47"/>
            <p:cNvSpPr/>
            <p:nvPr/>
          </p:nvSpPr>
          <p:spPr>
            <a:xfrm>
              <a:off x="1904350" y="3654025"/>
              <a:ext cx="20475" cy="21475"/>
            </a:xfrm>
            <a:custGeom>
              <a:avLst/>
              <a:gdLst/>
              <a:ahLst/>
              <a:cxnLst/>
              <a:rect l="l" t="t" r="r" b="b"/>
              <a:pathLst>
                <a:path w="819" h="859" extrusionOk="0">
                  <a:moveTo>
                    <a:pt x="679" y="0"/>
                  </a:moveTo>
                  <a:lnTo>
                    <a:pt x="359" y="280"/>
                  </a:lnTo>
                  <a:lnTo>
                    <a:pt x="200" y="399"/>
                  </a:lnTo>
                  <a:lnTo>
                    <a:pt x="100" y="499"/>
                  </a:lnTo>
                  <a:lnTo>
                    <a:pt x="40" y="539"/>
                  </a:lnTo>
                  <a:lnTo>
                    <a:pt x="0" y="599"/>
                  </a:lnTo>
                  <a:lnTo>
                    <a:pt x="0" y="659"/>
                  </a:lnTo>
                  <a:lnTo>
                    <a:pt x="0" y="699"/>
                  </a:lnTo>
                  <a:lnTo>
                    <a:pt x="0" y="759"/>
                  </a:lnTo>
                  <a:lnTo>
                    <a:pt x="40" y="799"/>
                  </a:lnTo>
                  <a:lnTo>
                    <a:pt x="80" y="819"/>
                  </a:lnTo>
                  <a:lnTo>
                    <a:pt x="120" y="839"/>
                  </a:lnTo>
                  <a:lnTo>
                    <a:pt x="160" y="859"/>
                  </a:lnTo>
                  <a:lnTo>
                    <a:pt x="220" y="839"/>
                  </a:lnTo>
                  <a:lnTo>
                    <a:pt x="300" y="779"/>
                  </a:lnTo>
                  <a:lnTo>
                    <a:pt x="340" y="739"/>
                  </a:lnTo>
                  <a:lnTo>
                    <a:pt x="419" y="659"/>
                  </a:lnTo>
                  <a:lnTo>
                    <a:pt x="539" y="479"/>
                  </a:lnTo>
                  <a:lnTo>
                    <a:pt x="799" y="140"/>
                  </a:lnTo>
                  <a:lnTo>
                    <a:pt x="819" y="80"/>
                  </a:lnTo>
                  <a:lnTo>
                    <a:pt x="819" y="60"/>
                  </a:lnTo>
                  <a:lnTo>
                    <a:pt x="799" y="2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47"/>
            <p:cNvSpPr/>
            <p:nvPr/>
          </p:nvSpPr>
          <p:spPr>
            <a:xfrm>
              <a:off x="1934300" y="3704425"/>
              <a:ext cx="25475" cy="19500"/>
            </a:xfrm>
            <a:custGeom>
              <a:avLst/>
              <a:gdLst/>
              <a:ahLst/>
              <a:cxnLst/>
              <a:rect l="l" t="t" r="r" b="b"/>
              <a:pathLst>
                <a:path w="1019" h="780" extrusionOk="0">
                  <a:moveTo>
                    <a:pt x="939" y="1"/>
                  </a:moveTo>
                  <a:lnTo>
                    <a:pt x="919" y="21"/>
                  </a:lnTo>
                  <a:lnTo>
                    <a:pt x="799" y="61"/>
                  </a:lnTo>
                  <a:lnTo>
                    <a:pt x="699" y="101"/>
                  </a:lnTo>
                  <a:lnTo>
                    <a:pt x="499" y="201"/>
                  </a:lnTo>
                  <a:lnTo>
                    <a:pt x="280" y="320"/>
                  </a:lnTo>
                  <a:lnTo>
                    <a:pt x="180" y="360"/>
                  </a:lnTo>
                  <a:lnTo>
                    <a:pt x="120" y="400"/>
                  </a:lnTo>
                  <a:lnTo>
                    <a:pt x="40" y="460"/>
                  </a:lnTo>
                  <a:lnTo>
                    <a:pt x="20" y="520"/>
                  </a:lnTo>
                  <a:lnTo>
                    <a:pt x="0" y="580"/>
                  </a:lnTo>
                  <a:lnTo>
                    <a:pt x="0" y="640"/>
                  </a:lnTo>
                  <a:lnTo>
                    <a:pt x="40" y="700"/>
                  </a:lnTo>
                  <a:lnTo>
                    <a:pt x="80" y="740"/>
                  </a:lnTo>
                  <a:lnTo>
                    <a:pt x="140" y="780"/>
                  </a:lnTo>
                  <a:lnTo>
                    <a:pt x="260" y="780"/>
                  </a:lnTo>
                  <a:lnTo>
                    <a:pt x="340" y="740"/>
                  </a:lnTo>
                  <a:lnTo>
                    <a:pt x="400" y="700"/>
                  </a:lnTo>
                  <a:lnTo>
                    <a:pt x="479" y="620"/>
                  </a:lnTo>
                  <a:lnTo>
                    <a:pt x="659" y="480"/>
                  </a:lnTo>
                  <a:lnTo>
                    <a:pt x="819" y="340"/>
                  </a:lnTo>
                  <a:lnTo>
                    <a:pt x="999" y="161"/>
                  </a:lnTo>
                  <a:lnTo>
                    <a:pt x="1019" y="121"/>
                  </a:lnTo>
                  <a:lnTo>
                    <a:pt x="1019" y="81"/>
                  </a:lnTo>
                  <a:lnTo>
                    <a:pt x="1019" y="61"/>
                  </a:lnTo>
                  <a:lnTo>
                    <a:pt x="979" y="21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47"/>
            <p:cNvSpPr/>
            <p:nvPr/>
          </p:nvSpPr>
          <p:spPr>
            <a:xfrm>
              <a:off x="1951775" y="3740875"/>
              <a:ext cx="33450" cy="21000"/>
            </a:xfrm>
            <a:custGeom>
              <a:avLst/>
              <a:gdLst/>
              <a:ahLst/>
              <a:cxnLst/>
              <a:rect l="l" t="t" r="r" b="b"/>
              <a:pathLst>
                <a:path w="1338" h="840" extrusionOk="0">
                  <a:moveTo>
                    <a:pt x="1138" y="1"/>
                  </a:moveTo>
                  <a:lnTo>
                    <a:pt x="839" y="120"/>
                  </a:lnTo>
                  <a:lnTo>
                    <a:pt x="539" y="240"/>
                  </a:lnTo>
                  <a:lnTo>
                    <a:pt x="240" y="420"/>
                  </a:lnTo>
                  <a:lnTo>
                    <a:pt x="140" y="460"/>
                  </a:lnTo>
                  <a:lnTo>
                    <a:pt x="60" y="540"/>
                  </a:lnTo>
                  <a:lnTo>
                    <a:pt x="20" y="580"/>
                  </a:lnTo>
                  <a:lnTo>
                    <a:pt x="0" y="620"/>
                  </a:lnTo>
                  <a:lnTo>
                    <a:pt x="0" y="679"/>
                  </a:lnTo>
                  <a:lnTo>
                    <a:pt x="20" y="739"/>
                  </a:lnTo>
                  <a:lnTo>
                    <a:pt x="60" y="799"/>
                  </a:lnTo>
                  <a:lnTo>
                    <a:pt x="120" y="819"/>
                  </a:lnTo>
                  <a:lnTo>
                    <a:pt x="200" y="839"/>
                  </a:lnTo>
                  <a:lnTo>
                    <a:pt x="260" y="819"/>
                  </a:lnTo>
                  <a:lnTo>
                    <a:pt x="340" y="779"/>
                  </a:lnTo>
                  <a:lnTo>
                    <a:pt x="419" y="739"/>
                  </a:lnTo>
                  <a:lnTo>
                    <a:pt x="719" y="580"/>
                  </a:lnTo>
                  <a:lnTo>
                    <a:pt x="1278" y="260"/>
                  </a:lnTo>
                  <a:lnTo>
                    <a:pt x="1318" y="220"/>
                  </a:lnTo>
                  <a:lnTo>
                    <a:pt x="1338" y="180"/>
                  </a:lnTo>
                  <a:lnTo>
                    <a:pt x="1338" y="120"/>
                  </a:lnTo>
                  <a:lnTo>
                    <a:pt x="1318" y="80"/>
                  </a:lnTo>
                  <a:lnTo>
                    <a:pt x="1278" y="40"/>
                  </a:lnTo>
                  <a:lnTo>
                    <a:pt x="12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47"/>
            <p:cNvSpPr/>
            <p:nvPr/>
          </p:nvSpPr>
          <p:spPr>
            <a:xfrm>
              <a:off x="1974725" y="3782300"/>
              <a:ext cx="26475" cy="17500"/>
            </a:xfrm>
            <a:custGeom>
              <a:avLst/>
              <a:gdLst/>
              <a:ahLst/>
              <a:cxnLst/>
              <a:rect l="l" t="t" r="r" b="b"/>
              <a:pathLst>
                <a:path w="1059" h="700" extrusionOk="0">
                  <a:moveTo>
                    <a:pt x="899" y="1"/>
                  </a:moveTo>
                  <a:lnTo>
                    <a:pt x="859" y="21"/>
                  </a:lnTo>
                  <a:lnTo>
                    <a:pt x="660" y="101"/>
                  </a:lnTo>
                  <a:lnTo>
                    <a:pt x="460" y="181"/>
                  </a:lnTo>
                  <a:lnTo>
                    <a:pt x="260" y="281"/>
                  </a:lnTo>
                  <a:lnTo>
                    <a:pt x="140" y="340"/>
                  </a:lnTo>
                  <a:lnTo>
                    <a:pt x="80" y="360"/>
                  </a:lnTo>
                  <a:lnTo>
                    <a:pt x="41" y="420"/>
                  </a:lnTo>
                  <a:lnTo>
                    <a:pt x="1" y="500"/>
                  </a:lnTo>
                  <a:lnTo>
                    <a:pt x="1" y="560"/>
                  </a:lnTo>
                  <a:lnTo>
                    <a:pt x="41" y="620"/>
                  </a:lnTo>
                  <a:lnTo>
                    <a:pt x="80" y="660"/>
                  </a:lnTo>
                  <a:lnTo>
                    <a:pt x="140" y="700"/>
                  </a:lnTo>
                  <a:lnTo>
                    <a:pt x="220" y="700"/>
                  </a:lnTo>
                  <a:lnTo>
                    <a:pt x="300" y="680"/>
                  </a:lnTo>
                  <a:lnTo>
                    <a:pt x="440" y="600"/>
                  </a:lnTo>
                  <a:lnTo>
                    <a:pt x="620" y="500"/>
                  </a:lnTo>
                  <a:lnTo>
                    <a:pt x="799" y="400"/>
                  </a:lnTo>
                  <a:lnTo>
                    <a:pt x="979" y="281"/>
                  </a:lnTo>
                  <a:lnTo>
                    <a:pt x="1019" y="241"/>
                  </a:lnTo>
                  <a:lnTo>
                    <a:pt x="1039" y="181"/>
                  </a:lnTo>
                  <a:lnTo>
                    <a:pt x="1059" y="141"/>
                  </a:lnTo>
                  <a:lnTo>
                    <a:pt x="1039" y="81"/>
                  </a:lnTo>
                  <a:lnTo>
                    <a:pt x="999" y="41"/>
                  </a:lnTo>
                  <a:lnTo>
                    <a:pt x="959" y="21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47"/>
            <p:cNvSpPr/>
            <p:nvPr/>
          </p:nvSpPr>
          <p:spPr>
            <a:xfrm>
              <a:off x="1987700" y="3830725"/>
              <a:ext cx="27500" cy="17000"/>
            </a:xfrm>
            <a:custGeom>
              <a:avLst/>
              <a:gdLst/>
              <a:ahLst/>
              <a:cxnLst/>
              <a:rect l="l" t="t" r="r" b="b"/>
              <a:pathLst>
                <a:path w="1100" h="680" extrusionOk="0">
                  <a:moveTo>
                    <a:pt x="899" y="1"/>
                  </a:moveTo>
                  <a:lnTo>
                    <a:pt x="700" y="61"/>
                  </a:lnTo>
                  <a:lnTo>
                    <a:pt x="480" y="121"/>
                  </a:lnTo>
                  <a:lnTo>
                    <a:pt x="300" y="201"/>
                  </a:lnTo>
                  <a:lnTo>
                    <a:pt x="181" y="260"/>
                  </a:lnTo>
                  <a:lnTo>
                    <a:pt x="81" y="320"/>
                  </a:lnTo>
                  <a:lnTo>
                    <a:pt x="21" y="380"/>
                  </a:lnTo>
                  <a:lnTo>
                    <a:pt x="1" y="440"/>
                  </a:lnTo>
                  <a:lnTo>
                    <a:pt x="1" y="500"/>
                  </a:lnTo>
                  <a:lnTo>
                    <a:pt x="21" y="560"/>
                  </a:lnTo>
                  <a:lnTo>
                    <a:pt x="61" y="620"/>
                  </a:lnTo>
                  <a:lnTo>
                    <a:pt x="101" y="660"/>
                  </a:lnTo>
                  <a:lnTo>
                    <a:pt x="181" y="680"/>
                  </a:lnTo>
                  <a:lnTo>
                    <a:pt x="240" y="660"/>
                  </a:lnTo>
                  <a:lnTo>
                    <a:pt x="360" y="620"/>
                  </a:lnTo>
                  <a:lnTo>
                    <a:pt x="460" y="560"/>
                  </a:lnTo>
                  <a:lnTo>
                    <a:pt x="540" y="500"/>
                  </a:lnTo>
                  <a:lnTo>
                    <a:pt x="600" y="480"/>
                  </a:lnTo>
                  <a:lnTo>
                    <a:pt x="620" y="460"/>
                  </a:lnTo>
                  <a:lnTo>
                    <a:pt x="700" y="420"/>
                  </a:lnTo>
                  <a:lnTo>
                    <a:pt x="780" y="380"/>
                  </a:lnTo>
                  <a:lnTo>
                    <a:pt x="800" y="380"/>
                  </a:lnTo>
                  <a:lnTo>
                    <a:pt x="819" y="360"/>
                  </a:lnTo>
                  <a:lnTo>
                    <a:pt x="839" y="360"/>
                  </a:lnTo>
                  <a:lnTo>
                    <a:pt x="899" y="320"/>
                  </a:lnTo>
                  <a:lnTo>
                    <a:pt x="999" y="280"/>
                  </a:lnTo>
                  <a:lnTo>
                    <a:pt x="1039" y="241"/>
                  </a:lnTo>
                  <a:lnTo>
                    <a:pt x="1079" y="201"/>
                  </a:lnTo>
                  <a:lnTo>
                    <a:pt x="1099" y="161"/>
                  </a:lnTo>
                  <a:lnTo>
                    <a:pt x="1079" y="101"/>
                  </a:lnTo>
                  <a:lnTo>
                    <a:pt x="1059" y="41"/>
                  </a:lnTo>
                  <a:lnTo>
                    <a:pt x="999" y="21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47"/>
            <p:cNvSpPr/>
            <p:nvPr/>
          </p:nvSpPr>
          <p:spPr>
            <a:xfrm>
              <a:off x="1987200" y="3869675"/>
              <a:ext cx="37975" cy="19000"/>
            </a:xfrm>
            <a:custGeom>
              <a:avLst/>
              <a:gdLst/>
              <a:ahLst/>
              <a:cxnLst/>
              <a:rect l="l" t="t" r="r" b="b"/>
              <a:pathLst>
                <a:path w="1519" h="760" extrusionOk="0">
                  <a:moveTo>
                    <a:pt x="1259" y="0"/>
                  </a:moveTo>
                  <a:lnTo>
                    <a:pt x="1059" y="60"/>
                  </a:lnTo>
                  <a:lnTo>
                    <a:pt x="740" y="160"/>
                  </a:lnTo>
                  <a:lnTo>
                    <a:pt x="420" y="260"/>
                  </a:lnTo>
                  <a:lnTo>
                    <a:pt x="260" y="320"/>
                  </a:lnTo>
                  <a:lnTo>
                    <a:pt x="161" y="360"/>
                  </a:lnTo>
                  <a:lnTo>
                    <a:pt x="81" y="400"/>
                  </a:lnTo>
                  <a:lnTo>
                    <a:pt x="21" y="480"/>
                  </a:lnTo>
                  <a:lnTo>
                    <a:pt x="1" y="540"/>
                  </a:lnTo>
                  <a:lnTo>
                    <a:pt x="21" y="619"/>
                  </a:lnTo>
                  <a:lnTo>
                    <a:pt x="61" y="699"/>
                  </a:lnTo>
                  <a:lnTo>
                    <a:pt x="121" y="739"/>
                  </a:lnTo>
                  <a:lnTo>
                    <a:pt x="220" y="759"/>
                  </a:lnTo>
                  <a:lnTo>
                    <a:pt x="300" y="759"/>
                  </a:lnTo>
                  <a:lnTo>
                    <a:pt x="380" y="739"/>
                  </a:lnTo>
                  <a:lnTo>
                    <a:pt x="560" y="659"/>
                  </a:lnTo>
                  <a:lnTo>
                    <a:pt x="859" y="540"/>
                  </a:lnTo>
                  <a:lnTo>
                    <a:pt x="1179" y="420"/>
                  </a:lnTo>
                  <a:lnTo>
                    <a:pt x="1379" y="340"/>
                  </a:lnTo>
                  <a:lnTo>
                    <a:pt x="1459" y="280"/>
                  </a:lnTo>
                  <a:lnTo>
                    <a:pt x="1498" y="240"/>
                  </a:lnTo>
                  <a:lnTo>
                    <a:pt x="1518" y="200"/>
                  </a:lnTo>
                  <a:lnTo>
                    <a:pt x="1518" y="160"/>
                  </a:lnTo>
                  <a:lnTo>
                    <a:pt x="1518" y="100"/>
                  </a:lnTo>
                  <a:lnTo>
                    <a:pt x="1498" y="60"/>
                  </a:lnTo>
                  <a:lnTo>
                    <a:pt x="1459" y="2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47"/>
            <p:cNvSpPr/>
            <p:nvPr/>
          </p:nvSpPr>
          <p:spPr>
            <a:xfrm>
              <a:off x="2002175" y="3924575"/>
              <a:ext cx="29475" cy="14525"/>
            </a:xfrm>
            <a:custGeom>
              <a:avLst/>
              <a:gdLst/>
              <a:ahLst/>
              <a:cxnLst/>
              <a:rect l="l" t="t" r="r" b="b"/>
              <a:pathLst>
                <a:path w="1179" h="581" extrusionOk="0">
                  <a:moveTo>
                    <a:pt x="899" y="1"/>
                  </a:moveTo>
                  <a:lnTo>
                    <a:pt x="780" y="21"/>
                  </a:lnTo>
                  <a:lnTo>
                    <a:pt x="660" y="21"/>
                  </a:lnTo>
                  <a:lnTo>
                    <a:pt x="540" y="61"/>
                  </a:lnTo>
                  <a:lnTo>
                    <a:pt x="340" y="101"/>
                  </a:lnTo>
                  <a:lnTo>
                    <a:pt x="141" y="181"/>
                  </a:lnTo>
                  <a:lnTo>
                    <a:pt x="81" y="201"/>
                  </a:lnTo>
                  <a:lnTo>
                    <a:pt x="41" y="261"/>
                  </a:lnTo>
                  <a:lnTo>
                    <a:pt x="1" y="320"/>
                  </a:lnTo>
                  <a:lnTo>
                    <a:pt x="1" y="400"/>
                  </a:lnTo>
                  <a:lnTo>
                    <a:pt x="21" y="440"/>
                  </a:lnTo>
                  <a:lnTo>
                    <a:pt x="41" y="500"/>
                  </a:lnTo>
                  <a:lnTo>
                    <a:pt x="101" y="560"/>
                  </a:lnTo>
                  <a:lnTo>
                    <a:pt x="161" y="580"/>
                  </a:lnTo>
                  <a:lnTo>
                    <a:pt x="221" y="580"/>
                  </a:lnTo>
                  <a:lnTo>
                    <a:pt x="460" y="540"/>
                  </a:lnTo>
                  <a:lnTo>
                    <a:pt x="680" y="480"/>
                  </a:lnTo>
                  <a:lnTo>
                    <a:pt x="780" y="440"/>
                  </a:lnTo>
                  <a:lnTo>
                    <a:pt x="879" y="400"/>
                  </a:lnTo>
                  <a:lnTo>
                    <a:pt x="979" y="340"/>
                  </a:lnTo>
                  <a:lnTo>
                    <a:pt x="1059" y="281"/>
                  </a:lnTo>
                  <a:lnTo>
                    <a:pt x="1139" y="241"/>
                  </a:lnTo>
                  <a:lnTo>
                    <a:pt x="1159" y="221"/>
                  </a:lnTo>
                  <a:lnTo>
                    <a:pt x="1179" y="181"/>
                  </a:lnTo>
                  <a:lnTo>
                    <a:pt x="1179" y="141"/>
                  </a:lnTo>
                  <a:lnTo>
                    <a:pt x="1179" y="101"/>
                  </a:lnTo>
                  <a:lnTo>
                    <a:pt x="1159" y="81"/>
                  </a:lnTo>
                  <a:lnTo>
                    <a:pt x="1119" y="41"/>
                  </a:lnTo>
                  <a:lnTo>
                    <a:pt x="1059" y="21"/>
                  </a:lnTo>
                  <a:lnTo>
                    <a:pt x="999" y="21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47"/>
            <p:cNvSpPr/>
            <p:nvPr/>
          </p:nvSpPr>
          <p:spPr>
            <a:xfrm>
              <a:off x="924875" y="3553175"/>
              <a:ext cx="562150" cy="704425"/>
            </a:xfrm>
            <a:custGeom>
              <a:avLst/>
              <a:gdLst/>
              <a:ahLst/>
              <a:cxnLst/>
              <a:rect l="l" t="t" r="r" b="b"/>
              <a:pathLst>
                <a:path w="22486" h="28177" extrusionOk="0">
                  <a:moveTo>
                    <a:pt x="19450" y="0"/>
                  </a:moveTo>
                  <a:lnTo>
                    <a:pt x="19111" y="20"/>
                  </a:lnTo>
                  <a:lnTo>
                    <a:pt x="18731" y="80"/>
                  </a:lnTo>
                  <a:lnTo>
                    <a:pt x="18352" y="180"/>
                  </a:lnTo>
                  <a:lnTo>
                    <a:pt x="18052" y="300"/>
                  </a:lnTo>
                  <a:lnTo>
                    <a:pt x="17773" y="420"/>
                  </a:lnTo>
                  <a:lnTo>
                    <a:pt x="17493" y="579"/>
                  </a:lnTo>
                  <a:lnTo>
                    <a:pt x="17214" y="739"/>
                  </a:lnTo>
                  <a:lnTo>
                    <a:pt x="16675" y="1099"/>
                  </a:lnTo>
                  <a:lnTo>
                    <a:pt x="16155" y="1478"/>
                  </a:lnTo>
                  <a:lnTo>
                    <a:pt x="15337" y="2117"/>
                  </a:lnTo>
                  <a:lnTo>
                    <a:pt x="14538" y="2756"/>
                  </a:lnTo>
                  <a:lnTo>
                    <a:pt x="13719" y="3415"/>
                  </a:lnTo>
                  <a:lnTo>
                    <a:pt x="12921" y="4094"/>
                  </a:lnTo>
                  <a:lnTo>
                    <a:pt x="12122" y="4773"/>
                  </a:lnTo>
                  <a:lnTo>
                    <a:pt x="11323" y="5472"/>
                  </a:lnTo>
                  <a:lnTo>
                    <a:pt x="10544" y="6191"/>
                  </a:lnTo>
                  <a:lnTo>
                    <a:pt x="9785" y="6910"/>
                  </a:lnTo>
                  <a:lnTo>
                    <a:pt x="9027" y="7648"/>
                  </a:lnTo>
                  <a:lnTo>
                    <a:pt x="8288" y="8387"/>
                  </a:lnTo>
                  <a:lnTo>
                    <a:pt x="7569" y="9146"/>
                  </a:lnTo>
                  <a:lnTo>
                    <a:pt x="6850" y="9925"/>
                  </a:lnTo>
                  <a:lnTo>
                    <a:pt x="6151" y="10704"/>
                  </a:lnTo>
                  <a:lnTo>
                    <a:pt x="5472" y="11502"/>
                  </a:lnTo>
                  <a:lnTo>
                    <a:pt x="4813" y="12301"/>
                  </a:lnTo>
                  <a:lnTo>
                    <a:pt x="4174" y="13120"/>
                  </a:lnTo>
                  <a:lnTo>
                    <a:pt x="3296" y="14258"/>
                  </a:lnTo>
                  <a:lnTo>
                    <a:pt x="2836" y="14877"/>
                  </a:lnTo>
                  <a:lnTo>
                    <a:pt x="2377" y="15516"/>
                  </a:lnTo>
                  <a:lnTo>
                    <a:pt x="1918" y="16195"/>
                  </a:lnTo>
                  <a:lnTo>
                    <a:pt x="1499" y="16854"/>
                  </a:lnTo>
                  <a:lnTo>
                    <a:pt x="1099" y="17553"/>
                  </a:lnTo>
                  <a:lnTo>
                    <a:pt x="740" y="18252"/>
                  </a:lnTo>
                  <a:lnTo>
                    <a:pt x="600" y="18591"/>
                  </a:lnTo>
                  <a:lnTo>
                    <a:pt x="460" y="18951"/>
                  </a:lnTo>
                  <a:lnTo>
                    <a:pt x="320" y="19290"/>
                  </a:lnTo>
                  <a:lnTo>
                    <a:pt x="221" y="19629"/>
                  </a:lnTo>
                  <a:lnTo>
                    <a:pt x="141" y="19989"/>
                  </a:lnTo>
                  <a:lnTo>
                    <a:pt x="61" y="20328"/>
                  </a:lnTo>
                  <a:lnTo>
                    <a:pt x="21" y="20668"/>
                  </a:lnTo>
                  <a:lnTo>
                    <a:pt x="1" y="21007"/>
                  </a:lnTo>
                  <a:lnTo>
                    <a:pt x="1" y="21347"/>
                  </a:lnTo>
                  <a:lnTo>
                    <a:pt x="41" y="21666"/>
                  </a:lnTo>
                  <a:lnTo>
                    <a:pt x="101" y="22006"/>
                  </a:lnTo>
                  <a:lnTo>
                    <a:pt x="181" y="22325"/>
                  </a:lnTo>
                  <a:lnTo>
                    <a:pt x="300" y="22625"/>
                  </a:lnTo>
                  <a:lnTo>
                    <a:pt x="460" y="22944"/>
                  </a:lnTo>
                  <a:lnTo>
                    <a:pt x="640" y="23244"/>
                  </a:lnTo>
                  <a:lnTo>
                    <a:pt x="840" y="23543"/>
                  </a:lnTo>
                  <a:lnTo>
                    <a:pt x="1019" y="23743"/>
                  </a:lnTo>
                  <a:lnTo>
                    <a:pt x="1219" y="23943"/>
                  </a:lnTo>
                  <a:lnTo>
                    <a:pt x="1419" y="24142"/>
                  </a:lnTo>
                  <a:lnTo>
                    <a:pt x="1638" y="24322"/>
                  </a:lnTo>
                  <a:lnTo>
                    <a:pt x="2078" y="24642"/>
                  </a:lnTo>
                  <a:lnTo>
                    <a:pt x="2557" y="24941"/>
                  </a:lnTo>
                  <a:lnTo>
                    <a:pt x="3056" y="25221"/>
                  </a:lnTo>
                  <a:lnTo>
                    <a:pt x="3555" y="25480"/>
                  </a:lnTo>
                  <a:lnTo>
                    <a:pt x="4534" y="25940"/>
                  </a:lnTo>
                  <a:lnTo>
                    <a:pt x="5812" y="26519"/>
                  </a:lnTo>
                  <a:lnTo>
                    <a:pt x="7090" y="27078"/>
                  </a:lnTo>
                  <a:lnTo>
                    <a:pt x="8388" y="27597"/>
                  </a:lnTo>
                  <a:lnTo>
                    <a:pt x="9706" y="28076"/>
                  </a:lnTo>
                  <a:lnTo>
                    <a:pt x="9905" y="28136"/>
                  </a:lnTo>
                  <a:lnTo>
                    <a:pt x="10125" y="28176"/>
                  </a:lnTo>
                  <a:lnTo>
                    <a:pt x="10345" y="28176"/>
                  </a:lnTo>
                  <a:lnTo>
                    <a:pt x="10564" y="28136"/>
                  </a:lnTo>
                  <a:lnTo>
                    <a:pt x="10784" y="28096"/>
                  </a:lnTo>
                  <a:lnTo>
                    <a:pt x="11004" y="28016"/>
                  </a:lnTo>
                  <a:lnTo>
                    <a:pt x="11223" y="27916"/>
                  </a:lnTo>
                  <a:lnTo>
                    <a:pt x="11443" y="27817"/>
                  </a:lnTo>
                  <a:lnTo>
                    <a:pt x="11643" y="27677"/>
                  </a:lnTo>
                  <a:lnTo>
                    <a:pt x="11862" y="27537"/>
                  </a:lnTo>
                  <a:lnTo>
                    <a:pt x="12042" y="27377"/>
                  </a:lnTo>
                  <a:lnTo>
                    <a:pt x="12242" y="27198"/>
                  </a:lnTo>
                  <a:lnTo>
                    <a:pt x="12421" y="27018"/>
                  </a:lnTo>
                  <a:lnTo>
                    <a:pt x="12581" y="26838"/>
                  </a:lnTo>
                  <a:lnTo>
                    <a:pt x="12741" y="26638"/>
                  </a:lnTo>
                  <a:lnTo>
                    <a:pt x="12861" y="26439"/>
                  </a:lnTo>
                  <a:lnTo>
                    <a:pt x="14538" y="23843"/>
                  </a:lnTo>
                  <a:lnTo>
                    <a:pt x="15357" y="22545"/>
                  </a:lnTo>
                  <a:lnTo>
                    <a:pt x="16155" y="21227"/>
                  </a:lnTo>
                  <a:lnTo>
                    <a:pt x="16934" y="19889"/>
                  </a:lnTo>
                  <a:lnTo>
                    <a:pt x="17673" y="18551"/>
                  </a:lnTo>
                  <a:lnTo>
                    <a:pt x="18392" y="17193"/>
                  </a:lnTo>
                  <a:lnTo>
                    <a:pt x="19091" y="15815"/>
                  </a:lnTo>
                  <a:lnTo>
                    <a:pt x="19770" y="14338"/>
                  </a:lnTo>
                  <a:lnTo>
                    <a:pt x="20129" y="13559"/>
                  </a:lnTo>
                  <a:lnTo>
                    <a:pt x="20469" y="12780"/>
                  </a:lnTo>
                  <a:lnTo>
                    <a:pt x="20808" y="12001"/>
                  </a:lnTo>
                  <a:lnTo>
                    <a:pt x="21128" y="11183"/>
                  </a:lnTo>
                  <a:lnTo>
                    <a:pt x="21427" y="10364"/>
                  </a:lnTo>
                  <a:lnTo>
                    <a:pt x="21707" y="9545"/>
                  </a:lnTo>
                  <a:lnTo>
                    <a:pt x="21946" y="8727"/>
                  </a:lnTo>
                  <a:lnTo>
                    <a:pt x="22146" y="7888"/>
                  </a:lnTo>
                  <a:lnTo>
                    <a:pt x="22306" y="7049"/>
                  </a:lnTo>
                  <a:lnTo>
                    <a:pt x="22366" y="6630"/>
                  </a:lnTo>
                  <a:lnTo>
                    <a:pt x="22426" y="6211"/>
                  </a:lnTo>
                  <a:lnTo>
                    <a:pt x="22465" y="5791"/>
                  </a:lnTo>
                  <a:lnTo>
                    <a:pt x="22485" y="5372"/>
                  </a:lnTo>
                  <a:lnTo>
                    <a:pt x="22485" y="4973"/>
                  </a:lnTo>
                  <a:lnTo>
                    <a:pt x="22485" y="4553"/>
                  </a:lnTo>
                  <a:lnTo>
                    <a:pt x="22445" y="4134"/>
                  </a:lnTo>
                  <a:lnTo>
                    <a:pt x="22406" y="3715"/>
                  </a:lnTo>
                  <a:lnTo>
                    <a:pt x="22346" y="3315"/>
                  </a:lnTo>
                  <a:lnTo>
                    <a:pt x="22286" y="2896"/>
                  </a:lnTo>
                  <a:lnTo>
                    <a:pt x="22186" y="2536"/>
                  </a:lnTo>
                  <a:lnTo>
                    <a:pt x="22066" y="2197"/>
                  </a:lnTo>
                  <a:lnTo>
                    <a:pt x="21946" y="1857"/>
                  </a:lnTo>
                  <a:lnTo>
                    <a:pt x="21787" y="1558"/>
                  </a:lnTo>
                  <a:lnTo>
                    <a:pt x="21607" y="1258"/>
                  </a:lnTo>
                  <a:lnTo>
                    <a:pt x="21407" y="999"/>
                  </a:lnTo>
                  <a:lnTo>
                    <a:pt x="21187" y="759"/>
                  </a:lnTo>
                  <a:lnTo>
                    <a:pt x="20948" y="540"/>
                  </a:lnTo>
                  <a:lnTo>
                    <a:pt x="20688" y="360"/>
                  </a:lnTo>
                  <a:lnTo>
                    <a:pt x="20409" y="220"/>
                  </a:lnTo>
                  <a:lnTo>
                    <a:pt x="20109" y="120"/>
                  </a:lnTo>
                  <a:lnTo>
                    <a:pt x="19790" y="40"/>
                  </a:lnTo>
                  <a:lnTo>
                    <a:pt x="194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47"/>
            <p:cNvSpPr/>
            <p:nvPr/>
          </p:nvSpPr>
          <p:spPr>
            <a:xfrm>
              <a:off x="924875" y="3553175"/>
              <a:ext cx="562150" cy="704425"/>
            </a:xfrm>
            <a:custGeom>
              <a:avLst/>
              <a:gdLst/>
              <a:ahLst/>
              <a:cxnLst/>
              <a:rect l="l" t="t" r="r" b="b"/>
              <a:pathLst>
                <a:path w="22486" h="28177" fill="none" extrusionOk="0">
                  <a:moveTo>
                    <a:pt x="19091" y="15815"/>
                  </a:moveTo>
                  <a:lnTo>
                    <a:pt x="19091" y="15815"/>
                  </a:lnTo>
                  <a:lnTo>
                    <a:pt x="19770" y="14338"/>
                  </a:lnTo>
                  <a:lnTo>
                    <a:pt x="20129" y="13559"/>
                  </a:lnTo>
                  <a:lnTo>
                    <a:pt x="20469" y="12780"/>
                  </a:lnTo>
                  <a:lnTo>
                    <a:pt x="20808" y="12001"/>
                  </a:lnTo>
                  <a:lnTo>
                    <a:pt x="21128" y="11183"/>
                  </a:lnTo>
                  <a:lnTo>
                    <a:pt x="21427" y="10364"/>
                  </a:lnTo>
                  <a:lnTo>
                    <a:pt x="21707" y="9545"/>
                  </a:lnTo>
                  <a:lnTo>
                    <a:pt x="21946" y="8727"/>
                  </a:lnTo>
                  <a:lnTo>
                    <a:pt x="22146" y="7888"/>
                  </a:lnTo>
                  <a:lnTo>
                    <a:pt x="22306" y="7049"/>
                  </a:lnTo>
                  <a:lnTo>
                    <a:pt x="22366" y="6630"/>
                  </a:lnTo>
                  <a:lnTo>
                    <a:pt x="22426" y="6211"/>
                  </a:lnTo>
                  <a:lnTo>
                    <a:pt x="22465" y="5791"/>
                  </a:lnTo>
                  <a:lnTo>
                    <a:pt x="22485" y="5372"/>
                  </a:lnTo>
                  <a:lnTo>
                    <a:pt x="22485" y="4973"/>
                  </a:lnTo>
                  <a:lnTo>
                    <a:pt x="22485" y="4553"/>
                  </a:lnTo>
                  <a:lnTo>
                    <a:pt x="22445" y="4134"/>
                  </a:lnTo>
                  <a:lnTo>
                    <a:pt x="22406" y="3715"/>
                  </a:lnTo>
                  <a:lnTo>
                    <a:pt x="22346" y="3315"/>
                  </a:lnTo>
                  <a:lnTo>
                    <a:pt x="22286" y="2896"/>
                  </a:lnTo>
                  <a:lnTo>
                    <a:pt x="22286" y="2896"/>
                  </a:lnTo>
                  <a:lnTo>
                    <a:pt x="22186" y="2536"/>
                  </a:lnTo>
                  <a:lnTo>
                    <a:pt x="22066" y="2197"/>
                  </a:lnTo>
                  <a:lnTo>
                    <a:pt x="21946" y="1857"/>
                  </a:lnTo>
                  <a:lnTo>
                    <a:pt x="21787" y="1558"/>
                  </a:lnTo>
                  <a:lnTo>
                    <a:pt x="21607" y="1258"/>
                  </a:lnTo>
                  <a:lnTo>
                    <a:pt x="21407" y="999"/>
                  </a:lnTo>
                  <a:lnTo>
                    <a:pt x="21187" y="759"/>
                  </a:lnTo>
                  <a:lnTo>
                    <a:pt x="20948" y="540"/>
                  </a:lnTo>
                  <a:lnTo>
                    <a:pt x="20688" y="360"/>
                  </a:lnTo>
                  <a:lnTo>
                    <a:pt x="20409" y="220"/>
                  </a:lnTo>
                  <a:lnTo>
                    <a:pt x="20109" y="120"/>
                  </a:lnTo>
                  <a:lnTo>
                    <a:pt x="19790" y="40"/>
                  </a:lnTo>
                  <a:lnTo>
                    <a:pt x="19450" y="0"/>
                  </a:lnTo>
                  <a:lnTo>
                    <a:pt x="19111" y="20"/>
                  </a:lnTo>
                  <a:lnTo>
                    <a:pt x="18731" y="80"/>
                  </a:lnTo>
                  <a:lnTo>
                    <a:pt x="18352" y="180"/>
                  </a:lnTo>
                  <a:lnTo>
                    <a:pt x="18352" y="180"/>
                  </a:lnTo>
                  <a:lnTo>
                    <a:pt x="18052" y="300"/>
                  </a:lnTo>
                  <a:lnTo>
                    <a:pt x="17773" y="420"/>
                  </a:lnTo>
                  <a:lnTo>
                    <a:pt x="17493" y="579"/>
                  </a:lnTo>
                  <a:lnTo>
                    <a:pt x="17214" y="739"/>
                  </a:lnTo>
                  <a:lnTo>
                    <a:pt x="16675" y="1099"/>
                  </a:lnTo>
                  <a:lnTo>
                    <a:pt x="16155" y="1478"/>
                  </a:lnTo>
                  <a:lnTo>
                    <a:pt x="16155" y="1478"/>
                  </a:lnTo>
                  <a:lnTo>
                    <a:pt x="15337" y="2117"/>
                  </a:lnTo>
                  <a:lnTo>
                    <a:pt x="14538" y="2756"/>
                  </a:lnTo>
                  <a:lnTo>
                    <a:pt x="13719" y="3415"/>
                  </a:lnTo>
                  <a:lnTo>
                    <a:pt x="12921" y="4094"/>
                  </a:lnTo>
                  <a:lnTo>
                    <a:pt x="12122" y="4773"/>
                  </a:lnTo>
                  <a:lnTo>
                    <a:pt x="11323" y="5472"/>
                  </a:lnTo>
                  <a:lnTo>
                    <a:pt x="10544" y="6191"/>
                  </a:lnTo>
                  <a:lnTo>
                    <a:pt x="9785" y="6910"/>
                  </a:lnTo>
                  <a:lnTo>
                    <a:pt x="9027" y="7648"/>
                  </a:lnTo>
                  <a:lnTo>
                    <a:pt x="8288" y="8387"/>
                  </a:lnTo>
                  <a:lnTo>
                    <a:pt x="7569" y="9146"/>
                  </a:lnTo>
                  <a:lnTo>
                    <a:pt x="6850" y="9925"/>
                  </a:lnTo>
                  <a:lnTo>
                    <a:pt x="6151" y="10704"/>
                  </a:lnTo>
                  <a:lnTo>
                    <a:pt x="5472" y="11502"/>
                  </a:lnTo>
                  <a:lnTo>
                    <a:pt x="4813" y="12301"/>
                  </a:lnTo>
                  <a:lnTo>
                    <a:pt x="4174" y="13120"/>
                  </a:lnTo>
                  <a:lnTo>
                    <a:pt x="4174" y="13120"/>
                  </a:lnTo>
                  <a:lnTo>
                    <a:pt x="3296" y="14258"/>
                  </a:lnTo>
                  <a:lnTo>
                    <a:pt x="2836" y="14877"/>
                  </a:lnTo>
                  <a:lnTo>
                    <a:pt x="2377" y="15516"/>
                  </a:lnTo>
                  <a:lnTo>
                    <a:pt x="1918" y="16195"/>
                  </a:lnTo>
                  <a:lnTo>
                    <a:pt x="1499" y="16854"/>
                  </a:lnTo>
                  <a:lnTo>
                    <a:pt x="1099" y="17553"/>
                  </a:lnTo>
                  <a:lnTo>
                    <a:pt x="740" y="18252"/>
                  </a:lnTo>
                  <a:lnTo>
                    <a:pt x="600" y="18591"/>
                  </a:lnTo>
                  <a:lnTo>
                    <a:pt x="460" y="18951"/>
                  </a:lnTo>
                  <a:lnTo>
                    <a:pt x="320" y="19290"/>
                  </a:lnTo>
                  <a:lnTo>
                    <a:pt x="221" y="19629"/>
                  </a:lnTo>
                  <a:lnTo>
                    <a:pt x="141" y="19989"/>
                  </a:lnTo>
                  <a:lnTo>
                    <a:pt x="61" y="20328"/>
                  </a:lnTo>
                  <a:lnTo>
                    <a:pt x="21" y="20668"/>
                  </a:lnTo>
                  <a:lnTo>
                    <a:pt x="1" y="21007"/>
                  </a:lnTo>
                  <a:lnTo>
                    <a:pt x="1" y="21347"/>
                  </a:lnTo>
                  <a:lnTo>
                    <a:pt x="41" y="21666"/>
                  </a:lnTo>
                  <a:lnTo>
                    <a:pt x="101" y="22006"/>
                  </a:lnTo>
                  <a:lnTo>
                    <a:pt x="181" y="22325"/>
                  </a:lnTo>
                  <a:lnTo>
                    <a:pt x="300" y="22625"/>
                  </a:lnTo>
                  <a:lnTo>
                    <a:pt x="460" y="22944"/>
                  </a:lnTo>
                  <a:lnTo>
                    <a:pt x="640" y="23244"/>
                  </a:lnTo>
                  <a:lnTo>
                    <a:pt x="840" y="23543"/>
                  </a:lnTo>
                  <a:lnTo>
                    <a:pt x="840" y="23543"/>
                  </a:lnTo>
                  <a:lnTo>
                    <a:pt x="1019" y="23743"/>
                  </a:lnTo>
                  <a:lnTo>
                    <a:pt x="1219" y="23943"/>
                  </a:lnTo>
                  <a:lnTo>
                    <a:pt x="1419" y="24142"/>
                  </a:lnTo>
                  <a:lnTo>
                    <a:pt x="1638" y="24322"/>
                  </a:lnTo>
                  <a:lnTo>
                    <a:pt x="2078" y="24642"/>
                  </a:lnTo>
                  <a:lnTo>
                    <a:pt x="2557" y="24941"/>
                  </a:lnTo>
                  <a:lnTo>
                    <a:pt x="3056" y="25221"/>
                  </a:lnTo>
                  <a:lnTo>
                    <a:pt x="3555" y="25480"/>
                  </a:lnTo>
                  <a:lnTo>
                    <a:pt x="4534" y="25940"/>
                  </a:lnTo>
                  <a:lnTo>
                    <a:pt x="4534" y="25940"/>
                  </a:lnTo>
                  <a:lnTo>
                    <a:pt x="5812" y="26519"/>
                  </a:lnTo>
                  <a:lnTo>
                    <a:pt x="7090" y="27078"/>
                  </a:lnTo>
                  <a:lnTo>
                    <a:pt x="8388" y="27597"/>
                  </a:lnTo>
                  <a:lnTo>
                    <a:pt x="9706" y="28076"/>
                  </a:lnTo>
                  <a:lnTo>
                    <a:pt x="9706" y="28076"/>
                  </a:lnTo>
                  <a:lnTo>
                    <a:pt x="9905" y="28136"/>
                  </a:lnTo>
                  <a:lnTo>
                    <a:pt x="10125" y="28176"/>
                  </a:lnTo>
                  <a:lnTo>
                    <a:pt x="10345" y="28176"/>
                  </a:lnTo>
                  <a:lnTo>
                    <a:pt x="10564" y="28136"/>
                  </a:lnTo>
                  <a:lnTo>
                    <a:pt x="10784" y="28096"/>
                  </a:lnTo>
                  <a:lnTo>
                    <a:pt x="11004" y="28016"/>
                  </a:lnTo>
                  <a:lnTo>
                    <a:pt x="11223" y="27916"/>
                  </a:lnTo>
                  <a:lnTo>
                    <a:pt x="11443" y="27817"/>
                  </a:lnTo>
                  <a:lnTo>
                    <a:pt x="11643" y="27677"/>
                  </a:lnTo>
                  <a:lnTo>
                    <a:pt x="11862" y="27537"/>
                  </a:lnTo>
                  <a:lnTo>
                    <a:pt x="12042" y="27377"/>
                  </a:lnTo>
                  <a:lnTo>
                    <a:pt x="12242" y="27198"/>
                  </a:lnTo>
                  <a:lnTo>
                    <a:pt x="12421" y="27018"/>
                  </a:lnTo>
                  <a:lnTo>
                    <a:pt x="12581" y="26838"/>
                  </a:lnTo>
                  <a:lnTo>
                    <a:pt x="12741" y="26638"/>
                  </a:lnTo>
                  <a:lnTo>
                    <a:pt x="12861" y="26439"/>
                  </a:lnTo>
                  <a:lnTo>
                    <a:pt x="12861" y="26439"/>
                  </a:lnTo>
                  <a:lnTo>
                    <a:pt x="14538" y="23843"/>
                  </a:lnTo>
                  <a:lnTo>
                    <a:pt x="15357" y="22545"/>
                  </a:lnTo>
                  <a:lnTo>
                    <a:pt x="16155" y="21227"/>
                  </a:lnTo>
                  <a:lnTo>
                    <a:pt x="16934" y="19889"/>
                  </a:lnTo>
                  <a:lnTo>
                    <a:pt x="17673" y="18551"/>
                  </a:lnTo>
                  <a:lnTo>
                    <a:pt x="18392" y="17193"/>
                  </a:lnTo>
                  <a:lnTo>
                    <a:pt x="19091" y="158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47"/>
            <p:cNvSpPr/>
            <p:nvPr/>
          </p:nvSpPr>
          <p:spPr>
            <a:xfrm>
              <a:off x="924875" y="3967025"/>
              <a:ext cx="363950" cy="290575"/>
            </a:xfrm>
            <a:custGeom>
              <a:avLst/>
              <a:gdLst/>
              <a:ahLst/>
              <a:cxnLst/>
              <a:rect l="l" t="t" r="r" b="b"/>
              <a:pathLst>
                <a:path w="14558" h="11623" extrusionOk="0">
                  <a:moveTo>
                    <a:pt x="1678" y="0"/>
                  </a:moveTo>
                  <a:lnTo>
                    <a:pt x="1419" y="440"/>
                  </a:lnTo>
                  <a:lnTo>
                    <a:pt x="1159" y="899"/>
                  </a:lnTo>
                  <a:lnTo>
                    <a:pt x="919" y="1338"/>
                  </a:lnTo>
                  <a:lnTo>
                    <a:pt x="700" y="1797"/>
                  </a:lnTo>
                  <a:lnTo>
                    <a:pt x="500" y="2257"/>
                  </a:lnTo>
                  <a:lnTo>
                    <a:pt x="340" y="2716"/>
                  </a:lnTo>
                  <a:lnTo>
                    <a:pt x="201" y="3155"/>
                  </a:lnTo>
                  <a:lnTo>
                    <a:pt x="101" y="3615"/>
                  </a:lnTo>
                  <a:lnTo>
                    <a:pt x="21" y="4054"/>
                  </a:lnTo>
                  <a:lnTo>
                    <a:pt x="1" y="4513"/>
                  </a:lnTo>
                  <a:lnTo>
                    <a:pt x="21" y="4933"/>
                  </a:lnTo>
                  <a:lnTo>
                    <a:pt x="41" y="5152"/>
                  </a:lnTo>
                  <a:lnTo>
                    <a:pt x="81" y="5372"/>
                  </a:lnTo>
                  <a:lnTo>
                    <a:pt x="141" y="5572"/>
                  </a:lnTo>
                  <a:lnTo>
                    <a:pt x="201" y="5791"/>
                  </a:lnTo>
                  <a:lnTo>
                    <a:pt x="261" y="5991"/>
                  </a:lnTo>
                  <a:lnTo>
                    <a:pt x="360" y="6191"/>
                  </a:lnTo>
                  <a:lnTo>
                    <a:pt x="460" y="6410"/>
                  </a:lnTo>
                  <a:lnTo>
                    <a:pt x="580" y="6590"/>
                  </a:lnTo>
                  <a:lnTo>
                    <a:pt x="700" y="6790"/>
                  </a:lnTo>
                  <a:lnTo>
                    <a:pt x="840" y="6989"/>
                  </a:lnTo>
                  <a:lnTo>
                    <a:pt x="1019" y="7189"/>
                  </a:lnTo>
                  <a:lnTo>
                    <a:pt x="1219" y="7389"/>
                  </a:lnTo>
                  <a:lnTo>
                    <a:pt x="1419" y="7588"/>
                  </a:lnTo>
                  <a:lnTo>
                    <a:pt x="1638" y="7768"/>
                  </a:lnTo>
                  <a:lnTo>
                    <a:pt x="2078" y="8088"/>
                  </a:lnTo>
                  <a:lnTo>
                    <a:pt x="2557" y="8387"/>
                  </a:lnTo>
                  <a:lnTo>
                    <a:pt x="3056" y="8667"/>
                  </a:lnTo>
                  <a:lnTo>
                    <a:pt x="3555" y="8926"/>
                  </a:lnTo>
                  <a:lnTo>
                    <a:pt x="4534" y="9386"/>
                  </a:lnTo>
                  <a:lnTo>
                    <a:pt x="5812" y="9965"/>
                  </a:lnTo>
                  <a:lnTo>
                    <a:pt x="7090" y="10524"/>
                  </a:lnTo>
                  <a:lnTo>
                    <a:pt x="8388" y="11043"/>
                  </a:lnTo>
                  <a:lnTo>
                    <a:pt x="9706" y="11522"/>
                  </a:lnTo>
                  <a:lnTo>
                    <a:pt x="9905" y="11582"/>
                  </a:lnTo>
                  <a:lnTo>
                    <a:pt x="10125" y="11622"/>
                  </a:lnTo>
                  <a:lnTo>
                    <a:pt x="10345" y="11622"/>
                  </a:lnTo>
                  <a:lnTo>
                    <a:pt x="10564" y="11582"/>
                  </a:lnTo>
                  <a:lnTo>
                    <a:pt x="10784" y="11542"/>
                  </a:lnTo>
                  <a:lnTo>
                    <a:pt x="11004" y="11462"/>
                  </a:lnTo>
                  <a:lnTo>
                    <a:pt x="11223" y="11362"/>
                  </a:lnTo>
                  <a:lnTo>
                    <a:pt x="11443" y="11263"/>
                  </a:lnTo>
                  <a:lnTo>
                    <a:pt x="11643" y="11123"/>
                  </a:lnTo>
                  <a:lnTo>
                    <a:pt x="11862" y="10983"/>
                  </a:lnTo>
                  <a:lnTo>
                    <a:pt x="12042" y="10823"/>
                  </a:lnTo>
                  <a:lnTo>
                    <a:pt x="12242" y="10644"/>
                  </a:lnTo>
                  <a:lnTo>
                    <a:pt x="12421" y="10464"/>
                  </a:lnTo>
                  <a:lnTo>
                    <a:pt x="12581" y="10284"/>
                  </a:lnTo>
                  <a:lnTo>
                    <a:pt x="12741" y="10084"/>
                  </a:lnTo>
                  <a:lnTo>
                    <a:pt x="12861" y="9885"/>
                  </a:lnTo>
                  <a:lnTo>
                    <a:pt x="14558" y="7249"/>
                  </a:lnTo>
                  <a:lnTo>
                    <a:pt x="13699" y="6909"/>
                  </a:lnTo>
                  <a:lnTo>
                    <a:pt x="12841" y="6530"/>
                  </a:lnTo>
                  <a:lnTo>
                    <a:pt x="12002" y="6151"/>
                  </a:lnTo>
                  <a:lnTo>
                    <a:pt x="11163" y="5731"/>
                  </a:lnTo>
                  <a:lnTo>
                    <a:pt x="10345" y="5292"/>
                  </a:lnTo>
                  <a:lnTo>
                    <a:pt x="9526" y="4833"/>
                  </a:lnTo>
                  <a:lnTo>
                    <a:pt x="8727" y="4373"/>
                  </a:lnTo>
                  <a:lnTo>
                    <a:pt x="7928" y="3894"/>
                  </a:lnTo>
                  <a:lnTo>
                    <a:pt x="4773" y="1977"/>
                  </a:lnTo>
                  <a:lnTo>
                    <a:pt x="3216" y="999"/>
                  </a:lnTo>
                  <a:lnTo>
                    <a:pt x="2437" y="500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47"/>
            <p:cNvSpPr/>
            <p:nvPr/>
          </p:nvSpPr>
          <p:spPr>
            <a:xfrm>
              <a:off x="924875" y="3967025"/>
              <a:ext cx="363950" cy="290575"/>
            </a:xfrm>
            <a:custGeom>
              <a:avLst/>
              <a:gdLst/>
              <a:ahLst/>
              <a:cxnLst/>
              <a:rect l="l" t="t" r="r" b="b"/>
              <a:pathLst>
                <a:path w="14558" h="11623" fill="none" extrusionOk="0">
                  <a:moveTo>
                    <a:pt x="7928" y="3894"/>
                  </a:moveTo>
                  <a:lnTo>
                    <a:pt x="7928" y="3894"/>
                  </a:lnTo>
                  <a:lnTo>
                    <a:pt x="4773" y="1977"/>
                  </a:lnTo>
                  <a:lnTo>
                    <a:pt x="3216" y="999"/>
                  </a:lnTo>
                  <a:lnTo>
                    <a:pt x="2437" y="500"/>
                  </a:lnTo>
                  <a:lnTo>
                    <a:pt x="1678" y="0"/>
                  </a:lnTo>
                  <a:lnTo>
                    <a:pt x="1678" y="0"/>
                  </a:lnTo>
                  <a:lnTo>
                    <a:pt x="1419" y="440"/>
                  </a:lnTo>
                  <a:lnTo>
                    <a:pt x="1159" y="899"/>
                  </a:lnTo>
                  <a:lnTo>
                    <a:pt x="919" y="1338"/>
                  </a:lnTo>
                  <a:lnTo>
                    <a:pt x="700" y="1797"/>
                  </a:lnTo>
                  <a:lnTo>
                    <a:pt x="500" y="2257"/>
                  </a:lnTo>
                  <a:lnTo>
                    <a:pt x="340" y="2716"/>
                  </a:lnTo>
                  <a:lnTo>
                    <a:pt x="201" y="3155"/>
                  </a:lnTo>
                  <a:lnTo>
                    <a:pt x="101" y="3615"/>
                  </a:lnTo>
                  <a:lnTo>
                    <a:pt x="21" y="4054"/>
                  </a:lnTo>
                  <a:lnTo>
                    <a:pt x="1" y="4513"/>
                  </a:lnTo>
                  <a:lnTo>
                    <a:pt x="21" y="4933"/>
                  </a:lnTo>
                  <a:lnTo>
                    <a:pt x="41" y="5152"/>
                  </a:lnTo>
                  <a:lnTo>
                    <a:pt x="81" y="5372"/>
                  </a:lnTo>
                  <a:lnTo>
                    <a:pt x="141" y="5572"/>
                  </a:lnTo>
                  <a:lnTo>
                    <a:pt x="201" y="5791"/>
                  </a:lnTo>
                  <a:lnTo>
                    <a:pt x="261" y="5991"/>
                  </a:lnTo>
                  <a:lnTo>
                    <a:pt x="360" y="6191"/>
                  </a:lnTo>
                  <a:lnTo>
                    <a:pt x="460" y="6410"/>
                  </a:lnTo>
                  <a:lnTo>
                    <a:pt x="580" y="6590"/>
                  </a:lnTo>
                  <a:lnTo>
                    <a:pt x="700" y="6790"/>
                  </a:lnTo>
                  <a:lnTo>
                    <a:pt x="840" y="6989"/>
                  </a:lnTo>
                  <a:lnTo>
                    <a:pt x="840" y="6989"/>
                  </a:lnTo>
                  <a:lnTo>
                    <a:pt x="1019" y="7189"/>
                  </a:lnTo>
                  <a:lnTo>
                    <a:pt x="1219" y="7389"/>
                  </a:lnTo>
                  <a:lnTo>
                    <a:pt x="1419" y="7588"/>
                  </a:lnTo>
                  <a:lnTo>
                    <a:pt x="1638" y="7768"/>
                  </a:lnTo>
                  <a:lnTo>
                    <a:pt x="2078" y="8088"/>
                  </a:lnTo>
                  <a:lnTo>
                    <a:pt x="2557" y="8387"/>
                  </a:lnTo>
                  <a:lnTo>
                    <a:pt x="3056" y="8667"/>
                  </a:lnTo>
                  <a:lnTo>
                    <a:pt x="3555" y="8926"/>
                  </a:lnTo>
                  <a:lnTo>
                    <a:pt x="4534" y="9386"/>
                  </a:lnTo>
                  <a:lnTo>
                    <a:pt x="4534" y="9386"/>
                  </a:lnTo>
                  <a:lnTo>
                    <a:pt x="5812" y="9965"/>
                  </a:lnTo>
                  <a:lnTo>
                    <a:pt x="7090" y="10524"/>
                  </a:lnTo>
                  <a:lnTo>
                    <a:pt x="8388" y="11043"/>
                  </a:lnTo>
                  <a:lnTo>
                    <a:pt x="9706" y="11522"/>
                  </a:lnTo>
                  <a:lnTo>
                    <a:pt x="9706" y="11522"/>
                  </a:lnTo>
                  <a:lnTo>
                    <a:pt x="9905" y="11582"/>
                  </a:lnTo>
                  <a:lnTo>
                    <a:pt x="10125" y="11622"/>
                  </a:lnTo>
                  <a:lnTo>
                    <a:pt x="10345" y="11622"/>
                  </a:lnTo>
                  <a:lnTo>
                    <a:pt x="10564" y="11582"/>
                  </a:lnTo>
                  <a:lnTo>
                    <a:pt x="10784" y="11542"/>
                  </a:lnTo>
                  <a:lnTo>
                    <a:pt x="11004" y="11462"/>
                  </a:lnTo>
                  <a:lnTo>
                    <a:pt x="11223" y="11362"/>
                  </a:lnTo>
                  <a:lnTo>
                    <a:pt x="11443" y="11263"/>
                  </a:lnTo>
                  <a:lnTo>
                    <a:pt x="11643" y="11123"/>
                  </a:lnTo>
                  <a:lnTo>
                    <a:pt x="11862" y="10983"/>
                  </a:lnTo>
                  <a:lnTo>
                    <a:pt x="12042" y="10823"/>
                  </a:lnTo>
                  <a:lnTo>
                    <a:pt x="12242" y="10644"/>
                  </a:lnTo>
                  <a:lnTo>
                    <a:pt x="12421" y="10464"/>
                  </a:lnTo>
                  <a:lnTo>
                    <a:pt x="12581" y="10284"/>
                  </a:lnTo>
                  <a:lnTo>
                    <a:pt x="12741" y="10084"/>
                  </a:lnTo>
                  <a:lnTo>
                    <a:pt x="12861" y="9885"/>
                  </a:lnTo>
                  <a:lnTo>
                    <a:pt x="12861" y="9885"/>
                  </a:lnTo>
                  <a:lnTo>
                    <a:pt x="14558" y="7249"/>
                  </a:lnTo>
                  <a:lnTo>
                    <a:pt x="14558" y="7249"/>
                  </a:lnTo>
                  <a:lnTo>
                    <a:pt x="13699" y="6909"/>
                  </a:lnTo>
                  <a:lnTo>
                    <a:pt x="12841" y="6530"/>
                  </a:lnTo>
                  <a:lnTo>
                    <a:pt x="12002" y="6151"/>
                  </a:lnTo>
                  <a:lnTo>
                    <a:pt x="11163" y="5731"/>
                  </a:lnTo>
                  <a:lnTo>
                    <a:pt x="10345" y="5292"/>
                  </a:lnTo>
                  <a:lnTo>
                    <a:pt x="9526" y="4833"/>
                  </a:lnTo>
                  <a:lnTo>
                    <a:pt x="8727" y="4373"/>
                  </a:lnTo>
                  <a:lnTo>
                    <a:pt x="7928" y="38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47"/>
            <p:cNvSpPr/>
            <p:nvPr/>
          </p:nvSpPr>
          <p:spPr>
            <a:xfrm>
              <a:off x="1248375" y="3954050"/>
              <a:ext cx="150775" cy="257600"/>
            </a:xfrm>
            <a:custGeom>
              <a:avLst/>
              <a:gdLst/>
              <a:ahLst/>
              <a:cxnLst/>
              <a:rect l="l" t="t" r="r" b="b"/>
              <a:pathLst>
                <a:path w="6031" h="10304" extrusionOk="0">
                  <a:moveTo>
                    <a:pt x="6031" y="0"/>
                  </a:moveTo>
                  <a:lnTo>
                    <a:pt x="5388" y="1305"/>
                  </a:lnTo>
                  <a:lnTo>
                    <a:pt x="5392" y="1298"/>
                  </a:lnTo>
                  <a:lnTo>
                    <a:pt x="6031" y="0"/>
                  </a:lnTo>
                  <a:close/>
                  <a:moveTo>
                    <a:pt x="5388" y="1305"/>
                  </a:moveTo>
                  <a:lnTo>
                    <a:pt x="4693" y="2596"/>
                  </a:lnTo>
                  <a:lnTo>
                    <a:pt x="4184" y="3515"/>
                  </a:lnTo>
                  <a:lnTo>
                    <a:pt x="4673" y="2656"/>
                  </a:lnTo>
                  <a:lnTo>
                    <a:pt x="5372" y="1338"/>
                  </a:lnTo>
                  <a:lnTo>
                    <a:pt x="5388" y="1305"/>
                  </a:lnTo>
                  <a:close/>
                  <a:moveTo>
                    <a:pt x="4184" y="3515"/>
                  </a:moveTo>
                  <a:lnTo>
                    <a:pt x="3934" y="3954"/>
                  </a:lnTo>
                  <a:lnTo>
                    <a:pt x="3175" y="5232"/>
                  </a:lnTo>
                  <a:lnTo>
                    <a:pt x="2517" y="6313"/>
                  </a:lnTo>
                  <a:lnTo>
                    <a:pt x="2517" y="6313"/>
                  </a:lnTo>
                  <a:lnTo>
                    <a:pt x="3235" y="5152"/>
                  </a:lnTo>
                  <a:lnTo>
                    <a:pt x="3974" y="3894"/>
                  </a:lnTo>
                  <a:lnTo>
                    <a:pt x="4184" y="3515"/>
                  </a:lnTo>
                  <a:close/>
                  <a:moveTo>
                    <a:pt x="2517" y="6313"/>
                  </a:moveTo>
                  <a:lnTo>
                    <a:pt x="2457" y="6410"/>
                  </a:lnTo>
                  <a:lnTo>
                    <a:pt x="1678" y="7668"/>
                  </a:lnTo>
                  <a:lnTo>
                    <a:pt x="100" y="10144"/>
                  </a:lnTo>
                  <a:lnTo>
                    <a:pt x="1" y="10304"/>
                  </a:lnTo>
                  <a:lnTo>
                    <a:pt x="1618" y="7788"/>
                  </a:lnTo>
                  <a:lnTo>
                    <a:pt x="2397" y="6510"/>
                  </a:lnTo>
                  <a:lnTo>
                    <a:pt x="2517" y="6313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47"/>
            <p:cNvSpPr/>
            <p:nvPr/>
          </p:nvSpPr>
          <p:spPr>
            <a:xfrm>
              <a:off x="1248375" y="3954050"/>
              <a:ext cx="150775" cy="257600"/>
            </a:xfrm>
            <a:custGeom>
              <a:avLst/>
              <a:gdLst/>
              <a:ahLst/>
              <a:cxnLst/>
              <a:rect l="l" t="t" r="r" b="b"/>
              <a:pathLst>
                <a:path w="6031" h="10304" fill="none" extrusionOk="0">
                  <a:moveTo>
                    <a:pt x="6031" y="0"/>
                  </a:moveTo>
                  <a:lnTo>
                    <a:pt x="6031" y="0"/>
                  </a:lnTo>
                  <a:lnTo>
                    <a:pt x="5392" y="1298"/>
                  </a:lnTo>
                  <a:lnTo>
                    <a:pt x="4693" y="2596"/>
                  </a:lnTo>
                  <a:lnTo>
                    <a:pt x="3974" y="3894"/>
                  </a:lnTo>
                  <a:lnTo>
                    <a:pt x="3235" y="5152"/>
                  </a:lnTo>
                  <a:lnTo>
                    <a:pt x="2457" y="6410"/>
                  </a:lnTo>
                  <a:lnTo>
                    <a:pt x="1678" y="7668"/>
                  </a:lnTo>
                  <a:lnTo>
                    <a:pt x="100" y="10144"/>
                  </a:lnTo>
                  <a:lnTo>
                    <a:pt x="100" y="10144"/>
                  </a:lnTo>
                  <a:lnTo>
                    <a:pt x="1" y="10304"/>
                  </a:lnTo>
                  <a:lnTo>
                    <a:pt x="1" y="10304"/>
                  </a:lnTo>
                  <a:lnTo>
                    <a:pt x="1618" y="7788"/>
                  </a:lnTo>
                  <a:lnTo>
                    <a:pt x="2397" y="6510"/>
                  </a:lnTo>
                  <a:lnTo>
                    <a:pt x="3175" y="5232"/>
                  </a:lnTo>
                  <a:lnTo>
                    <a:pt x="3934" y="3954"/>
                  </a:lnTo>
                  <a:lnTo>
                    <a:pt x="4673" y="2656"/>
                  </a:lnTo>
                  <a:lnTo>
                    <a:pt x="5372" y="1338"/>
                  </a:lnTo>
                  <a:lnTo>
                    <a:pt x="60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47"/>
            <p:cNvSpPr/>
            <p:nvPr/>
          </p:nvSpPr>
          <p:spPr>
            <a:xfrm>
              <a:off x="1088625" y="3577625"/>
              <a:ext cx="398400" cy="630050"/>
            </a:xfrm>
            <a:custGeom>
              <a:avLst/>
              <a:gdLst/>
              <a:ahLst/>
              <a:cxnLst/>
              <a:rect l="l" t="t" r="r" b="b"/>
              <a:pathLst>
                <a:path w="15936" h="25202" extrusionOk="0">
                  <a:moveTo>
                    <a:pt x="14837" y="1"/>
                  </a:moveTo>
                  <a:lnTo>
                    <a:pt x="14737" y="440"/>
                  </a:lnTo>
                  <a:lnTo>
                    <a:pt x="14598" y="879"/>
                  </a:lnTo>
                  <a:lnTo>
                    <a:pt x="14458" y="1319"/>
                  </a:lnTo>
                  <a:lnTo>
                    <a:pt x="14318" y="1758"/>
                  </a:lnTo>
                  <a:lnTo>
                    <a:pt x="13959" y="2597"/>
                  </a:lnTo>
                  <a:lnTo>
                    <a:pt x="13579" y="3455"/>
                  </a:lnTo>
                  <a:lnTo>
                    <a:pt x="13000" y="4673"/>
                  </a:lnTo>
                  <a:lnTo>
                    <a:pt x="12381" y="5892"/>
                  </a:lnTo>
                  <a:lnTo>
                    <a:pt x="12062" y="6491"/>
                  </a:lnTo>
                  <a:lnTo>
                    <a:pt x="11722" y="7070"/>
                  </a:lnTo>
                  <a:lnTo>
                    <a:pt x="11383" y="7669"/>
                  </a:lnTo>
                  <a:lnTo>
                    <a:pt x="11023" y="8228"/>
                  </a:lnTo>
                  <a:lnTo>
                    <a:pt x="10324" y="9306"/>
                  </a:lnTo>
                  <a:lnTo>
                    <a:pt x="9605" y="10365"/>
                  </a:lnTo>
                  <a:lnTo>
                    <a:pt x="8827" y="11443"/>
                  </a:lnTo>
                  <a:lnTo>
                    <a:pt x="8028" y="12481"/>
                  </a:lnTo>
                  <a:lnTo>
                    <a:pt x="7609" y="13000"/>
                  </a:lnTo>
                  <a:lnTo>
                    <a:pt x="7189" y="13500"/>
                  </a:lnTo>
                  <a:lnTo>
                    <a:pt x="6750" y="13999"/>
                  </a:lnTo>
                  <a:lnTo>
                    <a:pt x="6311" y="14478"/>
                  </a:lnTo>
                  <a:lnTo>
                    <a:pt x="5851" y="14937"/>
                  </a:lnTo>
                  <a:lnTo>
                    <a:pt x="5392" y="15377"/>
                  </a:lnTo>
                  <a:lnTo>
                    <a:pt x="4913" y="15816"/>
                  </a:lnTo>
                  <a:lnTo>
                    <a:pt x="4414" y="16215"/>
                  </a:lnTo>
                  <a:lnTo>
                    <a:pt x="3914" y="16595"/>
                  </a:lnTo>
                  <a:lnTo>
                    <a:pt x="3395" y="16974"/>
                  </a:lnTo>
                  <a:lnTo>
                    <a:pt x="2856" y="17314"/>
                  </a:lnTo>
                  <a:lnTo>
                    <a:pt x="2317" y="17633"/>
                  </a:lnTo>
                  <a:lnTo>
                    <a:pt x="1758" y="17933"/>
                  </a:lnTo>
                  <a:lnTo>
                    <a:pt x="1179" y="18192"/>
                  </a:lnTo>
                  <a:lnTo>
                    <a:pt x="600" y="18432"/>
                  </a:lnTo>
                  <a:lnTo>
                    <a:pt x="1" y="18632"/>
                  </a:lnTo>
                  <a:lnTo>
                    <a:pt x="1378" y="19470"/>
                  </a:lnTo>
                  <a:lnTo>
                    <a:pt x="2177" y="19949"/>
                  </a:lnTo>
                  <a:lnTo>
                    <a:pt x="2976" y="20409"/>
                  </a:lnTo>
                  <a:lnTo>
                    <a:pt x="3795" y="20868"/>
                  </a:lnTo>
                  <a:lnTo>
                    <a:pt x="4613" y="21307"/>
                  </a:lnTo>
                  <a:lnTo>
                    <a:pt x="5452" y="21727"/>
                  </a:lnTo>
                  <a:lnTo>
                    <a:pt x="6291" y="22106"/>
                  </a:lnTo>
                  <a:lnTo>
                    <a:pt x="7149" y="22485"/>
                  </a:lnTo>
                  <a:lnTo>
                    <a:pt x="8005" y="22824"/>
                  </a:lnTo>
                  <a:lnTo>
                    <a:pt x="8005" y="22824"/>
                  </a:lnTo>
                  <a:lnTo>
                    <a:pt x="8068" y="22725"/>
                  </a:lnTo>
                  <a:lnTo>
                    <a:pt x="8847" y="21467"/>
                  </a:lnTo>
                  <a:lnTo>
                    <a:pt x="9625" y="20209"/>
                  </a:lnTo>
                  <a:lnTo>
                    <a:pt x="10364" y="18951"/>
                  </a:lnTo>
                  <a:lnTo>
                    <a:pt x="11083" y="17653"/>
                  </a:lnTo>
                  <a:lnTo>
                    <a:pt x="11782" y="16355"/>
                  </a:lnTo>
                  <a:lnTo>
                    <a:pt x="12421" y="15057"/>
                  </a:lnTo>
                  <a:lnTo>
                    <a:pt x="12541" y="14837"/>
                  </a:lnTo>
                  <a:lnTo>
                    <a:pt x="13120" y="13599"/>
                  </a:lnTo>
                  <a:lnTo>
                    <a:pt x="13699" y="12301"/>
                  </a:lnTo>
                  <a:lnTo>
                    <a:pt x="14278" y="10984"/>
                  </a:lnTo>
                  <a:lnTo>
                    <a:pt x="14558" y="10305"/>
                  </a:lnTo>
                  <a:lnTo>
                    <a:pt x="14817" y="9606"/>
                  </a:lnTo>
                  <a:lnTo>
                    <a:pt x="15037" y="8927"/>
                  </a:lnTo>
                  <a:lnTo>
                    <a:pt x="15256" y="8228"/>
                  </a:lnTo>
                  <a:lnTo>
                    <a:pt x="15456" y="7529"/>
                  </a:lnTo>
                  <a:lnTo>
                    <a:pt x="15616" y="6830"/>
                  </a:lnTo>
                  <a:lnTo>
                    <a:pt x="15756" y="6131"/>
                  </a:lnTo>
                  <a:lnTo>
                    <a:pt x="15856" y="5412"/>
                  </a:lnTo>
                  <a:lnTo>
                    <a:pt x="15915" y="4713"/>
                  </a:lnTo>
                  <a:lnTo>
                    <a:pt x="15935" y="4015"/>
                  </a:lnTo>
                  <a:lnTo>
                    <a:pt x="15935" y="3495"/>
                  </a:lnTo>
                  <a:lnTo>
                    <a:pt x="15895" y="2956"/>
                  </a:lnTo>
                  <a:lnTo>
                    <a:pt x="15816" y="2437"/>
                  </a:lnTo>
                  <a:lnTo>
                    <a:pt x="15736" y="1918"/>
                  </a:lnTo>
                  <a:lnTo>
                    <a:pt x="15696" y="1818"/>
                  </a:lnTo>
                  <a:lnTo>
                    <a:pt x="15636" y="1558"/>
                  </a:lnTo>
                  <a:lnTo>
                    <a:pt x="15556" y="1299"/>
                  </a:lnTo>
                  <a:lnTo>
                    <a:pt x="15456" y="1059"/>
                  </a:lnTo>
                  <a:lnTo>
                    <a:pt x="15356" y="820"/>
                  </a:lnTo>
                  <a:lnTo>
                    <a:pt x="15237" y="600"/>
                  </a:lnTo>
                  <a:lnTo>
                    <a:pt x="15117" y="380"/>
                  </a:lnTo>
                  <a:lnTo>
                    <a:pt x="14977" y="181"/>
                  </a:lnTo>
                  <a:lnTo>
                    <a:pt x="14837" y="1"/>
                  </a:lnTo>
                  <a:close/>
                  <a:moveTo>
                    <a:pt x="8005" y="22824"/>
                  </a:moveTo>
                  <a:lnTo>
                    <a:pt x="6490" y="25201"/>
                  </a:lnTo>
                  <a:lnTo>
                    <a:pt x="8008" y="22825"/>
                  </a:lnTo>
                  <a:lnTo>
                    <a:pt x="8005" y="22824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47"/>
            <p:cNvSpPr/>
            <p:nvPr/>
          </p:nvSpPr>
          <p:spPr>
            <a:xfrm>
              <a:off x="944350" y="413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47"/>
            <p:cNvSpPr/>
            <p:nvPr/>
          </p:nvSpPr>
          <p:spPr>
            <a:xfrm>
              <a:off x="1088625" y="3577625"/>
              <a:ext cx="398400" cy="630050"/>
            </a:xfrm>
            <a:custGeom>
              <a:avLst/>
              <a:gdLst/>
              <a:ahLst/>
              <a:cxnLst/>
              <a:rect l="l" t="t" r="r" b="b"/>
              <a:pathLst>
                <a:path w="15936" h="25202" fill="none" extrusionOk="0">
                  <a:moveTo>
                    <a:pt x="14837" y="1"/>
                  </a:moveTo>
                  <a:lnTo>
                    <a:pt x="14837" y="1"/>
                  </a:lnTo>
                  <a:lnTo>
                    <a:pt x="14737" y="440"/>
                  </a:lnTo>
                  <a:lnTo>
                    <a:pt x="14598" y="879"/>
                  </a:lnTo>
                  <a:lnTo>
                    <a:pt x="14458" y="1319"/>
                  </a:lnTo>
                  <a:lnTo>
                    <a:pt x="14318" y="1758"/>
                  </a:lnTo>
                  <a:lnTo>
                    <a:pt x="13959" y="2597"/>
                  </a:lnTo>
                  <a:lnTo>
                    <a:pt x="13579" y="3455"/>
                  </a:lnTo>
                  <a:lnTo>
                    <a:pt x="13579" y="3455"/>
                  </a:lnTo>
                  <a:lnTo>
                    <a:pt x="13000" y="4673"/>
                  </a:lnTo>
                  <a:lnTo>
                    <a:pt x="12381" y="5892"/>
                  </a:lnTo>
                  <a:lnTo>
                    <a:pt x="12062" y="6491"/>
                  </a:lnTo>
                  <a:lnTo>
                    <a:pt x="11722" y="7070"/>
                  </a:lnTo>
                  <a:lnTo>
                    <a:pt x="11383" y="7669"/>
                  </a:lnTo>
                  <a:lnTo>
                    <a:pt x="11023" y="8228"/>
                  </a:lnTo>
                  <a:lnTo>
                    <a:pt x="11023" y="8228"/>
                  </a:lnTo>
                  <a:lnTo>
                    <a:pt x="10324" y="9306"/>
                  </a:lnTo>
                  <a:lnTo>
                    <a:pt x="9605" y="10365"/>
                  </a:lnTo>
                  <a:lnTo>
                    <a:pt x="8827" y="11443"/>
                  </a:lnTo>
                  <a:lnTo>
                    <a:pt x="8028" y="12481"/>
                  </a:lnTo>
                  <a:lnTo>
                    <a:pt x="7609" y="13000"/>
                  </a:lnTo>
                  <a:lnTo>
                    <a:pt x="7189" y="13500"/>
                  </a:lnTo>
                  <a:lnTo>
                    <a:pt x="6750" y="13999"/>
                  </a:lnTo>
                  <a:lnTo>
                    <a:pt x="6311" y="14478"/>
                  </a:lnTo>
                  <a:lnTo>
                    <a:pt x="5851" y="14937"/>
                  </a:lnTo>
                  <a:lnTo>
                    <a:pt x="5392" y="15377"/>
                  </a:lnTo>
                  <a:lnTo>
                    <a:pt x="4913" y="15816"/>
                  </a:lnTo>
                  <a:lnTo>
                    <a:pt x="4414" y="16215"/>
                  </a:lnTo>
                  <a:lnTo>
                    <a:pt x="4414" y="16215"/>
                  </a:lnTo>
                  <a:lnTo>
                    <a:pt x="3914" y="16595"/>
                  </a:lnTo>
                  <a:lnTo>
                    <a:pt x="3395" y="16974"/>
                  </a:lnTo>
                  <a:lnTo>
                    <a:pt x="2856" y="17314"/>
                  </a:lnTo>
                  <a:lnTo>
                    <a:pt x="2317" y="17633"/>
                  </a:lnTo>
                  <a:lnTo>
                    <a:pt x="1758" y="17933"/>
                  </a:lnTo>
                  <a:lnTo>
                    <a:pt x="1179" y="18192"/>
                  </a:lnTo>
                  <a:lnTo>
                    <a:pt x="600" y="18432"/>
                  </a:lnTo>
                  <a:lnTo>
                    <a:pt x="1" y="18632"/>
                  </a:lnTo>
                  <a:lnTo>
                    <a:pt x="1" y="18632"/>
                  </a:lnTo>
                  <a:lnTo>
                    <a:pt x="1378" y="19470"/>
                  </a:lnTo>
                  <a:lnTo>
                    <a:pt x="1378" y="19470"/>
                  </a:lnTo>
                  <a:lnTo>
                    <a:pt x="2177" y="19949"/>
                  </a:lnTo>
                  <a:lnTo>
                    <a:pt x="2976" y="20409"/>
                  </a:lnTo>
                  <a:lnTo>
                    <a:pt x="3795" y="20868"/>
                  </a:lnTo>
                  <a:lnTo>
                    <a:pt x="4613" y="21307"/>
                  </a:lnTo>
                  <a:lnTo>
                    <a:pt x="5452" y="21727"/>
                  </a:lnTo>
                  <a:lnTo>
                    <a:pt x="6291" y="22106"/>
                  </a:lnTo>
                  <a:lnTo>
                    <a:pt x="7149" y="22485"/>
                  </a:lnTo>
                  <a:lnTo>
                    <a:pt x="8008" y="22825"/>
                  </a:lnTo>
                  <a:lnTo>
                    <a:pt x="8008" y="22825"/>
                  </a:lnTo>
                  <a:lnTo>
                    <a:pt x="6490" y="25201"/>
                  </a:lnTo>
                  <a:lnTo>
                    <a:pt x="6490" y="25201"/>
                  </a:lnTo>
                  <a:lnTo>
                    <a:pt x="8068" y="22725"/>
                  </a:lnTo>
                  <a:lnTo>
                    <a:pt x="8847" y="21467"/>
                  </a:lnTo>
                  <a:lnTo>
                    <a:pt x="9625" y="20209"/>
                  </a:lnTo>
                  <a:lnTo>
                    <a:pt x="10364" y="18951"/>
                  </a:lnTo>
                  <a:lnTo>
                    <a:pt x="11083" y="17653"/>
                  </a:lnTo>
                  <a:lnTo>
                    <a:pt x="11782" y="16355"/>
                  </a:lnTo>
                  <a:lnTo>
                    <a:pt x="12421" y="15057"/>
                  </a:lnTo>
                  <a:lnTo>
                    <a:pt x="12421" y="15057"/>
                  </a:lnTo>
                  <a:lnTo>
                    <a:pt x="12541" y="14837"/>
                  </a:lnTo>
                  <a:lnTo>
                    <a:pt x="12541" y="14837"/>
                  </a:lnTo>
                  <a:lnTo>
                    <a:pt x="13120" y="13599"/>
                  </a:lnTo>
                  <a:lnTo>
                    <a:pt x="13699" y="12301"/>
                  </a:lnTo>
                  <a:lnTo>
                    <a:pt x="14278" y="10984"/>
                  </a:lnTo>
                  <a:lnTo>
                    <a:pt x="14558" y="10305"/>
                  </a:lnTo>
                  <a:lnTo>
                    <a:pt x="14817" y="9606"/>
                  </a:lnTo>
                  <a:lnTo>
                    <a:pt x="15037" y="8927"/>
                  </a:lnTo>
                  <a:lnTo>
                    <a:pt x="15256" y="8228"/>
                  </a:lnTo>
                  <a:lnTo>
                    <a:pt x="15456" y="7529"/>
                  </a:lnTo>
                  <a:lnTo>
                    <a:pt x="15616" y="6830"/>
                  </a:lnTo>
                  <a:lnTo>
                    <a:pt x="15756" y="6131"/>
                  </a:lnTo>
                  <a:lnTo>
                    <a:pt x="15856" y="5412"/>
                  </a:lnTo>
                  <a:lnTo>
                    <a:pt x="15915" y="4713"/>
                  </a:lnTo>
                  <a:lnTo>
                    <a:pt x="15935" y="4015"/>
                  </a:lnTo>
                  <a:lnTo>
                    <a:pt x="15935" y="4015"/>
                  </a:lnTo>
                  <a:lnTo>
                    <a:pt x="15935" y="3495"/>
                  </a:lnTo>
                  <a:lnTo>
                    <a:pt x="15895" y="2956"/>
                  </a:lnTo>
                  <a:lnTo>
                    <a:pt x="15816" y="2437"/>
                  </a:lnTo>
                  <a:lnTo>
                    <a:pt x="15736" y="1918"/>
                  </a:lnTo>
                  <a:lnTo>
                    <a:pt x="15736" y="1918"/>
                  </a:lnTo>
                  <a:lnTo>
                    <a:pt x="15696" y="1818"/>
                  </a:lnTo>
                  <a:lnTo>
                    <a:pt x="15696" y="1818"/>
                  </a:lnTo>
                  <a:lnTo>
                    <a:pt x="15636" y="1558"/>
                  </a:lnTo>
                  <a:lnTo>
                    <a:pt x="15556" y="1299"/>
                  </a:lnTo>
                  <a:lnTo>
                    <a:pt x="15456" y="1059"/>
                  </a:lnTo>
                  <a:lnTo>
                    <a:pt x="15356" y="820"/>
                  </a:lnTo>
                  <a:lnTo>
                    <a:pt x="15237" y="600"/>
                  </a:lnTo>
                  <a:lnTo>
                    <a:pt x="15117" y="380"/>
                  </a:lnTo>
                  <a:lnTo>
                    <a:pt x="14977" y="181"/>
                  </a:lnTo>
                  <a:lnTo>
                    <a:pt x="1483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47"/>
            <p:cNvSpPr/>
            <p:nvPr/>
          </p:nvSpPr>
          <p:spPr>
            <a:xfrm>
              <a:off x="944350" y="41392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1" y="2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47"/>
            <p:cNvSpPr/>
            <p:nvPr/>
          </p:nvSpPr>
          <p:spPr>
            <a:xfrm>
              <a:off x="944350" y="413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47"/>
            <p:cNvSpPr/>
            <p:nvPr/>
          </p:nvSpPr>
          <p:spPr>
            <a:xfrm>
              <a:off x="944350" y="41392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47"/>
            <p:cNvSpPr/>
            <p:nvPr/>
          </p:nvSpPr>
          <p:spPr>
            <a:xfrm>
              <a:off x="944350" y="41397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47"/>
            <p:cNvSpPr/>
            <p:nvPr/>
          </p:nvSpPr>
          <p:spPr>
            <a:xfrm>
              <a:off x="944350" y="413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47"/>
            <p:cNvSpPr/>
            <p:nvPr/>
          </p:nvSpPr>
          <p:spPr>
            <a:xfrm>
              <a:off x="944850" y="41402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47"/>
            <p:cNvSpPr/>
            <p:nvPr/>
          </p:nvSpPr>
          <p:spPr>
            <a:xfrm>
              <a:off x="944850" y="41402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47"/>
            <p:cNvSpPr/>
            <p:nvPr/>
          </p:nvSpPr>
          <p:spPr>
            <a:xfrm>
              <a:off x="1246375" y="4212625"/>
              <a:ext cx="1025" cy="1525"/>
            </a:xfrm>
            <a:custGeom>
              <a:avLst/>
              <a:gdLst/>
              <a:ahLst/>
              <a:cxnLst/>
              <a:rect l="l" t="t" r="r" b="b"/>
              <a:pathLst>
                <a:path w="41" h="61" extrusionOk="0">
                  <a:moveTo>
                    <a:pt x="41" y="1"/>
                  </a:moveTo>
                  <a:lnTo>
                    <a:pt x="41" y="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47"/>
            <p:cNvSpPr/>
            <p:nvPr/>
          </p:nvSpPr>
          <p:spPr>
            <a:xfrm>
              <a:off x="1246375" y="4212625"/>
              <a:ext cx="1025" cy="1525"/>
            </a:xfrm>
            <a:custGeom>
              <a:avLst/>
              <a:gdLst/>
              <a:ahLst/>
              <a:cxnLst/>
              <a:rect l="l" t="t" r="r" b="b"/>
              <a:pathLst>
                <a:path w="41" h="6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47"/>
            <p:cNvSpPr/>
            <p:nvPr/>
          </p:nvSpPr>
          <p:spPr>
            <a:xfrm>
              <a:off x="924875" y="4038900"/>
              <a:ext cx="363950" cy="218700"/>
            </a:xfrm>
            <a:custGeom>
              <a:avLst/>
              <a:gdLst/>
              <a:ahLst/>
              <a:cxnLst/>
              <a:rect l="l" t="t" r="r" b="b"/>
              <a:pathLst>
                <a:path w="14558" h="8748" extrusionOk="0">
                  <a:moveTo>
                    <a:pt x="280" y="1"/>
                  </a:moveTo>
                  <a:lnTo>
                    <a:pt x="141" y="540"/>
                  </a:lnTo>
                  <a:lnTo>
                    <a:pt x="81" y="800"/>
                  </a:lnTo>
                  <a:lnTo>
                    <a:pt x="41" y="1059"/>
                  </a:lnTo>
                  <a:lnTo>
                    <a:pt x="21" y="1319"/>
                  </a:lnTo>
                  <a:lnTo>
                    <a:pt x="1" y="1578"/>
                  </a:lnTo>
                  <a:lnTo>
                    <a:pt x="1" y="1838"/>
                  </a:lnTo>
                  <a:lnTo>
                    <a:pt x="21" y="2097"/>
                  </a:lnTo>
                  <a:lnTo>
                    <a:pt x="61" y="2357"/>
                  </a:lnTo>
                  <a:lnTo>
                    <a:pt x="101" y="2597"/>
                  </a:lnTo>
                  <a:lnTo>
                    <a:pt x="161" y="2836"/>
                  </a:lnTo>
                  <a:lnTo>
                    <a:pt x="261" y="3076"/>
                  </a:lnTo>
                  <a:lnTo>
                    <a:pt x="360" y="3316"/>
                  </a:lnTo>
                  <a:lnTo>
                    <a:pt x="480" y="3555"/>
                  </a:lnTo>
                  <a:lnTo>
                    <a:pt x="620" y="3795"/>
                  </a:lnTo>
                  <a:lnTo>
                    <a:pt x="780" y="4014"/>
                  </a:lnTo>
                  <a:lnTo>
                    <a:pt x="780" y="4034"/>
                  </a:lnTo>
                  <a:lnTo>
                    <a:pt x="800" y="4054"/>
                  </a:lnTo>
                  <a:lnTo>
                    <a:pt x="820" y="4054"/>
                  </a:lnTo>
                  <a:lnTo>
                    <a:pt x="820" y="4074"/>
                  </a:lnTo>
                  <a:lnTo>
                    <a:pt x="840" y="4094"/>
                  </a:lnTo>
                  <a:lnTo>
                    <a:pt x="840" y="4114"/>
                  </a:lnTo>
                  <a:lnTo>
                    <a:pt x="1019" y="4314"/>
                  </a:lnTo>
                  <a:lnTo>
                    <a:pt x="1219" y="4514"/>
                  </a:lnTo>
                  <a:lnTo>
                    <a:pt x="1419" y="4713"/>
                  </a:lnTo>
                  <a:lnTo>
                    <a:pt x="1638" y="4893"/>
                  </a:lnTo>
                  <a:lnTo>
                    <a:pt x="2078" y="5213"/>
                  </a:lnTo>
                  <a:lnTo>
                    <a:pt x="2557" y="5512"/>
                  </a:lnTo>
                  <a:lnTo>
                    <a:pt x="3056" y="5792"/>
                  </a:lnTo>
                  <a:lnTo>
                    <a:pt x="3555" y="6051"/>
                  </a:lnTo>
                  <a:lnTo>
                    <a:pt x="4534" y="6511"/>
                  </a:lnTo>
                  <a:lnTo>
                    <a:pt x="5812" y="7090"/>
                  </a:lnTo>
                  <a:lnTo>
                    <a:pt x="7090" y="7649"/>
                  </a:lnTo>
                  <a:lnTo>
                    <a:pt x="8388" y="8168"/>
                  </a:lnTo>
                  <a:lnTo>
                    <a:pt x="9706" y="8647"/>
                  </a:lnTo>
                  <a:lnTo>
                    <a:pt x="9825" y="8687"/>
                  </a:lnTo>
                  <a:lnTo>
                    <a:pt x="9965" y="8727"/>
                  </a:lnTo>
                  <a:lnTo>
                    <a:pt x="10225" y="8747"/>
                  </a:lnTo>
                  <a:lnTo>
                    <a:pt x="10424" y="8727"/>
                  </a:lnTo>
                  <a:lnTo>
                    <a:pt x="10604" y="8707"/>
                  </a:lnTo>
                  <a:lnTo>
                    <a:pt x="10784" y="8667"/>
                  </a:lnTo>
                  <a:lnTo>
                    <a:pt x="10984" y="8607"/>
                  </a:lnTo>
                  <a:lnTo>
                    <a:pt x="11163" y="8527"/>
                  </a:lnTo>
                  <a:lnTo>
                    <a:pt x="11343" y="8428"/>
                  </a:lnTo>
                  <a:lnTo>
                    <a:pt x="11523" y="8328"/>
                  </a:lnTo>
                  <a:lnTo>
                    <a:pt x="11702" y="8208"/>
                  </a:lnTo>
                  <a:lnTo>
                    <a:pt x="12042" y="7948"/>
                  </a:lnTo>
                  <a:lnTo>
                    <a:pt x="12341" y="7649"/>
                  </a:lnTo>
                  <a:lnTo>
                    <a:pt x="12621" y="7349"/>
                  </a:lnTo>
                  <a:lnTo>
                    <a:pt x="12861" y="7010"/>
                  </a:lnTo>
                  <a:lnTo>
                    <a:pt x="12901" y="6950"/>
                  </a:lnTo>
                  <a:lnTo>
                    <a:pt x="12941" y="6910"/>
                  </a:lnTo>
                  <a:lnTo>
                    <a:pt x="13040" y="6750"/>
                  </a:lnTo>
                  <a:lnTo>
                    <a:pt x="14558" y="4374"/>
                  </a:lnTo>
                  <a:lnTo>
                    <a:pt x="13699" y="4034"/>
                  </a:lnTo>
                  <a:lnTo>
                    <a:pt x="12841" y="3655"/>
                  </a:lnTo>
                  <a:lnTo>
                    <a:pt x="12002" y="3276"/>
                  </a:lnTo>
                  <a:lnTo>
                    <a:pt x="11163" y="2856"/>
                  </a:lnTo>
                  <a:lnTo>
                    <a:pt x="10345" y="2417"/>
                  </a:lnTo>
                  <a:lnTo>
                    <a:pt x="9526" y="1958"/>
                  </a:lnTo>
                  <a:lnTo>
                    <a:pt x="8727" y="1498"/>
                  </a:lnTo>
                  <a:lnTo>
                    <a:pt x="7928" y="1019"/>
                  </a:lnTo>
                  <a:lnTo>
                    <a:pt x="6551" y="181"/>
                  </a:lnTo>
                  <a:lnTo>
                    <a:pt x="6191" y="280"/>
                  </a:lnTo>
                  <a:lnTo>
                    <a:pt x="5832" y="380"/>
                  </a:lnTo>
                  <a:lnTo>
                    <a:pt x="5452" y="460"/>
                  </a:lnTo>
                  <a:lnTo>
                    <a:pt x="5093" y="520"/>
                  </a:lnTo>
                  <a:lnTo>
                    <a:pt x="4713" y="580"/>
                  </a:lnTo>
                  <a:lnTo>
                    <a:pt x="4334" y="620"/>
                  </a:lnTo>
                  <a:lnTo>
                    <a:pt x="3955" y="640"/>
                  </a:lnTo>
                  <a:lnTo>
                    <a:pt x="3136" y="640"/>
                  </a:lnTo>
                  <a:lnTo>
                    <a:pt x="2697" y="600"/>
                  </a:lnTo>
                  <a:lnTo>
                    <a:pt x="2257" y="540"/>
                  </a:lnTo>
                  <a:lnTo>
                    <a:pt x="1818" y="480"/>
                  </a:lnTo>
                  <a:lnTo>
                    <a:pt x="1399" y="380"/>
                  </a:lnTo>
                  <a:lnTo>
                    <a:pt x="1019" y="280"/>
                  </a:lnTo>
                  <a:lnTo>
                    <a:pt x="640" y="161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7"/>
            <p:cNvSpPr/>
            <p:nvPr/>
          </p:nvSpPr>
          <p:spPr>
            <a:xfrm>
              <a:off x="924875" y="4038900"/>
              <a:ext cx="363950" cy="218700"/>
            </a:xfrm>
            <a:custGeom>
              <a:avLst/>
              <a:gdLst/>
              <a:ahLst/>
              <a:cxnLst/>
              <a:rect l="l" t="t" r="r" b="b"/>
              <a:pathLst>
                <a:path w="14558" h="8748" fill="none" extrusionOk="0">
                  <a:moveTo>
                    <a:pt x="280" y="1"/>
                  </a:moveTo>
                  <a:lnTo>
                    <a:pt x="280" y="1"/>
                  </a:lnTo>
                  <a:lnTo>
                    <a:pt x="141" y="540"/>
                  </a:lnTo>
                  <a:lnTo>
                    <a:pt x="81" y="800"/>
                  </a:lnTo>
                  <a:lnTo>
                    <a:pt x="41" y="1059"/>
                  </a:lnTo>
                  <a:lnTo>
                    <a:pt x="21" y="1319"/>
                  </a:lnTo>
                  <a:lnTo>
                    <a:pt x="1" y="1578"/>
                  </a:lnTo>
                  <a:lnTo>
                    <a:pt x="1" y="1838"/>
                  </a:lnTo>
                  <a:lnTo>
                    <a:pt x="21" y="2097"/>
                  </a:lnTo>
                  <a:lnTo>
                    <a:pt x="61" y="2357"/>
                  </a:lnTo>
                  <a:lnTo>
                    <a:pt x="101" y="2597"/>
                  </a:lnTo>
                  <a:lnTo>
                    <a:pt x="161" y="2836"/>
                  </a:lnTo>
                  <a:lnTo>
                    <a:pt x="261" y="3076"/>
                  </a:lnTo>
                  <a:lnTo>
                    <a:pt x="360" y="3316"/>
                  </a:lnTo>
                  <a:lnTo>
                    <a:pt x="480" y="3555"/>
                  </a:lnTo>
                  <a:lnTo>
                    <a:pt x="620" y="3795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20" y="4054"/>
                  </a:lnTo>
                  <a:lnTo>
                    <a:pt x="820" y="405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114"/>
                  </a:lnTo>
                  <a:lnTo>
                    <a:pt x="840" y="4114"/>
                  </a:lnTo>
                  <a:lnTo>
                    <a:pt x="1019" y="4314"/>
                  </a:lnTo>
                  <a:lnTo>
                    <a:pt x="1219" y="4514"/>
                  </a:lnTo>
                  <a:lnTo>
                    <a:pt x="1419" y="4713"/>
                  </a:lnTo>
                  <a:lnTo>
                    <a:pt x="1638" y="4893"/>
                  </a:lnTo>
                  <a:lnTo>
                    <a:pt x="2078" y="5213"/>
                  </a:lnTo>
                  <a:lnTo>
                    <a:pt x="2557" y="5512"/>
                  </a:lnTo>
                  <a:lnTo>
                    <a:pt x="3056" y="5792"/>
                  </a:lnTo>
                  <a:lnTo>
                    <a:pt x="3555" y="6051"/>
                  </a:lnTo>
                  <a:lnTo>
                    <a:pt x="4534" y="6511"/>
                  </a:lnTo>
                  <a:lnTo>
                    <a:pt x="4534" y="6511"/>
                  </a:lnTo>
                  <a:lnTo>
                    <a:pt x="5812" y="7090"/>
                  </a:lnTo>
                  <a:lnTo>
                    <a:pt x="7090" y="7649"/>
                  </a:lnTo>
                  <a:lnTo>
                    <a:pt x="8388" y="8168"/>
                  </a:lnTo>
                  <a:lnTo>
                    <a:pt x="9706" y="8647"/>
                  </a:lnTo>
                  <a:lnTo>
                    <a:pt x="9706" y="8647"/>
                  </a:lnTo>
                  <a:lnTo>
                    <a:pt x="9825" y="8687"/>
                  </a:lnTo>
                  <a:lnTo>
                    <a:pt x="9965" y="8727"/>
                  </a:lnTo>
                  <a:lnTo>
                    <a:pt x="10225" y="8747"/>
                  </a:lnTo>
                  <a:lnTo>
                    <a:pt x="10225" y="8747"/>
                  </a:lnTo>
                  <a:lnTo>
                    <a:pt x="10424" y="8727"/>
                  </a:lnTo>
                  <a:lnTo>
                    <a:pt x="10604" y="8707"/>
                  </a:lnTo>
                  <a:lnTo>
                    <a:pt x="10784" y="8667"/>
                  </a:lnTo>
                  <a:lnTo>
                    <a:pt x="10984" y="8607"/>
                  </a:lnTo>
                  <a:lnTo>
                    <a:pt x="11163" y="8527"/>
                  </a:lnTo>
                  <a:lnTo>
                    <a:pt x="11343" y="8428"/>
                  </a:lnTo>
                  <a:lnTo>
                    <a:pt x="11523" y="8328"/>
                  </a:lnTo>
                  <a:lnTo>
                    <a:pt x="11702" y="8208"/>
                  </a:lnTo>
                  <a:lnTo>
                    <a:pt x="12042" y="7948"/>
                  </a:lnTo>
                  <a:lnTo>
                    <a:pt x="12341" y="7649"/>
                  </a:lnTo>
                  <a:lnTo>
                    <a:pt x="12621" y="7349"/>
                  </a:lnTo>
                  <a:lnTo>
                    <a:pt x="12861" y="7010"/>
                  </a:lnTo>
                  <a:lnTo>
                    <a:pt x="12861" y="7010"/>
                  </a:lnTo>
                  <a:lnTo>
                    <a:pt x="12861" y="7010"/>
                  </a:lnTo>
                  <a:lnTo>
                    <a:pt x="12901" y="6950"/>
                  </a:lnTo>
                  <a:lnTo>
                    <a:pt x="12901" y="6950"/>
                  </a:lnTo>
                  <a:lnTo>
                    <a:pt x="12941" y="6910"/>
                  </a:lnTo>
                  <a:lnTo>
                    <a:pt x="12941" y="6910"/>
                  </a:lnTo>
                  <a:lnTo>
                    <a:pt x="13040" y="6750"/>
                  </a:lnTo>
                  <a:lnTo>
                    <a:pt x="13040" y="6750"/>
                  </a:lnTo>
                  <a:lnTo>
                    <a:pt x="14558" y="4374"/>
                  </a:lnTo>
                  <a:lnTo>
                    <a:pt x="14558" y="4374"/>
                  </a:lnTo>
                  <a:lnTo>
                    <a:pt x="13699" y="4034"/>
                  </a:lnTo>
                  <a:lnTo>
                    <a:pt x="12841" y="3655"/>
                  </a:lnTo>
                  <a:lnTo>
                    <a:pt x="12002" y="3276"/>
                  </a:lnTo>
                  <a:lnTo>
                    <a:pt x="11163" y="2856"/>
                  </a:lnTo>
                  <a:lnTo>
                    <a:pt x="10345" y="2417"/>
                  </a:lnTo>
                  <a:lnTo>
                    <a:pt x="9526" y="1958"/>
                  </a:lnTo>
                  <a:lnTo>
                    <a:pt x="8727" y="1498"/>
                  </a:lnTo>
                  <a:lnTo>
                    <a:pt x="7928" y="1019"/>
                  </a:lnTo>
                  <a:lnTo>
                    <a:pt x="7928" y="1019"/>
                  </a:lnTo>
                  <a:lnTo>
                    <a:pt x="6551" y="181"/>
                  </a:lnTo>
                  <a:lnTo>
                    <a:pt x="6551" y="181"/>
                  </a:lnTo>
                  <a:lnTo>
                    <a:pt x="6191" y="280"/>
                  </a:lnTo>
                  <a:lnTo>
                    <a:pt x="5832" y="380"/>
                  </a:lnTo>
                  <a:lnTo>
                    <a:pt x="5452" y="460"/>
                  </a:lnTo>
                  <a:lnTo>
                    <a:pt x="5093" y="520"/>
                  </a:lnTo>
                  <a:lnTo>
                    <a:pt x="4713" y="580"/>
                  </a:lnTo>
                  <a:lnTo>
                    <a:pt x="4334" y="620"/>
                  </a:lnTo>
                  <a:lnTo>
                    <a:pt x="3955" y="640"/>
                  </a:lnTo>
                  <a:lnTo>
                    <a:pt x="3575" y="640"/>
                  </a:lnTo>
                  <a:lnTo>
                    <a:pt x="3575" y="640"/>
                  </a:lnTo>
                  <a:lnTo>
                    <a:pt x="3136" y="640"/>
                  </a:lnTo>
                  <a:lnTo>
                    <a:pt x="2697" y="600"/>
                  </a:lnTo>
                  <a:lnTo>
                    <a:pt x="2257" y="540"/>
                  </a:lnTo>
                  <a:lnTo>
                    <a:pt x="1818" y="480"/>
                  </a:lnTo>
                  <a:lnTo>
                    <a:pt x="1818" y="480"/>
                  </a:lnTo>
                  <a:lnTo>
                    <a:pt x="1399" y="380"/>
                  </a:lnTo>
                  <a:lnTo>
                    <a:pt x="1019" y="280"/>
                  </a:lnTo>
                  <a:lnTo>
                    <a:pt x="640" y="161"/>
                  </a:lnTo>
                  <a:lnTo>
                    <a:pt x="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47"/>
            <p:cNvSpPr/>
            <p:nvPr/>
          </p:nvSpPr>
          <p:spPr>
            <a:xfrm>
              <a:off x="1195950" y="3678475"/>
              <a:ext cx="27000" cy="22000"/>
            </a:xfrm>
            <a:custGeom>
              <a:avLst/>
              <a:gdLst/>
              <a:ahLst/>
              <a:cxnLst/>
              <a:rect l="l" t="t" r="r" b="b"/>
              <a:pathLst>
                <a:path w="1080" h="880" extrusionOk="0">
                  <a:moveTo>
                    <a:pt x="141" y="0"/>
                  </a:moveTo>
                  <a:lnTo>
                    <a:pt x="81" y="20"/>
                  </a:lnTo>
                  <a:lnTo>
                    <a:pt x="41" y="40"/>
                  </a:lnTo>
                  <a:lnTo>
                    <a:pt x="1" y="100"/>
                  </a:lnTo>
                  <a:lnTo>
                    <a:pt x="1" y="140"/>
                  </a:lnTo>
                  <a:lnTo>
                    <a:pt x="1" y="200"/>
                  </a:lnTo>
                  <a:lnTo>
                    <a:pt x="41" y="240"/>
                  </a:lnTo>
                  <a:lnTo>
                    <a:pt x="240" y="420"/>
                  </a:lnTo>
                  <a:lnTo>
                    <a:pt x="440" y="600"/>
                  </a:lnTo>
                  <a:lnTo>
                    <a:pt x="640" y="739"/>
                  </a:lnTo>
                  <a:lnTo>
                    <a:pt x="780" y="819"/>
                  </a:lnTo>
                  <a:lnTo>
                    <a:pt x="839" y="859"/>
                  </a:lnTo>
                  <a:lnTo>
                    <a:pt x="919" y="879"/>
                  </a:lnTo>
                  <a:lnTo>
                    <a:pt x="999" y="839"/>
                  </a:lnTo>
                  <a:lnTo>
                    <a:pt x="1039" y="799"/>
                  </a:lnTo>
                  <a:lnTo>
                    <a:pt x="1079" y="719"/>
                  </a:lnTo>
                  <a:lnTo>
                    <a:pt x="1059" y="679"/>
                  </a:lnTo>
                  <a:lnTo>
                    <a:pt x="1059" y="639"/>
                  </a:lnTo>
                  <a:lnTo>
                    <a:pt x="999" y="580"/>
                  </a:lnTo>
                  <a:lnTo>
                    <a:pt x="939" y="540"/>
                  </a:lnTo>
                  <a:lnTo>
                    <a:pt x="800" y="460"/>
                  </a:lnTo>
                  <a:lnTo>
                    <a:pt x="600" y="340"/>
                  </a:lnTo>
                  <a:lnTo>
                    <a:pt x="420" y="200"/>
                  </a:lnTo>
                  <a:lnTo>
                    <a:pt x="240" y="40"/>
                  </a:lnTo>
                  <a:lnTo>
                    <a:pt x="200" y="2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47"/>
            <p:cNvSpPr/>
            <p:nvPr/>
          </p:nvSpPr>
          <p:spPr>
            <a:xfrm>
              <a:off x="1234900" y="3642025"/>
              <a:ext cx="26975" cy="20500"/>
            </a:xfrm>
            <a:custGeom>
              <a:avLst/>
              <a:gdLst/>
              <a:ahLst/>
              <a:cxnLst/>
              <a:rect l="l" t="t" r="r" b="b"/>
              <a:pathLst>
                <a:path w="1079" h="820" extrusionOk="0">
                  <a:moveTo>
                    <a:pt x="80" y="1"/>
                  </a:moveTo>
                  <a:lnTo>
                    <a:pt x="40" y="41"/>
                  </a:lnTo>
                  <a:lnTo>
                    <a:pt x="0" y="81"/>
                  </a:lnTo>
                  <a:lnTo>
                    <a:pt x="0" y="141"/>
                  </a:lnTo>
                  <a:lnTo>
                    <a:pt x="20" y="181"/>
                  </a:lnTo>
                  <a:lnTo>
                    <a:pt x="40" y="220"/>
                  </a:lnTo>
                  <a:lnTo>
                    <a:pt x="260" y="400"/>
                  </a:lnTo>
                  <a:lnTo>
                    <a:pt x="440" y="540"/>
                  </a:lnTo>
                  <a:lnTo>
                    <a:pt x="639" y="680"/>
                  </a:lnTo>
                  <a:lnTo>
                    <a:pt x="739" y="760"/>
                  </a:lnTo>
                  <a:lnTo>
                    <a:pt x="759" y="760"/>
                  </a:lnTo>
                  <a:lnTo>
                    <a:pt x="779" y="780"/>
                  </a:lnTo>
                  <a:lnTo>
                    <a:pt x="839" y="819"/>
                  </a:lnTo>
                  <a:lnTo>
                    <a:pt x="899" y="819"/>
                  </a:lnTo>
                  <a:lnTo>
                    <a:pt x="979" y="800"/>
                  </a:lnTo>
                  <a:lnTo>
                    <a:pt x="1039" y="760"/>
                  </a:lnTo>
                  <a:lnTo>
                    <a:pt x="1079" y="680"/>
                  </a:lnTo>
                  <a:lnTo>
                    <a:pt x="1059" y="620"/>
                  </a:lnTo>
                  <a:lnTo>
                    <a:pt x="1039" y="540"/>
                  </a:lnTo>
                  <a:lnTo>
                    <a:pt x="979" y="480"/>
                  </a:lnTo>
                  <a:lnTo>
                    <a:pt x="839" y="380"/>
                  </a:lnTo>
                  <a:lnTo>
                    <a:pt x="639" y="240"/>
                  </a:lnTo>
                  <a:lnTo>
                    <a:pt x="440" y="121"/>
                  </a:lnTo>
                  <a:lnTo>
                    <a:pt x="340" y="6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47"/>
            <p:cNvSpPr/>
            <p:nvPr/>
          </p:nvSpPr>
          <p:spPr>
            <a:xfrm>
              <a:off x="1262850" y="3620075"/>
              <a:ext cx="22000" cy="22975"/>
            </a:xfrm>
            <a:custGeom>
              <a:avLst/>
              <a:gdLst/>
              <a:ahLst/>
              <a:cxnLst/>
              <a:rect l="l" t="t" r="r" b="b"/>
              <a:pathLst>
                <a:path w="880" h="919" extrusionOk="0">
                  <a:moveTo>
                    <a:pt x="120" y="0"/>
                  </a:moveTo>
                  <a:lnTo>
                    <a:pt x="60" y="40"/>
                  </a:lnTo>
                  <a:lnTo>
                    <a:pt x="1" y="100"/>
                  </a:lnTo>
                  <a:lnTo>
                    <a:pt x="1" y="120"/>
                  </a:lnTo>
                  <a:lnTo>
                    <a:pt x="1" y="160"/>
                  </a:lnTo>
                  <a:lnTo>
                    <a:pt x="60" y="280"/>
                  </a:lnTo>
                  <a:lnTo>
                    <a:pt x="120" y="380"/>
                  </a:lnTo>
                  <a:lnTo>
                    <a:pt x="280" y="559"/>
                  </a:lnTo>
                  <a:lnTo>
                    <a:pt x="440" y="739"/>
                  </a:lnTo>
                  <a:lnTo>
                    <a:pt x="520" y="819"/>
                  </a:lnTo>
                  <a:lnTo>
                    <a:pt x="620" y="899"/>
                  </a:lnTo>
                  <a:lnTo>
                    <a:pt x="680" y="919"/>
                  </a:lnTo>
                  <a:lnTo>
                    <a:pt x="779" y="919"/>
                  </a:lnTo>
                  <a:lnTo>
                    <a:pt x="819" y="879"/>
                  </a:lnTo>
                  <a:lnTo>
                    <a:pt x="859" y="839"/>
                  </a:lnTo>
                  <a:lnTo>
                    <a:pt x="879" y="779"/>
                  </a:lnTo>
                  <a:lnTo>
                    <a:pt x="879" y="739"/>
                  </a:lnTo>
                  <a:lnTo>
                    <a:pt x="859" y="679"/>
                  </a:lnTo>
                  <a:lnTo>
                    <a:pt x="779" y="579"/>
                  </a:lnTo>
                  <a:lnTo>
                    <a:pt x="699" y="479"/>
                  </a:lnTo>
                  <a:lnTo>
                    <a:pt x="540" y="320"/>
                  </a:lnTo>
                  <a:lnTo>
                    <a:pt x="400" y="180"/>
                  </a:lnTo>
                  <a:lnTo>
                    <a:pt x="300" y="100"/>
                  </a:lnTo>
                  <a:lnTo>
                    <a:pt x="180" y="2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47"/>
            <p:cNvSpPr/>
            <p:nvPr/>
          </p:nvSpPr>
          <p:spPr>
            <a:xfrm>
              <a:off x="1300300" y="3594600"/>
              <a:ext cx="19975" cy="21000"/>
            </a:xfrm>
            <a:custGeom>
              <a:avLst/>
              <a:gdLst/>
              <a:ahLst/>
              <a:cxnLst/>
              <a:rect l="l" t="t" r="r" b="b"/>
              <a:pathLst>
                <a:path w="799" h="840" extrusionOk="0">
                  <a:moveTo>
                    <a:pt x="100" y="1"/>
                  </a:moveTo>
                  <a:lnTo>
                    <a:pt x="40" y="21"/>
                  </a:lnTo>
                  <a:lnTo>
                    <a:pt x="20" y="81"/>
                  </a:lnTo>
                  <a:lnTo>
                    <a:pt x="0" y="121"/>
                  </a:lnTo>
                  <a:lnTo>
                    <a:pt x="20" y="180"/>
                  </a:lnTo>
                  <a:lnTo>
                    <a:pt x="40" y="220"/>
                  </a:lnTo>
                  <a:lnTo>
                    <a:pt x="320" y="500"/>
                  </a:lnTo>
                  <a:lnTo>
                    <a:pt x="380" y="580"/>
                  </a:lnTo>
                  <a:lnTo>
                    <a:pt x="420" y="620"/>
                  </a:lnTo>
                  <a:lnTo>
                    <a:pt x="420" y="640"/>
                  </a:lnTo>
                  <a:lnTo>
                    <a:pt x="479" y="720"/>
                  </a:lnTo>
                  <a:lnTo>
                    <a:pt x="519" y="780"/>
                  </a:lnTo>
                  <a:lnTo>
                    <a:pt x="579" y="819"/>
                  </a:lnTo>
                  <a:lnTo>
                    <a:pt x="619" y="839"/>
                  </a:lnTo>
                  <a:lnTo>
                    <a:pt x="719" y="839"/>
                  </a:lnTo>
                  <a:lnTo>
                    <a:pt x="759" y="800"/>
                  </a:lnTo>
                  <a:lnTo>
                    <a:pt x="799" y="760"/>
                  </a:lnTo>
                  <a:lnTo>
                    <a:pt x="799" y="720"/>
                  </a:lnTo>
                  <a:lnTo>
                    <a:pt x="799" y="680"/>
                  </a:lnTo>
                  <a:lnTo>
                    <a:pt x="799" y="620"/>
                  </a:lnTo>
                  <a:lnTo>
                    <a:pt x="719" y="540"/>
                  </a:lnTo>
                  <a:lnTo>
                    <a:pt x="639" y="460"/>
                  </a:lnTo>
                  <a:lnTo>
                    <a:pt x="519" y="320"/>
                  </a:lnTo>
                  <a:lnTo>
                    <a:pt x="240" y="41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47"/>
            <p:cNvSpPr/>
            <p:nvPr/>
          </p:nvSpPr>
          <p:spPr>
            <a:xfrm>
              <a:off x="1334750" y="3568150"/>
              <a:ext cx="16975" cy="24475"/>
            </a:xfrm>
            <a:custGeom>
              <a:avLst/>
              <a:gdLst/>
              <a:ahLst/>
              <a:cxnLst/>
              <a:rect l="l" t="t" r="r" b="b"/>
              <a:pathLst>
                <a:path w="679" h="979" extrusionOk="0">
                  <a:moveTo>
                    <a:pt x="60" y="0"/>
                  </a:moveTo>
                  <a:lnTo>
                    <a:pt x="20" y="40"/>
                  </a:lnTo>
                  <a:lnTo>
                    <a:pt x="0" y="100"/>
                  </a:lnTo>
                  <a:lnTo>
                    <a:pt x="0" y="140"/>
                  </a:lnTo>
                  <a:lnTo>
                    <a:pt x="20" y="200"/>
                  </a:lnTo>
                  <a:lnTo>
                    <a:pt x="180" y="580"/>
                  </a:lnTo>
                  <a:lnTo>
                    <a:pt x="280" y="759"/>
                  </a:lnTo>
                  <a:lnTo>
                    <a:pt x="320" y="839"/>
                  </a:lnTo>
                  <a:lnTo>
                    <a:pt x="379" y="919"/>
                  </a:lnTo>
                  <a:lnTo>
                    <a:pt x="419" y="939"/>
                  </a:lnTo>
                  <a:lnTo>
                    <a:pt x="479" y="979"/>
                  </a:lnTo>
                  <a:lnTo>
                    <a:pt x="539" y="979"/>
                  </a:lnTo>
                  <a:lnTo>
                    <a:pt x="599" y="959"/>
                  </a:lnTo>
                  <a:lnTo>
                    <a:pt x="659" y="919"/>
                  </a:lnTo>
                  <a:lnTo>
                    <a:pt x="679" y="859"/>
                  </a:lnTo>
                  <a:lnTo>
                    <a:pt x="679" y="799"/>
                  </a:lnTo>
                  <a:lnTo>
                    <a:pt x="679" y="739"/>
                  </a:lnTo>
                  <a:lnTo>
                    <a:pt x="639" y="659"/>
                  </a:lnTo>
                  <a:lnTo>
                    <a:pt x="599" y="580"/>
                  </a:lnTo>
                  <a:lnTo>
                    <a:pt x="499" y="400"/>
                  </a:lnTo>
                  <a:lnTo>
                    <a:pt x="260" y="60"/>
                  </a:lnTo>
                  <a:lnTo>
                    <a:pt x="220" y="2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47"/>
            <p:cNvSpPr/>
            <p:nvPr/>
          </p:nvSpPr>
          <p:spPr>
            <a:xfrm>
              <a:off x="1380175" y="3539200"/>
              <a:ext cx="13500" cy="29475"/>
            </a:xfrm>
            <a:custGeom>
              <a:avLst/>
              <a:gdLst/>
              <a:ahLst/>
              <a:cxnLst/>
              <a:rect l="l" t="t" r="r" b="b"/>
              <a:pathLst>
                <a:path w="540" h="1179" extrusionOk="0">
                  <a:moveTo>
                    <a:pt x="100" y="0"/>
                  </a:moveTo>
                  <a:lnTo>
                    <a:pt x="40" y="40"/>
                  </a:lnTo>
                  <a:lnTo>
                    <a:pt x="20" y="80"/>
                  </a:lnTo>
                  <a:lnTo>
                    <a:pt x="0" y="120"/>
                  </a:lnTo>
                  <a:lnTo>
                    <a:pt x="0" y="180"/>
                  </a:lnTo>
                  <a:lnTo>
                    <a:pt x="20" y="420"/>
                  </a:lnTo>
                  <a:lnTo>
                    <a:pt x="80" y="639"/>
                  </a:lnTo>
                  <a:lnTo>
                    <a:pt x="140" y="859"/>
                  </a:lnTo>
                  <a:lnTo>
                    <a:pt x="160" y="979"/>
                  </a:lnTo>
                  <a:lnTo>
                    <a:pt x="180" y="1039"/>
                  </a:lnTo>
                  <a:lnTo>
                    <a:pt x="220" y="1099"/>
                  </a:lnTo>
                  <a:lnTo>
                    <a:pt x="280" y="1158"/>
                  </a:lnTo>
                  <a:lnTo>
                    <a:pt x="320" y="1178"/>
                  </a:lnTo>
                  <a:lnTo>
                    <a:pt x="360" y="1178"/>
                  </a:lnTo>
                  <a:lnTo>
                    <a:pt x="439" y="1158"/>
                  </a:lnTo>
                  <a:lnTo>
                    <a:pt x="499" y="1119"/>
                  </a:lnTo>
                  <a:lnTo>
                    <a:pt x="539" y="1059"/>
                  </a:lnTo>
                  <a:lnTo>
                    <a:pt x="539" y="979"/>
                  </a:lnTo>
                  <a:lnTo>
                    <a:pt x="539" y="919"/>
                  </a:lnTo>
                  <a:lnTo>
                    <a:pt x="479" y="779"/>
                  </a:lnTo>
                  <a:lnTo>
                    <a:pt x="420" y="539"/>
                  </a:lnTo>
                  <a:lnTo>
                    <a:pt x="340" y="320"/>
                  </a:lnTo>
                  <a:lnTo>
                    <a:pt x="260" y="100"/>
                  </a:lnTo>
                  <a:lnTo>
                    <a:pt x="240" y="60"/>
                  </a:lnTo>
                  <a:lnTo>
                    <a:pt x="200" y="2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47"/>
            <p:cNvSpPr/>
            <p:nvPr/>
          </p:nvSpPr>
          <p:spPr>
            <a:xfrm>
              <a:off x="1428600" y="3540700"/>
              <a:ext cx="16500" cy="31975"/>
            </a:xfrm>
            <a:custGeom>
              <a:avLst/>
              <a:gdLst/>
              <a:ahLst/>
              <a:cxnLst/>
              <a:rect l="l" t="t" r="r" b="b"/>
              <a:pathLst>
                <a:path w="660" h="1279" extrusionOk="0">
                  <a:moveTo>
                    <a:pt x="559" y="0"/>
                  </a:moveTo>
                  <a:lnTo>
                    <a:pt x="519" y="20"/>
                  </a:lnTo>
                  <a:lnTo>
                    <a:pt x="479" y="20"/>
                  </a:lnTo>
                  <a:lnTo>
                    <a:pt x="439" y="60"/>
                  </a:lnTo>
                  <a:lnTo>
                    <a:pt x="419" y="100"/>
                  </a:lnTo>
                  <a:lnTo>
                    <a:pt x="360" y="340"/>
                  </a:lnTo>
                  <a:lnTo>
                    <a:pt x="260" y="579"/>
                  </a:lnTo>
                  <a:lnTo>
                    <a:pt x="140" y="799"/>
                  </a:lnTo>
                  <a:lnTo>
                    <a:pt x="60" y="939"/>
                  </a:lnTo>
                  <a:lnTo>
                    <a:pt x="40" y="999"/>
                  </a:lnTo>
                  <a:lnTo>
                    <a:pt x="0" y="1078"/>
                  </a:lnTo>
                  <a:lnTo>
                    <a:pt x="0" y="1138"/>
                  </a:lnTo>
                  <a:lnTo>
                    <a:pt x="20" y="1178"/>
                  </a:lnTo>
                  <a:lnTo>
                    <a:pt x="40" y="1238"/>
                  </a:lnTo>
                  <a:lnTo>
                    <a:pt x="80" y="1258"/>
                  </a:lnTo>
                  <a:lnTo>
                    <a:pt x="140" y="1278"/>
                  </a:lnTo>
                  <a:lnTo>
                    <a:pt x="240" y="1278"/>
                  </a:lnTo>
                  <a:lnTo>
                    <a:pt x="300" y="1238"/>
                  </a:lnTo>
                  <a:lnTo>
                    <a:pt x="340" y="1178"/>
                  </a:lnTo>
                  <a:lnTo>
                    <a:pt x="380" y="1118"/>
                  </a:lnTo>
                  <a:lnTo>
                    <a:pt x="439" y="979"/>
                  </a:lnTo>
                  <a:lnTo>
                    <a:pt x="559" y="699"/>
                  </a:lnTo>
                  <a:lnTo>
                    <a:pt x="619" y="420"/>
                  </a:lnTo>
                  <a:lnTo>
                    <a:pt x="659" y="120"/>
                  </a:lnTo>
                  <a:lnTo>
                    <a:pt x="659" y="80"/>
                  </a:lnTo>
                  <a:lnTo>
                    <a:pt x="639" y="40"/>
                  </a:lnTo>
                  <a:lnTo>
                    <a:pt x="599" y="2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47"/>
            <p:cNvSpPr/>
            <p:nvPr/>
          </p:nvSpPr>
          <p:spPr>
            <a:xfrm>
              <a:off x="1457550" y="3578625"/>
              <a:ext cx="25475" cy="21000"/>
            </a:xfrm>
            <a:custGeom>
              <a:avLst/>
              <a:gdLst/>
              <a:ahLst/>
              <a:cxnLst/>
              <a:rect l="l" t="t" r="r" b="b"/>
              <a:pathLst>
                <a:path w="1019" h="840" extrusionOk="0">
                  <a:moveTo>
                    <a:pt x="859" y="1"/>
                  </a:moveTo>
                  <a:lnTo>
                    <a:pt x="819" y="21"/>
                  </a:lnTo>
                  <a:lnTo>
                    <a:pt x="440" y="260"/>
                  </a:lnTo>
                  <a:lnTo>
                    <a:pt x="240" y="380"/>
                  </a:lnTo>
                  <a:lnTo>
                    <a:pt x="160" y="460"/>
                  </a:lnTo>
                  <a:lnTo>
                    <a:pt x="100" y="500"/>
                  </a:lnTo>
                  <a:lnTo>
                    <a:pt x="40" y="540"/>
                  </a:lnTo>
                  <a:lnTo>
                    <a:pt x="0" y="600"/>
                  </a:lnTo>
                  <a:lnTo>
                    <a:pt x="0" y="660"/>
                  </a:lnTo>
                  <a:lnTo>
                    <a:pt x="0" y="720"/>
                  </a:lnTo>
                  <a:lnTo>
                    <a:pt x="20" y="780"/>
                  </a:lnTo>
                  <a:lnTo>
                    <a:pt x="80" y="819"/>
                  </a:lnTo>
                  <a:lnTo>
                    <a:pt x="120" y="839"/>
                  </a:lnTo>
                  <a:lnTo>
                    <a:pt x="180" y="839"/>
                  </a:lnTo>
                  <a:lnTo>
                    <a:pt x="260" y="819"/>
                  </a:lnTo>
                  <a:lnTo>
                    <a:pt x="320" y="780"/>
                  </a:lnTo>
                  <a:lnTo>
                    <a:pt x="380" y="740"/>
                  </a:lnTo>
                  <a:lnTo>
                    <a:pt x="460" y="680"/>
                  </a:lnTo>
                  <a:lnTo>
                    <a:pt x="639" y="540"/>
                  </a:lnTo>
                  <a:lnTo>
                    <a:pt x="979" y="220"/>
                  </a:lnTo>
                  <a:lnTo>
                    <a:pt x="999" y="180"/>
                  </a:lnTo>
                  <a:lnTo>
                    <a:pt x="1019" y="141"/>
                  </a:lnTo>
                  <a:lnTo>
                    <a:pt x="999" y="101"/>
                  </a:lnTo>
                  <a:lnTo>
                    <a:pt x="979" y="61"/>
                  </a:lnTo>
                  <a:lnTo>
                    <a:pt x="939" y="21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47"/>
            <p:cNvSpPr/>
            <p:nvPr/>
          </p:nvSpPr>
          <p:spPr>
            <a:xfrm>
              <a:off x="1470525" y="3634050"/>
              <a:ext cx="26975" cy="10500"/>
            </a:xfrm>
            <a:custGeom>
              <a:avLst/>
              <a:gdLst/>
              <a:ahLst/>
              <a:cxnLst/>
              <a:rect l="l" t="t" r="r" b="b"/>
              <a:pathLst>
                <a:path w="1079" h="420" extrusionOk="0">
                  <a:moveTo>
                    <a:pt x="979" y="0"/>
                  </a:moveTo>
                  <a:lnTo>
                    <a:pt x="560" y="40"/>
                  </a:lnTo>
                  <a:lnTo>
                    <a:pt x="360" y="60"/>
                  </a:lnTo>
                  <a:lnTo>
                    <a:pt x="220" y="60"/>
                  </a:lnTo>
                  <a:lnTo>
                    <a:pt x="140" y="80"/>
                  </a:lnTo>
                  <a:lnTo>
                    <a:pt x="80" y="120"/>
                  </a:lnTo>
                  <a:lnTo>
                    <a:pt x="40" y="140"/>
                  </a:lnTo>
                  <a:lnTo>
                    <a:pt x="20" y="180"/>
                  </a:lnTo>
                  <a:lnTo>
                    <a:pt x="0" y="220"/>
                  </a:lnTo>
                  <a:lnTo>
                    <a:pt x="0" y="280"/>
                  </a:lnTo>
                  <a:lnTo>
                    <a:pt x="20" y="320"/>
                  </a:lnTo>
                  <a:lnTo>
                    <a:pt x="40" y="360"/>
                  </a:lnTo>
                  <a:lnTo>
                    <a:pt x="80" y="400"/>
                  </a:lnTo>
                  <a:lnTo>
                    <a:pt x="120" y="420"/>
                  </a:lnTo>
                  <a:lnTo>
                    <a:pt x="280" y="420"/>
                  </a:lnTo>
                  <a:lnTo>
                    <a:pt x="400" y="380"/>
                  </a:lnTo>
                  <a:lnTo>
                    <a:pt x="600" y="320"/>
                  </a:lnTo>
                  <a:lnTo>
                    <a:pt x="999" y="180"/>
                  </a:lnTo>
                  <a:lnTo>
                    <a:pt x="1059" y="140"/>
                  </a:lnTo>
                  <a:lnTo>
                    <a:pt x="1059" y="120"/>
                  </a:lnTo>
                  <a:lnTo>
                    <a:pt x="1079" y="80"/>
                  </a:lnTo>
                  <a:lnTo>
                    <a:pt x="1039" y="20"/>
                  </a:lnTo>
                  <a:lnTo>
                    <a:pt x="1019" y="20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47"/>
            <p:cNvSpPr/>
            <p:nvPr/>
          </p:nvSpPr>
          <p:spPr>
            <a:xfrm>
              <a:off x="1468025" y="3692450"/>
              <a:ext cx="28975" cy="10500"/>
            </a:xfrm>
            <a:custGeom>
              <a:avLst/>
              <a:gdLst/>
              <a:ahLst/>
              <a:cxnLst/>
              <a:rect l="l" t="t" r="r" b="b"/>
              <a:pathLst>
                <a:path w="1159" h="420" extrusionOk="0">
                  <a:moveTo>
                    <a:pt x="220" y="1"/>
                  </a:moveTo>
                  <a:lnTo>
                    <a:pt x="140" y="21"/>
                  </a:lnTo>
                  <a:lnTo>
                    <a:pt x="80" y="41"/>
                  </a:lnTo>
                  <a:lnTo>
                    <a:pt x="41" y="80"/>
                  </a:lnTo>
                  <a:lnTo>
                    <a:pt x="1" y="140"/>
                  </a:lnTo>
                  <a:lnTo>
                    <a:pt x="1" y="200"/>
                  </a:lnTo>
                  <a:lnTo>
                    <a:pt x="1" y="280"/>
                  </a:lnTo>
                  <a:lnTo>
                    <a:pt x="41" y="320"/>
                  </a:lnTo>
                  <a:lnTo>
                    <a:pt x="80" y="360"/>
                  </a:lnTo>
                  <a:lnTo>
                    <a:pt x="140" y="400"/>
                  </a:lnTo>
                  <a:lnTo>
                    <a:pt x="220" y="420"/>
                  </a:lnTo>
                  <a:lnTo>
                    <a:pt x="300" y="400"/>
                  </a:lnTo>
                  <a:lnTo>
                    <a:pt x="400" y="400"/>
                  </a:lnTo>
                  <a:lnTo>
                    <a:pt x="620" y="380"/>
                  </a:lnTo>
                  <a:lnTo>
                    <a:pt x="839" y="360"/>
                  </a:lnTo>
                  <a:lnTo>
                    <a:pt x="1079" y="320"/>
                  </a:lnTo>
                  <a:lnTo>
                    <a:pt x="1139" y="300"/>
                  </a:lnTo>
                  <a:lnTo>
                    <a:pt x="1159" y="260"/>
                  </a:lnTo>
                  <a:lnTo>
                    <a:pt x="1159" y="240"/>
                  </a:lnTo>
                  <a:lnTo>
                    <a:pt x="1159" y="180"/>
                  </a:lnTo>
                  <a:lnTo>
                    <a:pt x="1139" y="160"/>
                  </a:lnTo>
                  <a:lnTo>
                    <a:pt x="1099" y="140"/>
                  </a:lnTo>
                  <a:lnTo>
                    <a:pt x="979" y="120"/>
                  </a:lnTo>
                  <a:lnTo>
                    <a:pt x="879" y="100"/>
                  </a:lnTo>
                  <a:lnTo>
                    <a:pt x="660" y="61"/>
                  </a:lnTo>
                  <a:lnTo>
                    <a:pt x="420" y="21"/>
                  </a:lnTo>
                  <a:lnTo>
                    <a:pt x="300" y="2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47"/>
            <p:cNvSpPr/>
            <p:nvPr/>
          </p:nvSpPr>
          <p:spPr>
            <a:xfrm>
              <a:off x="1460550" y="3734375"/>
              <a:ext cx="36450" cy="11525"/>
            </a:xfrm>
            <a:custGeom>
              <a:avLst/>
              <a:gdLst/>
              <a:ahLst/>
              <a:cxnLst/>
              <a:rect l="l" t="t" r="r" b="b"/>
              <a:pathLst>
                <a:path w="1458" h="461" extrusionOk="0">
                  <a:moveTo>
                    <a:pt x="140" y="1"/>
                  </a:moveTo>
                  <a:lnTo>
                    <a:pt x="100" y="21"/>
                  </a:lnTo>
                  <a:lnTo>
                    <a:pt x="40" y="61"/>
                  </a:lnTo>
                  <a:lnTo>
                    <a:pt x="20" y="101"/>
                  </a:lnTo>
                  <a:lnTo>
                    <a:pt x="0" y="161"/>
                  </a:lnTo>
                  <a:lnTo>
                    <a:pt x="0" y="221"/>
                  </a:lnTo>
                  <a:lnTo>
                    <a:pt x="40" y="281"/>
                  </a:lnTo>
                  <a:lnTo>
                    <a:pt x="80" y="320"/>
                  </a:lnTo>
                  <a:lnTo>
                    <a:pt x="160" y="360"/>
                  </a:lnTo>
                  <a:lnTo>
                    <a:pt x="240" y="380"/>
                  </a:lnTo>
                  <a:lnTo>
                    <a:pt x="340" y="380"/>
                  </a:lnTo>
                  <a:lnTo>
                    <a:pt x="659" y="400"/>
                  </a:lnTo>
                  <a:lnTo>
                    <a:pt x="1298" y="460"/>
                  </a:lnTo>
                  <a:lnTo>
                    <a:pt x="1358" y="460"/>
                  </a:lnTo>
                  <a:lnTo>
                    <a:pt x="1398" y="440"/>
                  </a:lnTo>
                  <a:lnTo>
                    <a:pt x="1438" y="400"/>
                  </a:lnTo>
                  <a:lnTo>
                    <a:pt x="1458" y="340"/>
                  </a:lnTo>
                  <a:lnTo>
                    <a:pt x="1438" y="300"/>
                  </a:lnTo>
                  <a:lnTo>
                    <a:pt x="1418" y="241"/>
                  </a:lnTo>
                  <a:lnTo>
                    <a:pt x="1398" y="201"/>
                  </a:lnTo>
                  <a:lnTo>
                    <a:pt x="1338" y="181"/>
                  </a:lnTo>
                  <a:lnTo>
                    <a:pt x="1038" y="101"/>
                  </a:lnTo>
                  <a:lnTo>
                    <a:pt x="719" y="41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47"/>
            <p:cNvSpPr/>
            <p:nvPr/>
          </p:nvSpPr>
          <p:spPr>
            <a:xfrm>
              <a:off x="1458050" y="3778825"/>
              <a:ext cx="27975" cy="10500"/>
            </a:xfrm>
            <a:custGeom>
              <a:avLst/>
              <a:gdLst/>
              <a:ahLst/>
              <a:cxnLst/>
              <a:rect l="l" t="t" r="r" b="b"/>
              <a:pathLst>
                <a:path w="1119" h="420" extrusionOk="0">
                  <a:moveTo>
                    <a:pt x="100" y="0"/>
                  </a:moveTo>
                  <a:lnTo>
                    <a:pt x="40" y="60"/>
                  </a:lnTo>
                  <a:lnTo>
                    <a:pt x="0" y="100"/>
                  </a:lnTo>
                  <a:lnTo>
                    <a:pt x="0" y="180"/>
                  </a:lnTo>
                  <a:lnTo>
                    <a:pt x="0" y="240"/>
                  </a:lnTo>
                  <a:lnTo>
                    <a:pt x="40" y="300"/>
                  </a:lnTo>
                  <a:lnTo>
                    <a:pt x="100" y="340"/>
                  </a:lnTo>
                  <a:lnTo>
                    <a:pt x="180" y="360"/>
                  </a:lnTo>
                  <a:lnTo>
                    <a:pt x="320" y="380"/>
                  </a:lnTo>
                  <a:lnTo>
                    <a:pt x="539" y="400"/>
                  </a:lnTo>
                  <a:lnTo>
                    <a:pt x="759" y="420"/>
                  </a:lnTo>
                  <a:lnTo>
                    <a:pt x="1019" y="420"/>
                  </a:lnTo>
                  <a:lnTo>
                    <a:pt x="1079" y="400"/>
                  </a:lnTo>
                  <a:lnTo>
                    <a:pt x="1099" y="360"/>
                  </a:lnTo>
                  <a:lnTo>
                    <a:pt x="1118" y="300"/>
                  </a:lnTo>
                  <a:lnTo>
                    <a:pt x="1118" y="240"/>
                  </a:lnTo>
                  <a:lnTo>
                    <a:pt x="1099" y="200"/>
                  </a:lnTo>
                  <a:lnTo>
                    <a:pt x="1059" y="160"/>
                  </a:lnTo>
                  <a:lnTo>
                    <a:pt x="1019" y="140"/>
                  </a:lnTo>
                  <a:lnTo>
                    <a:pt x="799" y="80"/>
                  </a:lnTo>
                  <a:lnTo>
                    <a:pt x="579" y="60"/>
                  </a:lnTo>
                  <a:lnTo>
                    <a:pt x="380" y="2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47"/>
            <p:cNvSpPr/>
            <p:nvPr/>
          </p:nvSpPr>
          <p:spPr>
            <a:xfrm>
              <a:off x="1441075" y="3824750"/>
              <a:ext cx="28975" cy="12000"/>
            </a:xfrm>
            <a:custGeom>
              <a:avLst/>
              <a:gdLst/>
              <a:ahLst/>
              <a:cxnLst/>
              <a:rect l="l" t="t" r="r" b="b"/>
              <a:pathLst>
                <a:path w="1159" h="480" extrusionOk="0">
                  <a:moveTo>
                    <a:pt x="200" y="0"/>
                  </a:moveTo>
                  <a:lnTo>
                    <a:pt x="120" y="20"/>
                  </a:lnTo>
                  <a:lnTo>
                    <a:pt x="80" y="40"/>
                  </a:lnTo>
                  <a:lnTo>
                    <a:pt x="20" y="100"/>
                  </a:lnTo>
                  <a:lnTo>
                    <a:pt x="0" y="160"/>
                  </a:lnTo>
                  <a:lnTo>
                    <a:pt x="0" y="240"/>
                  </a:lnTo>
                  <a:lnTo>
                    <a:pt x="40" y="300"/>
                  </a:lnTo>
                  <a:lnTo>
                    <a:pt x="80" y="340"/>
                  </a:lnTo>
                  <a:lnTo>
                    <a:pt x="140" y="380"/>
                  </a:lnTo>
                  <a:lnTo>
                    <a:pt x="260" y="400"/>
                  </a:lnTo>
                  <a:lnTo>
                    <a:pt x="380" y="400"/>
                  </a:lnTo>
                  <a:lnTo>
                    <a:pt x="480" y="420"/>
                  </a:lnTo>
                  <a:lnTo>
                    <a:pt x="559" y="420"/>
                  </a:lnTo>
                  <a:lnTo>
                    <a:pt x="659" y="440"/>
                  </a:lnTo>
                  <a:lnTo>
                    <a:pt x="739" y="460"/>
                  </a:lnTo>
                  <a:lnTo>
                    <a:pt x="879" y="460"/>
                  </a:lnTo>
                  <a:lnTo>
                    <a:pt x="979" y="480"/>
                  </a:lnTo>
                  <a:lnTo>
                    <a:pt x="1099" y="480"/>
                  </a:lnTo>
                  <a:lnTo>
                    <a:pt x="1139" y="440"/>
                  </a:lnTo>
                  <a:lnTo>
                    <a:pt x="1158" y="380"/>
                  </a:lnTo>
                  <a:lnTo>
                    <a:pt x="1158" y="320"/>
                  </a:lnTo>
                  <a:lnTo>
                    <a:pt x="1139" y="280"/>
                  </a:lnTo>
                  <a:lnTo>
                    <a:pt x="1099" y="240"/>
                  </a:lnTo>
                  <a:lnTo>
                    <a:pt x="1059" y="200"/>
                  </a:lnTo>
                  <a:lnTo>
                    <a:pt x="859" y="140"/>
                  </a:lnTo>
                  <a:lnTo>
                    <a:pt x="659" y="80"/>
                  </a:lnTo>
                  <a:lnTo>
                    <a:pt x="460" y="2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47"/>
            <p:cNvSpPr/>
            <p:nvPr/>
          </p:nvSpPr>
          <p:spPr>
            <a:xfrm>
              <a:off x="1417600" y="3858200"/>
              <a:ext cx="38975" cy="17500"/>
            </a:xfrm>
            <a:custGeom>
              <a:avLst/>
              <a:gdLst/>
              <a:ahLst/>
              <a:cxnLst/>
              <a:rect l="l" t="t" r="r" b="b"/>
              <a:pathLst>
                <a:path w="1559" h="700" extrusionOk="0">
                  <a:moveTo>
                    <a:pt x="200" y="0"/>
                  </a:moveTo>
                  <a:lnTo>
                    <a:pt x="121" y="40"/>
                  </a:lnTo>
                  <a:lnTo>
                    <a:pt x="61" y="80"/>
                  </a:lnTo>
                  <a:lnTo>
                    <a:pt x="21" y="160"/>
                  </a:lnTo>
                  <a:lnTo>
                    <a:pt x="1" y="240"/>
                  </a:lnTo>
                  <a:lnTo>
                    <a:pt x="41" y="300"/>
                  </a:lnTo>
                  <a:lnTo>
                    <a:pt x="101" y="380"/>
                  </a:lnTo>
                  <a:lnTo>
                    <a:pt x="181" y="420"/>
                  </a:lnTo>
                  <a:lnTo>
                    <a:pt x="260" y="439"/>
                  </a:lnTo>
                  <a:lnTo>
                    <a:pt x="440" y="479"/>
                  </a:lnTo>
                  <a:lnTo>
                    <a:pt x="760" y="559"/>
                  </a:lnTo>
                  <a:lnTo>
                    <a:pt x="1099" y="639"/>
                  </a:lnTo>
                  <a:lnTo>
                    <a:pt x="1299" y="699"/>
                  </a:lnTo>
                  <a:lnTo>
                    <a:pt x="1399" y="699"/>
                  </a:lnTo>
                  <a:lnTo>
                    <a:pt x="1439" y="679"/>
                  </a:lnTo>
                  <a:lnTo>
                    <a:pt x="1478" y="659"/>
                  </a:lnTo>
                  <a:lnTo>
                    <a:pt x="1518" y="619"/>
                  </a:lnTo>
                  <a:lnTo>
                    <a:pt x="1558" y="579"/>
                  </a:lnTo>
                  <a:lnTo>
                    <a:pt x="1558" y="519"/>
                  </a:lnTo>
                  <a:lnTo>
                    <a:pt x="1538" y="459"/>
                  </a:lnTo>
                  <a:lnTo>
                    <a:pt x="1518" y="420"/>
                  </a:lnTo>
                  <a:lnTo>
                    <a:pt x="1478" y="400"/>
                  </a:lnTo>
                  <a:lnTo>
                    <a:pt x="1379" y="340"/>
                  </a:lnTo>
                  <a:lnTo>
                    <a:pt x="1199" y="280"/>
                  </a:lnTo>
                  <a:lnTo>
                    <a:pt x="859" y="180"/>
                  </a:lnTo>
                  <a:lnTo>
                    <a:pt x="540" y="80"/>
                  </a:lnTo>
                  <a:lnTo>
                    <a:pt x="380" y="2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47"/>
            <p:cNvSpPr/>
            <p:nvPr/>
          </p:nvSpPr>
          <p:spPr>
            <a:xfrm>
              <a:off x="1401625" y="3908125"/>
              <a:ext cx="28975" cy="15500"/>
            </a:xfrm>
            <a:custGeom>
              <a:avLst/>
              <a:gdLst/>
              <a:ahLst/>
              <a:cxnLst/>
              <a:rect l="l" t="t" r="r" b="b"/>
              <a:pathLst>
                <a:path w="1159" h="620" extrusionOk="0">
                  <a:moveTo>
                    <a:pt x="121" y="0"/>
                  </a:moveTo>
                  <a:lnTo>
                    <a:pt x="61" y="40"/>
                  </a:lnTo>
                  <a:lnTo>
                    <a:pt x="21" y="100"/>
                  </a:lnTo>
                  <a:lnTo>
                    <a:pt x="1" y="140"/>
                  </a:lnTo>
                  <a:lnTo>
                    <a:pt x="1" y="220"/>
                  </a:lnTo>
                  <a:lnTo>
                    <a:pt x="1" y="280"/>
                  </a:lnTo>
                  <a:lnTo>
                    <a:pt x="41" y="339"/>
                  </a:lnTo>
                  <a:lnTo>
                    <a:pt x="101" y="379"/>
                  </a:lnTo>
                  <a:lnTo>
                    <a:pt x="320" y="479"/>
                  </a:lnTo>
                  <a:lnTo>
                    <a:pt x="540" y="559"/>
                  </a:lnTo>
                  <a:lnTo>
                    <a:pt x="640" y="579"/>
                  </a:lnTo>
                  <a:lnTo>
                    <a:pt x="740" y="599"/>
                  </a:lnTo>
                  <a:lnTo>
                    <a:pt x="859" y="619"/>
                  </a:lnTo>
                  <a:lnTo>
                    <a:pt x="1079" y="619"/>
                  </a:lnTo>
                  <a:lnTo>
                    <a:pt x="1099" y="599"/>
                  </a:lnTo>
                  <a:lnTo>
                    <a:pt x="1139" y="559"/>
                  </a:lnTo>
                  <a:lnTo>
                    <a:pt x="1159" y="539"/>
                  </a:lnTo>
                  <a:lnTo>
                    <a:pt x="1159" y="499"/>
                  </a:lnTo>
                  <a:lnTo>
                    <a:pt x="1139" y="459"/>
                  </a:lnTo>
                  <a:lnTo>
                    <a:pt x="1099" y="399"/>
                  </a:lnTo>
                  <a:lnTo>
                    <a:pt x="1059" y="359"/>
                  </a:lnTo>
                  <a:lnTo>
                    <a:pt x="979" y="280"/>
                  </a:lnTo>
                  <a:lnTo>
                    <a:pt x="879" y="240"/>
                  </a:lnTo>
                  <a:lnTo>
                    <a:pt x="780" y="180"/>
                  </a:lnTo>
                  <a:lnTo>
                    <a:pt x="660" y="140"/>
                  </a:lnTo>
                  <a:lnTo>
                    <a:pt x="460" y="6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9" name="Google Shape;10219;p47"/>
          <p:cNvGrpSpPr/>
          <p:nvPr/>
        </p:nvGrpSpPr>
        <p:grpSpPr>
          <a:xfrm>
            <a:off x="3674450" y="2489550"/>
            <a:ext cx="1972400" cy="1589000"/>
            <a:chOff x="3371450" y="2425775"/>
            <a:chExt cx="1972400" cy="1589000"/>
          </a:xfrm>
        </p:grpSpPr>
        <p:sp>
          <p:nvSpPr>
            <p:cNvPr id="10220" name="Google Shape;10220;p47"/>
            <p:cNvSpPr/>
            <p:nvPr/>
          </p:nvSpPr>
          <p:spPr>
            <a:xfrm>
              <a:off x="3587600" y="3615900"/>
              <a:ext cx="1597525" cy="231650"/>
            </a:xfrm>
            <a:custGeom>
              <a:avLst/>
              <a:gdLst/>
              <a:ahLst/>
              <a:cxnLst/>
              <a:rect l="l" t="t" r="r" b="b"/>
              <a:pathLst>
                <a:path w="63901" h="9266" extrusionOk="0">
                  <a:moveTo>
                    <a:pt x="1" y="0"/>
                  </a:moveTo>
                  <a:lnTo>
                    <a:pt x="1" y="9266"/>
                  </a:lnTo>
                  <a:lnTo>
                    <a:pt x="54635" y="9266"/>
                  </a:lnTo>
                  <a:lnTo>
                    <a:pt x="55114" y="9246"/>
                  </a:lnTo>
                  <a:lnTo>
                    <a:pt x="55573" y="9226"/>
                  </a:lnTo>
                  <a:lnTo>
                    <a:pt x="56052" y="9166"/>
                  </a:lnTo>
                  <a:lnTo>
                    <a:pt x="56512" y="9066"/>
                  </a:lnTo>
                  <a:lnTo>
                    <a:pt x="56951" y="8966"/>
                  </a:lnTo>
                  <a:lnTo>
                    <a:pt x="57390" y="8846"/>
                  </a:lnTo>
                  <a:lnTo>
                    <a:pt x="57830" y="8706"/>
                  </a:lnTo>
                  <a:lnTo>
                    <a:pt x="58249" y="8527"/>
                  </a:lnTo>
                  <a:lnTo>
                    <a:pt x="58648" y="8347"/>
                  </a:lnTo>
                  <a:lnTo>
                    <a:pt x="59048" y="8147"/>
                  </a:lnTo>
                  <a:lnTo>
                    <a:pt x="59447" y="7928"/>
                  </a:lnTo>
                  <a:lnTo>
                    <a:pt x="59807" y="7688"/>
                  </a:lnTo>
                  <a:lnTo>
                    <a:pt x="60186" y="7428"/>
                  </a:lnTo>
                  <a:lnTo>
                    <a:pt x="60525" y="7149"/>
                  </a:lnTo>
                  <a:lnTo>
                    <a:pt x="60865" y="6849"/>
                  </a:lnTo>
                  <a:lnTo>
                    <a:pt x="61184" y="6550"/>
                  </a:lnTo>
                  <a:lnTo>
                    <a:pt x="61484" y="6230"/>
                  </a:lnTo>
                  <a:lnTo>
                    <a:pt x="61783" y="5891"/>
                  </a:lnTo>
                  <a:lnTo>
                    <a:pt x="62063" y="5551"/>
                  </a:lnTo>
                  <a:lnTo>
                    <a:pt x="62323" y="5172"/>
                  </a:lnTo>
                  <a:lnTo>
                    <a:pt x="62562" y="4813"/>
                  </a:lnTo>
                  <a:lnTo>
                    <a:pt x="62782" y="4413"/>
                  </a:lnTo>
                  <a:lnTo>
                    <a:pt x="62981" y="4014"/>
                  </a:lnTo>
                  <a:lnTo>
                    <a:pt x="63161" y="3614"/>
                  </a:lnTo>
                  <a:lnTo>
                    <a:pt x="63341" y="3195"/>
                  </a:lnTo>
                  <a:lnTo>
                    <a:pt x="63481" y="2756"/>
                  </a:lnTo>
                  <a:lnTo>
                    <a:pt x="63601" y="2316"/>
                  </a:lnTo>
                  <a:lnTo>
                    <a:pt x="63700" y="1877"/>
                  </a:lnTo>
                  <a:lnTo>
                    <a:pt x="63780" y="1418"/>
                  </a:lnTo>
                  <a:lnTo>
                    <a:pt x="63840" y="959"/>
                  </a:lnTo>
                  <a:lnTo>
                    <a:pt x="63880" y="479"/>
                  </a:lnTo>
                  <a:lnTo>
                    <a:pt x="63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47"/>
            <p:cNvSpPr/>
            <p:nvPr/>
          </p:nvSpPr>
          <p:spPr>
            <a:xfrm>
              <a:off x="3587600" y="3615900"/>
              <a:ext cx="1597525" cy="198700"/>
            </a:xfrm>
            <a:custGeom>
              <a:avLst/>
              <a:gdLst/>
              <a:ahLst/>
              <a:cxnLst/>
              <a:rect l="l" t="t" r="r" b="b"/>
              <a:pathLst>
                <a:path w="63901" h="7948" extrusionOk="0">
                  <a:moveTo>
                    <a:pt x="1" y="0"/>
                  </a:moveTo>
                  <a:lnTo>
                    <a:pt x="1" y="7568"/>
                  </a:lnTo>
                  <a:lnTo>
                    <a:pt x="301" y="7648"/>
                  </a:lnTo>
                  <a:lnTo>
                    <a:pt x="660" y="7388"/>
                  </a:lnTo>
                  <a:lnTo>
                    <a:pt x="880" y="7249"/>
                  </a:lnTo>
                  <a:lnTo>
                    <a:pt x="1139" y="7129"/>
                  </a:lnTo>
                  <a:lnTo>
                    <a:pt x="1379" y="7029"/>
                  </a:lnTo>
                  <a:lnTo>
                    <a:pt x="1638" y="6929"/>
                  </a:lnTo>
                  <a:lnTo>
                    <a:pt x="2058" y="6809"/>
                  </a:lnTo>
                  <a:lnTo>
                    <a:pt x="2477" y="6710"/>
                  </a:lnTo>
                  <a:lnTo>
                    <a:pt x="2896" y="6650"/>
                  </a:lnTo>
                  <a:lnTo>
                    <a:pt x="3316" y="6630"/>
                  </a:lnTo>
                  <a:lnTo>
                    <a:pt x="4154" y="6630"/>
                  </a:lnTo>
                  <a:lnTo>
                    <a:pt x="4574" y="6670"/>
                  </a:lnTo>
                  <a:lnTo>
                    <a:pt x="4993" y="6710"/>
                  </a:lnTo>
                  <a:lnTo>
                    <a:pt x="5832" y="6829"/>
                  </a:lnTo>
                  <a:lnTo>
                    <a:pt x="6670" y="6969"/>
                  </a:lnTo>
                  <a:lnTo>
                    <a:pt x="7489" y="7109"/>
                  </a:lnTo>
                  <a:lnTo>
                    <a:pt x="7908" y="7149"/>
                  </a:lnTo>
                  <a:lnTo>
                    <a:pt x="8328" y="7189"/>
                  </a:lnTo>
                  <a:lnTo>
                    <a:pt x="8787" y="7229"/>
                  </a:lnTo>
                  <a:lnTo>
                    <a:pt x="10145" y="7229"/>
                  </a:lnTo>
                  <a:lnTo>
                    <a:pt x="11064" y="7189"/>
                  </a:lnTo>
                  <a:lnTo>
                    <a:pt x="11962" y="7129"/>
                  </a:lnTo>
                  <a:lnTo>
                    <a:pt x="12881" y="7029"/>
                  </a:lnTo>
                  <a:lnTo>
                    <a:pt x="13779" y="6929"/>
                  </a:lnTo>
                  <a:lnTo>
                    <a:pt x="15596" y="6750"/>
                  </a:lnTo>
                  <a:lnTo>
                    <a:pt x="16934" y="6650"/>
                  </a:lnTo>
                  <a:lnTo>
                    <a:pt x="18272" y="6550"/>
                  </a:lnTo>
                  <a:lnTo>
                    <a:pt x="19630" y="6510"/>
                  </a:lnTo>
                  <a:lnTo>
                    <a:pt x="20968" y="6490"/>
                  </a:lnTo>
                  <a:lnTo>
                    <a:pt x="22326" y="6510"/>
                  </a:lnTo>
                  <a:lnTo>
                    <a:pt x="23664" y="6570"/>
                  </a:lnTo>
                  <a:lnTo>
                    <a:pt x="25001" y="6670"/>
                  </a:lnTo>
                  <a:lnTo>
                    <a:pt x="26339" y="6809"/>
                  </a:lnTo>
                  <a:lnTo>
                    <a:pt x="27677" y="6989"/>
                  </a:lnTo>
                  <a:lnTo>
                    <a:pt x="28995" y="7209"/>
                  </a:lnTo>
                  <a:lnTo>
                    <a:pt x="30333" y="7428"/>
                  </a:lnTo>
                  <a:lnTo>
                    <a:pt x="31651" y="7628"/>
                  </a:lnTo>
                  <a:lnTo>
                    <a:pt x="32310" y="7728"/>
                  </a:lnTo>
                  <a:lnTo>
                    <a:pt x="32989" y="7808"/>
                  </a:lnTo>
                  <a:lnTo>
                    <a:pt x="33648" y="7868"/>
                  </a:lnTo>
                  <a:lnTo>
                    <a:pt x="34307" y="7908"/>
                  </a:lnTo>
                  <a:lnTo>
                    <a:pt x="34966" y="7948"/>
                  </a:lnTo>
                  <a:lnTo>
                    <a:pt x="35645" y="7948"/>
                  </a:lnTo>
                  <a:lnTo>
                    <a:pt x="36304" y="7928"/>
                  </a:lnTo>
                  <a:lnTo>
                    <a:pt x="36963" y="7888"/>
                  </a:lnTo>
                  <a:lnTo>
                    <a:pt x="37522" y="7828"/>
                  </a:lnTo>
                  <a:lnTo>
                    <a:pt x="38081" y="7748"/>
                  </a:lnTo>
                  <a:lnTo>
                    <a:pt x="38620" y="7648"/>
                  </a:lnTo>
                  <a:lnTo>
                    <a:pt x="39159" y="7548"/>
                  </a:lnTo>
                  <a:lnTo>
                    <a:pt x="40257" y="7329"/>
                  </a:lnTo>
                  <a:lnTo>
                    <a:pt x="41336" y="7089"/>
                  </a:lnTo>
                  <a:lnTo>
                    <a:pt x="42434" y="6869"/>
                  </a:lnTo>
                  <a:lnTo>
                    <a:pt x="42973" y="6769"/>
                  </a:lnTo>
                  <a:lnTo>
                    <a:pt x="43512" y="6690"/>
                  </a:lnTo>
                  <a:lnTo>
                    <a:pt x="44071" y="6610"/>
                  </a:lnTo>
                  <a:lnTo>
                    <a:pt x="44611" y="6570"/>
                  </a:lnTo>
                  <a:lnTo>
                    <a:pt x="45170" y="6530"/>
                  </a:lnTo>
                  <a:lnTo>
                    <a:pt x="45709" y="6530"/>
                  </a:lnTo>
                  <a:lnTo>
                    <a:pt x="46168" y="6550"/>
                  </a:lnTo>
                  <a:lnTo>
                    <a:pt x="46607" y="6590"/>
                  </a:lnTo>
                  <a:lnTo>
                    <a:pt x="47047" y="6650"/>
                  </a:lnTo>
                  <a:lnTo>
                    <a:pt x="47486" y="6710"/>
                  </a:lnTo>
                  <a:lnTo>
                    <a:pt x="48345" y="6869"/>
                  </a:lnTo>
                  <a:lnTo>
                    <a:pt x="49223" y="7049"/>
                  </a:lnTo>
                  <a:lnTo>
                    <a:pt x="50960" y="7428"/>
                  </a:lnTo>
                  <a:lnTo>
                    <a:pt x="51819" y="7608"/>
                  </a:lnTo>
                  <a:lnTo>
                    <a:pt x="52698" y="7748"/>
                  </a:lnTo>
                  <a:lnTo>
                    <a:pt x="53137" y="7808"/>
                  </a:lnTo>
                  <a:lnTo>
                    <a:pt x="53556" y="7848"/>
                  </a:lnTo>
                  <a:lnTo>
                    <a:pt x="53996" y="7868"/>
                  </a:lnTo>
                  <a:lnTo>
                    <a:pt x="55314" y="7868"/>
                  </a:lnTo>
                  <a:lnTo>
                    <a:pt x="56192" y="7828"/>
                  </a:lnTo>
                  <a:lnTo>
                    <a:pt x="57929" y="7708"/>
                  </a:lnTo>
                  <a:lnTo>
                    <a:pt x="58808" y="7648"/>
                  </a:lnTo>
                  <a:lnTo>
                    <a:pt x="59687" y="7628"/>
                  </a:lnTo>
                  <a:lnTo>
                    <a:pt x="59906" y="7628"/>
                  </a:lnTo>
                  <a:lnTo>
                    <a:pt x="60346" y="7289"/>
                  </a:lnTo>
                  <a:lnTo>
                    <a:pt x="60765" y="6949"/>
                  </a:lnTo>
                  <a:lnTo>
                    <a:pt x="61164" y="6570"/>
                  </a:lnTo>
                  <a:lnTo>
                    <a:pt x="61544" y="6170"/>
                  </a:lnTo>
                  <a:lnTo>
                    <a:pt x="61903" y="5751"/>
                  </a:lnTo>
                  <a:lnTo>
                    <a:pt x="62223" y="5312"/>
                  </a:lnTo>
                  <a:lnTo>
                    <a:pt x="62522" y="4852"/>
                  </a:lnTo>
                  <a:lnTo>
                    <a:pt x="62802" y="4373"/>
                  </a:lnTo>
                  <a:lnTo>
                    <a:pt x="63041" y="3874"/>
                  </a:lnTo>
                  <a:lnTo>
                    <a:pt x="63261" y="3355"/>
                  </a:lnTo>
                  <a:lnTo>
                    <a:pt x="63461" y="2836"/>
                  </a:lnTo>
                  <a:lnTo>
                    <a:pt x="63620" y="2297"/>
                  </a:lnTo>
                  <a:lnTo>
                    <a:pt x="63740" y="1737"/>
                  </a:lnTo>
                  <a:lnTo>
                    <a:pt x="63820" y="1178"/>
                  </a:lnTo>
                  <a:lnTo>
                    <a:pt x="63880" y="599"/>
                  </a:lnTo>
                  <a:lnTo>
                    <a:pt x="6390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47"/>
            <p:cNvSpPr/>
            <p:nvPr/>
          </p:nvSpPr>
          <p:spPr>
            <a:xfrm>
              <a:off x="3587600" y="3500075"/>
              <a:ext cx="1676900" cy="231650"/>
            </a:xfrm>
            <a:custGeom>
              <a:avLst/>
              <a:gdLst/>
              <a:ahLst/>
              <a:cxnLst/>
              <a:rect l="l" t="t" r="r" b="b"/>
              <a:pathLst>
                <a:path w="67076" h="9266" extrusionOk="0">
                  <a:moveTo>
                    <a:pt x="1" y="0"/>
                  </a:moveTo>
                  <a:lnTo>
                    <a:pt x="1" y="9266"/>
                  </a:lnTo>
                  <a:lnTo>
                    <a:pt x="67075" y="9266"/>
                  </a:lnTo>
                  <a:lnTo>
                    <a:pt x="670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47"/>
            <p:cNvSpPr/>
            <p:nvPr/>
          </p:nvSpPr>
          <p:spPr>
            <a:xfrm>
              <a:off x="3587600" y="3500075"/>
              <a:ext cx="1676900" cy="190725"/>
            </a:xfrm>
            <a:custGeom>
              <a:avLst/>
              <a:gdLst/>
              <a:ahLst/>
              <a:cxnLst/>
              <a:rect l="l" t="t" r="r" b="b"/>
              <a:pathLst>
                <a:path w="67076" h="7629" extrusionOk="0">
                  <a:moveTo>
                    <a:pt x="1" y="0"/>
                  </a:moveTo>
                  <a:lnTo>
                    <a:pt x="1" y="6750"/>
                  </a:lnTo>
                  <a:lnTo>
                    <a:pt x="340" y="6890"/>
                  </a:lnTo>
                  <a:lnTo>
                    <a:pt x="700" y="7029"/>
                  </a:lnTo>
                  <a:lnTo>
                    <a:pt x="1059" y="7129"/>
                  </a:lnTo>
                  <a:lnTo>
                    <a:pt x="1419" y="7209"/>
                  </a:lnTo>
                  <a:lnTo>
                    <a:pt x="1658" y="7249"/>
                  </a:lnTo>
                  <a:lnTo>
                    <a:pt x="1898" y="7269"/>
                  </a:lnTo>
                  <a:lnTo>
                    <a:pt x="2377" y="7269"/>
                  </a:lnTo>
                  <a:lnTo>
                    <a:pt x="2637" y="7229"/>
                  </a:lnTo>
                  <a:lnTo>
                    <a:pt x="2876" y="7189"/>
                  </a:lnTo>
                  <a:lnTo>
                    <a:pt x="3116" y="7109"/>
                  </a:lnTo>
                  <a:lnTo>
                    <a:pt x="3356" y="7029"/>
                  </a:lnTo>
                  <a:lnTo>
                    <a:pt x="3555" y="6930"/>
                  </a:lnTo>
                  <a:lnTo>
                    <a:pt x="3755" y="6790"/>
                  </a:lnTo>
                  <a:lnTo>
                    <a:pt x="3955" y="6650"/>
                  </a:lnTo>
                  <a:lnTo>
                    <a:pt x="4134" y="6470"/>
                  </a:lnTo>
                  <a:lnTo>
                    <a:pt x="4314" y="6291"/>
                  </a:lnTo>
                  <a:lnTo>
                    <a:pt x="4474" y="6071"/>
                  </a:lnTo>
                  <a:lnTo>
                    <a:pt x="4634" y="5851"/>
                  </a:lnTo>
                  <a:lnTo>
                    <a:pt x="4773" y="5632"/>
                  </a:lnTo>
                  <a:lnTo>
                    <a:pt x="4833" y="5532"/>
                  </a:lnTo>
                  <a:lnTo>
                    <a:pt x="4893" y="5452"/>
                  </a:lnTo>
                  <a:lnTo>
                    <a:pt x="4993" y="5392"/>
                  </a:lnTo>
                  <a:lnTo>
                    <a:pt x="5073" y="5332"/>
                  </a:lnTo>
                  <a:lnTo>
                    <a:pt x="5173" y="5292"/>
                  </a:lnTo>
                  <a:lnTo>
                    <a:pt x="5273" y="5252"/>
                  </a:lnTo>
                  <a:lnTo>
                    <a:pt x="5372" y="5232"/>
                  </a:lnTo>
                  <a:lnTo>
                    <a:pt x="5572" y="5232"/>
                  </a:lnTo>
                  <a:lnTo>
                    <a:pt x="5672" y="5252"/>
                  </a:lnTo>
                  <a:lnTo>
                    <a:pt x="5772" y="5292"/>
                  </a:lnTo>
                  <a:lnTo>
                    <a:pt x="5872" y="5332"/>
                  </a:lnTo>
                  <a:lnTo>
                    <a:pt x="5952" y="5392"/>
                  </a:lnTo>
                  <a:lnTo>
                    <a:pt x="6031" y="5452"/>
                  </a:lnTo>
                  <a:lnTo>
                    <a:pt x="6111" y="5532"/>
                  </a:lnTo>
                  <a:lnTo>
                    <a:pt x="6171" y="5632"/>
                  </a:lnTo>
                  <a:lnTo>
                    <a:pt x="6271" y="5811"/>
                  </a:lnTo>
                  <a:lnTo>
                    <a:pt x="6391" y="5991"/>
                  </a:lnTo>
                  <a:lnTo>
                    <a:pt x="6531" y="6151"/>
                  </a:lnTo>
                  <a:lnTo>
                    <a:pt x="6650" y="6291"/>
                  </a:lnTo>
                  <a:lnTo>
                    <a:pt x="6790" y="6430"/>
                  </a:lnTo>
                  <a:lnTo>
                    <a:pt x="6950" y="6570"/>
                  </a:lnTo>
                  <a:lnTo>
                    <a:pt x="7110" y="6690"/>
                  </a:lnTo>
                  <a:lnTo>
                    <a:pt x="7269" y="6810"/>
                  </a:lnTo>
                  <a:lnTo>
                    <a:pt x="7649" y="7009"/>
                  </a:lnTo>
                  <a:lnTo>
                    <a:pt x="7829" y="7109"/>
                  </a:lnTo>
                  <a:lnTo>
                    <a:pt x="7928" y="7149"/>
                  </a:lnTo>
                  <a:lnTo>
                    <a:pt x="8148" y="7209"/>
                  </a:lnTo>
                  <a:lnTo>
                    <a:pt x="8368" y="7269"/>
                  </a:lnTo>
                  <a:lnTo>
                    <a:pt x="8567" y="7329"/>
                  </a:lnTo>
                  <a:lnTo>
                    <a:pt x="8647" y="7329"/>
                  </a:lnTo>
                  <a:lnTo>
                    <a:pt x="8867" y="7349"/>
                  </a:lnTo>
                  <a:lnTo>
                    <a:pt x="9266" y="7349"/>
                  </a:lnTo>
                  <a:lnTo>
                    <a:pt x="9406" y="7329"/>
                  </a:lnTo>
                  <a:lnTo>
                    <a:pt x="9726" y="7269"/>
                  </a:lnTo>
                  <a:lnTo>
                    <a:pt x="9925" y="7189"/>
                  </a:lnTo>
                  <a:lnTo>
                    <a:pt x="10005" y="7169"/>
                  </a:lnTo>
                  <a:lnTo>
                    <a:pt x="10165" y="7069"/>
                  </a:lnTo>
                  <a:lnTo>
                    <a:pt x="10345" y="6949"/>
                  </a:lnTo>
                  <a:lnTo>
                    <a:pt x="10405" y="6890"/>
                  </a:lnTo>
                  <a:lnTo>
                    <a:pt x="10564" y="6750"/>
                  </a:lnTo>
                  <a:lnTo>
                    <a:pt x="10704" y="6590"/>
                  </a:lnTo>
                  <a:lnTo>
                    <a:pt x="10764" y="6490"/>
                  </a:lnTo>
                  <a:lnTo>
                    <a:pt x="10904" y="6271"/>
                  </a:lnTo>
                  <a:lnTo>
                    <a:pt x="11024" y="6051"/>
                  </a:lnTo>
                  <a:lnTo>
                    <a:pt x="11103" y="5891"/>
                  </a:lnTo>
                  <a:lnTo>
                    <a:pt x="11243" y="5771"/>
                  </a:lnTo>
                  <a:lnTo>
                    <a:pt x="11383" y="5691"/>
                  </a:lnTo>
                  <a:lnTo>
                    <a:pt x="11563" y="5632"/>
                  </a:lnTo>
                  <a:lnTo>
                    <a:pt x="11722" y="5612"/>
                  </a:lnTo>
                  <a:lnTo>
                    <a:pt x="11902" y="5612"/>
                  </a:lnTo>
                  <a:lnTo>
                    <a:pt x="12082" y="5652"/>
                  </a:lnTo>
                  <a:lnTo>
                    <a:pt x="12242" y="5731"/>
                  </a:lnTo>
                  <a:lnTo>
                    <a:pt x="12501" y="5891"/>
                  </a:lnTo>
                  <a:lnTo>
                    <a:pt x="12801" y="6031"/>
                  </a:lnTo>
                  <a:lnTo>
                    <a:pt x="13020" y="6131"/>
                  </a:lnTo>
                  <a:lnTo>
                    <a:pt x="13100" y="6171"/>
                  </a:lnTo>
                  <a:lnTo>
                    <a:pt x="13200" y="6211"/>
                  </a:lnTo>
                  <a:lnTo>
                    <a:pt x="13779" y="6410"/>
                  </a:lnTo>
                  <a:lnTo>
                    <a:pt x="14378" y="6590"/>
                  </a:lnTo>
                  <a:lnTo>
                    <a:pt x="15017" y="6730"/>
                  </a:lnTo>
                  <a:lnTo>
                    <a:pt x="15596" y="6830"/>
                  </a:lnTo>
                  <a:lnTo>
                    <a:pt x="16175" y="6890"/>
                  </a:lnTo>
                  <a:lnTo>
                    <a:pt x="16834" y="6890"/>
                  </a:lnTo>
                  <a:lnTo>
                    <a:pt x="17413" y="6870"/>
                  </a:lnTo>
                  <a:lnTo>
                    <a:pt x="17693" y="6850"/>
                  </a:lnTo>
                  <a:lnTo>
                    <a:pt x="17953" y="6810"/>
                  </a:lnTo>
                  <a:lnTo>
                    <a:pt x="18232" y="6750"/>
                  </a:lnTo>
                  <a:lnTo>
                    <a:pt x="18512" y="6690"/>
                  </a:lnTo>
                  <a:lnTo>
                    <a:pt x="18811" y="6590"/>
                  </a:lnTo>
                  <a:lnTo>
                    <a:pt x="19111" y="6490"/>
                  </a:lnTo>
                  <a:lnTo>
                    <a:pt x="19330" y="6390"/>
                  </a:lnTo>
                  <a:lnTo>
                    <a:pt x="19550" y="6271"/>
                  </a:lnTo>
                  <a:lnTo>
                    <a:pt x="19850" y="6091"/>
                  </a:lnTo>
                  <a:lnTo>
                    <a:pt x="20029" y="5951"/>
                  </a:lnTo>
                  <a:lnTo>
                    <a:pt x="20189" y="5811"/>
                  </a:lnTo>
                  <a:lnTo>
                    <a:pt x="20409" y="5612"/>
                  </a:lnTo>
                  <a:lnTo>
                    <a:pt x="20568" y="5412"/>
                  </a:lnTo>
                  <a:lnTo>
                    <a:pt x="20728" y="5212"/>
                  </a:lnTo>
                  <a:lnTo>
                    <a:pt x="20848" y="5052"/>
                  </a:lnTo>
                  <a:lnTo>
                    <a:pt x="21028" y="4913"/>
                  </a:lnTo>
                  <a:lnTo>
                    <a:pt x="21227" y="4813"/>
                  </a:lnTo>
                  <a:lnTo>
                    <a:pt x="21427" y="4753"/>
                  </a:lnTo>
                  <a:lnTo>
                    <a:pt x="21527" y="4733"/>
                  </a:lnTo>
                  <a:lnTo>
                    <a:pt x="21647" y="4733"/>
                  </a:lnTo>
                  <a:lnTo>
                    <a:pt x="21747" y="4753"/>
                  </a:lnTo>
                  <a:lnTo>
                    <a:pt x="21846" y="4773"/>
                  </a:lnTo>
                  <a:lnTo>
                    <a:pt x="21946" y="4813"/>
                  </a:lnTo>
                  <a:lnTo>
                    <a:pt x="22046" y="4873"/>
                  </a:lnTo>
                  <a:lnTo>
                    <a:pt x="22126" y="4933"/>
                  </a:lnTo>
                  <a:lnTo>
                    <a:pt x="22206" y="5013"/>
                  </a:lnTo>
                  <a:lnTo>
                    <a:pt x="22426" y="5252"/>
                  </a:lnTo>
                  <a:lnTo>
                    <a:pt x="22625" y="5472"/>
                  </a:lnTo>
                  <a:lnTo>
                    <a:pt x="22825" y="5652"/>
                  </a:lnTo>
                  <a:lnTo>
                    <a:pt x="23045" y="5811"/>
                  </a:lnTo>
                  <a:lnTo>
                    <a:pt x="23264" y="5971"/>
                  </a:lnTo>
                  <a:lnTo>
                    <a:pt x="23484" y="6131"/>
                  </a:lnTo>
                  <a:lnTo>
                    <a:pt x="23743" y="6271"/>
                  </a:lnTo>
                  <a:lnTo>
                    <a:pt x="24023" y="6410"/>
                  </a:lnTo>
                  <a:lnTo>
                    <a:pt x="24263" y="6530"/>
                  </a:lnTo>
                  <a:lnTo>
                    <a:pt x="24522" y="6610"/>
                  </a:lnTo>
                  <a:lnTo>
                    <a:pt x="25061" y="6790"/>
                  </a:lnTo>
                  <a:lnTo>
                    <a:pt x="25401" y="6870"/>
                  </a:lnTo>
                  <a:lnTo>
                    <a:pt x="25740" y="6930"/>
                  </a:lnTo>
                  <a:lnTo>
                    <a:pt x="25920" y="6949"/>
                  </a:lnTo>
                  <a:lnTo>
                    <a:pt x="26140" y="6969"/>
                  </a:lnTo>
                  <a:lnTo>
                    <a:pt x="26459" y="6989"/>
                  </a:lnTo>
                  <a:lnTo>
                    <a:pt x="26779" y="6989"/>
                  </a:lnTo>
                  <a:lnTo>
                    <a:pt x="27398" y="6969"/>
                  </a:lnTo>
                  <a:lnTo>
                    <a:pt x="27458" y="6949"/>
                  </a:lnTo>
                  <a:lnTo>
                    <a:pt x="27498" y="6949"/>
                  </a:lnTo>
                  <a:lnTo>
                    <a:pt x="27837" y="6890"/>
                  </a:lnTo>
                  <a:lnTo>
                    <a:pt x="28117" y="6810"/>
                  </a:lnTo>
                  <a:lnTo>
                    <a:pt x="28416" y="6710"/>
                  </a:lnTo>
                  <a:lnTo>
                    <a:pt x="28616" y="6650"/>
                  </a:lnTo>
                  <a:lnTo>
                    <a:pt x="28776" y="6570"/>
                  </a:lnTo>
                  <a:lnTo>
                    <a:pt x="29075" y="6430"/>
                  </a:lnTo>
                  <a:lnTo>
                    <a:pt x="29335" y="6251"/>
                  </a:lnTo>
                  <a:lnTo>
                    <a:pt x="29514" y="6131"/>
                  </a:lnTo>
                  <a:lnTo>
                    <a:pt x="29654" y="6011"/>
                  </a:lnTo>
                  <a:lnTo>
                    <a:pt x="29894" y="5791"/>
                  </a:lnTo>
                  <a:lnTo>
                    <a:pt x="30133" y="5552"/>
                  </a:lnTo>
                  <a:lnTo>
                    <a:pt x="30253" y="5432"/>
                  </a:lnTo>
                  <a:lnTo>
                    <a:pt x="30393" y="5352"/>
                  </a:lnTo>
                  <a:lnTo>
                    <a:pt x="30533" y="5292"/>
                  </a:lnTo>
                  <a:lnTo>
                    <a:pt x="30712" y="5272"/>
                  </a:lnTo>
                  <a:lnTo>
                    <a:pt x="30872" y="5252"/>
                  </a:lnTo>
                  <a:lnTo>
                    <a:pt x="31052" y="5272"/>
                  </a:lnTo>
                  <a:lnTo>
                    <a:pt x="31212" y="5332"/>
                  </a:lnTo>
                  <a:lnTo>
                    <a:pt x="31351" y="5392"/>
                  </a:lnTo>
                  <a:lnTo>
                    <a:pt x="31891" y="5751"/>
                  </a:lnTo>
                  <a:lnTo>
                    <a:pt x="32450" y="6111"/>
                  </a:lnTo>
                  <a:lnTo>
                    <a:pt x="33009" y="6470"/>
                  </a:lnTo>
                  <a:lnTo>
                    <a:pt x="33568" y="6810"/>
                  </a:lnTo>
                  <a:lnTo>
                    <a:pt x="34047" y="7049"/>
                  </a:lnTo>
                  <a:lnTo>
                    <a:pt x="34307" y="7169"/>
                  </a:lnTo>
                  <a:lnTo>
                    <a:pt x="34566" y="7269"/>
                  </a:lnTo>
                  <a:lnTo>
                    <a:pt x="34806" y="7349"/>
                  </a:lnTo>
                  <a:lnTo>
                    <a:pt x="35086" y="7409"/>
                  </a:lnTo>
                  <a:lnTo>
                    <a:pt x="35345" y="7469"/>
                  </a:lnTo>
                  <a:lnTo>
                    <a:pt x="35585" y="7489"/>
                  </a:lnTo>
                  <a:lnTo>
                    <a:pt x="35944" y="7509"/>
                  </a:lnTo>
                  <a:lnTo>
                    <a:pt x="36324" y="7509"/>
                  </a:lnTo>
                  <a:lnTo>
                    <a:pt x="36683" y="7489"/>
                  </a:lnTo>
                  <a:lnTo>
                    <a:pt x="37042" y="7449"/>
                  </a:lnTo>
                  <a:lnTo>
                    <a:pt x="37402" y="7409"/>
                  </a:lnTo>
                  <a:lnTo>
                    <a:pt x="37761" y="7329"/>
                  </a:lnTo>
                  <a:lnTo>
                    <a:pt x="38141" y="7249"/>
                  </a:lnTo>
                  <a:lnTo>
                    <a:pt x="38500" y="7169"/>
                  </a:lnTo>
                  <a:lnTo>
                    <a:pt x="38840" y="7069"/>
                  </a:lnTo>
                  <a:lnTo>
                    <a:pt x="39199" y="6949"/>
                  </a:lnTo>
                  <a:lnTo>
                    <a:pt x="39898" y="6690"/>
                  </a:lnTo>
                  <a:lnTo>
                    <a:pt x="40577" y="6370"/>
                  </a:lnTo>
                  <a:lnTo>
                    <a:pt x="41216" y="6051"/>
                  </a:lnTo>
                  <a:lnTo>
                    <a:pt x="41655" y="5791"/>
                  </a:lnTo>
                  <a:lnTo>
                    <a:pt x="42075" y="5552"/>
                  </a:lnTo>
                  <a:lnTo>
                    <a:pt x="42514" y="5312"/>
                  </a:lnTo>
                  <a:lnTo>
                    <a:pt x="42733" y="5192"/>
                  </a:lnTo>
                  <a:lnTo>
                    <a:pt x="42973" y="5112"/>
                  </a:lnTo>
                  <a:lnTo>
                    <a:pt x="43253" y="5033"/>
                  </a:lnTo>
                  <a:lnTo>
                    <a:pt x="43532" y="4993"/>
                  </a:lnTo>
                  <a:lnTo>
                    <a:pt x="43792" y="4993"/>
                  </a:lnTo>
                  <a:lnTo>
                    <a:pt x="44051" y="5033"/>
                  </a:lnTo>
                  <a:lnTo>
                    <a:pt x="44331" y="5112"/>
                  </a:lnTo>
                  <a:lnTo>
                    <a:pt x="44571" y="5212"/>
                  </a:lnTo>
                  <a:lnTo>
                    <a:pt x="44830" y="5352"/>
                  </a:lnTo>
                  <a:lnTo>
                    <a:pt x="45070" y="5492"/>
                  </a:lnTo>
                  <a:lnTo>
                    <a:pt x="45269" y="5671"/>
                  </a:lnTo>
                  <a:lnTo>
                    <a:pt x="45489" y="5831"/>
                  </a:lnTo>
                  <a:lnTo>
                    <a:pt x="45869" y="6191"/>
                  </a:lnTo>
                  <a:lnTo>
                    <a:pt x="46248" y="6550"/>
                  </a:lnTo>
                  <a:lnTo>
                    <a:pt x="46647" y="6910"/>
                  </a:lnTo>
                  <a:lnTo>
                    <a:pt x="46907" y="7129"/>
                  </a:lnTo>
                  <a:lnTo>
                    <a:pt x="46907" y="7149"/>
                  </a:lnTo>
                  <a:lnTo>
                    <a:pt x="46967" y="7169"/>
                  </a:lnTo>
                  <a:lnTo>
                    <a:pt x="47366" y="7429"/>
                  </a:lnTo>
                  <a:lnTo>
                    <a:pt x="47406" y="7449"/>
                  </a:lnTo>
                  <a:lnTo>
                    <a:pt x="47426" y="7449"/>
                  </a:lnTo>
                  <a:lnTo>
                    <a:pt x="47666" y="7529"/>
                  </a:lnTo>
                  <a:lnTo>
                    <a:pt x="47925" y="7569"/>
                  </a:lnTo>
                  <a:lnTo>
                    <a:pt x="48165" y="7608"/>
                  </a:lnTo>
                  <a:lnTo>
                    <a:pt x="48484" y="7628"/>
                  </a:lnTo>
                  <a:lnTo>
                    <a:pt x="48804" y="7608"/>
                  </a:lnTo>
                  <a:lnTo>
                    <a:pt x="49123" y="7588"/>
                  </a:lnTo>
                  <a:lnTo>
                    <a:pt x="49423" y="7549"/>
                  </a:lnTo>
                  <a:lnTo>
                    <a:pt x="49742" y="7469"/>
                  </a:lnTo>
                  <a:lnTo>
                    <a:pt x="50042" y="7389"/>
                  </a:lnTo>
                  <a:lnTo>
                    <a:pt x="50341" y="7289"/>
                  </a:lnTo>
                  <a:lnTo>
                    <a:pt x="50661" y="7169"/>
                  </a:lnTo>
                  <a:lnTo>
                    <a:pt x="51180" y="6969"/>
                  </a:lnTo>
                  <a:lnTo>
                    <a:pt x="51420" y="6830"/>
                  </a:lnTo>
                  <a:lnTo>
                    <a:pt x="51659" y="6690"/>
                  </a:lnTo>
                  <a:lnTo>
                    <a:pt x="52039" y="6430"/>
                  </a:lnTo>
                  <a:lnTo>
                    <a:pt x="52398" y="6151"/>
                  </a:lnTo>
                  <a:lnTo>
                    <a:pt x="52658" y="5991"/>
                  </a:lnTo>
                  <a:lnTo>
                    <a:pt x="52917" y="5831"/>
                  </a:lnTo>
                  <a:lnTo>
                    <a:pt x="53177" y="5711"/>
                  </a:lnTo>
                  <a:lnTo>
                    <a:pt x="53457" y="5632"/>
                  </a:lnTo>
                  <a:lnTo>
                    <a:pt x="53736" y="5572"/>
                  </a:lnTo>
                  <a:lnTo>
                    <a:pt x="54016" y="5552"/>
                  </a:lnTo>
                  <a:lnTo>
                    <a:pt x="54315" y="5592"/>
                  </a:lnTo>
                  <a:lnTo>
                    <a:pt x="54615" y="5652"/>
                  </a:lnTo>
                  <a:lnTo>
                    <a:pt x="54874" y="5751"/>
                  </a:lnTo>
                  <a:lnTo>
                    <a:pt x="55114" y="5851"/>
                  </a:lnTo>
                  <a:lnTo>
                    <a:pt x="55354" y="5991"/>
                  </a:lnTo>
                  <a:lnTo>
                    <a:pt x="55573" y="6131"/>
                  </a:lnTo>
                  <a:lnTo>
                    <a:pt x="56032" y="6430"/>
                  </a:lnTo>
                  <a:lnTo>
                    <a:pt x="56492" y="6710"/>
                  </a:lnTo>
                  <a:lnTo>
                    <a:pt x="56711" y="6830"/>
                  </a:lnTo>
                  <a:lnTo>
                    <a:pt x="56891" y="6890"/>
                  </a:lnTo>
                  <a:lnTo>
                    <a:pt x="57051" y="6910"/>
                  </a:lnTo>
                  <a:lnTo>
                    <a:pt x="57271" y="6930"/>
                  </a:lnTo>
                  <a:lnTo>
                    <a:pt x="57570" y="6930"/>
                  </a:lnTo>
                  <a:lnTo>
                    <a:pt x="57830" y="6910"/>
                  </a:lnTo>
                  <a:lnTo>
                    <a:pt x="58109" y="6850"/>
                  </a:lnTo>
                  <a:lnTo>
                    <a:pt x="58389" y="6790"/>
                  </a:lnTo>
                  <a:lnTo>
                    <a:pt x="58708" y="6690"/>
                  </a:lnTo>
                  <a:lnTo>
                    <a:pt x="59008" y="6570"/>
                  </a:lnTo>
                  <a:lnTo>
                    <a:pt x="59287" y="6450"/>
                  </a:lnTo>
                  <a:lnTo>
                    <a:pt x="59587" y="6291"/>
                  </a:lnTo>
                  <a:lnTo>
                    <a:pt x="60146" y="5991"/>
                  </a:lnTo>
                  <a:lnTo>
                    <a:pt x="60306" y="5891"/>
                  </a:lnTo>
                  <a:lnTo>
                    <a:pt x="60326" y="5871"/>
                  </a:lnTo>
                  <a:lnTo>
                    <a:pt x="60346" y="5871"/>
                  </a:lnTo>
                  <a:lnTo>
                    <a:pt x="60745" y="5472"/>
                  </a:lnTo>
                  <a:lnTo>
                    <a:pt x="60945" y="5272"/>
                  </a:lnTo>
                  <a:lnTo>
                    <a:pt x="61164" y="5072"/>
                  </a:lnTo>
                  <a:lnTo>
                    <a:pt x="61404" y="4893"/>
                  </a:lnTo>
                  <a:lnTo>
                    <a:pt x="61644" y="4753"/>
                  </a:lnTo>
                  <a:lnTo>
                    <a:pt x="61903" y="4633"/>
                  </a:lnTo>
                  <a:lnTo>
                    <a:pt x="62163" y="4553"/>
                  </a:lnTo>
                  <a:lnTo>
                    <a:pt x="62442" y="4513"/>
                  </a:lnTo>
                  <a:lnTo>
                    <a:pt x="62602" y="4493"/>
                  </a:lnTo>
                  <a:lnTo>
                    <a:pt x="62822" y="4473"/>
                  </a:lnTo>
                  <a:lnTo>
                    <a:pt x="63141" y="4513"/>
                  </a:lnTo>
                  <a:lnTo>
                    <a:pt x="63461" y="4573"/>
                  </a:lnTo>
                  <a:lnTo>
                    <a:pt x="63740" y="4673"/>
                  </a:lnTo>
                  <a:lnTo>
                    <a:pt x="64020" y="4793"/>
                  </a:lnTo>
                  <a:lnTo>
                    <a:pt x="64279" y="4953"/>
                  </a:lnTo>
                  <a:lnTo>
                    <a:pt x="64539" y="5092"/>
                  </a:lnTo>
                  <a:lnTo>
                    <a:pt x="65038" y="5432"/>
                  </a:lnTo>
                  <a:lnTo>
                    <a:pt x="65537" y="5771"/>
                  </a:lnTo>
                  <a:lnTo>
                    <a:pt x="65777" y="5911"/>
                  </a:lnTo>
                  <a:lnTo>
                    <a:pt x="66017" y="6051"/>
                  </a:lnTo>
                  <a:lnTo>
                    <a:pt x="66196" y="6151"/>
                  </a:lnTo>
                  <a:lnTo>
                    <a:pt x="66376" y="6191"/>
                  </a:lnTo>
                  <a:lnTo>
                    <a:pt x="66775" y="6291"/>
                  </a:lnTo>
                  <a:lnTo>
                    <a:pt x="67075" y="6291"/>
                  </a:lnTo>
                  <a:lnTo>
                    <a:pt x="670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47"/>
            <p:cNvSpPr/>
            <p:nvPr/>
          </p:nvSpPr>
          <p:spPr>
            <a:xfrm>
              <a:off x="3587600" y="3517050"/>
              <a:ext cx="1676900" cy="38450"/>
            </a:xfrm>
            <a:custGeom>
              <a:avLst/>
              <a:gdLst/>
              <a:ahLst/>
              <a:cxnLst/>
              <a:rect l="l" t="t" r="r" b="b"/>
              <a:pathLst>
                <a:path w="67076" h="1538" extrusionOk="0">
                  <a:moveTo>
                    <a:pt x="1" y="0"/>
                  </a:moveTo>
                  <a:lnTo>
                    <a:pt x="1" y="1538"/>
                  </a:lnTo>
                  <a:lnTo>
                    <a:pt x="67075" y="1538"/>
                  </a:lnTo>
                  <a:lnTo>
                    <a:pt x="670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47"/>
            <p:cNvSpPr/>
            <p:nvPr/>
          </p:nvSpPr>
          <p:spPr>
            <a:xfrm>
              <a:off x="3406900" y="3441175"/>
              <a:ext cx="1857600" cy="420850"/>
            </a:xfrm>
            <a:custGeom>
              <a:avLst/>
              <a:gdLst/>
              <a:ahLst/>
              <a:cxnLst/>
              <a:rect l="l" t="t" r="r" b="b"/>
              <a:pathLst>
                <a:path w="74304" h="16834" extrusionOk="0">
                  <a:moveTo>
                    <a:pt x="8547" y="0"/>
                  </a:moveTo>
                  <a:lnTo>
                    <a:pt x="8247" y="60"/>
                  </a:lnTo>
                  <a:lnTo>
                    <a:pt x="7808" y="160"/>
                  </a:lnTo>
                  <a:lnTo>
                    <a:pt x="7548" y="240"/>
                  </a:lnTo>
                  <a:lnTo>
                    <a:pt x="7249" y="360"/>
                  </a:lnTo>
                  <a:lnTo>
                    <a:pt x="6909" y="479"/>
                  </a:lnTo>
                  <a:lnTo>
                    <a:pt x="6570" y="639"/>
                  </a:lnTo>
                  <a:lnTo>
                    <a:pt x="6211" y="839"/>
                  </a:lnTo>
                  <a:lnTo>
                    <a:pt x="5811" y="1058"/>
                  </a:lnTo>
                  <a:lnTo>
                    <a:pt x="5412" y="1318"/>
                  </a:lnTo>
                  <a:lnTo>
                    <a:pt x="5012" y="1618"/>
                  </a:lnTo>
                  <a:lnTo>
                    <a:pt x="4613" y="1957"/>
                  </a:lnTo>
                  <a:lnTo>
                    <a:pt x="4194" y="2356"/>
                  </a:lnTo>
                  <a:lnTo>
                    <a:pt x="3774" y="2796"/>
                  </a:lnTo>
                  <a:lnTo>
                    <a:pt x="3375" y="3275"/>
                  </a:lnTo>
                  <a:lnTo>
                    <a:pt x="2976" y="3814"/>
                  </a:lnTo>
                  <a:lnTo>
                    <a:pt x="2596" y="4413"/>
                  </a:lnTo>
                  <a:lnTo>
                    <a:pt x="2217" y="5052"/>
                  </a:lnTo>
                  <a:lnTo>
                    <a:pt x="1857" y="5771"/>
                  </a:lnTo>
                  <a:lnTo>
                    <a:pt x="1518" y="6550"/>
                  </a:lnTo>
                  <a:lnTo>
                    <a:pt x="1358" y="6949"/>
                  </a:lnTo>
                  <a:lnTo>
                    <a:pt x="1218" y="7389"/>
                  </a:lnTo>
                  <a:lnTo>
                    <a:pt x="1059" y="7828"/>
                  </a:lnTo>
                  <a:lnTo>
                    <a:pt x="939" y="8287"/>
                  </a:lnTo>
                  <a:lnTo>
                    <a:pt x="799" y="8786"/>
                  </a:lnTo>
                  <a:lnTo>
                    <a:pt x="679" y="9286"/>
                  </a:lnTo>
                  <a:lnTo>
                    <a:pt x="560" y="9805"/>
                  </a:lnTo>
                  <a:lnTo>
                    <a:pt x="460" y="10344"/>
                  </a:lnTo>
                  <a:lnTo>
                    <a:pt x="360" y="10883"/>
                  </a:lnTo>
                  <a:lnTo>
                    <a:pt x="280" y="11462"/>
                  </a:lnTo>
                  <a:lnTo>
                    <a:pt x="200" y="12061"/>
                  </a:lnTo>
                  <a:lnTo>
                    <a:pt x="140" y="12680"/>
                  </a:lnTo>
                  <a:lnTo>
                    <a:pt x="100" y="13319"/>
                  </a:lnTo>
                  <a:lnTo>
                    <a:pt x="60" y="13978"/>
                  </a:lnTo>
                  <a:lnTo>
                    <a:pt x="20" y="14657"/>
                  </a:lnTo>
                  <a:lnTo>
                    <a:pt x="0" y="15356"/>
                  </a:lnTo>
                  <a:lnTo>
                    <a:pt x="0" y="16075"/>
                  </a:lnTo>
                  <a:lnTo>
                    <a:pt x="20" y="16834"/>
                  </a:lnTo>
                  <a:lnTo>
                    <a:pt x="12640" y="16834"/>
                  </a:lnTo>
                  <a:lnTo>
                    <a:pt x="12561" y="16294"/>
                  </a:lnTo>
                  <a:lnTo>
                    <a:pt x="12481" y="15695"/>
                  </a:lnTo>
                  <a:lnTo>
                    <a:pt x="12381" y="14917"/>
                  </a:lnTo>
                  <a:lnTo>
                    <a:pt x="12281" y="13978"/>
                  </a:lnTo>
                  <a:lnTo>
                    <a:pt x="12201" y="12920"/>
                  </a:lnTo>
                  <a:lnTo>
                    <a:pt x="12141" y="11782"/>
                  </a:lnTo>
                  <a:lnTo>
                    <a:pt x="12101" y="10603"/>
                  </a:lnTo>
                  <a:lnTo>
                    <a:pt x="12101" y="10004"/>
                  </a:lnTo>
                  <a:lnTo>
                    <a:pt x="12121" y="9405"/>
                  </a:lnTo>
                  <a:lnTo>
                    <a:pt x="12161" y="8806"/>
                  </a:lnTo>
                  <a:lnTo>
                    <a:pt x="12201" y="8227"/>
                  </a:lnTo>
                  <a:lnTo>
                    <a:pt x="12281" y="7668"/>
                  </a:lnTo>
                  <a:lnTo>
                    <a:pt x="12361" y="7109"/>
                  </a:lnTo>
                  <a:lnTo>
                    <a:pt x="12461" y="6570"/>
                  </a:lnTo>
                  <a:lnTo>
                    <a:pt x="12600" y="6071"/>
                  </a:lnTo>
                  <a:lnTo>
                    <a:pt x="12740" y="5611"/>
                  </a:lnTo>
                  <a:lnTo>
                    <a:pt x="12920" y="5172"/>
                  </a:lnTo>
                  <a:lnTo>
                    <a:pt x="13120" y="4773"/>
                  </a:lnTo>
                  <a:lnTo>
                    <a:pt x="13239" y="4593"/>
                  </a:lnTo>
                  <a:lnTo>
                    <a:pt x="13359" y="4413"/>
                  </a:lnTo>
                  <a:lnTo>
                    <a:pt x="13499" y="4253"/>
                  </a:lnTo>
                  <a:lnTo>
                    <a:pt x="13619" y="4114"/>
                  </a:lnTo>
                  <a:lnTo>
                    <a:pt x="13779" y="3974"/>
                  </a:lnTo>
                  <a:lnTo>
                    <a:pt x="13918" y="3854"/>
                  </a:lnTo>
                  <a:lnTo>
                    <a:pt x="14078" y="3734"/>
                  </a:lnTo>
                  <a:lnTo>
                    <a:pt x="14258" y="3654"/>
                  </a:lnTo>
                  <a:lnTo>
                    <a:pt x="14418" y="3575"/>
                  </a:lnTo>
                  <a:lnTo>
                    <a:pt x="14617" y="3515"/>
                  </a:lnTo>
                  <a:lnTo>
                    <a:pt x="74303" y="3515"/>
                  </a:lnTo>
                  <a:lnTo>
                    <a:pt x="74303" y="1138"/>
                  </a:lnTo>
                  <a:lnTo>
                    <a:pt x="74283" y="899"/>
                  </a:lnTo>
                  <a:lnTo>
                    <a:pt x="74203" y="679"/>
                  </a:lnTo>
                  <a:lnTo>
                    <a:pt x="74103" y="499"/>
                  </a:lnTo>
                  <a:lnTo>
                    <a:pt x="73964" y="320"/>
                  </a:lnTo>
                  <a:lnTo>
                    <a:pt x="73804" y="180"/>
                  </a:lnTo>
                  <a:lnTo>
                    <a:pt x="73604" y="80"/>
                  </a:lnTo>
                  <a:lnTo>
                    <a:pt x="73384" y="20"/>
                  </a:lnTo>
                  <a:lnTo>
                    <a:pt x="73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47"/>
            <p:cNvSpPr/>
            <p:nvPr/>
          </p:nvSpPr>
          <p:spPr>
            <a:xfrm>
              <a:off x="3541675" y="3484100"/>
              <a:ext cx="1722825" cy="377925"/>
            </a:xfrm>
            <a:custGeom>
              <a:avLst/>
              <a:gdLst/>
              <a:ahLst/>
              <a:cxnLst/>
              <a:rect l="l" t="t" r="r" b="b"/>
              <a:pathLst>
                <a:path w="68913" h="15117" extrusionOk="0">
                  <a:moveTo>
                    <a:pt x="68912" y="0"/>
                  </a:moveTo>
                  <a:lnTo>
                    <a:pt x="68233" y="80"/>
                  </a:lnTo>
                  <a:lnTo>
                    <a:pt x="67574" y="120"/>
                  </a:lnTo>
                  <a:lnTo>
                    <a:pt x="66895" y="160"/>
                  </a:lnTo>
                  <a:lnTo>
                    <a:pt x="66216" y="180"/>
                  </a:lnTo>
                  <a:lnTo>
                    <a:pt x="63501" y="180"/>
                  </a:lnTo>
                  <a:lnTo>
                    <a:pt x="61783" y="200"/>
                  </a:lnTo>
                  <a:lnTo>
                    <a:pt x="56572" y="200"/>
                  </a:lnTo>
                  <a:lnTo>
                    <a:pt x="44171" y="220"/>
                  </a:lnTo>
                  <a:lnTo>
                    <a:pt x="37961" y="220"/>
                  </a:lnTo>
                  <a:lnTo>
                    <a:pt x="31751" y="240"/>
                  </a:lnTo>
                  <a:lnTo>
                    <a:pt x="22585" y="280"/>
                  </a:lnTo>
                  <a:lnTo>
                    <a:pt x="13420" y="300"/>
                  </a:lnTo>
                  <a:lnTo>
                    <a:pt x="9865" y="300"/>
                  </a:lnTo>
                  <a:lnTo>
                    <a:pt x="9007" y="340"/>
                  </a:lnTo>
                  <a:lnTo>
                    <a:pt x="8168" y="420"/>
                  </a:lnTo>
                  <a:lnTo>
                    <a:pt x="7769" y="460"/>
                  </a:lnTo>
                  <a:lnTo>
                    <a:pt x="7369" y="520"/>
                  </a:lnTo>
                  <a:lnTo>
                    <a:pt x="6970" y="599"/>
                  </a:lnTo>
                  <a:lnTo>
                    <a:pt x="6590" y="699"/>
                  </a:lnTo>
                  <a:lnTo>
                    <a:pt x="6211" y="799"/>
                  </a:lnTo>
                  <a:lnTo>
                    <a:pt x="5832" y="919"/>
                  </a:lnTo>
                  <a:lnTo>
                    <a:pt x="5472" y="1059"/>
                  </a:lnTo>
                  <a:lnTo>
                    <a:pt x="5113" y="1219"/>
                  </a:lnTo>
                  <a:lnTo>
                    <a:pt x="4773" y="1398"/>
                  </a:lnTo>
                  <a:lnTo>
                    <a:pt x="4434" y="1598"/>
                  </a:lnTo>
                  <a:lnTo>
                    <a:pt x="4114" y="1818"/>
                  </a:lnTo>
                  <a:lnTo>
                    <a:pt x="3815" y="2057"/>
                  </a:lnTo>
                  <a:lnTo>
                    <a:pt x="3515" y="2337"/>
                  </a:lnTo>
                  <a:lnTo>
                    <a:pt x="3216" y="2616"/>
                  </a:lnTo>
                  <a:lnTo>
                    <a:pt x="2956" y="2956"/>
                  </a:lnTo>
                  <a:lnTo>
                    <a:pt x="2697" y="3295"/>
                  </a:lnTo>
                  <a:lnTo>
                    <a:pt x="2437" y="3675"/>
                  </a:lnTo>
                  <a:lnTo>
                    <a:pt x="2197" y="4094"/>
                  </a:lnTo>
                  <a:lnTo>
                    <a:pt x="1998" y="4533"/>
                  </a:lnTo>
                  <a:lnTo>
                    <a:pt x="1778" y="5013"/>
                  </a:lnTo>
                  <a:lnTo>
                    <a:pt x="1399" y="6051"/>
                  </a:lnTo>
                  <a:lnTo>
                    <a:pt x="1219" y="6590"/>
                  </a:lnTo>
                  <a:lnTo>
                    <a:pt x="1039" y="7129"/>
                  </a:lnTo>
                  <a:lnTo>
                    <a:pt x="879" y="7708"/>
                  </a:lnTo>
                  <a:lnTo>
                    <a:pt x="740" y="8287"/>
                  </a:lnTo>
                  <a:lnTo>
                    <a:pt x="580" y="8866"/>
                  </a:lnTo>
                  <a:lnTo>
                    <a:pt x="460" y="9446"/>
                  </a:lnTo>
                  <a:lnTo>
                    <a:pt x="340" y="10025"/>
                  </a:lnTo>
                  <a:lnTo>
                    <a:pt x="240" y="10624"/>
                  </a:lnTo>
                  <a:lnTo>
                    <a:pt x="161" y="11203"/>
                  </a:lnTo>
                  <a:lnTo>
                    <a:pt x="81" y="11802"/>
                  </a:lnTo>
                  <a:lnTo>
                    <a:pt x="41" y="12361"/>
                  </a:lnTo>
                  <a:lnTo>
                    <a:pt x="1" y="12940"/>
                  </a:lnTo>
                  <a:lnTo>
                    <a:pt x="1" y="13499"/>
                  </a:lnTo>
                  <a:lnTo>
                    <a:pt x="1" y="14038"/>
                  </a:lnTo>
                  <a:lnTo>
                    <a:pt x="41" y="14677"/>
                  </a:lnTo>
                  <a:lnTo>
                    <a:pt x="81" y="14857"/>
                  </a:lnTo>
                  <a:lnTo>
                    <a:pt x="101" y="14917"/>
                  </a:lnTo>
                  <a:lnTo>
                    <a:pt x="141" y="14957"/>
                  </a:lnTo>
                  <a:lnTo>
                    <a:pt x="181" y="14997"/>
                  </a:lnTo>
                  <a:lnTo>
                    <a:pt x="240" y="15017"/>
                  </a:lnTo>
                  <a:lnTo>
                    <a:pt x="400" y="15057"/>
                  </a:lnTo>
                  <a:lnTo>
                    <a:pt x="959" y="15117"/>
                  </a:lnTo>
                  <a:lnTo>
                    <a:pt x="2177" y="15117"/>
                  </a:lnTo>
                  <a:lnTo>
                    <a:pt x="4294" y="15057"/>
                  </a:lnTo>
                  <a:lnTo>
                    <a:pt x="5392" y="15037"/>
                  </a:lnTo>
                  <a:lnTo>
                    <a:pt x="6331" y="15037"/>
                  </a:lnTo>
                  <a:lnTo>
                    <a:pt x="6990" y="15057"/>
                  </a:lnTo>
                  <a:lnTo>
                    <a:pt x="7190" y="15077"/>
                  </a:lnTo>
                  <a:lnTo>
                    <a:pt x="7229" y="15097"/>
                  </a:lnTo>
                  <a:lnTo>
                    <a:pt x="7249" y="15117"/>
                  </a:lnTo>
                  <a:lnTo>
                    <a:pt x="7170" y="14577"/>
                  </a:lnTo>
                  <a:lnTo>
                    <a:pt x="7090" y="13978"/>
                  </a:lnTo>
                  <a:lnTo>
                    <a:pt x="6990" y="13200"/>
                  </a:lnTo>
                  <a:lnTo>
                    <a:pt x="6890" y="12261"/>
                  </a:lnTo>
                  <a:lnTo>
                    <a:pt x="6810" y="11203"/>
                  </a:lnTo>
                  <a:lnTo>
                    <a:pt x="6750" y="10065"/>
                  </a:lnTo>
                  <a:lnTo>
                    <a:pt x="6710" y="8886"/>
                  </a:lnTo>
                  <a:lnTo>
                    <a:pt x="6710" y="8287"/>
                  </a:lnTo>
                  <a:lnTo>
                    <a:pt x="6730" y="7688"/>
                  </a:lnTo>
                  <a:lnTo>
                    <a:pt x="6770" y="7089"/>
                  </a:lnTo>
                  <a:lnTo>
                    <a:pt x="6810" y="6510"/>
                  </a:lnTo>
                  <a:lnTo>
                    <a:pt x="6890" y="5951"/>
                  </a:lnTo>
                  <a:lnTo>
                    <a:pt x="6970" y="5392"/>
                  </a:lnTo>
                  <a:lnTo>
                    <a:pt x="7070" y="4853"/>
                  </a:lnTo>
                  <a:lnTo>
                    <a:pt x="7209" y="4354"/>
                  </a:lnTo>
                  <a:lnTo>
                    <a:pt x="7349" y="3894"/>
                  </a:lnTo>
                  <a:lnTo>
                    <a:pt x="7529" y="3455"/>
                  </a:lnTo>
                  <a:lnTo>
                    <a:pt x="7729" y="3056"/>
                  </a:lnTo>
                  <a:lnTo>
                    <a:pt x="7848" y="2876"/>
                  </a:lnTo>
                  <a:lnTo>
                    <a:pt x="7968" y="2696"/>
                  </a:lnTo>
                  <a:lnTo>
                    <a:pt x="8108" y="2536"/>
                  </a:lnTo>
                  <a:lnTo>
                    <a:pt x="8228" y="2397"/>
                  </a:lnTo>
                  <a:lnTo>
                    <a:pt x="8388" y="2257"/>
                  </a:lnTo>
                  <a:lnTo>
                    <a:pt x="8527" y="2137"/>
                  </a:lnTo>
                  <a:lnTo>
                    <a:pt x="8687" y="2017"/>
                  </a:lnTo>
                  <a:lnTo>
                    <a:pt x="8867" y="1937"/>
                  </a:lnTo>
                  <a:lnTo>
                    <a:pt x="9027" y="1858"/>
                  </a:lnTo>
                  <a:lnTo>
                    <a:pt x="9226" y="1798"/>
                  </a:lnTo>
                  <a:lnTo>
                    <a:pt x="68912" y="1798"/>
                  </a:lnTo>
                  <a:lnTo>
                    <a:pt x="6891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47"/>
            <p:cNvSpPr/>
            <p:nvPr/>
          </p:nvSpPr>
          <p:spPr>
            <a:xfrm>
              <a:off x="3371450" y="3833050"/>
              <a:ext cx="373450" cy="87375"/>
            </a:xfrm>
            <a:custGeom>
              <a:avLst/>
              <a:gdLst/>
              <a:ahLst/>
              <a:cxnLst/>
              <a:rect l="l" t="t" r="r" b="b"/>
              <a:pathLst>
                <a:path w="14938" h="3495" extrusionOk="0">
                  <a:moveTo>
                    <a:pt x="1738" y="0"/>
                  </a:moveTo>
                  <a:lnTo>
                    <a:pt x="1558" y="20"/>
                  </a:lnTo>
                  <a:lnTo>
                    <a:pt x="1398" y="40"/>
                  </a:lnTo>
                  <a:lnTo>
                    <a:pt x="1219" y="80"/>
                  </a:lnTo>
                  <a:lnTo>
                    <a:pt x="1059" y="140"/>
                  </a:lnTo>
                  <a:lnTo>
                    <a:pt x="919" y="220"/>
                  </a:lnTo>
                  <a:lnTo>
                    <a:pt x="759" y="300"/>
                  </a:lnTo>
                  <a:lnTo>
                    <a:pt x="640" y="400"/>
                  </a:lnTo>
                  <a:lnTo>
                    <a:pt x="500" y="520"/>
                  </a:lnTo>
                  <a:lnTo>
                    <a:pt x="400" y="639"/>
                  </a:lnTo>
                  <a:lnTo>
                    <a:pt x="300" y="779"/>
                  </a:lnTo>
                  <a:lnTo>
                    <a:pt x="200" y="919"/>
                  </a:lnTo>
                  <a:lnTo>
                    <a:pt x="140" y="1079"/>
                  </a:lnTo>
                  <a:lnTo>
                    <a:pt x="81" y="1239"/>
                  </a:lnTo>
                  <a:lnTo>
                    <a:pt x="41" y="139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1" y="1937"/>
                  </a:lnTo>
                  <a:lnTo>
                    <a:pt x="41" y="2117"/>
                  </a:lnTo>
                  <a:lnTo>
                    <a:pt x="81" y="2277"/>
                  </a:lnTo>
                  <a:lnTo>
                    <a:pt x="140" y="2437"/>
                  </a:lnTo>
                  <a:lnTo>
                    <a:pt x="200" y="2596"/>
                  </a:lnTo>
                  <a:lnTo>
                    <a:pt x="300" y="2736"/>
                  </a:lnTo>
                  <a:lnTo>
                    <a:pt x="400" y="2876"/>
                  </a:lnTo>
                  <a:lnTo>
                    <a:pt x="500" y="2996"/>
                  </a:lnTo>
                  <a:lnTo>
                    <a:pt x="640" y="3116"/>
                  </a:lnTo>
                  <a:lnTo>
                    <a:pt x="759" y="3215"/>
                  </a:lnTo>
                  <a:lnTo>
                    <a:pt x="919" y="3295"/>
                  </a:lnTo>
                  <a:lnTo>
                    <a:pt x="1059" y="3375"/>
                  </a:lnTo>
                  <a:lnTo>
                    <a:pt x="1219" y="3435"/>
                  </a:lnTo>
                  <a:lnTo>
                    <a:pt x="1398" y="3475"/>
                  </a:lnTo>
                  <a:lnTo>
                    <a:pt x="1558" y="3495"/>
                  </a:lnTo>
                  <a:lnTo>
                    <a:pt x="13380" y="3495"/>
                  </a:lnTo>
                  <a:lnTo>
                    <a:pt x="13559" y="3475"/>
                  </a:lnTo>
                  <a:lnTo>
                    <a:pt x="13719" y="3435"/>
                  </a:lnTo>
                  <a:lnTo>
                    <a:pt x="13879" y="3375"/>
                  </a:lnTo>
                  <a:lnTo>
                    <a:pt x="14038" y="3295"/>
                  </a:lnTo>
                  <a:lnTo>
                    <a:pt x="14178" y="3215"/>
                  </a:lnTo>
                  <a:lnTo>
                    <a:pt x="14318" y="3116"/>
                  </a:lnTo>
                  <a:lnTo>
                    <a:pt x="14438" y="2996"/>
                  </a:lnTo>
                  <a:lnTo>
                    <a:pt x="14538" y="2876"/>
                  </a:lnTo>
                  <a:lnTo>
                    <a:pt x="14657" y="2736"/>
                  </a:lnTo>
                  <a:lnTo>
                    <a:pt x="14737" y="2596"/>
                  </a:lnTo>
                  <a:lnTo>
                    <a:pt x="14817" y="2437"/>
                  </a:lnTo>
                  <a:lnTo>
                    <a:pt x="14877" y="2277"/>
                  </a:lnTo>
                  <a:lnTo>
                    <a:pt x="14917" y="2117"/>
                  </a:lnTo>
                  <a:lnTo>
                    <a:pt x="14937" y="1937"/>
                  </a:lnTo>
                  <a:lnTo>
                    <a:pt x="14937" y="1758"/>
                  </a:lnTo>
                  <a:lnTo>
                    <a:pt x="14937" y="1578"/>
                  </a:lnTo>
                  <a:lnTo>
                    <a:pt x="14917" y="1398"/>
                  </a:lnTo>
                  <a:lnTo>
                    <a:pt x="14877" y="1239"/>
                  </a:lnTo>
                  <a:lnTo>
                    <a:pt x="14817" y="1079"/>
                  </a:lnTo>
                  <a:lnTo>
                    <a:pt x="14737" y="919"/>
                  </a:lnTo>
                  <a:lnTo>
                    <a:pt x="14657" y="779"/>
                  </a:lnTo>
                  <a:lnTo>
                    <a:pt x="14538" y="639"/>
                  </a:lnTo>
                  <a:lnTo>
                    <a:pt x="14438" y="520"/>
                  </a:lnTo>
                  <a:lnTo>
                    <a:pt x="14318" y="400"/>
                  </a:lnTo>
                  <a:lnTo>
                    <a:pt x="14178" y="300"/>
                  </a:lnTo>
                  <a:lnTo>
                    <a:pt x="14038" y="220"/>
                  </a:lnTo>
                  <a:lnTo>
                    <a:pt x="13879" y="140"/>
                  </a:lnTo>
                  <a:lnTo>
                    <a:pt x="13719" y="80"/>
                  </a:lnTo>
                  <a:lnTo>
                    <a:pt x="13559" y="40"/>
                  </a:lnTo>
                  <a:lnTo>
                    <a:pt x="13380" y="20"/>
                  </a:lnTo>
                  <a:lnTo>
                    <a:pt x="13200" y="0"/>
                  </a:lnTo>
                  <a:close/>
                </a:path>
              </a:pathLst>
            </a:custGeom>
            <a:solidFill>
              <a:srgbClr val="C9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47"/>
            <p:cNvSpPr/>
            <p:nvPr/>
          </p:nvSpPr>
          <p:spPr>
            <a:xfrm>
              <a:off x="3371450" y="3857500"/>
              <a:ext cx="373450" cy="62925"/>
            </a:xfrm>
            <a:custGeom>
              <a:avLst/>
              <a:gdLst/>
              <a:ahLst/>
              <a:cxnLst/>
              <a:rect l="l" t="t" r="r" b="b"/>
              <a:pathLst>
                <a:path w="14938" h="2517" extrusionOk="0">
                  <a:moveTo>
                    <a:pt x="14757" y="1"/>
                  </a:moveTo>
                  <a:lnTo>
                    <a:pt x="14318" y="141"/>
                  </a:lnTo>
                  <a:lnTo>
                    <a:pt x="13859" y="241"/>
                  </a:lnTo>
                  <a:lnTo>
                    <a:pt x="13380" y="340"/>
                  </a:lnTo>
                  <a:lnTo>
                    <a:pt x="12900" y="400"/>
                  </a:lnTo>
                  <a:lnTo>
                    <a:pt x="12760" y="400"/>
                  </a:lnTo>
                  <a:lnTo>
                    <a:pt x="12561" y="460"/>
                  </a:lnTo>
                  <a:lnTo>
                    <a:pt x="11702" y="700"/>
                  </a:lnTo>
                  <a:lnTo>
                    <a:pt x="10824" y="880"/>
                  </a:lnTo>
                  <a:lnTo>
                    <a:pt x="9945" y="1039"/>
                  </a:lnTo>
                  <a:lnTo>
                    <a:pt x="9046" y="1159"/>
                  </a:lnTo>
                  <a:lnTo>
                    <a:pt x="8168" y="1239"/>
                  </a:lnTo>
                  <a:lnTo>
                    <a:pt x="7269" y="1279"/>
                  </a:lnTo>
                  <a:lnTo>
                    <a:pt x="6371" y="1279"/>
                  </a:lnTo>
                  <a:lnTo>
                    <a:pt x="5472" y="1259"/>
                  </a:lnTo>
                  <a:lnTo>
                    <a:pt x="4813" y="1219"/>
                  </a:lnTo>
                  <a:lnTo>
                    <a:pt x="4134" y="1159"/>
                  </a:lnTo>
                  <a:lnTo>
                    <a:pt x="3435" y="1079"/>
                  </a:lnTo>
                  <a:lnTo>
                    <a:pt x="2756" y="979"/>
                  </a:lnTo>
                  <a:lnTo>
                    <a:pt x="2057" y="860"/>
                  </a:lnTo>
                  <a:lnTo>
                    <a:pt x="1378" y="700"/>
                  </a:lnTo>
                  <a:lnTo>
                    <a:pt x="719" y="500"/>
                  </a:lnTo>
                  <a:lnTo>
                    <a:pt x="400" y="380"/>
                  </a:lnTo>
                  <a:lnTo>
                    <a:pt x="81" y="261"/>
                  </a:lnTo>
                  <a:lnTo>
                    <a:pt x="21" y="500"/>
                  </a:lnTo>
                  <a:lnTo>
                    <a:pt x="1" y="780"/>
                  </a:lnTo>
                  <a:lnTo>
                    <a:pt x="1" y="959"/>
                  </a:lnTo>
                  <a:lnTo>
                    <a:pt x="41" y="1139"/>
                  </a:lnTo>
                  <a:lnTo>
                    <a:pt x="81" y="1299"/>
                  </a:lnTo>
                  <a:lnTo>
                    <a:pt x="140" y="1459"/>
                  </a:lnTo>
                  <a:lnTo>
                    <a:pt x="200" y="1618"/>
                  </a:lnTo>
                  <a:lnTo>
                    <a:pt x="300" y="1758"/>
                  </a:lnTo>
                  <a:lnTo>
                    <a:pt x="400" y="1898"/>
                  </a:lnTo>
                  <a:lnTo>
                    <a:pt x="500" y="2018"/>
                  </a:lnTo>
                  <a:lnTo>
                    <a:pt x="640" y="2138"/>
                  </a:lnTo>
                  <a:lnTo>
                    <a:pt x="759" y="2237"/>
                  </a:lnTo>
                  <a:lnTo>
                    <a:pt x="919" y="2317"/>
                  </a:lnTo>
                  <a:lnTo>
                    <a:pt x="1059" y="2397"/>
                  </a:lnTo>
                  <a:lnTo>
                    <a:pt x="1219" y="2457"/>
                  </a:lnTo>
                  <a:lnTo>
                    <a:pt x="1398" y="2497"/>
                  </a:lnTo>
                  <a:lnTo>
                    <a:pt x="1558" y="2517"/>
                  </a:lnTo>
                  <a:lnTo>
                    <a:pt x="13380" y="2517"/>
                  </a:lnTo>
                  <a:lnTo>
                    <a:pt x="13559" y="2497"/>
                  </a:lnTo>
                  <a:lnTo>
                    <a:pt x="13719" y="2457"/>
                  </a:lnTo>
                  <a:lnTo>
                    <a:pt x="13879" y="2397"/>
                  </a:lnTo>
                  <a:lnTo>
                    <a:pt x="14038" y="2317"/>
                  </a:lnTo>
                  <a:lnTo>
                    <a:pt x="14178" y="2237"/>
                  </a:lnTo>
                  <a:lnTo>
                    <a:pt x="14318" y="2138"/>
                  </a:lnTo>
                  <a:lnTo>
                    <a:pt x="14438" y="2018"/>
                  </a:lnTo>
                  <a:lnTo>
                    <a:pt x="14538" y="1898"/>
                  </a:lnTo>
                  <a:lnTo>
                    <a:pt x="14657" y="1758"/>
                  </a:lnTo>
                  <a:lnTo>
                    <a:pt x="14737" y="1618"/>
                  </a:lnTo>
                  <a:lnTo>
                    <a:pt x="14817" y="1459"/>
                  </a:lnTo>
                  <a:lnTo>
                    <a:pt x="14877" y="1299"/>
                  </a:lnTo>
                  <a:lnTo>
                    <a:pt x="14917" y="1139"/>
                  </a:lnTo>
                  <a:lnTo>
                    <a:pt x="14937" y="959"/>
                  </a:lnTo>
                  <a:lnTo>
                    <a:pt x="14937" y="780"/>
                  </a:lnTo>
                  <a:lnTo>
                    <a:pt x="14937" y="580"/>
                  </a:lnTo>
                  <a:lnTo>
                    <a:pt x="14897" y="380"/>
                  </a:lnTo>
                  <a:lnTo>
                    <a:pt x="14837" y="181"/>
                  </a:lnTo>
                  <a:lnTo>
                    <a:pt x="14757" y="1"/>
                  </a:lnTo>
                  <a:close/>
                </a:path>
              </a:pathLst>
            </a:custGeom>
            <a:solidFill>
              <a:srgbClr val="AA46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47"/>
            <p:cNvSpPr/>
            <p:nvPr/>
          </p:nvSpPr>
          <p:spPr>
            <a:xfrm>
              <a:off x="3712925" y="2867575"/>
              <a:ext cx="840175" cy="573625"/>
            </a:xfrm>
            <a:custGeom>
              <a:avLst/>
              <a:gdLst/>
              <a:ahLst/>
              <a:cxnLst/>
              <a:rect l="l" t="t" r="r" b="b"/>
              <a:pathLst>
                <a:path w="33607" h="22945" extrusionOk="0">
                  <a:moveTo>
                    <a:pt x="0" y="0"/>
                  </a:moveTo>
                  <a:lnTo>
                    <a:pt x="0" y="22944"/>
                  </a:lnTo>
                  <a:lnTo>
                    <a:pt x="33607" y="22944"/>
                  </a:lnTo>
                  <a:lnTo>
                    <a:pt x="33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47"/>
            <p:cNvSpPr/>
            <p:nvPr/>
          </p:nvSpPr>
          <p:spPr>
            <a:xfrm>
              <a:off x="3712925" y="3031800"/>
              <a:ext cx="840175" cy="409400"/>
            </a:xfrm>
            <a:custGeom>
              <a:avLst/>
              <a:gdLst/>
              <a:ahLst/>
              <a:cxnLst/>
              <a:rect l="l" t="t" r="r" b="b"/>
              <a:pathLst>
                <a:path w="33607" h="16376" extrusionOk="0">
                  <a:moveTo>
                    <a:pt x="33607" y="1"/>
                  </a:moveTo>
                  <a:lnTo>
                    <a:pt x="32708" y="500"/>
                  </a:lnTo>
                  <a:lnTo>
                    <a:pt x="31810" y="959"/>
                  </a:lnTo>
                  <a:lnTo>
                    <a:pt x="30891" y="1399"/>
                  </a:lnTo>
                  <a:lnTo>
                    <a:pt x="29973" y="1798"/>
                  </a:lnTo>
                  <a:lnTo>
                    <a:pt x="28595" y="2377"/>
                  </a:lnTo>
                  <a:lnTo>
                    <a:pt x="27197" y="2896"/>
                  </a:lnTo>
                  <a:lnTo>
                    <a:pt x="25779" y="3376"/>
                  </a:lnTo>
                  <a:lnTo>
                    <a:pt x="24342" y="3815"/>
                  </a:lnTo>
                  <a:lnTo>
                    <a:pt x="22924" y="4234"/>
                  </a:lnTo>
                  <a:lnTo>
                    <a:pt x="21466" y="4594"/>
                  </a:lnTo>
                  <a:lnTo>
                    <a:pt x="20008" y="4953"/>
                  </a:lnTo>
                  <a:lnTo>
                    <a:pt x="18551" y="5253"/>
                  </a:lnTo>
                  <a:lnTo>
                    <a:pt x="17033" y="5552"/>
                  </a:lnTo>
                  <a:lnTo>
                    <a:pt x="15516" y="5792"/>
                  </a:lnTo>
                  <a:lnTo>
                    <a:pt x="13998" y="6011"/>
                  </a:lnTo>
                  <a:lnTo>
                    <a:pt x="13239" y="6111"/>
                  </a:lnTo>
                  <a:lnTo>
                    <a:pt x="12460" y="6171"/>
                  </a:lnTo>
                  <a:lnTo>
                    <a:pt x="11702" y="6231"/>
                  </a:lnTo>
                  <a:lnTo>
                    <a:pt x="10923" y="6291"/>
                  </a:lnTo>
                  <a:lnTo>
                    <a:pt x="10164" y="6311"/>
                  </a:lnTo>
                  <a:lnTo>
                    <a:pt x="9405" y="6331"/>
                  </a:lnTo>
                  <a:lnTo>
                    <a:pt x="8626" y="6331"/>
                  </a:lnTo>
                  <a:lnTo>
                    <a:pt x="7868" y="6311"/>
                  </a:lnTo>
                  <a:lnTo>
                    <a:pt x="7089" y="6271"/>
                  </a:lnTo>
                  <a:lnTo>
                    <a:pt x="6330" y="6191"/>
                  </a:lnTo>
                  <a:lnTo>
                    <a:pt x="5531" y="6111"/>
                  </a:lnTo>
                  <a:lnTo>
                    <a:pt x="4733" y="5991"/>
                  </a:lnTo>
                  <a:lnTo>
                    <a:pt x="3934" y="5852"/>
                  </a:lnTo>
                  <a:lnTo>
                    <a:pt x="3135" y="5692"/>
                  </a:lnTo>
                  <a:lnTo>
                    <a:pt x="2336" y="5512"/>
                  </a:lnTo>
                  <a:lnTo>
                    <a:pt x="1538" y="5273"/>
                  </a:lnTo>
                  <a:lnTo>
                    <a:pt x="759" y="5013"/>
                  </a:lnTo>
                  <a:lnTo>
                    <a:pt x="0" y="4733"/>
                  </a:lnTo>
                  <a:lnTo>
                    <a:pt x="0" y="16375"/>
                  </a:lnTo>
                  <a:lnTo>
                    <a:pt x="33607" y="16375"/>
                  </a:lnTo>
                  <a:lnTo>
                    <a:pt x="3360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47"/>
            <p:cNvSpPr/>
            <p:nvPr/>
          </p:nvSpPr>
          <p:spPr>
            <a:xfrm>
              <a:off x="3469800" y="2847600"/>
              <a:ext cx="232150" cy="572125"/>
            </a:xfrm>
            <a:custGeom>
              <a:avLst/>
              <a:gdLst/>
              <a:ahLst/>
              <a:cxnLst/>
              <a:rect l="l" t="t" r="r" b="b"/>
              <a:pathLst>
                <a:path w="9286" h="22885" extrusionOk="0">
                  <a:moveTo>
                    <a:pt x="9286" y="1"/>
                  </a:moveTo>
                  <a:lnTo>
                    <a:pt x="8807" y="20"/>
                  </a:lnTo>
                  <a:lnTo>
                    <a:pt x="8347" y="60"/>
                  </a:lnTo>
                  <a:lnTo>
                    <a:pt x="7868" y="140"/>
                  </a:lnTo>
                  <a:lnTo>
                    <a:pt x="7409" y="240"/>
                  </a:lnTo>
                  <a:lnTo>
                    <a:pt x="6969" y="360"/>
                  </a:lnTo>
                  <a:lnTo>
                    <a:pt x="6530" y="520"/>
                  </a:lnTo>
                  <a:lnTo>
                    <a:pt x="6091" y="699"/>
                  </a:lnTo>
                  <a:lnTo>
                    <a:pt x="5671" y="899"/>
                  </a:lnTo>
                  <a:lnTo>
                    <a:pt x="5252" y="1139"/>
                  </a:lnTo>
                  <a:lnTo>
                    <a:pt x="4853" y="1378"/>
                  </a:lnTo>
                  <a:lnTo>
                    <a:pt x="4473" y="1658"/>
                  </a:lnTo>
                  <a:lnTo>
                    <a:pt x="4094" y="1957"/>
                  </a:lnTo>
                  <a:lnTo>
                    <a:pt x="3735" y="2277"/>
                  </a:lnTo>
                  <a:lnTo>
                    <a:pt x="3375" y="2616"/>
                  </a:lnTo>
                  <a:lnTo>
                    <a:pt x="3036" y="2976"/>
                  </a:lnTo>
                  <a:lnTo>
                    <a:pt x="2716" y="3355"/>
                  </a:lnTo>
                  <a:lnTo>
                    <a:pt x="2417" y="3755"/>
                  </a:lnTo>
                  <a:lnTo>
                    <a:pt x="2117" y="4174"/>
                  </a:lnTo>
                  <a:lnTo>
                    <a:pt x="1838" y="4593"/>
                  </a:lnTo>
                  <a:lnTo>
                    <a:pt x="1578" y="5053"/>
                  </a:lnTo>
                  <a:lnTo>
                    <a:pt x="1338" y="5512"/>
                  </a:lnTo>
                  <a:lnTo>
                    <a:pt x="1119" y="5991"/>
                  </a:lnTo>
                  <a:lnTo>
                    <a:pt x="919" y="6490"/>
                  </a:lnTo>
                  <a:lnTo>
                    <a:pt x="719" y="6990"/>
                  </a:lnTo>
                  <a:lnTo>
                    <a:pt x="560" y="7509"/>
                  </a:lnTo>
                  <a:lnTo>
                    <a:pt x="420" y="8048"/>
                  </a:lnTo>
                  <a:lnTo>
                    <a:pt x="280" y="8587"/>
                  </a:lnTo>
                  <a:lnTo>
                    <a:pt x="180" y="9146"/>
                  </a:lnTo>
                  <a:lnTo>
                    <a:pt x="100" y="9705"/>
                  </a:lnTo>
                  <a:lnTo>
                    <a:pt x="40" y="10264"/>
                  </a:lnTo>
                  <a:lnTo>
                    <a:pt x="0" y="10863"/>
                  </a:lnTo>
                  <a:lnTo>
                    <a:pt x="0" y="11443"/>
                  </a:lnTo>
                  <a:lnTo>
                    <a:pt x="0" y="12042"/>
                  </a:lnTo>
                  <a:lnTo>
                    <a:pt x="40" y="12621"/>
                  </a:lnTo>
                  <a:lnTo>
                    <a:pt x="100" y="13180"/>
                  </a:lnTo>
                  <a:lnTo>
                    <a:pt x="180" y="13759"/>
                  </a:lnTo>
                  <a:lnTo>
                    <a:pt x="280" y="14298"/>
                  </a:lnTo>
                  <a:lnTo>
                    <a:pt x="420" y="14837"/>
                  </a:lnTo>
                  <a:lnTo>
                    <a:pt x="560" y="15376"/>
                  </a:lnTo>
                  <a:lnTo>
                    <a:pt x="719" y="15895"/>
                  </a:lnTo>
                  <a:lnTo>
                    <a:pt x="919" y="16415"/>
                  </a:lnTo>
                  <a:lnTo>
                    <a:pt x="1119" y="16894"/>
                  </a:lnTo>
                  <a:lnTo>
                    <a:pt x="1338" y="17373"/>
                  </a:lnTo>
                  <a:lnTo>
                    <a:pt x="1578" y="17832"/>
                  </a:lnTo>
                  <a:lnTo>
                    <a:pt x="1838" y="18292"/>
                  </a:lnTo>
                  <a:lnTo>
                    <a:pt x="2117" y="18731"/>
                  </a:lnTo>
                  <a:lnTo>
                    <a:pt x="2417" y="19130"/>
                  </a:lnTo>
                  <a:lnTo>
                    <a:pt x="2716" y="19530"/>
                  </a:lnTo>
                  <a:lnTo>
                    <a:pt x="3036" y="19909"/>
                  </a:lnTo>
                  <a:lnTo>
                    <a:pt x="3375" y="20269"/>
                  </a:lnTo>
                  <a:lnTo>
                    <a:pt x="3735" y="20608"/>
                  </a:lnTo>
                  <a:lnTo>
                    <a:pt x="4094" y="20928"/>
                  </a:lnTo>
                  <a:lnTo>
                    <a:pt x="4473" y="21227"/>
                  </a:lnTo>
                  <a:lnTo>
                    <a:pt x="4853" y="21507"/>
                  </a:lnTo>
                  <a:lnTo>
                    <a:pt x="5252" y="21766"/>
                  </a:lnTo>
                  <a:lnTo>
                    <a:pt x="5671" y="21986"/>
                  </a:lnTo>
                  <a:lnTo>
                    <a:pt x="6091" y="22186"/>
                  </a:lnTo>
                  <a:lnTo>
                    <a:pt x="6530" y="22365"/>
                  </a:lnTo>
                  <a:lnTo>
                    <a:pt x="6969" y="22525"/>
                  </a:lnTo>
                  <a:lnTo>
                    <a:pt x="7409" y="22645"/>
                  </a:lnTo>
                  <a:lnTo>
                    <a:pt x="7868" y="22765"/>
                  </a:lnTo>
                  <a:lnTo>
                    <a:pt x="8347" y="22825"/>
                  </a:lnTo>
                  <a:lnTo>
                    <a:pt x="8807" y="22865"/>
                  </a:lnTo>
                  <a:lnTo>
                    <a:pt x="9286" y="22884"/>
                  </a:lnTo>
                  <a:lnTo>
                    <a:pt x="92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47"/>
            <p:cNvSpPr/>
            <p:nvPr/>
          </p:nvSpPr>
          <p:spPr>
            <a:xfrm>
              <a:off x="3469800" y="2847600"/>
              <a:ext cx="232150" cy="572125"/>
            </a:xfrm>
            <a:custGeom>
              <a:avLst/>
              <a:gdLst/>
              <a:ahLst/>
              <a:cxnLst/>
              <a:rect l="l" t="t" r="r" b="b"/>
              <a:pathLst>
                <a:path w="9286" h="22885" fill="none" extrusionOk="0">
                  <a:moveTo>
                    <a:pt x="9286" y="22884"/>
                  </a:moveTo>
                  <a:lnTo>
                    <a:pt x="9286" y="22884"/>
                  </a:lnTo>
                  <a:lnTo>
                    <a:pt x="8807" y="22865"/>
                  </a:lnTo>
                  <a:lnTo>
                    <a:pt x="8347" y="22825"/>
                  </a:lnTo>
                  <a:lnTo>
                    <a:pt x="7868" y="22765"/>
                  </a:lnTo>
                  <a:lnTo>
                    <a:pt x="7409" y="22645"/>
                  </a:lnTo>
                  <a:lnTo>
                    <a:pt x="6969" y="22525"/>
                  </a:lnTo>
                  <a:lnTo>
                    <a:pt x="6530" y="22365"/>
                  </a:lnTo>
                  <a:lnTo>
                    <a:pt x="6091" y="22186"/>
                  </a:lnTo>
                  <a:lnTo>
                    <a:pt x="5671" y="21986"/>
                  </a:lnTo>
                  <a:lnTo>
                    <a:pt x="5252" y="21766"/>
                  </a:lnTo>
                  <a:lnTo>
                    <a:pt x="4853" y="21507"/>
                  </a:lnTo>
                  <a:lnTo>
                    <a:pt x="4473" y="21227"/>
                  </a:lnTo>
                  <a:lnTo>
                    <a:pt x="4094" y="20928"/>
                  </a:lnTo>
                  <a:lnTo>
                    <a:pt x="3735" y="20608"/>
                  </a:lnTo>
                  <a:lnTo>
                    <a:pt x="3375" y="20269"/>
                  </a:lnTo>
                  <a:lnTo>
                    <a:pt x="3036" y="19909"/>
                  </a:lnTo>
                  <a:lnTo>
                    <a:pt x="2716" y="19530"/>
                  </a:lnTo>
                  <a:lnTo>
                    <a:pt x="2417" y="19130"/>
                  </a:lnTo>
                  <a:lnTo>
                    <a:pt x="2117" y="18731"/>
                  </a:lnTo>
                  <a:lnTo>
                    <a:pt x="1838" y="18292"/>
                  </a:lnTo>
                  <a:lnTo>
                    <a:pt x="1578" y="17832"/>
                  </a:lnTo>
                  <a:lnTo>
                    <a:pt x="1338" y="17373"/>
                  </a:lnTo>
                  <a:lnTo>
                    <a:pt x="1119" y="16894"/>
                  </a:lnTo>
                  <a:lnTo>
                    <a:pt x="919" y="16415"/>
                  </a:lnTo>
                  <a:lnTo>
                    <a:pt x="719" y="15895"/>
                  </a:lnTo>
                  <a:lnTo>
                    <a:pt x="560" y="15376"/>
                  </a:lnTo>
                  <a:lnTo>
                    <a:pt x="420" y="14837"/>
                  </a:lnTo>
                  <a:lnTo>
                    <a:pt x="280" y="14298"/>
                  </a:lnTo>
                  <a:lnTo>
                    <a:pt x="180" y="13759"/>
                  </a:lnTo>
                  <a:lnTo>
                    <a:pt x="100" y="13180"/>
                  </a:lnTo>
                  <a:lnTo>
                    <a:pt x="40" y="12621"/>
                  </a:lnTo>
                  <a:lnTo>
                    <a:pt x="0" y="12042"/>
                  </a:lnTo>
                  <a:lnTo>
                    <a:pt x="0" y="11443"/>
                  </a:lnTo>
                  <a:lnTo>
                    <a:pt x="0" y="11443"/>
                  </a:lnTo>
                  <a:lnTo>
                    <a:pt x="0" y="10863"/>
                  </a:lnTo>
                  <a:lnTo>
                    <a:pt x="40" y="10264"/>
                  </a:lnTo>
                  <a:lnTo>
                    <a:pt x="100" y="9705"/>
                  </a:lnTo>
                  <a:lnTo>
                    <a:pt x="180" y="9146"/>
                  </a:lnTo>
                  <a:lnTo>
                    <a:pt x="280" y="8587"/>
                  </a:lnTo>
                  <a:lnTo>
                    <a:pt x="420" y="8048"/>
                  </a:lnTo>
                  <a:lnTo>
                    <a:pt x="560" y="7509"/>
                  </a:lnTo>
                  <a:lnTo>
                    <a:pt x="719" y="6990"/>
                  </a:lnTo>
                  <a:lnTo>
                    <a:pt x="919" y="6490"/>
                  </a:lnTo>
                  <a:lnTo>
                    <a:pt x="1119" y="5991"/>
                  </a:lnTo>
                  <a:lnTo>
                    <a:pt x="1338" y="5512"/>
                  </a:lnTo>
                  <a:lnTo>
                    <a:pt x="1578" y="5053"/>
                  </a:lnTo>
                  <a:lnTo>
                    <a:pt x="1838" y="4593"/>
                  </a:lnTo>
                  <a:lnTo>
                    <a:pt x="2117" y="4174"/>
                  </a:lnTo>
                  <a:lnTo>
                    <a:pt x="2417" y="3755"/>
                  </a:lnTo>
                  <a:lnTo>
                    <a:pt x="2716" y="3355"/>
                  </a:lnTo>
                  <a:lnTo>
                    <a:pt x="3036" y="2976"/>
                  </a:lnTo>
                  <a:lnTo>
                    <a:pt x="3375" y="2616"/>
                  </a:lnTo>
                  <a:lnTo>
                    <a:pt x="3735" y="2277"/>
                  </a:lnTo>
                  <a:lnTo>
                    <a:pt x="4094" y="1957"/>
                  </a:lnTo>
                  <a:lnTo>
                    <a:pt x="4473" y="1658"/>
                  </a:lnTo>
                  <a:lnTo>
                    <a:pt x="4853" y="1378"/>
                  </a:lnTo>
                  <a:lnTo>
                    <a:pt x="5252" y="1139"/>
                  </a:lnTo>
                  <a:lnTo>
                    <a:pt x="5671" y="899"/>
                  </a:lnTo>
                  <a:lnTo>
                    <a:pt x="6091" y="699"/>
                  </a:lnTo>
                  <a:lnTo>
                    <a:pt x="6530" y="520"/>
                  </a:lnTo>
                  <a:lnTo>
                    <a:pt x="6969" y="360"/>
                  </a:lnTo>
                  <a:lnTo>
                    <a:pt x="7409" y="240"/>
                  </a:lnTo>
                  <a:lnTo>
                    <a:pt x="7868" y="140"/>
                  </a:lnTo>
                  <a:lnTo>
                    <a:pt x="8347" y="60"/>
                  </a:lnTo>
                  <a:lnTo>
                    <a:pt x="8807" y="20"/>
                  </a:lnTo>
                  <a:lnTo>
                    <a:pt x="9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47"/>
            <p:cNvSpPr/>
            <p:nvPr/>
          </p:nvSpPr>
          <p:spPr>
            <a:xfrm>
              <a:off x="3509225" y="3209025"/>
              <a:ext cx="180750" cy="186250"/>
            </a:xfrm>
            <a:custGeom>
              <a:avLst/>
              <a:gdLst/>
              <a:ahLst/>
              <a:cxnLst/>
              <a:rect l="l" t="t" r="r" b="b"/>
              <a:pathLst>
                <a:path w="7230" h="7450" extrusionOk="0">
                  <a:moveTo>
                    <a:pt x="7230" y="1"/>
                  </a:moveTo>
                  <a:lnTo>
                    <a:pt x="7010" y="300"/>
                  </a:lnTo>
                  <a:lnTo>
                    <a:pt x="6730" y="600"/>
                  </a:lnTo>
                  <a:lnTo>
                    <a:pt x="6431" y="859"/>
                  </a:lnTo>
                  <a:lnTo>
                    <a:pt x="6071" y="1159"/>
                  </a:lnTo>
                  <a:lnTo>
                    <a:pt x="5712" y="1419"/>
                  </a:lnTo>
                  <a:lnTo>
                    <a:pt x="5352" y="1658"/>
                  </a:lnTo>
                  <a:lnTo>
                    <a:pt x="4973" y="1878"/>
                  </a:lnTo>
                  <a:lnTo>
                    <a:pt x="4594" y="2077"/>
                  </a:lnTo>
                  <a:lnTo>
                    <a:pt x="4194" y="2237"/>
                  </a:lnTo>
                  <a:lnTo>
                    <a:pt x="3795" y="2377"/>
                  </a:lnTo>
                  <a:lnTo>
                    <a:pt x="3396" y="2497"/>
                  </a:lnTo>
                  <a:lnTo>
                    <a:pt x="2976" y="2557"/>
                  </a:lnTo>
                  <a:lnTo>
                    <a:pt x="2557" y="2617"/>
                  </a:lnTo>
                  <a:lnTo>
                    <a:pt x="2138" y="2617"/>
                  </a:lnTo>
                  <a:lnTo>
                    <a:pt x="1718" y="2597"/>
                  </a:lnTo>
                  <a:lnTo>
                    <a:pt x="1299" y="2517"/>
                  </a:lnTo>
                  <a:lnTo>
                    <a:pt x="860" y="2417"/>
                  </a:lnTo>
                  <a:lnTo>
                    <a:pt x="420" y="2277"/>
                  </a:lnTo>
                  <a:lnTo>
                    <a:pt x="1" y="2097"/>
                  </a:lnTo>
                  <a:lnTo>
                    <a:pt x="280" y="2677"/>
                  </a:lnTo>
                  <a:lnTo>
                    <a:pt x="580" y="3236"/>
                  </a:lnTo>
                  <a:lnTo>
                    <a:pt x="900" y="3775"/>
                  </a:lnTo>
                  <a:lnTo>
                    <a:pt x="1279" y="4274"/>
                  </a:lnTo>
                  <a:lnTo>
                    <a:pt x="1658" y="4753"/>
                  </a:lnTo>
                  <a:lnTo>
                    <a:pt x="2058" y="5193"/>
                  </a:lnTo>
                  <a:lnTo>
                    <a:pt x="2497" y="5592"/>
                  </a:lnTo>
                  <a:lnTo>
                    <a:pt x="2956" y="5971"/>
                  </a:lnTo>
                  <a:lnTo>
                    <a:pt x="3436" y="6291"/>
                  </a:lnTo>
                  <a:lnTo>
                    <a:pt x="3935" y="6590"/>
                  </a:lnTo>
                  <a:lnTo>
                    <a:pt x="4454" y="6850"/>
                  </a:lnTo>
                  <a:lnTo>
                    <a:pt x="4973" y="7050"/>
                  </a:lnTo>
                  <a:lnTo>
                    <a:pt x="5512" y="7229"/>
                  </a:lnTo>
                  <a:lnTo>
                    <a:pt x="5792" y="7289"/>
                  </a:lnTo>
                  <a:lnTo>
                    <a:pt x="6071" y="7349"/>
                  </a:lnTo>
                  <a:lnTo>
                    <a:pt x="6371" y="7389"/>
                  </a:lnTo>
                  <a:lnTo>
                    <a:pt x="6650" y="7409"/>
                  </a:lnTo>
                  <a:lnTo>
                    <a:pt x="6950" y="7429"/>
                  </a:lnTo>
                  <a:lnTo>
                    <a:pt x="7230" y="7449"/>
                  </a:lnTo>
                  <a:lnTo>
                    <a:pt x="723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47"/>
            <p:cNvSpPr/>
            <p:nvPr/>
          </p:nvSpPr>
          <p:spPr>
            <a:xfrm>
              <a:off x="3633550" y="2798675"/>
              <a:ext cx="172250" cy="642525"/>
            </a:xfrm>
            <a:custGeom>
              <a:avLst/>
              <a:gdLst/>
              <a:ahLst/>
              <a:cxnLst/>
              <a:rect l="l" t="t" r="r" b="b"/>
              <a:pathLst>
                <a:path w="6890" h="25701" extrusionOk="0">
                  <a:moveTo>
                    <a:pt x="539" y="1"/>
                  </a:moveTo>
                  <a:lnTo>
                    <a:pt x="419" y="41"/>
                  </a:lnTo>
                  <a:lnTo>
                    <a:pt x="300" y="100"/>
                  </a:lnTo>
                  <a:lnTo>
                    <a:pt x="200" y="180"/>
                  </a:lnTo>
                  <a:lnTo>
                    <a:pt x="120" y="280"/>
                  </a:lnTo>
                  <a:lnTo>
                    <a:pt x="60" y="400"/>
                  </a:lnTo>
                  <a:lnTo>
                    <a:pt x="20" y="520"/>
                  </a:lnTo>
                  <a:lnTo>
                    <a:pt x="0" y="660"/>
                  </a:lnTo>
                  <a:lnTo>
                    <a:pt x="0" y="25081"/>
                  </a:lnTo>
                  <a:lnTo>
                    <a:pt x="20" y="25221"/>
                  </a:lnTo>
                  <a:lnTo>
                    <a:pt x="60" y="25321"/>
                  </a:lnTo>
                  <a:lnTo>
                    <a:pt x="120" y="25441"/>
                  </a:lnTo>
                  <a:lnTo>
                    <a:pt x="180" y="25520"/>
                  </a:lnTo>
                  <a:lnTo>
                    <a:pt x="280" y="25600"/>
                  </a:lnTo>
                  <a:lnTo>
                    <a:pt x="379" y="25660"/>
                  </a:lnTo>
                  <a:lnTo>
                    <a:pt x="499" y="25700"/>
                  </a:lnTo>
                  <a:lnTo>
                    <a:pt x="6889" y="25700"/>
                  </a:lnTo>
                  <a:lnTo>
                    <a:pt x="6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47"/>
            <p:cNvSpPr/>
            <p:nvPr/>
          </p:nvSpPr>
          <p:spPr>
            <a:xfrm>
              <a:off x="3633550" y="2798675"/>
              <a:ext cx="172250" cy="642525"/>
            </a:xfrm>
            <a:custGeom>
              <a:avLst/>
              <a:gdLst/>
              <a:ahLst/>
              <a:cxnLst/>
              <a:rect l="l" t="t" r="r" b="b"/>
              <a:pathLst>
                <a:path w="6890" h="25701" extrusionOk="0">
                  <a:moveTo>
                    <a:pt x="5911" y="1"/>
                  </a:moveTo>
                  <a:lnTo>
                    <a:pt x="6051" y="420"/>
                  </a:lnTo>
                  <a:lnTo>
                    <a:pt x="6130" y="839"/>
                  </a:lnTo>
                  <a:lnTo>
                    <a:pt x="6190" y="1279"/>
                  </a:lnTo>
                  <a:lnTo>
                    <a:pt x="6210" y="1738"/>
                  </a:lnTo>
                  <a:lnTo>
                    <a:pt x="6230" y="2177"/>
                  </a:lnTo>
                  <a:lnTo>
                    <a:pt x="6210" y="2636"/>
                  </a:lnTo>
                  <a:lnTo>
                    <a:pt x="6150" y="3555"/>
                  </a:lnTo>
                  <a:lnTo>
                    <a:pt x="6051" y="4633"/>
                  </a:lnTo>
                  <a:lnTo>
                    <a:pt x="5931" y="5692"/>
                  </a:lnTo>
                  <a:lnTo>
                    <a:pt x="5851" y="6211"/>
                  </a:lnTo>
                  <a:lnTo>
                    <a:pt x="5751" y="6730"/>
                  </a:lnTo>
                  <a:lnTo>
                    <a:pt x="5631" y="7269"/>
                  </a:lnTo>
                  <a:lnTo>
                    <a:pt x="5491" y="7788"/>
                  </a:lnTo>
                  <a:lnTo>
                    <a:pt x="5332" y="8308"/>
                  </a:lnTo>
                  <a:lnTo>
                    <a:pt x="5132" y="8827"/>
                  </a:lnTo>
                  <a:lnTo>
                    <a:pt x="4912" y="9326"/>
                  </a:lnTo>
                  <a:lnTo>
                    <a:pt x="4653" y="9785"/>
                  </a:lnTo>
                  <a:lnTo>
                    <a:pt x="4393" y="10244"/>
                  </a:lnTo>
                  <a:lnTo>
                    <a:pt x="4094" y="10664"/>
                  </a:lnTo>
                  <a:lnTo>
                    <a:pt x="3794" y="11063"/>
                  </a:lnTo>
                  <a:lnTo>
                    <a:pt x="3455" y="11443"/>
                  </a:lnTo>
                  <a:lnTo>
                    <a:pt x="3095" y="11822"/>
                  </a:lnTo>
                  <a:lnTo>
                    <a:pt x="2716" y="12161"/>
                  </a:lnTo>
                  <a:lnTo>
                    <a:pt x="2316" y="12481"/>
                  </a:lnTo>
                  <a:lnTo>
                    <a:pt x="1897" y="12780"/>
                  </a:lnTo>
                  <a:lnTo>
                    <a:pt x="1458" y="13060"/>
                  </a:lnTo>
                  <a:lnTo>
                    <a:pt x="998" y="13320"/>
                  </a:lnTo>
                  <a:lnTo>
                    <a:pt x="499" y="13559"/>
                  </a:lnTo>
                  <a:lnTo>
                    <a:pt x="0" y="13779"/>
                  </a:lnTo>
                  <a:lnTo>
                    <a:pt x="0" y="23404"/>
                  </a:lnTo>
                  <a:lnTo>
                    <a:pt x="20" y="23643"/>
                  </a:lnTo>
                  <a:lnTo>
                    <a:pt x="60" y="23863"/>
                  </a:lnTo>
                  <a:lnTo>
                    <a:pt x="120" y="24083"/>
                  </a:lnTo>
                  <a:lnTo>
                    <a:pt x="180" y="24302"/>
                  </a:lnTo>
                  <a:lnTo>
                    <a:pt x="280" y="24502"/>
                  </a:lnTo>
                  <a:lnTo>
                    <a:pt x="399" y="24702"/>
                  </a:lnTo>
                  <a:lnTo>
                    <a:pt x="539" y="24861"/>
                  </a:lnTo>
                  <a:lnTo>
                    <a:pt x="679" y="25041"/>
                  </a:lnTo>
                  <a:lnTo>
                    <a:pt x="839" y="25181"/>
                  </a:lnTo>
                  <a:lnTo>
                    <a:pt x="1018" y="25321"/>
                  </a:lnTo>
                  <a:lnTo>
                    <a:pt x="1218" y="25421"/>
                  </a:lnTo>
                  <a:lnTo>
                    <a:pt x="1418" y="25520"/>
                  </a:lnTo>
                  <a:lnTo>
                    <a:pt x="1618" y="25600"/>
                  </a:lnTo>
                  <a:lnTo>
                    <a:pt x="1837" y="25660"/>
                  </a:lnTo>
                  <a:lnTo>
                    <a:pt x="2077" y="25700"/>
                  </a:lnTo>
                  <a:lnTo>
                    <a:pt x="6889" y="25700"/>
                  </a:lnTo>
                  <a:lnTo>
                    <a:pt x="688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47"/>
            <p:cNvSpPr/>
            <p:nvPr/>
          </p:nvSpPr>
          <p:spPr>
            <a:xfrm>
              <a:off x="3683450" y="33378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1"/>
                  </a:moveTo>
                  <a:lnTo>
                    <a:pt x="1259" y="21"/>
                  </a:lnTo>
                  <a:lnTo>
                    <a:pt x="1119" y="61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80"/>
                  </a:lnTo>
                  <a:lnTo>
                    <a:pt x="261" y="700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9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8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57"/>
                  </a:lnTo>
                  <a:lnTo>
                    <a:pt x="261" y="2477"/>
                  </a:lnTo>
                  <a:lnTo>
                    <a:pt x="360" y="2597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6"/>
                  </a:lnTo>
                  <a:lnTo>
                    <a:pt x="1259" y="3156"/>
                  </a:lnTo>
                  <a:lnTo>
                    <a:pt x="1419" y="3176"/>
                  </a:lnTo>
                  <a:lnTo>
                    <a:pt x="1758" y="3176"/>
                  </a:lnTo>
                  <a:lnTo>
                    <a:pt x="1898" y="3156"/>
                  </a:lnTo>
                  <a:lnTo>
                    <a:pt x="2058" y="3116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7"/>
                  </a:lnTo>
                  <a:lnTo>
                    <a:pt x="2896" y="2477"/>
                  </a:lnTo>
                  <a:lnTo>
                    <a:pt x="2976" y="235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8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9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700"/>
                  </a:lnTo>
                  <a:lnTo>
                    <a:pt x="2816" y="580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1"/>
                  </a:lnTo>
                  <a:lnTo>
                    <a:pt x="1898" y="21"/>
                  </a:lnTo>
                  <a:lnTo>
                    <a:pt x="17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47"/>
            <p:cNvSpPr/>
            <p:nvPr/>
          </p:nvSpPr>
          <p:spPr>
            <a:xfrm>
              <a:off x="3688450" y="3362300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0"/>
                  </a:moveTo>
                  <a:lnTo>
                    <a:pt x="2537" y="200"/>
                  </a:lnTo>
                  <a:lnTo>
                    <a:pt x="2377" y="360"/>
                  </a:lnTo>
                  <a:lnTo>
                    <a:pt x="2097" y="579"/>
                  </a:lnTo>
                  <a:lnTo>
                    <a:pt x="1918" y="719"/>
                  </a:lnTo>
                  <a:lnTo>
                    <a:pt x="1758" y="799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799"/>
                  </a:lnTo>
                  <a:lnTo>
                    <a:pt x="540" y="719"/>
                  </a:lnTo>
                  <a:lnTo>
                    <a:pt x="400" y="659"/>
                  </a:lnTo>
                  <a:lnTo>
                    <a:pt x="260" y="579"/>
                  </a:lnTo>
                  <a:lnTo>
                    <a:pt x="120" y="479"/>
                  </a:lnTo>
                  <a:lnTo>
                    <a:pt x="21" y="380"/>
                  </a:lnTo>
                  <a:lnTo>
                    <a:pt x="1" y="519"/>
                  </a:lnTo>
                  <a:lnTo>
                    <a:pt x="21" y="679"/>
                  </a:lnTo>
                  <a:lnTo>
                    <a:pt x="41" y="799"/>
                  </a:lnTo>
                  <a:lnTo>
                    <a:pt x="61" y="939"/>
                  </a:lnTo>
                  <a:lnTo>
                    <a:pt x="120" y="1058"/>
                  </a:lnTo>
                  <a:lnTo>
                    <a:pt x="180" y="1178"/>
                  </a:lnTo>
                  <a:lnTo>
                    <a:pt x="240" y="1298"/>
                  </a:lnTo>
                  <a:lnTo>
                    <a:pt x="320" y="1398"/>
                  </a:lnTo>
                  <a:lnTo>
                    <a:pt x="400" y="1498"/>
                  </a:lnTo>
                  <a:lnTo>
                    <a:pt x="500" y="1598"/>
                  </a:lnTo>
                  <a:lnTo>
                    <a:pt x="620" y="1677"/>
                  </a:lnTo>
                  <a:lnTo>
                    <a:pt x="719" y="1737"/>
                  </a:lnTo>
                  <a:lnTo>
                    <a:pt x="839" y="1797"/>
                  </a:lnTo>
                  <a:lnTo>
                    <a:pt x="979" y="1857"/>
                  </a:lnTo>
                  <a:lnTo>
                    <a:pt x="1099" y="1877"/>
                  </a:lnTo>
                  <a:lnTo>
                    <a:pt x="1239" y="1897"/>
                  </a:lnTo>
                  <a:lnTo>
                    <a:pt x="1378" y="1917"/>
                  </a:lnTo>
                  <a:lnTo>
                    <a:pt x="1518" y="1897"/>
                  </a:lnTo>
                  <a:lnTo>
                    <a:pt x="1658" y="1877"/>
                  </a:lnTo>
                  <a:lnTo>
                    <a:pt x="1798" y="1857"/>
                  </a:lnTo>
                  <a:lnTo>
                    <a:pt x="1918" y="1797"/>
                  </a:lnTo>
                  <a:lnTo>
                    <a:pt x="2037" y="1737"/>
                  </a:lnTo>
                  <a:lnTo>
                    <a:pt x="2157" y="1677"/>
                  </a:lnTo>
                  <a:lnTo>
                    <a:pt x="2257" y="1598"/>
                  </a:lnTo>
                  <a:lnTo>
                    <a:pt x="2357" y="1498"/>
                  </a:lnTo>
                  <a:lnTo>
                    <a:pt x="2457" y="1398"/>
                  </a:lnTo>
                  <a:lnTo>
                    <a:pt x="2537" y="1298"/>
                  </a:lnTo>
                  <a:lnTo>
                    <a:pt x="2597" y="1178"/>
                  </a:lnTo>
                  <a:lnTo>
                    <a:pt x="2656" y="1058"/>
                  </a:lnTo>
                  <a:lnTo>
                    <a:pt x="2696" y="939"/>
                  </a:lnTo>
                  <a:lnTo>
                    <a:pt x="2736" y="799"/>
                  </a:lnTo>
                  <a:lnTo>
                    <a:pt x="2756" y="679"/>
                  </a:lnTo>
                  <a:lnTo>
                    <a:pt x="2776" y="519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0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47"/>
            <p:cNvSpPr/>
            <p:nvPr/>
          </p:nvSpPr>
          <p:spPr>
            <a:xfrm>
              <a:off x="3707925" y="3345325"/>
              <a:ext cx="26975" cy="28475"/>
            </a:xfrm>
            <a:custGeom>
              <a:avLst/>
              <a:gdLst/>
              <a:ahLst/>
              <a:cxnLst/>
              <a:rect l="l" t="t" r="r" b="b"/>
              <a:pathLst>
                <a:path w="1079" h="1139" extrusionOk="0">
                  <a:moveTo>
                    <a:pt x="579" y="0"/>
                  </a:moveTo>
                  <a:lnTo>
                    <a:pt x="420" y="40"/>
                  </a:lnTo>
                  <a:lnTo>
                    <a:pt x="300" y="100"/>
                  </a:lnTo>
                  <a:lnTo>
                    <a:pt x="180" y="200"/>
                  </a:lnTo>
                  <a:lnTo>
                    <a:pt x="80" y="340"/>
                  </a:lnTo>
                  <a:lnTo>
                    <a:pt x="20" y="479"/>
                  </a:lnTo>
                  <a:lnTo>
                    <a:pt x="0" y="619"/>
                  </a:lnTo>
                  <a:lnTo>
                    <a:pt x="0" y="699"/>
                  </a:lnTo>
                  <a:lnTo>
                    <a:pt x="20" y="779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8"/>
                  </a:lnTo>
                  <a:lnTo>
                    <a:pt x="460" y="1118"/>
                  </a:lnTo>
                  <a:lnTo>
                    <a:pt x="559" y="1138"/>
                  </a:lnTo>
                  <a:lnTo>
                    <a:pt x="679" y="1118"/>
                  </a:lnTo>
                  <a:lnTo>
                    <a:pt x="799" y="1078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59"/>
                  </a:lnTo>
                  <a:lnTo>
                    <a:pt x="1059" y="759"/>
                  </a:lnTo>
                  <a:lnTo>
                    <a:pt x="1079" y="659"/>
                  </a:lnTo>
                  <a:lnTo>
                    <a:pt x="1079" y="559"/>
                  </a:lnTo>
                  <a:lnTo>
                    <a:pt x="1079" y="439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0"/>
                  </a:lnTo>
                  <a:lnTo>
                    <a:pt x="839" y="60"/>
                  </a:lnTo>
                  <a:lnTo>
                    <a:pt x="719" y="2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47"/>
            <p:cNvSpPr/>
            <p:nvPr/>
          </p:nvSpPr>
          <p:spPr>
            <a:xfrm>
              <a:off x="3683450" y="32125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1"/>
                  </a:moveTo>
                  <a:lnTo>
                    <a:pt x="1259" y="21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80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9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8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37"/>
                  </a:lnTo>
                  <a:lnTo>
                    <a:pt x="261" y="2477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6"/>
                  </a:lnTo>
                  <a:lnTo>
                    <a:pt x="1259" y="3156"/>
                  </a:lnTo>
                  <a:lnTo>
                    <a:pt x="1419" y="3176"/>
                  </a:lnTo>
                  <a:lnTo>
                    <a:pt x="1758" y="3176"/>
                  </a:lnTo>
                  <a:lnTo>
                    <a:pt x="1898" y="3156"/>
                  </a:lnTo>
                  <a:lnTo>
                    <a:pt x="2058" y="3116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7"/>
                  </a:lnTo>
                  <a:lnTo>
                    <a:pt x="2976" y="233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8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9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80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1"/>
                  </a:lnTo>
                  <a:lnTo>
                    <a:pt x="17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47"/>
            <p:cNvSpPr/>
            <p:nvPr/>
          </p:nvSpPr>
          <p:spPr>
            <a:xfrm>
              <a:off x="3688450" y="3237000"/>
              <a:ext cx="69425" cy="47925"/>
            </a:xfrm>
            <a:custGeom>
              <a:avLst/>
              <a:gdLst/>
              <a:ahLst/>
              <a:cxnLst/>
              <a:rect l="l" t="t" r="r" b="b"/>
              <a:pathLst>
                <a:path w="2777" h="1917" extrusionOk="0">
                  <a:moveTo>
                    <a:pt x="2656" y="0"/>
                  </a:moveTo>
                  <a:lnTo>
                    <a:pt x="2537" y="200"/>
                  </a:lnTo>
                  <a:lnTo>
                    <a:pt x="2377" y="359"/>
                  </a:lnTo>
                  <a:lnTo>
                    <a:pt x="2097" y="579"/>
                  </a:lnTo>
                  <a:lnTo>
                    <a:pt x="1918" y="719"/>
                  </a:lnTo>
                  <a:lnTo>
                    <a:pt x="1758" y="799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799"/>
                  </a:lnTo>
                  <a:lnTo>
                    <a:pt x="540" y="719"/>
                  </a:lnTo>
                  <a:lnTo>
                    <a:pt x="400" y="659"/>
                  </a:lnTo>
                  <a:lnTo>
                    <a:pt x="260" y="579"/>
                  </a:lnTo>
                  <a:lnTo>
                    <a:pt x="120" y="479"/>
                  </a:lnTo>
                  <a:lnTo>
                    <a:pt x="21" y="379"/>
                  </a:lnTo>
                  <a:lnTo>
                    <a:pt x="1" y="519"/>
                  </a:lnTo>
                  <a:lnTo>
                    <a:pt x="21" y="679"/>
                  </a:lnTo>
                  <a:lnTo>
                    <a:pt x="41" y="799"/>
                  </a:lnTo>
                  <a:lnTo>
                    <a:pt x="61" y="939"/>
                  </a:lnTo>
                  <a:lnTo>
                    <a:pt x="120" y="1058"/>
                  </a:lnTo>
                  <a:lnTo>
                    <a:pt x="180" y="1178"/>
                  </a:lnTo>
                  <a:lnTo>
                    <a:pt x="240" y="1298"/>
                  </a:lnTo>
                  <a:lnTo>
                    <a:pt x="320" y="1398"/>
                  </a:lnTo>
                  <a:lnTo>
                    <a:pt x="400" y="1498"/>
                  </a:lnTo>
                  <a:lnTo>
                    <a:pt x="500" y="1597"/>
                  </a:lnTo>
                  <a:lnTo>
                    <a:pt x="620" y="1677"/>
                  </a:lnTo>
                  <a:lnTo>
                    <a:pt x="719" y="1737"/>
                  </a:lnTo>
                  <a:lnTo>
                    <a:pt x="839" y="1797"/>
                  </a:lnTo>
                  <a:lnTo>
                    <a:pt x="979" y="1857"/>
                  </a:lnTo>
                  <a:lnTo>
                    <a:pt x="1099" y="1877"/>
                  </a:lnTo>
                  <a:lnTo>
                    <a:pt x="1239" y="1897"/>
                  </a:lnTo>
                  <a:lnTo>
                    <a:pt x="1378" y="1917"/>
                  </a:lnTo>
                  <a:lnTo>
                    <a:pt x="1518" y="1897"/>
                  </a:lnTo>
                  <a:lnTo>
                    <a:pt x="1658" y="1877"/>
                  </a:lnTo>
                  <a:lnTo>
                    <a:pt x="1798" y="1857"/>
                  </a:lnTo>
                  <a:lnTo>
                    <a:pt x="1918" y="1797"/>
                  </a:lnTo>
                  <a:lnTo>
                    <a:pt x="2037" y="1737"/>
                  </a:lnTo>
                  <a:lnTo>
                    <a:pt x="2157" y="1677"/>
                  </a:lnTo>
                  <a:lnTo>
                    <a:pt x="2257" y="1597"/>
                  </a:lnTo>
                  <a:lnTo>
                    <a:pt x="2357" y="1498"/>
                  </a:lnTo>
                  <a:lnTo>
                    <a:pt x="2457" y="1398"/>
                  </a:lnTo>
                  <a:lnTo>
                    <a:pt x="2537" y="1298"/>
                  </a:lnTo>
                  <a:lnTo>
                    <a:pt x="2597" y="1178"/>
                  </a:lnTo>
                  <a:lnTo>
                    <a:pt x="2656" y="1058"/>
                  </a:lnTo>
                  <a:lnTo>
                    <a:pt x="2696" y="939"/>
                  </a:lnTo>
                  <a:lnTo>
                    <a:pt x="2736" y="799"/>
                  </a:lnTo>
                  <a:lnTo>
                    <a:pt x="2756" y="679"/>
                  </a:lnTo>
                  <a:lnTo>
                    <a:pt x="2776" y="519"/>
                  </a:lnTo>
                  <a:lnTo>
                    <a:pt x="2756" y="379"/>
                  </a:lnTo>
                  <a:lnTo>
                    <a:pt x="2736" y="260"/>
                  </a:lnTo>
                  <a:lnTo>
                    <a:pt x="2696" y="120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47"/>
            <p:cNvSpPr/>
            <p:nvPr/>
          </p:nvSpPr>
          <p:spPr>
            <a:xfrm>
              <a:off x="3707925" y="3220025"/>
              <a:ext cx="26975" cy="28475"/>
            </a:xfrm>
            <a:custGeom>
              <a:avLst/>
              <a:gdLst/>
              <a:ahLst/>
              <a:cxnLst/>
              <a:rect l="l" t="t" r="r" b="b"/>
              <a:pathLst>
                <a:path w="1079" h="1139" extrusionOk="0">
                  <a:moveTo>
                    <a:pt x="579" y="0"/>
                  </a:moveTo>
                  <a:lnTo>
                    <a:pt x="420" y="40"/>
                  </a:lnTo>
                  <a:lnTo>
                    <a:pt x="300" y="100"/>
                  </a:lnTo>
                  <a:lnTo>
                    <a:pt x="180" y="200"/>
                  </a:lnTo>
                  <a:lnTo>
                    <a:pt x="80" y="340"/>
                  </a:lnTo>
                  <a:lnTo>
                    <a:pt x="20" y="479"/>
                  </a:lnTo>
                  <a:lnTo>
                    <a:pt x="0" y="619"/>
                  </a:lnTo>
                  <a:lnTo>
                    <a:pt x="0" y="699"/>
                  </a:lnTo>
                  <a:lnTo>
                    <a:pt x="20" y="779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8"/>
                  </a:lnTo>
                  <a:lnTo>
                    <a:pt x="340" y="1098"/>
                  </a:lnTo>
                  <a:lnTo>
                    <a:pt x="460" y="1118"/>
                  </a:lnTo>
                  <a:lnTo>
                    <a:pt x="559" y="1138"/>
                  </a:lnTo>
                  <a:lnTo>
                    <a:pt x="679" y="1118"/>
                  </a:lnTo>
                  <a:lnTo>
                    <a:pt x="799" y="1078"/>
                  </a:lnTo>
                  <a:lnTo>
                    <a:pt x="879" y="1018"/>
                  </a:lnTo>
                  <a:lnTo>
                    <a:pt x="959" y="959"/>
                  </a:lnTo>
                  <a:lnTo>
                    <a:pt x="1019" y="859"/>
                  </a:lnTo>
                  <a:lnTo>
                    <a:pt x="1059" y="759"/>
                  </a:lnTo>
                  <a:lnTo>
                    <a:pt x="1079" y="659"/>
                  </a:lnTo>
                  <a:lnTo>
                    <a:pt x="1079" y="559"/>
                  </a:lnTo>
                  <a:lnTo>
                    <a:pt x="1079" y="439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0"/>
                  </a:lnTo>
                  <a:lnTo>
                    <a:pt x="839" y="60"/>
                  </a:lnTo>
                  <a:lnTo>
                    <a:pt x="719" y="2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47"/>
            <p:cNvSpPr/>
            <p:nvPr/>
          </p:nvSpPr>
          <p:spPr>
            <a:xfrm>
              <a:off x="3683450" y="30872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0"/>
                  </a:moveTo>
                  <a:lnTo>
                    <a:pt x="1259" y="20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80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8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7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37"/>
                  </a:lnTo>
                  <a:lnTo>
                    <a:pt x="261" y="2477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6"/>
                  </a:lnTo>
                  <a:lnTo>
                    <a:pt x="1259" y="3155"/>
                  </a:lnTo>
                  <a:lnTo>
                    <a:pt x="1419" y="3175"/>
                  </a:lnTo>
                  <a:lnTo>
                    <a:pt x="1758" y="3175"/>
                  </a:lnTo>
                  <a:lnTo>
                    <a:pt x="1898" y="3155"/>
                  </a:lnTo>
                  <a:lnTo>
                    <a:pt x="2058" y="3116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7"/>
                  </a:lnTo>
                  <a:lnTo>
                    <a:pt x="2976" y="233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7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8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80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0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47"/>
            <p:cNvSpPr/>
            <p:nvPr/>
          </p:nvSpPr>
          <p:spPr>
            <a:xfrm>
              <a:off x="3688450" y="3111675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1"/>
                  </a:moveTo>
                  <a:lnTo>
                    <a:pt x="2537" y="201"/>
                  </a:lnTo>
                  <a:lnTo>
                    <a:pt x="2377" y="360"/>
                  </a:lnTo>
                  <a:lnTo>
                    <a:pt x="2097" y="580"/>
                  </a:lnTo>
                  <a:lnTo>
                    <a:pt x="1918" y="720"/>
                  </a:lnTo>
                  <a:lnTo>
                    <a:pt x="1758" y="800"/>
                  </a:lnTo>
                  <a:lnTo>
                    <a:pt x="1578" y="860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60"/>
                  </a:lnTo>
                  <a:lnTo>
                    <a:pt x="700" y="800"/>
                  </a:lnTo>
                  <a:lnTo>
                    <a:pt x="540" y="720"/>
                  </a:lnTo>
                  <a:lnTo>
                    <a:pt x="400" y="660"/>
                  </a:lnTo>
                  <a:lnTo>
                    <a:pt x="260" y="580"/>
                  </a:lnTo>
                  <a:lnTo>
                    <a:pt x="120" y="480"/>
                  </a:lnTo>
                  <a:lnTo>
                    <a:pt x="21" y="380"/>
                  </a:lnTo>
                  <a:lnTo>
                    <a:pt x="1" y="520"/>
                  </a:lnTo>
                  <a:lnTo>
                    <a:pt x="21" y="660"/>
                  </a:lnTo>
                  <a:lnTo>
                    <a:pt x="41" y="800"/>
                  </a:lnTo>
                  <a:lnTo>
                    <a:pt x="61" y="939"/>
                  </a:lnTo>
                  <a:lnTo>
                    <a:pt x="120" y="1059"/>
                  </a:lnTo>
                  <a:lnTo>
                    <a:pt x="180" y="1179"/>
                  </a:lnTo>
                  <a:lnTo>
                    <a:pt x="240" y="1299"/>
                  </a:lnTo>
                  <a:lnTo>
                    <a:pt x="320" y="1399"/>
                  </a:lnTo>
                  <a:lnTo>
                    <a:pt x="400" y="1499"/>
                  </a:lnTo>
                  <a:lnTo>
                    <a:pt x="500" y="1598"/>
                  </a:lnTo>
                  <a:lnTo>
                    <a:pt x="620" y="1678"/>
                  </a:lnTo>
                  <a:lnTo>
                    <a:pt x="719" y="1738"/>
                  </a:lnTo>
                  <a:lnTo>
                    <a:pt x="839" y="1798"/>
                  </a:lnTo>
                  <a:lnTo>
                    <a:pt x="979" y="1858"/>
                  </a:lnTo>
                  <a:lnTo>
                    <a:pt x="1099" y="1878"/>
                  </a:lnTo>
                  <a:lnTo>
                    <a:pt x="1239" y="1898"/>
                  </a:lnTo>
                  <a:lnTo>
                    <a:pt x="1378" y="1918"/>
                  </a:lnTo>
                  <a:lnTo>
                    <a:pt x="1518" y="1898"/>
                  </a:lnTo>
                  <a:lnTo>
                    <a:pt x="1658" y="1878"/>
                  </a:lnTo>
                  <a:lnTo>
                    <a:pt x="1798" y="1858"/>
                  </a:lnTo>
                  <a:lnTo>
                    <a:pt x="1918" y="1798"/>
                  </a:lnTo>
                  <a:lnTo>
                    <a:pt x="2037" y="1738"/>
                  </a:lnTo>
                  <a:lnTo>
                    <a:pt x="2157" y="1678"/>
                  </a:lnTo>
                  <a:lnTo>
                    <a:pt x="2257" y="1598"/>
                  </a:lnTo>
                  <a:lnTo>
                    <a:pt x="2357" y="1499"/>
                  </a:lnTo>
                  <a:lnTo>
                    <a:pt x="2457" y="1399"/>
                  </a:lnTo>
                  <a:lnTo>
                    <a:pt x="2537" y="1299"/>
                  </a:lnTo>
                  <a:lnTo>
                    <a:pt x="2597" y="1179"/>
                  </a:lnTo>
                  <a:lnTo>
                    <a:pt x="2656" y="1059"/>
                  </a:lnTo>
                  <a:lnTo>
                    <a:pt x="2696" y="939"/>
                  </a:lnTo>
                  <a:lnTo>
                    <a:pt x="2736" y="800"/>
                  </a:lnTo>
                  <a:lnTo>
                    <a:pt x="2756" y="660"/>
                  </a:lnTo>
                  <a:lnTo>
                    <a:pt x="2776" y="520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1"/>
                  </a:lnTo>
                  <a:lnTo>
                    <a:pt x="26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47"/>
            <p:cNvSpPr/>
            <p:nvPr/>
          </p:nvSpPr>
          <p:spPr>
            <a:xfrm>
              <a:off x="3707925" y="3094700"/>
              <a:ext cx="26975" cy="28500"/>
            </a:xfrm>
            <a:custGeom>
              <a:avLst/>
              <a:gdLst/>
              <a:ahLst/>
              <a:cxnLst/>
              <a:rect l="l" t="t" r="r" b="b"/>
              <a:pathLst>
                <a:path w="1079" h="1140" extrusionOk="0">
                  <a:moveTo>
                    <a:pt x="579" y="1"/>
                  </a:moveTo>
                  <a:lnTo>
                    <a:pt x="420" y="41"/>
                  </a:lnTo>
                  <a:lnTo>
                    <a:pt x="300" y="101"/>
                  </a:lnTo>
                  <a:lnTo>
                    <a:pt x="180" y="201"/>
                  </a:lnTo>
                  <a:lnTo>
                    <a:pt x="80" y="340"/>
                  </a:lnTo>
                  <a:lnTo>
                    <a:pt x="20" y="480"/>
                  </a:lnTo>
                  <a:lnTo>
                    <a:pt x="0" y="620"/>
                  </a:lnTo>
                  <a:lnTo>
                    <a:pt x="0" y="700"/>
                  </a:lnTo>
                  <a:lnTo>
                    <a:pt x="20" y="780"/>
                  </a:lnTo>
                  <a:lnTo>
                    <a:pt x="60" y="880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9"/>
                  </a:lnTo>
                  <a:lnTo>
                    <a:pt x="460" y="1119"/>
                  </a:lnTo>
                  <a:lnTo>
                    <a:pt x="559" y="1139"/>
                  </a:lnTo>
                  <a:lnTo>
                    <a:pt x="679" y="1119"/>
                  </a:lnTo>
                  <a:lnTo>
                    <a:pt x="799" y="1079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60"/>
                  </a:lnTo>
                  <a:lnTo>
                    <a:pt x="1059" y="760"/>
                  </a:lnTo>
                  <a:lnTo>
                    <a:pt x="1079" y="660"/>
                  </a:lnTo>
                  <a:lnTo>
                    <a:pt x="1079" y="560"/>
                  </a:lnTo>
                  <a:lnTo>
                    <a:pt x="1079" y="440"/>
                  </a:lnTo>
                  <a:lnTo>
                    <a:pt x="1039" y="340"/>
                  </a:lnTo>
                  <a:lnTo>
                    <a:pt x="999" y="241"/>
                  </a:lnTo>
                  <a:lnTo>
                    <a:pt x="939" y="141"/>
                  </a:lnTo>
                  <a:lnTo>
                    <a:pt x="839" y="61"/>
                  </a:lnTo>
                  <a:lnTo>
                    <a:pt x="719" y="2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47"/>
            <p:cNvSpPr/>
            <p:nvPr/>
          </p:nvSpPr>
          <p:spPr>
            <a:xfrm>
              <a:off x="3683450" y="29619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0"/>
                  </a:moveTo>
                  <a:lnTo>
                    <a:pt x="1259" y="20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79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8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7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37"/>
                  </a:lnTo>
                  <a:lnTo>
                    <a:pt x="261" y="2476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5"/>
                  </a:lnTo>
                  <a:lnTo>
                    <a:pt x="1259" y="3155"/>
                  </a:lnTo>
                  <a:lnTo>
                    <a:pt x="1419" y="3175"/>
                  </a:lnTo>
                  <a:lnTo>
                    <a:pt x="1758" y="3175"/>
                  </a:lnTo>
                  <a:lnTo>
                    <a:pt x="1898" y="3155"/>
                  </a:lnTo>
                  <a:lnTo>
                    <a:pt x="2058" y="3115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6"/>
                  </a:lnTo>
                  <a:lnTo>
                    <a:pt x="2976" y="233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7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8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79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0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47"/>
            <p:cNvSpPr/>
            <p:nvPr/>
          </p:nvSpPr>
          <p:spPr>
            <a:xfrm>
              <a:off x="3688450" y="2986375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1"/>
                  </a:moveTo>
                  <a:lnTo>
                    <a:pt x="2537" y="200"/>
                  </a:lnTo>
                  <a:lnTo>
                    <a:pt x="2377" y="360"/>
                  </a:lnTo>
                  <a:lnTo>
                    <a:pt x="2097" y="580"/>
                  </a:lnTo>
                  <a:lnTo>
                    <a:pt x="1918" y="720"/>
                  </a:lnTo>
                  <a:lnTo>
                    <a:pt x="1758" y="800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800"/>
                  </a:lnTo>
                  <a:lnTo>
                    <a:pt x="540" y="720"/>
                  </a:lnTo>
                  <a:lnTo>
                    <a:pt x="400" y="660"/>
                  </a:lnTo>
                  <a:lnTo>
                    <a:pt x="260" y="580"/>
                  </a:lnTo>
                  <a:lnTo>
                    <a:pt x="120" y="480"/>
                  </a:lnTo>
                  <a:lnTo>
                    <a:pt x="21" y="380"/>
                  </a:lnTo>
                  <a:lnTo>
                    <a:pt x="1" y="520"/>
                  </a:lnTo>
                  <a:lnTo>
                    <a:pt x="21" y="660"/>
                  </a:lnTo>
                  <a:lnTo>
                    <a:pt x="41" y="800"/>
                  </a:lnTo>
                  <a:lnTo>
                    <a:pt x="61" y="939"/>
                  </a:lnTo>
                  <a:lnTo>
                    <a:pt x="120" y="1059"/>
                  </a:lnTo>
                  <a:lnTo>
                    <a:pt x="180" y="1179"/>
                  </a:lnTo>
                  <a:lnTo>
                    <a:pt x="240" y="1299"/>
                  </a:lnTo>
                  <a:lnTo>
                    <a:pt x="320" y="1399"/>
                  </a:lnTo>
                  <a:lnTo>
                    <a:pt x="400" y="1498"/>
                  </a:lnTo>
                  <a:lnTo>
                    <a:pt x="500" y="1598"/>
                  </a:lnTo>
                  <a:lnTo>
                    <a:pt x="620" y="1678"/>
                  </a:lnTo>
                  <a:lnTo>
                    <a:pt x="719" y="1738"/>
                  </a:lnTo>
                  <a:lnTo>
                    <a:pt x="839" y="1798"/>
                  </a:lnTo>
                  <a:lnTo>
                    <a:pt x="979" y="1858"/>
                  </a:lnTo>
                  <a:lnTo>
                    <a:pt x="1099" y="1878"/>
                  </a:lnTo>
                  <a:lnTo>
                    <a:pt x="1239" y="1898"/>
                  </a:lnTo>
                  <a:lnTo>
                    <a:pt x="1378" y="1918"/>
                  </a:lnTo>
                  <a:lnTo>
                    <a:pt x="1518" y="1898"/>
                  </a:lnTo>
                  <a:lnTo>
                    <a:pt x="1658" y="1878"/>
                  </a:lnTo>
                  <a:lnTo>
                    <a:pt x="1798" y="1858"/>
                  </a:lnTo>
                  <a:lnTo>
                    <a:pt x="1918" y="1798"/>
                  </a:lnTo>
                  <a:lnTo>
                    <a:pt x="2037" y="1738"/>
                  </a:lnTo>
                  <a:lnTo>
                    <a:pt x="2157" y="1678"/>
                  </a:lnTo>
                  <a:lnTo>
                    <a:pt x="2257" y="1598"/>
                  </a:lnTo>
                  <a:lnTo>
                    <a:pt x="2357" y="1498"/>
                  </a:lnTo>
                  <a:lnTo>
                    <a:pt x="2457" y="1399"/>
                  </a:lnTo>
                  <a:lnTo>
                    <a:pt x="2537" y="1299"/>
                  </a:lnTo>
                  <a:lnTo>
                    <a:pt x="2597" y="1179"/>
                  </a:lnTo>
                  <a:lnTo>
                    <a:pt x="2656" y="1059"/>
                  </a:lnTo>
                  <a:lnTo>
                    <a:pt x="2696" y="939"/>
                  </a:lnTo>
                  <a:lnTo>
                    <a:pt x="2736" y="800"/>
                  </a:lnTo>
                  <a:lnTo>
                    <a:pt x="2756" y="660"/>
                  </a:lnTo>
                  <a:lnTo>
                    <a:pt x="2776" y="520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1"/>
                  </a:lnTo>
                  <a:lnTo>
                    <a:pt x="26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47"/>
            <p:cNvSpPr/>
            <p:nvPr/>
          </p:nvSpPr>
          <p:spPr>
            <a:xfrm>
              <a:off x="3707925" y="2969400"/>
              <a:ext cx="26975" cy="28500"/>
            </a:xfrm>
            <a:custGeom>
              <a:avLst/>
              <a:gdLst/>
              <a:ahLst/>
              <a:cxnLst/>
              <a:rect l="l" t="t" r="r" b="b"/>
              <a:pathLst>
                <a:path w="1079" h="1140" extrusionOk="0">
                  <a:moveTo>
                    <a:pt x="579" y="1"/>
                  </a:moveTo>
                  <a:lnTo>
                    <a:pt x="420" y="41"/>
                  </a:lnTo>
                  <a:lnTo>
                    <a:pt x="300" y="101"/>
                  </a:lnTo>
                  <a:lnTo>
                    <a:pt x="180" y="201"/>
                  </a:lnTo>
                  <a:lnTo>
                    <a:pt x="80" y="340"/>
                  </a:lnTo>
                  <a:lnTo>
                    <a:pt x="20" y="480"/>
                  </a:lnTo>
                  <a:lnTo>
                    <a:pt x="0" y="620"/>
                  </a:lnTo>
                  <a:lnTo>
                    <a:pt x="0" y="700"/>
                  </a:lnTo>
                  <a:lnTo>
                    <a:pt x="20" y="780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9"/>
                  </a:lnTo>
                  <a:lnTo>
                    <a:pt x="460" y="1119"/>
                  </a:lnTo>
                  <a:lnTo>
                    <a:pt x="559" y="1139"/>
                  </a:lnTo>
                  <a:lnTo>
                    <a:pt x="679" y="1119"/>
                  </a:lnTo>
                  <a:lnTo>
                    <a:pt x="799" y="1079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60"/>
                  </a:lnTo>
                  <a:lnTo>
                    <a:pt x="1059" y="760"/>
                  </a:lnTo>
                  <a:lnTo>
                    <a:pt x="1079" y="660"/>
                  </a:lnTo>
                  <a:lnTo>
                    <a:pt x="1079" y="560"/>
                  </a:lnTo>
                  <a:lnTo>
                    <a:pt x="1079" y="440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1"/>
                  </a:lnTo>
                  <a:lnTo>
                    <a:pt x="839" y="61"/>
                  </a:lnTo>
                  <a:lnTo>
                    <a:pt x="719" y="2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47"/>
            <p:cNvSpPr/>
            <p:nvPr/>
          </p:nvSpPr>
          <p:spPr>
            <a:xfrm>
              <a:off x="3683450" y="28366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0"/>
                  </a:moveTo>
                  <a:lnTo>
                    <a:pt x="1259" y="20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59"/>
                  </a:lnTo>
                  <a:lnTo>
                    <a:pt x="360" y="579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8"/>
                  </a:lnTo>
                  <a:lnTo>
                    <a:pt x="21" y="1258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7"/>
                  </a:lnTo>
                  <a:lnTo>
                    <a:pt x="21" y="1917"/>
                  </a:lnTo>
                  <a:lnTo>
                    <a:pt x="61" y="2057"/>
                  </a:lnTo>
                  <a:lnTo>
                    <a:pt x="121" y="2197"/>
                  </a:lnTo>
                  <a:lnTo>
                    <a:pt x="181" y="2337"/>
                  </a:lnTo>
                  <a:lnTo>
                    <a:pt x="261" y="2476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5"/>
                  </a:lnTo>
                  <a:lnTo>
                    <a:pt x="1119" y="3115"/>
                  </a:lnTo>
                  <a:lnTo>
                    <a:pt x="1259" y="3155"/>
                  </a:lnTo>
                  <a:lnTo>
                    <a:pt x="1419" y="3175"/>
                  </a:lnTo>
                  <a:lnTo>
                    <a:pt x="1758" y="3175"/>
                  </a:lnTo>
                  <a:lnTo>
                    <a:pt x="1898" y="3155"/>
                  </a:lnTo>
                  <a:lnTo>
                    <a:pt x="2058" y="3115"/>
                  </a:lnTo>
                  <a:lnTo>
                    <a:pt x="2197" y="3055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6"/>
                  </a:lnTo>
                  <a:lnTo>
                    <a:pt x="2976" y="2337"/>
                  </a:lnTo>
                  <a:lnTo>
                    <a:pt x="3056" y="2197"/>
                  </a:lnTo>
                  <a:lnTo>
                    <a:pt x="3116" y="2057"/>
                  </a:lnTo>
                  <a:lnTo>
                    <a:pt x="3136" y="1917"/>
                  </a:lnTo>
                  <a:lnTo>
                    <a:pt x="3176" y="1757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8"/>
                  </a:lnTo>
                  <a:lnTo>
                    <a:pt x="3116" y="1118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79"/>
                  </a:lnTo>
                  <a:lnTo>
                    <a:pt x="2717" y="459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0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47"/>
            <p:cNvSpPr/>
            <p:nvPr/>
          </p:nvSpPr>
          <p:spPr>
            <a:xfrm>
              <a:off x="3688450" y="2861075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1"/>
                  </a:moveTo>
                  <a:lnTo>
                    <a:pt x="2537" y="200"/>
                  </a:lnTo>
                  <a:lnTo>
                    <a:pt x="2377" y="360"/>
                  </a:lnTo>
                  <a:lnTo>
                    <a:pt x="2097" y="580"/>
                  </a:lnTo>
                  <a:lnTo>
                    <a:pt x="1918" y="720"/>
                  </a:lnTo>
                  <a:lnTo>
                    <a:pt x="1758" y="799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799"/>
                  </a:lnTo>
                  <a:lnTo>
                    <a:pt x="540" y="720"/>
                  </a:lnTo>
                  <a:lnTo>
                    <a:pt x="400" y="660"/>
                  </a:lnTo>
                  <a:lnTo>
                    <a:pt x="260" y="580"/>
                  </a:lnTo>
                  <a:lnTo>
                    <a:pt x="120" y="480"/>
                  </a:lnTo>
                  <a:lnTo>
                    <a:pt x="21" y="380"/>
                  </a:lnTo>
                  <a:lnTo>
                    <a:pt x="1" y="520"/>
                  </a:lnTo>
                  <a:lnTo>
                    <a:pt x="21" y="660"/>
                  </a:lnTo>
                  <a:lnTo>
                    <a:pt x="41" y="799"/>
                  </a:lnTo>
                  <a:lnTo>
                    <a:pt x="61" y="939"/>
                  </a:lnTo>
                  <a:lnTo>
                    <a:pt x="120" y="1059"/>
                  </a:lnTo>
                  <a:lnTo>
                    <a:pt x="180" y="1179"/>
                  </a:lnTo>
                  <a:lnTo>
                    <a:pt x="240" y="1299"/>
                  </a:lnTo>
                  <a:lnTo>
                    <a:pt x="320" y="1398"/>
                  </a:lnTo>
                  <a:lnTo>
                    <a:pt x="400" y="1498"/>
                  </a:lnTo>
                  <a:lnTo>
                    <a:pt x="500" y="1598"/>
                  </a:lnTo>
                  <a:lnTo>
                    <a:pt x="620" y="1678"/>
                  </a:lnTo>
                  <a:lnTo>
                    <a:pt x="719" y="1738"/>
                  </a:lnTo>
                  <a:lnTo>
                    <a:pt x="839" y="1798"/>
                  </a:lnTo>
                  <a:lnTo>
                    <a:pt x="979" y="1838"/>
                  </a:lnTo>
                  <a:lnTo>
                    <a:pt x="1099" y="1878"/>
                  </a:lnTo>
                  <a:lnTo>
                    <a:pt x="1239" y="1898"/>
                  </a:lnTo>
                  <a:lnTo>
                    <a:pt x="1378" y="1918"/>
                  </a:lnTo>
                  <a:lnTo>
                    <a:pt x="1518" y="1898"/>
                  </a:lnTo>
                  <a:lnTo>
                    <a:pt x="1658" y="1878"/>
                  </a:lnTo>
                  <a:lnTo>
                    <a:pt x="1798" y="1838"/>
                  </a:lnTo>
                  <a:lnTo>
                    <a:pt x="1918" y="1798"/>
                  </a:lnTo>
                  <a:lnTo>
                    <a:pt x="2037" y="1738"/>
                  </a:lnTo>
                  <a:lnTo>
                    <a:pt x="2157" y="1678"/>
                  </a:lnTo>
                  <a:lnTo>
                    <a:pt x="2257" y="1598"/>
                  </a:lnTo>
                  <a:lnTo>
                    <a:pt x="2357" y="1498"/>
                  </a:lnTo>
                  <a:lnTo>
                    <a:pt x="2457" y="1398"/>
                  </a:lnTo>
                  <a:lnTo>
                    <a:pt x="2537" y="1299"/>
                  </a:lnTo>
                  <a:lnTo>
                    <a:pt x="2597" y="1179"/>
                  </a:lnTo>
                  <a:lnTo>
                    <a:pt x="2656" y="1059"/>
                  </a:lnTo>
                  <a:lnTo>
                    <a:pt x="2696" y="939"/>
                  </a:lnTo>
                  <a:lnTo>
                    <a:pt x="2736" y="799"/>
                  </a:lnTo>
                  <a:lnTo>
                    <a:pt x="2756" y="660"/>
                  </a:lnTo>
                  <a:lnTo>
                    <a:pt x="2776" y="520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0"/>
                  </a:lnTo>
                  <a:lnTo>
                    <a:pt x="26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47"/>
            <p:cNvSpPr/>
            <p:nvPr/>
          </p:nvSpPr>
          <p:spPr>
            <a:xfrm>
              <a:off x="3707925" y="2844100"/>
              <a:ext cx="26975" cy="28475"/>
            </a:xfrm>
            <a:custGeom>
              <a:avLst/>
              <a:gdLst/>
              <a:ahLst/>
              <a:cxnLst/>
              <a:rect l="l" t="t" r="r" b="b"/>
              <a:pathLst>
                <a:path w="1079" h="1139" extrusionOk="0">
                  <a:moveTo>
                    <a:pt x="579" y="1"/>
                  </a:moveTo>
                  <a:lnTo>
                    <a:pt x="420" y="41"/>
                  </a:lnTo>
                  <a:lnTo>
                    <a:pt x="300" y="101"/>
                  </a:lnTo>
                  <a:lnTo>
                    <a:pt x="180" y="200"/>
                  </a:lnTo>
                  <a:lnTo>
                    <a:pt x="80" y="340"/>
                  </a:lnTo>
                  <a:lnTo>
                    <a:pt x="20" y="480"/>
                  </a:lnTo>
                  <a:lnTo>
                    <a:pt x="0" y="620"/>
                  </a:lnTo>
                  <a:lnTo>
                    <a:pt x="0" y="700"/>
                  </a:lnTo>
                  <a:lnTo>
                    <a:pt x="20" y="780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9"/>
                  </a:lnTo>
                  <a:lnTo>
                    <a:pt x="460" y="1119"/>
                  </a:lnTo>
                  <a:lnTo>
                    <a:pt x="559" y="1139"/>
                  </a:lnTo>
                  <a:lnTo>
                    <a:pt x="679" y="1119"/>
                  </a:lnTo>
                  <a:lnTo>
                    <a:pt x="799" y="1079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59"/>
                  </a:lnTo>
                  <a:lnTo>
                    <a:pt x="1059" y="760"/>
                  </a:lnTo>
                  <a:lnTo>
                    <a:pt x="1079" y="660"/>
                  </a:lnTo>
                  <a:lnTo>
                    <a:pt x="1079" y="560"/>
                  </a:lnTo>
                  <a:lnTo>
                    <a:pt x="1079" y="440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1"/>
                  </a:lnTo>
                  <a:lnTo>
                    <a:pt x="839" y="61"/>
                  </a:lnTo>
                  <a:lnTo>
                    <a:pt x="719" y="2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47"/>
            <p:cNvSpPr/>
            <p:nvPr/>
          </p:nvSpPr>
          <p:spPr>
            <a:xfrm>
              <a:off x="4453250" y="2496650"/>
              <a:ext cx="776800" cy="945550"/>
            </a:xfrm>
            <a:custGeom>
              <a:avLst/>
              <a:gdLst/>
              <a:ahLst/>
              <a:cxnLst/>
              <a:rect l="l" t="t" r="r" b="b"/>
              <a:pathLst>
                <a:path w="31072" h="37822" extrusionOk="0">
                  <a:moveTo>
                    <a:pt x="0" y="1"/>
                  </a:moveTo>
                  <a:lnTo>
                    <a:pt x="0" y="37821"/>
                  </a:lnTo>
                  <a:lnTo>
                    <a:pt x="31071" y="37821"/>
                  </a:lnTo>
                  <a:lnTo>
                    <a:pt x="310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47"/>
            <p:cNvSpPr/>
            <p:nvPr/>
          </p:nvSpPr>
          <p:spPr>
            <a:xfrm>
              <a:off x="4453250" y="2496650"/>
              <a:ext cx="776800" cy="945550"/>
            </a:xfrm>
            <a:custGeom>
              <a:avLst/>
              <a:gdLst/>
              <a:ahLst/>
              <a:cxnLst/>
              <a:rect l="l" t="t" r="r" b="b"/>
              <a:pathLst>
                <a:path w="31072" h="37822" extrusionOk="0">
                  <a:moveTo>
                    <a:pt x="0" y="1"/>
                  </a:moveTo>
                  <a:lnTo>
                    <a:pt x="0" y="4034"/>
                  </a:lnTo>
                  <a:lnTo>
                    <a:pt x="759" y="4214"/>
                  </a:lnTo>
                  <a:lnTo>
                    <a:pt x="1518" y="4434"/>
                  </a:lnTo>
                  <a:lnTo>
                    <a:pt x="2257" y="4673"/>
                  </a:lnTo>
                  <a:lnTo>
                    <a:pt x="2996" y="4933"/>
                  </a:lnTo>
                  <a:lnTo>
                    <a:pt x="3734" y="5212"/>
                  </a:lnTo>
                  <a:lnTo>
                    <a:pt x="4453" y="5532"/>
                  </a:lnTo>
                  <a:lnTo>
                    <a:pt x="5172" y="5871"/>
                  </a:lnTo>
                  <a:lnTo>
                    <a:pt x="5891" y="6211"/>
                  </a:lnTo>
                  <a:lnTo>
                    <a:pt x="6570" y="6590"/>
                  </a:lnTo>
                  <a:lnTo>
                    <a:pt x="7269" y="6990"/>
                  </a:lnTo>
                  <a:lnTo>
                    <a:pt x="7928" y="7389"/>
                  </a:lnTo>
                  <a:lnTo>
                    <a:pt x="8607" y="7828"/>
                  </a:lnTo>
                  <a:lnTo>
                    <a:pt x="9246" y="8268"/>
                  </a:lnTo>
                  <a:lnTo>
                    <a:pt x="9885" y="8707"/>
                  </a:lnTo>
                  <a:lnTo>
                    <a:pt x="10524" y="9186"/>
                  </a:lnTo>
                  <a:lnTo>
                    <a:pt x="11123" y="9645"/>
                  </a:lnTo>
                  <a:lnTo>
                    <a:pt x="11802" y="10205"/>
                  </a:lnTo>
                  <a:lnTo>
                    <a:pt x="12441" y="10784"/>
                  </a:lnTo>
                  <a:lnTo>
                    <a:pt x="13060" y="11403"/>
                  </a:lnTo>
                  <a:lnTo>
                    <a:pt x="13659" y="12022"/>
                  </a:lnTo>
                  <a:lnTo>
                    <a:pt x="14218" y="12681"/>
                  </a:lnTo>
                  <a:lnTo>
                    <a:pt x="14777" y="13360"/>
                  </a:lnTo>
                  <a:lnTo>
                    <a:pt x="15316" y="14039"/>
                  </a:lnTo>
                  <a:lnTo>
                    <a:pt x="15835" y="14737"/>
                  </a:lnTo>
                  <a:lnTo>
                    <a:pt x="16334" y="15456"/>
                  </a:lnTo>
                  <a:lnTo>
                    <a:pt x="16814" y="16195"/>
                  </a:lnTo>
                  <a:lnTo>
                    <a:pt x="17273" y="16934"/>
                  </a:lnTo>
                  <a:lnTo>
                    <a:pt x="17712" y="17713"/>
                  </a:lnTo>
                  <a:lnTo>
                    <a:pt x="18132" y="18492"/>
                  </a:lnTo>
                  <a:lnTo>
                    <a:pt x="18511" y="19270"/>
                  </a:lnTo>
                  <a:lnTo>
                    <a:pt x="18890" y="20069"/>
                  </a:lnTo>
                  <a:lnTo>
                    <a:pt x="19250" y="20868"/>
                  </a:lnTo>
                  <a:lnTo>
                    <a:pt x="19549" y="21627"/>
                  </a:lnTo>
                  <a:lnTo>
                    <a:pt x="19849" y="22405"/>
                  </a:lnTo>
                  <a:lnTo>
                    <a:pt x="20128" y="23164"/>
                  </a:lnTo>
                  <a:lnTo>
                    <a:pt x="20388" y="23943"/>
                  </a:lnTo>
                  <a:lnTo>
                    <a:pt x="20608" y="24742"/>
                  </a:lnTo>
                  <a:lnTo>
                    <a:pt x="20807" y="25540"/>
                  </a:lnTo>
                  <a:lnTo>
                    <a:pt x="20987" y="26339"/>
                  </a:lnTo>
                  <a:lnTo>
                    <a:pt x="21127" y="27138"/>
                  </a:lnTo>
                  <a:lnTo>
                    <a:pt x="21207" y="27877"/>
                  </a:lnTo>
                  <a:lnTo>
                    <a:pt x="21287" y="28616"/>
                  </a:lnTo>
                  <a:lnTo>
                    <a:pt x="21347" y="29334"/>
                  </a:lnTo>
                  <a:lnTo>
                    <a:pt x="21367" y="30073"/>
                  </a:lnTo>
                  <a:lnTo>
                    <a:pt x="21367" y="30812"/>
                  </a:lnTo>
                  <a:lnTo>
                    <a:pt x="21347" y="31551"/>
                  </a:lnTo>
                  <a:lnTo>
                    <a:pt x="21307" y="32290"/>
                  </a:lnTo>
                  <a:lnTo>
                    <a:pt x="21247" y="33009"/>
                  </a:lnTo>
                  <a:lnTo>
                    <a:pt x="21187" y="33628"/>
                  </a:lnTo>
                  <a:lnTo>
                    <a:pt x="21107" y="34227"/>
                  </a:lnTo>
                  <a:lnTo>
                    <a:pt x="20907" y="35445"/>
                  </a:lnTo>
                  <a:lnTo>
                    <a:pt x="20668" y="36643"/>
                  </a:lnTo>
                  <a:lnTo>
                    <a:pt x="20388" y="37821"/>
                  </a:lnTo>
                  <a:lnTo>
                    <a:pt x="31071" y="37821"/>
                  </a:lnTo>
                  <a:lnTo>
                    <a:pt x="310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47"/>
            <p:cNvSpPr/>
            <p:nvPr/>
          </p:nvSpPr>
          <p:spPr>
            <a:xfrm>
              <a:off x="4583550" y="2767225"/>
              <a:ext cx="516700" cy="499750"/>
            </a:xfrm>
            <a:custGeom>
              <a:avLst/>
              <a:gdLst/>
              <a:ahLst/>
              <a:cxnLst/>
              <a:rect l="l" t="t" r="r" b="b"/>
              <a:pathLst>
                <a:path w="20668" h="19990" extrusionOk="0">
                  <a:moveTo>
                    <a:pt x="2217" y="1"/>
                  </a:moveTo>
                  <a:lnTo>
                    <a:pt x="1977" y="41"/>
                  </a:lnTo>
                  <a:lnTo>
                    <a:pt x="1737" y="100"/>
                  </a:lnTo>
                  <a:lnTo>
                    <a:pt x="1498" y="180"/>
                  </a:lnTo>
                  <a:lnTo>
                    <a:pt x="1298" y="300"/>
                  </a:lnTo>
                  <a:lnTo>
                    <a:pt x="1078" y="420"/>
                  </a:lnTo>
                  <a:lnTo>
                    <a:pt x="899" y="560"/>
                  </a:lnTo>
                  <a:lnTo>
                    <a:pt x="719" y="719"/>
                  </a:lnTo>
                  <a:lnTo>
                    <a:pt x="559" y="899"/>
                  </a:lnTo>
                  <a:lnTo>
                    <a:pt x="419" y="1079"/>
                  </a:lnTo>
                  <a:lnTo>
                    <a:pt x="300" y="1279"/>
                  </a:lnTo>
                  <a:lnTo>
                    <a:pt x="200" y="1498"/>
                  </a:lnTo>
                  <a:lnTo>
                    <a:pt x="100" y="1718"/>
                  </a:lnTo>
                  <a:lnTo>
                    <a:pt x="40" y="1958"/>
                  </a:lnTo>
                  <a:lnTo>
                    <a:pt x="20" y="2217"/>
                  </a:lnTo>
                  <a:lnTo>
                    <a:pt x="0" y="2457"/>
                  </a:lnTo>
                  <a:lnTo>
                    <a:pt x="0" y="19989"/>
                  </a:lnTo>
                  <a:lnTo>
                    <a:pt x="20667" y="19989"/>
                  </a:lnTo>
                  <a:lnTo>
                    <a:pt x="20667" y="2457"/>
                  </a:lnTo>
                  <a:lnTo>
                    <a:pt x="20647" y="2217"/>
                  </a:lnTo>
                  <a:lnTo>
                    <a:pt x="20607" y="1958"/>
                  </a:lnTo>
                  <a:lnTo>
                    <a:pt x="20548" y="1718"/>
                  </a:lnTo>
                  <a:lnTo>
                    <a:pt x="20468" y="1498"/>
                  </a:lnTo>
                  <a:lnTo>
                    <a:pt x="20368" y="1279"/>
                  </a:lnTo>
                  <a:lnTo>
                    <a:pt x="20248" y="1079"/>
                  </a:lnTo>
                  <a:lnTo>
                    <a:pt x="20088" y="899"/>
                  </a:lnTo>
                  <a:lnTo>
                    <a:pt x="19929" y="719"/>
                  </a:lnTo>
                  <a:lnTo>
                    <a:pt x="19769" y="560"/>
                  </a:lnTo>
                  <a:lnTo>
                    <a:pt x="19569" y="420"/>
                  </a:lnTo>
                  <a:lnTo>
                    <a:pt x="19369" y="300"/>
                  </a:lnTo>
                  <a:lnTo>
                    <a:pt x="19150" y="180"/>
                  </a:lnTo>
                  <a:lnTo>
                    <a:pt x="18930" y="100"/>
                  </a:lnTo>
                  <a:lnTo>
                    <a:pt x="18691" y="41"/>
                  </a:lnTo>
                  <a:lnTo>
                    <a:pt x="184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47"/>
            <p:cNvSpPr/>
            <p:nvPr/>
          </p:nvSpPr>
          <p:spPr>
            <a:xfrm>
              <a:off x="4839125" y="2767225"/>
              <a:ext cx="261125" cy="295550"/>
            </a:xfrm>
            <a:custGeom>
              <a:avLst/>
              <a:gdLst/>
              <a:ahLst/>
              <a:cxnLst/>
              <a:rect l="l" t="t" r="r" b="b"/>
              <a:pathLst>
                <a:path w="10445" h="11822" extrusionOk="0">
                  <a:moveTo>
                    <a:pt x="1" y="1"/>
                  </a:moveTo>
                  <a:lnTo>
                    <a:pt x="1059" y="1179"/>
                  </a:lnTo>
                  <a:lnTo>
                    <a:pt x="4334" y="4953"/>
                  </a:lnTo>
                  <a:lnTo>
                    <a:pt x="5991" y="6830"/>
                  </a:lnTo>
                  <a:lnTo>
                    <a:pt x="7649" y="8707"/>
                  </a:lnTo>
                  <a:lnTo>
                    <a:pt x="10444" y="11822"/>
                  </a:lnTo>
                  <a:lnTo>
                    <a:pt x="10444" y="10324"/>
                  </a:lnTo>
                  <a:lnTo>
                    <a:pt x="10424" y="9785"/>
                  </a:lnTo>
                  <a:lnTo>
                    <a:pt x="10384" y="9266"/>
                  </a:lnTo>
                  <a:lnTo>
                    <a:pt x="10325" y="8747"/>
                  </a:lnTo>
                  <a:lnTo>
                    <a:pt x="10225" y="8248"/>
                  </a:lnTo>
                  <a:lnTo>
                    <a:pt x="10105" y="7748"/>
                  </a:lnTo>
                  <a:lnTo>
                    <a:pt x="9965" y="7249"/>
                  </a:lnTo>
                  <a:lnTo>
                    <a:pt x="9805" y="6770"/>
                  </a:lnTo>
                  <a:lnTo>
                    <a:pt x="9626" y="6311"/>
                  </a:lnTo>
                  <a:lnTo>
                    <a:pt x="9426" y="5851"/>
                  </a:lnTo>
                  <a:lnTo>
                    <a:pt x="9186" y="5392"/>
                  </a:lnTo>
                  <a:lnTo>
                    <a:pt x="8947" y="4973"/>
                  </a:lnTo>
                  <a:lnTo>
                    <a:pt x="8667" y="4553"/>
                  </a:lnTo>
                  <a:lnTo>
                    <a:pt x="8388" y="4134"/>
                  </a:lnTo>
                  <a:lnTo>
                    <a:pt x="8068" y="3755"/>
                  </a:lnTo>
                  <a:lnTo>
                    <a:pt x="7749" y="3375"/>
                  </a:lnTo>
                  <a:lnTo>
                    <a:pt x="7409" y="3016"/>
                  </a:lnTo>
                  <a:lnTo>
                    <a:pt x="7050" y="2676"/>
                  </a:lnTo>
                  <a:lnTo>
                    <a:pt x="6670" y="2357"/>
                  </a:lnTo>
                  <a:lnTo>
                    <a:pt x="6291" y="2037"/>
                  </a:lnTo>
                  <a:lnTo>
                    <a:pt x="5892" y="1758"/>
                  </a:lnTo>
                  <a:lnTo>
                    <a:pt x="5472" y="1498"/>
                  </a:lnTo>
                  <a:lnTo>
                    <a:pt x="5033" y="1239"/>
                  </a:lnTo>
                  <a:lnTo>
                    <a:pt x="4594" y="1019"/>
                  </a:lnTo>
                  <a:lnTo>
                    <a:pt x="4134" y="799"/>
                  </a:lnTo>
                  <a:lnTo>
                    <a:pt x="3655" y="620"/>
                  </a:lnTo>
                  <a:lnTo>
                    <a:pt x="3176" y="460"/>
                  </a:lnTo>
                  <a:lnTo>
                    <a:pt x="2697" y="320"/>
                  </a:lnTo>
                  <a:lnTo>
                    <a:pt x="2197" y="200"/>
                  </a:lnTo>
                  <a:lnTo>
                    <a:pt x="1678" y="120"/>
                  </a:lnTo>
                  <a:lnTo>
                    <a:pt x="1159" y="41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47"/>
            <p:cNvSpPr/>
            <p:nvPr/>
          </p:nvSpPr>
          <p:spPr>
            <a:xfrm>
              <a:off x="4732800" y="2769725"/>
              <a:ext cx="367450" cy="483750"/>
            </a:xfrm>
            <a:custGeom>
              <a:avLst/>
              <a:gdLst/>
              <a:ahLst/>
              <a:cxnLst/>
              <a:rect l="l" t="t" r="r" b="b"/>
              <a:pathLst>
                <a:path w="14698" h="19350" extrusionOk="0">
                  <a:moveTo>
                    <a:pt x="2936" y="0"/>
                  </a:moveTo>
                  <a:lnTo>
                    <a:pt x="2537" y="60"/>
                  </a:lnTo>
                  <a:lnTo>
                    <a:pt x="2157" y="140"/>
                  </a:lnTo>
                  <a:lnTo>
                    <a:pt x="1798" y="220"/>
                  </a:lnTo>
                  <a:lnTo>
                    <a:pt x="1418" y="320"/>
                  </a:lnTo>
                  <a:lnTo>
                    <a:pt x="1059" y="440"/>
                  </a:lnTo>
                  <a:lnTo>
                    <a:pt x="700" y="560"/>
                  </a:lnTo>
                  <a:lnTo>
                    <a:pt x="340" y="699"/>
                  </a:lnTo>
                  <a:lnTo>
                    <a:pt x="1" y="859"/>
                  </a:lnTo>
                  <a:lnTo>
                    <a:pt x="1099" y="2177"/>
                  </a:lnTo>
                  <a:lnTo>
                    <a:pt x="2177" y="3475"/>
                  </a:lnTo>
                  <a:lnTo>
                    <a:pt x="3435" y="5013"/>
                  </a:lnTo>
                  <a:lnTo>
                    <a:pt x="4693" y="6530"/>
                  </a:lnTo>
                  <a:lnTo>
                    <a:pt x="7169" y="9605"/>
                  </a:lnTo>
                  <a:lnTo>
                    <a:pt x="9605" y="12720"/>
                  </a:lnTo>
                  <a:lnTo>
                    <a:pt x="12022" y="15835"/>
                  </a:lnTo>
                  <a:lnTo>
                    <a:pt x="13360" y="17593"/>
                  </a:lnTo>
                  <a:lnTo>
                    <a:pt x="14697" y="19350"/>
                  </a:lnTo>
                  <a:lnTo>
                    <a:pt x="14697" y="13879"/>
                  </a:lnTo>
                  <a:lnTo>
                    <a:pt x="13859" y="12940"/>
                  </a:lnTo>
                  <a:lnTo>
                    <a:pt x="10464" y="9066"/>
                  </a:lnTo>
                  <a:lnTo>
                    <a:pt x="8807" y="7129"/>
                  </a:lnTo>
                  <a:lnTo>
                    <a:pt x="7149" y="5152"/>
                  </a:lnTo>
                  <a:lnTo>
                    <a:pt x="6091" y="3854"/>
                  </a:lnTo>
                  <a:lnTo>
                    <a:pt x="5053" y="2556"/>
                  </a:lnTo>
                  <a:lnTo>
                    <a:pt x="3994" y="1278"/>
                  </a:lnTo>
                  <a:lnTo>
                    <a:pt x="293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47"/>
            <p:cNvSpPr/>
            <p:nvPr/>
          </p:nvSpPr>
          <p:spPr>
            <a:xfrm>
              <a:off x="4630475" y="2813150"/>
              <a:ext cx="403875" cy="453825"/>
            </a:xfrm>
            <a:custGeom>
              <a:avLst/>
              <a:gdLst/>
              <a:ahLst/>
              <a:cxnLst/>
              <a:rect l="l" t="t" r="r" b="b"/>
              <a:pathLst>
                <a:path w="16155" h="18153" extrusionOk="0">
                  <a:moveTo>
                    <a:pt x="2576" y="1"/>
                  </a:moveTo>
                  <a:lnTo>
                    <a:pt x="2197" y="260"/>
                  </a:lnTo>
                  <a:lnTo>
                    <a:pt x="1837" y="540"/>
                  </a:lnTo>
                  <a:lnTo>
                    <a:pt x="1498" y="839"/>
                  </a:lnTo>
                  <a:lnTo>
                    <a:pt x="1178" y="1159"/>
                  </a:lnTo>
                  <a:lnTo>
                    <a:pt x="859" y="1478"/>
                  </a:lnTo>
                  <a:lnTo>
                    <a:pt x="559" y="1818"/>
                  </a:lnTo>
                  <a:lnTo>
                    <a:pt x="280" y="2177"/>
                  </a:lnTo>
                  <a:lnTo>
                    <a:pt x="0" y="2557"/>
                  </a:lnTo>
                  <a:lnTo>
                    <a:pt x="1777" y="5013"/>
                  </a:lnTo>
                  <a:lnTo>
                    <a:pt x="3534" y="7469"/>
                  </a:lnTo>
                  <a:lnTo>
                    <a:pt x="5272" y="9945"/>
                  </a:lnTo>
                  <a:lnTo>
                    <a:pt x="6110" y="11203"/>
                  </a:lnTo>
                  <a:lnTo>
                    <a:pt x="6949" y="12461"/>
                  </a:lnTo>
                  <a:lnTo>
                    <a:pt x="7828" y="13779"/>
                  </a:lnTo>
                  <a:lnTo>
                    <a:pt x="8686" y="15117"/>
                  </a:lnTo>
                  <a:lnTo>
                    <a:pt x="9505" y="16475"/>
                  </a:lnTo>
                  <a:lnTo>
                    <a:pt x="10304" y="17853"/>
                  </a:lnTo>
                  <a:lnTo>
                    <a:pt x="10484" y="18152"/>
                  </a:lnTo>
                  <a:lnTo>
                    <a:pt x="16155" y="18152"/>
                  </a:lnTo>
                  <a:lnTo>
                    <a:pt x="12620" y="13360"/>
                  </a:lnTo>
                  <a:lnTo>
                    <a:pt x="10843" y="10983"/>
                  </a:lnTo>
                  <a:lnTo>
                    <a:pt x="9046" y="8607"/>
                  </a:lnTo>
                  <a:lnTo>
                    <a:pt x="6749" y="5512"/>
                  </a:lnTo>
                  <a:lnTo>
                    <a:pt x="4413" y="2457"/>
                  </a:lnTo>
                  <a:lnTo>
                    <a:pt x="3515" y="1239"/>
                  </a:lnTo>
                  <a:lnTo>
                    <a:pt x="2596" y="41"/>
                  </a:lnTo>
                  <a:lnTo>
                    <a:pt x="257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47"/>
            <p:cNvSpPr/>
            <p:nvPr/>
          </p:nvSpPr>
          <p:spPr>
            <a:xfrm>
              <a:off x="4583550" y="2939950"/>
              <a:ext cx="227650" cy="327025"/>
            </a:xfrm>
            <a:custGeom>
              <a:avLst/>
              <a:gdLst/>
              <a:ahLst/>
              <a:cxnLst/>
              <a:rect l="l" t="t" r="r" b="b"/>
              <a:pathLst>
                <a:path w="9106" h="13081" extrusionOk="0">
                  <a:moveTo>
                    <a:pt x="579" y="1"/>
                  </a:moveTo>
                  <a:lnTo>
                    <a:pt x="439" y="400"/>
                  </a:lnTo>
                  <a:lnTo>
                    <a:pt x="320" y="819"/>
                  </a:lnTo>
                  <a:lnTo>
                    <a:pt x="240" y="1239"/>
                  </a:lnTo>
                  <a:lnTo>
                    <a:pt x="140" y="1658"/>
                  </a:lnTo>
                  <a:lnTo>
                    <a:pt x="80" y="2097"/>
                  </a:lnTo>
                  <a:lnTo>
                    <a:pt x="40" y="2537"/>
                  </a:lnTo>
                  <a:lnTo>
                    <a:pt x="0" y="2976"/>
                  </a:lnTo>
                  <a:lnTo>
                    <a:pt x="0" y="3415"/>
                  </a:lnTo>
                  <a:lnTo>
                    <a:pt x="0" y="13080"/>
                  </a:lnTo>
                  <a:lnTo>
                    <a:pt x="9106" y="13080"/>
                  </a:lnTo>
                  <a:lnTo>
                    <a:pt x="8327" y="11762"/>
                  </a:lnTo>
                  <a:lnTo>
                    <a:pt x="7508" y="10444"/>
                  </a:lnTo>
                  <a:lnTo>
                    <a:pt x="6689" y="9126"/>
                  </a:lnTo>
                  <a:lnTo>
                    <a:pt x="5871" y="7828"/>
                  </a:lnTo>
                  <a:lnTo>
                    <a:pt x="5012" y="6550"/>
                  </a:lnTo>
                  <a:lnTo>
                    <a:pt x="4173" y="5272"/>
                  </a:lnTo>
                  <a:lnTo>
                    <a:pt x="2436" y="271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47"/>
            <p:cNvSpPr/>
            <p:nvPr/>
          </p:nvSpPr>
          <p:spPr>
            <a:xfrm>
              <a:off x="4568550" y="2752250"/>
              <a:ext cx="546175" cy="529700"/>
            </a:xfrm>
            <a:custGeom>
              <a:avLst/>
              <a:gdLst/>
              <a:ahLst/>
              <a:cxnLst/>
              <a:rect l="l" t="t" r="r" b="b"/>
              <a:pathLst>
                <a:path w="21847" h="21188" extrusionOk="0">
                  <a:moveTo>
                    <a:pt x="10924" y="1179"/>
                  </a:moveTo>
                  <a:lnTo>
                    <a:pt x="11423" y="1199"/>
                  </a:lnTo>
                  <a:lnTo>
                    <a:pt x="11922" y="1239"/>
                  </a:lnTo>
                  <a:lnTo>
                    <a:pt x="12401" y="1298"/>
                  </a:lnTo>
                  <a:lnTo>
                    <a:pt x="12881" y="1378"/>
                  </a:lnTo>
                  <a:lnTo>
                    <a:pt x="13360" y="1498"/>
                  </a:lnTo>
                  <a:lnTo>
                    <a:pt x="13819" y="1618"/>
                  </a:lnTo>
                  <a:lnTo>
                    <a:pt x="14278" y="1778"/>
                  </a:lnTo>
                  <a:lnTo>
                    <a:pt x="14718" y="1957"/>
                  </a:lnTo>
                  <a:lnTo>
                    <a:pt x="15137" y="2137"/>
                  </a:lnTo>
                  <a:lnTo>
                    <a:pt x="15576" y="2357"/>
                  </a:lnTo>
                  <a:lnTo>
                    <a:pt x="15976" y="2596"/>
                  </a:lnTo>
                  <a:lnTo>
                    <a:pt x="16375" y="2856"/>
                  </a:lnTo>
                  <a:lnTo>
                    <a:pt x="16755" y="3116"/>
                  </a:lnTo>
                  <a:lnTo>
                    <a:pt x="17114" y="3415"/>
                  </a:lnTo>
                  <a:lnTo>
                    <a:pt x="17473" y="3715"/>
                  </a:lnTo>
                  <a:lnTo>
                    <a:pt x="17813" y="4034"/>
                  </a:lnTo>
                  <a:lnTo>
                    <a:pt x="18132" y="4374"/>
                  </a:lnTo>
                  <a:lnTo>
                    <a:pt x="18432" y="4733"/>
                  </a:lnTo>
                  <a:lnTo>
                    <a:pt x="18731" y="5093"/>
                  </a:lnTo>
                  <a:lnTo>
                    <a:pt x="19011" y="5492"/>
                  </a:lnTo>
                  <a:lnTo>
                    <a:pt x="19251" y="5871"/>
                  </a:lnTo>
                  <a:lnTo>
                    <a:pt x="19490" y="6291"/>
                  </a:lnTo>
                  <a:lnTo>
                    <a:pt x="19710" y="6710"/>
                  </a:lnTo>
                  <a:lnTo>
                    <a:pt x="19910" y="7129"/>
                  </a:lnTo>
                  <a:lnTo>
                    <a:pt x="20069" y="7569"/>
                  </a:lnTo>
                  <a:lnTo>
                    <a:pt x="20229" y="8028"/>
                  </a:lnTo>
                  <a:lnTo>
                    <a:pt x="20369" y="8487"/>
                  </a:lnTo>
                  <a:lnTo>
                    <a:pt x="20469" y="8966"/>
                  </a:lnTo>
                  <a:lnTo>
                    <a:pt x="20549" y="9446"/>
                  </a:lnTo>
                  <a:lnTo>
                    <a:pt x="20608" y="9925"/>
                  </a:lnTo>
                  <a:lnTo>
                    <a:pt x="20648" y="10424"/>
                  </a:lnTo>
                  <a:lnTo>
                    <a:pt x="20668" y="10923"/>
                  </a:lnTo>
                  <a:lnTo>
                    <a:pt x="20668" y="19989"/>
                  </a:lnTo>
                  <a:lnTo>
                    <a:pt x="1199" y="19989"/>
                  </a:lnTo>
                  <a:lnTo>
                    <a:pt x="1199" y="10923"/>
                  </a:lnTo>
                  <a:lnTo>
                    <a:pt x="1199" y="10424"/>
                  </a:lnTo>
                  <a:lnTo>
                    <a:pt x="1239" y="9925"/>
                  </a:lnTo>
                  <a:lnTo>
                    <a:pt x="1299" y="9446"/>
                  </a:lnTo>
                  <a:lnTo>
                    <a:pt x="1399" y="8966"/>
                  </a:lnTo>
                  <a:lnTo>
                    <a:pt x="1499" y="8487"/>
                  </a:lnTo>
                  <a:lnTo>
                    <a:pt x="1638" y="8028"/>
                  </a:lnTo>
                  <a:lnTo>
                    <a:pt x="1778" y="7569"/>
                  </a:lnTo>
                  <a:lnTo>
                    <a:pt x="1958" y="7129"/>
                  </a:lnTo>
                  <a:lnTo>
                    <a:pt x="2158" y="6710"/>
                  </a:lnTo>
                  <a:lnTo>
                    <a:pt x="2377" y="6291"/>
                  </a:lnTo>
                  <a:lnTo>
                    <a:pt x="2597" y="5871"/>
                  </a:lnTo>
                  <a:lnTo>
                    <a:pt x="2856" y="5492"/>
                  </a:lnTo>
                  <a:lnTo>
                    <a:pt x="3136" y="5093"/>
                  </a:lnTo>
                  <a:lnTo>
                    <a:pt x="3416" y="4733"/>
                  </a:lnTo>
                  <a:lnTo>
                    <a:pt x="3715" y="4374"/>
                  </a:lnTo>
                  <a:lnTo>
                    <a:pt x="4055" y="4034"/>
                  </a:lnTo>
                  <a:lnTo>
                    <a:pt x="4394" y="3715"/>
                  </a:lnTo>
                  <a:lnTo>
                    <a:pt x="4734" y="3415"/>
                  </a:lnTo>
                  <a:lnTo>
                    <a:pt x="5113" y="3116"/>
                  </a:lnTo>
                  <a:lnTo>
                    <a:pt x="5492" y="2856"/>
                  </a:lnTo>
                  <a:lnTo>
                    <a:pt x="5892" y="2596"/>
                  </a:lnTo>
                  <a:lnTo>
                    <a:pt x="6291" y="2357"/>
                  </a:lnTo>
                  <a:lnTo>
                    <a:pt x="6710" y="2137"/>
                  </a:lnTo>
                  <a:lnTo>
                    <a:pt x="7150" y="1957"/>
                  </a:lnTo>
                  <a:lnTo>
                    <a:pt x="7589" y="1778"/>
                  </a:lnTo>
                  <a:lnTo>
                    <a:pt x="8028" y="1618"/>
                  </a:lnTo>
                  <a:lnTo>
                    <a:pt x="8508" y="1498"/>
                  </a:lnTo>
                  <a:lnTo>
                    <a:pt x="8967" y="1378"/>
                  </a:lnTo>
                  <a:lnTo>
                    <a:pt x="9446" y="1298"/>
                  </a:lnTo>
                  <a:lnTo>
                    <a:pt x="9925" y="1239"/>
                  </a:lnTo>
                  <a:lnTo>
                    <a:pt x="10425" y="1199"/>
                  </a:lnTo>
                  <a:lnTo>
                    <a:pt x="10924" y="1179"/>
                  </a:lnTo>
                  <a:close/>
                  <a:moveTo>
                    <a:pt x="10924" y="1"/>
                  </a:moveTo>
                  <a:lnTo>
                    <a:pt x="10365" y="21"/>
                  </a:lnTo>
                  <a:lnTo>
                    <a:pt x="9806" y="60"/>
                  </a:lnTo>
                  <a:lnTo>
                    <a:pt x="9266" y="120"/>
                  </a:lnTo>
                  <a:lnTo>
                    <a:pt x="8727" y="220"/>
                  </a:lnTo>
                  <a:lnTo>
                    <a:pt x="8208" y="340"/>
                  </a:lnTo>
                  <a:lnTo>
                    <a:pt x="7689" y="500"/>
                  </a:lnTo>
                  <a:lnTo>
                    <a:pt x="7170" y="659"/>
                  </a:lnTo>
                  <a:lnTo>
                    <a:pt x="6690" y="859"/>
                  </a:lnTo>
                  <a:lnTo>
                    <a:pt x="6191" y="1079"/>
                  </a:lnTo>
                  <a:lnTo>
                    <a:pt x="5732" y="1318"/>
                  </a:lnTo>
                  <a:lnTo>
                    <a:pt x="5273" y="1578"/>
                  </a:lnTo>
                  <a:lnTo>
                    <a:pt x="4833" y="1858"/>
                  </a:lnTo>
                  <a:lnTo>
                    <a:pt x="4394" y="2177"/>
                  </a:lnTo>
                  <a:lnTo>
                    <a:pt x="3975" y="2497"/>
                  </a:lnTo>
                  <a:lnTo>
                    <a:pt x="3595" y="2836"/>
                  </a:lnTo>
                  <a:lnTo>
                    <a:pt x="3216" y="3196"/>
                  </a:lnTo>
                  <a:lnTo>
                    <a:pt x="2856" y="3575"/>
                  </a:lnTo>
                  <a:lnTo>
                    <a:pt x="2497" y="3974"/>
                  </a:lnTo>
                  <a:lnTo>
                    <a:pt x="2178" y="4394"/>
                  </a:lnTo>
                  <a:lnTo>
                    <a:pt x="1878" y="4813"/>
                  </a:lnTo>
                  <a:lnTo>
                    <a:pt x="1598" y="5272"/>
                  </a:lnTo>
                  <a:lnTo>
                    <a:pt x="1319" y="5712"/>
                  </a:lnTo>
                  <a:lnTo>
                    <a:pt x="1079" y="6191"/>
                  </a:lnTo>
                  <a:lnTo>
                    <a:pt x="860" y="6670"/>
                  </a:lnTo>
                  <a:lnTo>
                    <a:pt x="660" y="7169"/>
                  </a:lnTo>
                  <a:lnTo>
                    <a:pt x="500" y="7668"/>
                  </a:lnTo>
                  <a:lnTo>
                    <a:pt x="340" y="8188"/>
                  </a:lnTo>
                  <a:lnTo>
                    <a:pt x="221" y="8727"/>
                  </a:lnTo>
                  <a:lnTo>
                    <a:pt x="141" y="9266"/>
                  </a:lnTo>
                  <a:lnTo>
                    <a:pt x="61" y="9805"/>
                  </a:lnTo>
                  <a:lnTo>
                    <a:pt x="21" y="10364"/>
                  </a:lnTo>
                  <a:lnTo>
                    <a:pt x="1" y="10923"/>
                  </a:lnTo>
                  <a:lnTo>
                    <a:pt x="1" y="21187"/>
                  </a:lnTo>
                  <a:lnTo>
                    <a:pt x="21846" y="21187"/>
                  </a:lnTo>
                  <a:lnTo>
                    <a:pt x="21846" y="10923"/>
                  </a:lnTo>
                  <a:lnTo>
                    <a:pt x="21846" y="10364"/>
                  </a:lnTo>
                  <a:lnTo>
                    <a:pt x="21787" y="9805"/>
                  </a:lnTo>
                  <a:lnTo>
                    <a:pt x="21727" y="9266"/>
                  </a:lnTo>
                  <a:lnTo>
                    <a:pt x="21627" y="8727"/>
                  </a:lnTo>
                  <a:lnTo>
                    <a:pt x="21507" y="8188"/>
                  </a:lnTo>
                  <a:lnTo>
                    <a:pt x="21367" y="7668"/>
                  </a:lnTo>
                  <a:lnTo>
                    <a:pt x="21188" y="7169"/>
                  </a:lnTo>
                  <a:lnTo>
                    <a:pt x="20988" y="6670"/>
                  </a:lnTo>
                  <a:lnTo>
                    <a:pt x="20768" y="6191"/>
                  </a:lnTo>
                  <a:lnTo>
                    <a:pt x="20529" y="5712"/>
                  </a:lnTo>
                  <a:lnTo>
                    <a:pt x="20269" y="5272"/>
                  </a:lnTo>
                  <a:lnTo>
                    <a:pt x="19989" y="4813"/>
                  </a:lnTo>
                  <a:lnTo>
                    <a:pt x="19670" y="4394"/>
                  </a:lnTo>
                  <a:lnTo>
                    <a:pt x="19350" y="3974"/>
                  </a:lnTo>
                  <a:lnTo>
                    <a:pt x="19011" y="3575"/>
                  </a:lnTo>
                  <a:lnTo>
                    <a:pt x="18652" y="3196"/>
                  </a:lnTo>
                  <a:lnTo>
                    <a:pt x="18272" y="2836"/>
                  </a:lnTo>
                  <a:lnTo>
                    <a:pt x="17873" y="2497"/>
                  </a:lnTo>
                  <a:lnTo>
                    <a:pt x="17453" y="2177"/>
                  </a:lnTo>
                  <a:lnTo>
                    <a:pt x="17034" y="1858"/>
                  </a:lnTo>
                  <a:lnTo>
                    <a:pt x="16595" y="1578"/>
                  </a:lnTo>
                  <a:lnTo>
                    <a:pt x="16136" y="1318"/>
                  </a:lnTo>
                  <a:lnTo>
                    <a:pt x="15656" y="1079"/>
                  </a:lnTo>
                  <a:lnTo>
                    <a:pt x="15177" y="859"/>
                  </a:lnTo>
                  <a:lnTo>
                    <a:pt x="14678" y="659"/>
                  </a:lnTo>
                  <a:lnTo>
                    <a:pt x="14179" y="500"/>
                  </a:lnTo>
                  <a:lnTo>
                    <a:pt x="13659" y="340"/>
                  </a:lnTo>
                  <a:lnTo>
                    <a:pt x="13120" y="220"/>
                  </a:lnTo>
                  <a:lnTo>
                    <a:pt x="12581" y="120"/>
                  </a:lnTo>
                  <a:lnTo>
                    <a:pt x="12042" y="60"/>
                  </a:lnTo>
                  <a:lnTo>
                    <a:pt x="11483" y="21"/>
                  </a:lnTo>
                  <a:lnTo>
                    <a:pt x="10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47"/>
            <p:cNvSpPr/>
            <p:nvPr/>
          </p:nvSpPr>
          <p:spPr>
            <a:xfrm>
              <a:off x="4399825" y="2425775"/>
              <a:ext cx="892125" cy="108350"/>
            </a:xfrm>
            <a:custGeom>
              <a:avLst/>
              <a:gdLst/>
              <a:ahLst/>
              <a:cxnLst/>
              <a:rect l="l" t="t" r="r" b="b"/>
              <a:pathLst>
                <a:path w="35685" h="4334" extrusionOk="0">
                  <a:moveTo>
                    <a:pt x="1698" y="0"/>
                  </a:moveTo>
                  <a:lnTo>
                    <a:pt x="1" y="4333"/>
                  </a:lnTo>
                  <a:lnTo>
                    <a:pt x="35684" y="4333"/>
                  </a:lnTo>
                  <a:lnTo>
                    <a:pt x="340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47"/>
            <p:cNvSpPr/>
            <p:nvPr/>
          </p:nvSpPr>
          <p:spPr>
            <a:xfrm>
              <a:off x="4400325" y="2534100"/>
              <a:ext cx="892125" cy="148775"/>
            </a:xfrm>
            <a:custGeom>
              <a:avLst/>
              <a:gdLst/>
              <a:ahLst/>
              <a:cxnLst/>
              <a:rect l="l" t="t" r="r" b="b"/>
              <a:pathLst>
                <a:path w="35685" h="5951" extrusionOk="0">
                  <a:moveTo>
                    <a:pt x="1" y="0"/>
                  </a:moveTo>
                  <a:lnTo>
                    <a:pt x="1" y="2976"/>
                  </a:lnTo>
                  <a:lnTo>
                    <a:pt x="21" y="3275"/>
                  </a:lnTo>
                  <a:lnTo>
                    <a:pt x="61" y="3575"/>
                  </a:lnTo>
                  <a:lnTo>
                    <a:pt x="140" y="3854"/>
                  </a:lnTo>
                  <a:lnTo>
                    <a:pt x="240" y="4134"/>
                  </a:lnTo>
                  <a:lnTo>
                    <a:pt x="360" y="4393"/>
                  </a:lnTo>
                  <a:lnTo>
                    <a:pt x="500" y="4633"/>
                  </a:lnTo>
                  <a:lnTo>
                    <a:pt x="680" y="4853"/>
                  </a:lnTo>
                  <a:lnTo>
                    <a:pt x="879" y="5072"/>
                  </a:lnTo>
                  <a:lnTo>
                    <a:pt x="1079" y="5272"/>
                  </a:lnTo>
                  <a:lnTo>
                    <a:pt x="1319" y="5432"/>
                  </a:lnTo>
                  <a:lnTo>
                    <a:pt x="1558" y="5591"/>
                  </a:lnTo>
                  <a:lnTo>
                    <a:pt x="1818" y="5711"/>
                  </a:lnTo>
                  <a:lnTo>
                    <a:pt x="2077" y="5811"/>
                  </a:lnTo>
                  <a:lnTo>
                    <a:pt x="2377" y="5871"/>
                  </a:lnTo>
                  <a:lnTo>
                    <a:pt x="2656" y="5931"/>
                  </a:lnTo>
                  <a:lnTo>
                    <a:pt x="2976" y="5951"/>
                  </a:lnTo>
                  <a:lnTo>
                    <a:pt x="3275" y="5931"/>
                  </a:lnTo>
                  <a:lnTo>
                    <a:pt x="3555" y="5891"/>
                  </a:lnTo>
                  <a:lnTo>
                    <a:pt x="3835" y="5811"/>
                  </a:lnTo>
                  <a:lnTo>
                    <a:pt x="4114" y="5711"/>
                  </a:lnTo>
                  <a:lnTo>
                    <a:pt x="4374" y="5591"/>
                  </a:lnTo>
                  <a:lnTo>
                    <a:pt x="4613" y="5432"/>
                  </a:lnTo>
                  <a:lnTo>
                    <a:pt x="4833" y="5272"/>
                  </a:lnTo>
                  <a:lnTo>
                    <a:pt x="5053" y="5092"/>
                  </a:lnTo>
                  <a:lnTo>
                    <a:pt x="5252" y="4873"/>
                  </a:lnTo>
                  <a:lnTo>
                    <a:pt x="5412" y="4653"/>
                  </a:lnTo>
                  <a:lnTo>
                    <a:pt x="5572" y="4413"/>
                  </a:lnTo>
                  <a:lnTo>
                    <a:pt x="5692" y="4154"/>
                  </a:lnTo>
                  <a:lnTo>
                    <a:pt x="5791" y="3874"/>
                  </a:lnTo>
                  <a:lnTo>
                    <a:pt x="5871" y="3595"/>
                  </a:lnTo>
                  <a:lnTo>
                    <a:pt x="5911" y="3315"/>
                  </a:lnTo>
                  <a:lnTo>
                    <a:pt x="5931" y="3016"/>
                  </a:lnTo>
                  <a:lnTo>
                    <a:pt x="5971" y="3016"/>
                  </a:lnTo>
                  <a:lnTo>
                    <a:pt x="5991" y="3315"/>
                  </a:lnTo>
                  <a:lnTo>
                    <a:pt x="6031" y="3595"/>
                  </a:lnTo>
                  <a:lnTo>
                    <a:pt x="6111" y="3874"/>
                  </a:lnTo>
                  <a:lnTo>
                    <a:pt x="6211" y="4154"/>
                  </a:lnTo>
                  <a:lnTo>
                    <a:pt x="6331" y="4413"/>
                  </a:lnTo>
                  <a:lnTo>
                    <a:pt x="6490" y="4653"/>
                  </a:lnTo>
                  <a:lnTo>
                    <a:pt x="6650" y="4873"/>
                  </a:lnTo>
                  <a:lnTo>
                    <a:pt x="6850" y="5092"/>
                  </a:lnTo>
                  <a:lnTo>
                    <a:pt x="7049" y="5272"/>
                  </a:lnTo>
                  <a:lnTo>
                    <a:pt x="7289" y="5432"/>
                  </a:lnTo>
                  <a:lnTo>
                    <a:pt x="7529" y="5591"/>
                  </a:lnTo>
                  <a:lnTo>
                    <a:pt x="7788" y="5711"/>
                  </a:lnTo>
                  <a:lnTo>
                    <a:pt x="8048" y="5811"/>
                  </a:lnTo>
                  <a:lnTo>
                    <a:pt x="8347" y="5891"/>
                  </a:lnTo>
                  <a:lnTo>
                    <a:pt x="8627" y="5931"/>
                  </a:lnTo>
                  <a:lnTo>
                    <a:pt x="8927" y="5951"/>
                  </a:lnTo>
                  <a:lnTo>
                    <a:pt x="9226" y="5931"/>
                  </a:lnTo>
                  <a:lnTo>
                    <a:pt x="9526" y="5871"/>
                  </a:lnTo>
                  <a:lnTo>
                    <a:pt x="9805" y="5811"/>
                  </a:lnTo>
                  <a:lnTo>
                    <a:pt x="10085" y="5711"/>
                  </a:lnTo>
                  <a:lnTo>
                    <a:pt x="10344" y="5591"/>
                  </a:lnTo>
                  <a:lnTo>
                    <a:pt x="10584" y="5432"/>
                  </a:lnTo>
                  <a:lnTo>
                    <a:pt x="10824" y="5272"/>
                  </a:lnTo>
                  <a:lnTo>
                    <a:pt x="11023" y="5072"/>
                  </a:lnTo>
                  <a:lnTo>
                    <a:pt x="11223" y="4853"/>
                  </a:lnTo>
                  <a:lnTo>
                    <a:pt x="11383" y="4633"/>
                  </a:lnTo>
                  <a:lnTo>
                    <a:pt x="11542" y="4393"/>
                  </a:lnTo>
                  <a:lnTo>
                    <a:pt x="11662" y="4134"/>
                  </a:lnTo>
                  <a:lnTo>
                    <a:pt x="11762" y="3854"/>
                  </a:lnTo>
                  <a:lnTo>
                    <a:pt x="11842" y="3575"/>
                  </a:lnTo>
                  <a:lnTo>
                    <a:pt x="11882" y="3275"/>
                  </a:lnTo>
                  <a:lnTo>
                    <a:pt x="11902" y="2976"/>
                  </a:lnTo>
                  <a:lnTo>
                    <a:pt x="11922" y="3275"/>
                  </a:lnTo>
                  <a:lnTo>
                    <a:pt x="11962" y="3575"/>
                  </a:lnTo>
                  <a:lnTo>
                    <a:pt x="12022" y="3854"/>
                  </a:lnTo>
                  <a:lnTo>
                    <a:pt x="12121" y="4134"/>
                  </a:lnTo>
                  <a:lnTo>
                    <a:pt x="12261" y="4393"/>
                  </a:lnTo>
                  <a:lnTo>
                    <a:pt x="12401" y="4633"/>
                  </a:lnTo>
                  <a:lnTo>
                    <a:pt x="12581" y="4853"/>
                  </a:lnTo>
                  <a:lnTo>
                    <a:pt x="12760" y="5072"/>
                  </a:lnTo>
                  <a:lnTo>
                    <a:pt x="12980" y="5272"/>
                  </a:lnTo>
                  <a:lnTo>
                    <a:pt x="13200" y="5432"/>
                  </a:lnTo>
                  <a:lnTo>
                    <a:pt x="13459" y="5591"/>
                  </a:lnTo>
                  <a:lnTo>
                    <a:pt x="13699" y="5711"/>
                  </a:lnTo>
                  <a:lnTo>
                    <a:pt x="13979" y="5811"/>
                  </a:lnTo>
                  <a:lnTo>
                    <a:pt x="14258" y="5871"/>
                  </a:lnTo>
                  <a:lnTo>
                    <a:pt x="14558" y="5931"/>
                  </a:lnTo>
                  <a:lnTo>
                    <a:pt x="14857" y="5951"/>
                  </a:lnTo>
                  <a:lnTo>
                    <a:pt x="15157" y="5931"/>
                  </a:lnTo>
                  <a:lnTo>
                    <a:pt x="15456" y="5891"/>
                  </a:lnTo>
                  <a:lnTo>
                    <a:pt x="15736" y="5811"/>
                  </a:lnTo>
                  <a:lnTo>
                    <a:pt x="15995" y="5711"/>
                  </a:lnTo>
                  <a:lnTo>
                    <a:pt x="16255" y="5591"/>
                  </a:lnTo>
                  <a:lnTo>
                    <a:pt x="16495" y="5452"/>
                  </a:lnTo>
                  <a:lnTo>
                    <a:pt x="16714" y="5292"/>
                  </a:lnTo>
                  <a:lnTo>
                    <a:pt x="16934" y="5092"/>
                  </a:lnTo>
                  <a:lnTo>
                    <a:pt x="17114" y="4893"/>
                  </a:lnTo>
                  <a:lnTo>
                    <a:pt x="17293" y="4673"/>
                  </a:lnTo>
                  <a:lnTo>
                    <a:pt x="17433" y="4433"/>
                  </a:lnTo>
                  <a:lnTo>
                    <a:pt x="17573" y="4194"/>
                  </a:lnTo>
                  <a:lnTo>
                    <a:pt x="17673" y="3914"/>
                  </a:lnTo>
                  <a:lnTo>
                    <a:pt x="17753" y="3635"/>
                  </a:lnTo>
                  <a:lnTo>
                    <a:pt x="17793" y="3355"/>
                  </a:lnTo>
                  <a:lnTo>
                    <a:pt x="17832" y="3055"/>
                  </a:lnTo>
                  <a:lnTo>
                    <a:pt x="17872" y="3055"/>
                  </a:lnTo>
                  <a:lnTo>
                    <a:pt x="17892" y="3355"/>
                  </a:lnTo>
                  <a:lnTo>
                    <a:pt x="17932" y="3635"/>
                  </a:lnTo>
                  <a:lnTo>
                    <a:pt x="18012" y="3914"/>
                  </a:lnTo>
                  <a:lnTo>
                    <a:pt x="18112" y="4174"/>
                  </a:lnTo>
                  <a:lnTo>
                    <a:pt x="18252" y="4433"/>
                  </a:lnTo>
                  <a:lnTo>
                    <a:pt x="18392" y="4673"/>
                  </a:lnTo>
                  <a:lnTo>
                    <a:pt x="18571" y="4893"/>
                  </a:lnTo>
                  <a:lnTo>
                    <a:pt x="18751" y="5092"/>
                  </a:lnTo>
                  <a:lnTo>
                    <a:pt x="18971" y="5292"/>
                  </a:lnTo>
                  <a:lnTo>
                    <a:pt x="19190" y="5452"/>
                  </a:lnTo>
                  <a:lnTo>
                    <a:pt x="19430" y="5591"/>
                  </a:lnTo>
                  <a:lnTo>
                    <a:pt x="19690" y="5711"/>
                  </a:lnTo>
                  <a:lnTo>
                    <a:pt x="19969" y="5811"/>
                  </a:lnTo>
                  <a:lnTo>
                    <a:pt x="20249" y="5891"/>
                  </a:lnTo>
                  <a:lnTo>
                    <a:pt x="20528" y="5931"/>
                  </a:lnTo>
                  <a:lnTo>
                    <a:pt x="20828" y="5951"/>
                  </a:lnTo>
                  <a:lnTo>
                    <a:pt x="21127" y="5931"/>
                  </a:lnTo>
                  <a:lnTo>
                    <a:pt x="21427" y="5871"/>
                  </a:lnTo>
                  <a:lnTo>
                    <a:pt x="21706" y="5811"/>
                  </a:lnTo>
                  <a:lnTo>
                    <a:pt x="21986" y="5711"/>
                  </a:lnTo>
                  <a:lnTo>
                    <a:pt x="22245" y="5591"/>
                  </a:lnTo>
                  <a:lnTo>
                    <a:pt x="22485" y="5432"/>
                  </a:lnTo>
                  <a:lnTo>
                    <a:pt x="22705" y="5272"/>
                  </a:lnTo>
                  <a:lnTo>
                    <a:pt x="22924" y="5072"/>
                  </a:lnTo>
                  <a:lnTo>
                    <a:pt x="23124" y="4853"/>
                  </a:lnTo>
                  <a:lnTo>
                    <a:pt x="23284" y="4633"/>
                  </a:lnTo>
                  <a:lnTo>
                    <a:pt x="23444" y="4393"/>
                  </a:lnTo>
                  <a:lnTo>
                    <a:pt x="23563" y="4134"/>
                  </a:lnTo>
                  <a:lnTo>
                    <a:pt x="23663" y="3854"/>
                  </a:lnTo>
                  <a:lnTo>
                    <a:pt x="23723" y="3575"/>
                  </a:lnTo>
                  <a:lnTo>
                    <a:pt x="23783" y="3275"/>
                  </a:lnTo>
                  <a:lnTo>
                    <a:pt x="23803" y="2976"/>
                  </a:lnTo>
                  <a:lnTo>
                    <a:pt x="23803" y="3275"/>
                  </a:lnTo>
                  <a:lnTo>
                    <a:pt x="23863" y="3575"/>
                  </a:lnTo>
                  <a:lnTo>
                    <a:pt x="23923" y="3854"/>
                  </a:lnTo>
                  <a:lnTo>
                    <a:pt x="24023" y="4134"/>
                  </a:lnTo>
                  <a:lnTo>
                    <a:pt x="24142" y="4393"/>
                  </a:lnTo>
                  <a:lnTo>
                    <a:pt x="24302" y="4633"/>
                  </a:lnTo>
                  <a:lnTo>
                    <a:pt x="24462" y="4853"/>
                  </a:lnTo>
                  <a:lnTo>
                    <a:pt x="24662" y="5072"/>
                  </a:lnTo>
                  <a:lnTo>
                    <a:pt x="24881" y="5272"/>
                  </a:lnTo>
                  <a:lnTo>
                    <a:pt x="25101" y="5432"/>
                  </a:lnTo>
                  <a:lnTo>
                    <a:pt x="25341" y="5591"/>
                  </a:lnTo>
                  <a:lnTo>
                    <a:pt x="25600" y="5711"/>
                  </a:lnTo>
                  <a:lnTo>
                    <a:pt x="25880" y="5811"/>
                  </a:lnTo>
                  <a:lnTo>
                    <a:pt x="26159" y="5871"/>
                  </a:lnTo>
                  <a:lnTo>
                    <a:pt x="26459" y="5931"/>
                  </a:lnTo>
                  <a:lnTo>
                    <a:pt x="26758" y="5951"/>
                  </a:lnTo>
                  <a:lnTo>
                    <a:pt x="27058" y="5931"/>
                  </a:lnTo>
                  <a:lnTo>
                    <a:pt x="27357" y="5871"/>
                  </a:lnTo>
                  <a:lnTo>
                    <a:pt x="27637" y="5811"/>
                  </a:lnTo>
                  <a:lnTo>
                    <a:pt x="27917" y="5711"/>
                  </a:lnTo>
                  <a:lnTo>
                    <a:pt x="28176" y="5591"/>
                  </a:lnTo>
                  <a:lnTo>
                    <a:pt x="28416" y="5432"/>
                  </a:lnTo>
                  <a:lnTo>
                    <a:pt x="28635" y="5272"/>
                  </a:lnTo>
                  <a:lnTo>
                    <a:pt x="28855" y="5072"/>
                  </a:lnTo>
                  <a:lnTo>
                    <a:pt x="29055" y="4853"/>
                  </a:lnTo>
                  <a:lnTo>
                    <a:pt x="29214" y="4633"/>
                  </a:lnTo>
                  <a:lnTo>
                    <a:pt x="29374" y="4393"/>
                  </a:lnTo>
                  <a:lnTo>
                    <a:pt x="29494" y="4134"/>
                  </a:lnTo>
                  <a:lnTo>
                    <a:pt x="29594" y="3854"/>
                  </a:lnTo>
                  <a:lnTo>
                    <a:pt x="29674" y="3575"/>
                  </a:lnTo>
                  <a:lnTo>
                    <a:pt x="29714" y="3275"/>
                  </a:lnTo>
                  <a:lnTo>
                    <a:pt x="29734" y="2976"/>
                  </a:lnTo>
                  <a:lnTo>
                    <a:pt x="29734" y="2876"/>
                  </a:lnTo>
                  <a:lnTo>
                    <a:pt x="29754" y="2876"/>
                  </a:lnTo>
                  <a:lnTo>
                    <a:pt x="29754" y="2976"/>
                  </a:lnTo>
                  <a:lnTo>
                    <a:pt x="29774" y="3275"/>
                  </a:lnTo>
                  <a:lnTo>
                    <a:pt x="29814" y="3575"/>
                  </a:lnTo>
                  <a:lnTo>
                    <a:pt x="29893" y="3854"/>
                  </a:lnTo>
                  <a:lnTo>
                    <a:pt x="29993" y="4134"/>
                  </a:lnTo>
                  <a:lnTo>
                    <a:pt x="30113" y="4393"/>
                  </a:lnTo>
                  <a:lnTo>
                    <a:pt x="30273" y="4633"/>
                  </a:lnTo>
                  <a:lnTo>
                    <a:pt x="30433" y="4853"/>
                  </a:lnTo>
                  <a:lnTo>
                    <a:pt x="30632" y="5072"/>
                  </a:lnTo>
                  <a:lnTo>
                    <a:pt x="30832" y="5272"/>
                  </a:lnTo>
                  <a:lnTo>
                    <a:pt x="31072" y="5432"/>
                  </a:lnTo>
                  <a:lnTo>
                    <a:pt x="31311" y="5591"/>
                  </a:lnTo>
                  <a:lnTo>
                    <a:pt x="31571" y="5711"/>
                  </a:lnTo>
                  <a:lnTo>
                    <a:pt x="31850" y="5811"/>
                  </a:lnTo>
                  <a:lnTo>
                    <a:pt x="32130" y="5871"/>
                  </a:lnTo>
                  <a:lnTo>
                    <a:pt x="32429" y="5931"/>
                  </a:lnTo>
                  <a:lnTo>
                    <a:pt x="32729" y="5951"/>
                  </a:lnTo>
                  <a:lnTo>
                    <a:pt x="33028" y="5931"/>
                  </a:lnTo>
                  <a:lnTo>
                    <a:pt x="33328" y="5871"/>
                  </a:lnTo>
                  <a:lnTo>
                    <a:pt x="33608" y="5811"/>
                  </a:lnTo>
                  <a:lnTo>
                    <a:pt x="33887" y="5711"/>
                  </a:lnTo>
                  <a:lnTo>
                    <a:pt x="34147" y="5591"/>
                  </a:lnTo>
                  <a:lnTo>
                    <a:pt x="34386" y="5432"/>
                  </a:lnTo>
                  <a:lnTo>
                    <a:pt x="34606" y="5272"/>
                  </a:lnTo>
                  <a:lnTo>
                    <a:pt x="34826" y="5072"/>
                  </a:lnTo>
                  <a:lnTo>
                    <a:pt x="35005" y="4853"/>
                  </a:lnTo>
                  <a:lnTo>
                    <a:pt x="35185" y="4633"/>
                  </a:lnTo>
                  <a:lnTo>
                    <a:pt x="35325" y="4393"/>
                  </a:lnTo>
                  <a:lnTo>
                    <a:pt x="35465" y="4134"/>
                  </a:lnTo>
                  <a:lnTo>
                    <a:pt x="35564" y="3854"/>
                  </a:lnTo>
                  <a:lnTo>
                    <a:pt x="35624" y="3575"/>
                  </a:lnTo>
                  <a:lnTo>
                    <a:pt x="35664" y="3275"/>
                  </a:lnTo>
                  <a:lnTo>
                    <a:pt x="35684" y="2976"/>
                  </a:lnTo>
                  <a:lnTo>
                    <a:pt x="35684" y="0"/>
                  </a:lnTo>
                  <a:lnTo>
                    <a:pt x="29754" y="0"/>
                  </a:lnTo>
                  <a:lnTo>
                    <a:pt x="29754" y="80"/>
                  </a:lnTo>
                  <a:lnTo>
                    <a:pt x="29734" y="80"/>
                  </a:lnTo>
                  <a:lnTo>
                    <a:pt x="29734" y="0"/>
                  </a:lnTo>
                  <a:lnTo>
                    <a:pt x="17852" y="0"/>
                  </a:lnTo>
                  <a:lnTo>
                    <a:pt x="17852" y="20"/>
                  </a:lnTo>
                  <a:lnTo>
                    <a:pt x="17832" y="20"/>
                  </a:lnTo>
                  <a:lnTo>
                    <a:pt x="17832" y="0"/>
                  </a:lnTo>
                  <a:lnTo>
                    <a:pt x="5971" y="0"/>
                  </a:lnTo>
                  <a:lnTo>
                    <a:pt x="5971" y="60"/>
                  </a:lnTo>
                  <a:lnTo>
                    <a:pt x="5931" y="60"/>
                  </a:lnTo>
                  <a:lnTo>
                    <a:pt x="59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47"/>
            <p:cNvSpPr/>
            <p:nvPr/>
          </p:nvSpPr>
          <p:spPr>
            <a:xfrm>
              <a:off x="4399825" y="2555550"/>
              <a:ext cx="893625" cy="126825"/>
            </a:xfrm>
            <a:custGeom>
              <a:avLst/>
              <a:gdLst/>
              <a:ahLst/>
              <a:cxnLst/>
              <a:rect l="l" t="t" r="r" b="b"/>
              <a:pathLst>
                <a:path w="35745" h="5073" extrusionOk="0">
                  <a:moveTo>
                    <a:pt x="17673" y="1"/>
                  </a:moveTo>
                  <a:lnTo>
                    <a:pt x="17653" y="241"/>
                  </a:lnTo>
                  <a:lnTo>
                    <a:pt x="17613" y="500"/>
                  </a:lnTo>
                  <a:lnTo>
                    <a:pt x="17533" y="720"/>
                  </a:lnTo>
                  <a:lnTo>
                    <a:pt x="17433" y="959"/>
                  </a:lnTo>
                  <a:lnTo>
                    <a:pt x="17313" y="1179"/>
                  </a:lnTo>
                  <a:lnTo>
                    <a:pt x="17193" y="1399"/>
                  </a:lnTo>
                  <a:lnTo>
                    <a:pt x="17034" y="1598"/>
                  </a:lnTo>
                  <a:lnTo>
                    <a:pt x="16874" y="1778"/>
                  </a:lnTo>
                  <a:lnTo>
                    <a:pt x="16694" y="1958"/>
                  </a:lnTo>
                  <a:lnTo>
                    <a:pt x="16495" y="2118"/>
                  </a:lnTo>
                  <a:lnTo>
                    <a:pt x="16295" y="2257"/>
                  </a:lnTo>
                  <a:lnTo>
                    <a:pt x="16075" y="2377"/>
                  </a:lnTo>
                  <a:lnTo>
                    <a:pt x="15836" y="2477"/>
                  </a:lnTo>
                  <a:lnTo>
                    <a:pt x="15616" y="2557"/>
                  </a:lnTo>
                  <a:lnTo>
                    <a:pt x="15356" y="2617"/>
                  </a:lnTo>
                  <a:lnTo>
                    <a:pt x="15117" y="2657"/>
                  </a:lnTo>
                  <a:lnTo>
                    <a:pt x="14857" y="2657"/>
                  </a:lnTo>
                  <a:lnTo>
                    <a:pt x="14618" y="2637"/>
                  </a:lnTo>
                  <a:lnTo>
                    <a:pt x="14378" y="2597"/>
                  </a:lnTo>
                  <a:lnTo>
                    <a:pt x="14138" y="2537"/>
                  </a:lnTo>
                  <a:lnTo>
                    <a:pt x="13899" y="2457"/>
                  </a:lnTo>
                  <a:lnTo>
                    <a:pt x="13659" y="2357"/>
                  </a:lnTo>
                  <a:lnTo>
                    <a:pt x="13439" y="2237"/>
                  </a:lnTo>
                  <a:lnTo>
                    <a:pt x="13240" y="2098"/>
                  </a:lnTo>
                  <a:lnTo>
                    <a:pt x="13040" y="1958"/>
                  </a:lnTo>
                  <a:lnTo>
                    <a:pt x="12860" y="1778"/>
                  </a:lnTo>
                  <a:lnTo>
                    <a:pt x="12681" y="1598"/>
                  </a:lnTo>
                  <a:lnTo>
                    <a:pt x="12541" y="1399"/>
                  </a:lnTo>
                  <a:lnTo>
                    <a:pt x="12401" y="1179"/>
                  </a:lnTo>
                  <a:lnTo>
                    <a:pt x="12281" y="959"/>
                  </a:lnTo>
                  <a:lnTo>
                    <a:pt x="12201" y="740"/>
                  </a:lnTo>
                  <a:lnTo>
                    <a:pt x="12122" y="500"/>
                  </a:lnTo>
                  <a:lnTo>
                    <a:pt x="12122" y="560"/>
                  </a:lnTo>
                  <a:lnTo>
                    <a:pt x="12102" y="620"/>
                  </a:lnTo>
                  <a:lnTo>
                    <a:pt x="12002" y="760"/>
                  </a:lnTo>
                  <a:lnTo>
                    <a:pt x="11862" y="939"/>
                  </a:lnTo>
                  <a:lnTo>
                    <a:pt x="11682" y="1099"/>
                  </a:lnTo>
                  <a:lnTo>
                    <a:pt x="11303" y="1419"/>
                  </a:lnTo>
                  <a:lnTo>
                    <a:pt x="11023" y="1598"/>
                  </a:lnTo>
                  <a:lnTo>
                    <a:pt x="10664" y="1798"/>
                  </a:lnTo>
                  <a:lnTo>
                    <a:pt x="10284" y="1958"/>
                  </a:lnTo>
                  <a:lnTo>
                    <a:pt x="9885" y="2078"/>
                  </a:lnTo>
                  <a:lnTo>
                    <a:pt x="9466" y="2158"/>
                  </a:lnTo>
                  <a:lnTo>
                    <a:pt x="9246" y="2177"/>
                  </a:lnTo>
                  <a:lnTo>
                    <a:pt x="8807" y="2177"/>
                  </a:lnTo>
                  <a:lnTo>
                    <a:pt x="8607" y="2158"/>
                  </a:lnTo>
                  <a:lnTo>
                    <a:pt x="8387" y="2118"/>
                  </a:lnTo>
                  <a:lnTo>
                    <a:pt x="8168" y="2078"/>
                  </a:lnTo>
                  <a:lnTo>
                    <a:pt x="7968" y="2018"/>
                  </a:lnTo>
                  <a:lnTo>
                    <a:pt x="7748" y="1938"/>
                  </a:lnTo>
                  <a:lnTo>
                    <a:pt x="7549" y="1858"/>
                  </a:lnTo>
                  <a:lnTo>
                    <a:pt x="7369" y="1778"/>
                  </a:lnTo>
                  <a:lnTo>
                    <a:pt x="7169" y="1658"/>
                  </a:lnTo>
                  <a:lnTo>
                    <a:pt x="6990" y="1539"/>
                  </a:lnTo>
                  <a:lnTo>
                    <a:pt x="6810" y="1419"/>
                  </a:lnTo>
                  <a:lnTo>
                    <a:pt x="6650" y="1279"/>
                  </a:lnTo>
                  <a:lnTo>
                    <a:pt x="6490" y="1119"/>
                  </a:lnTo>
                  <a:lnTo>
                    <a:pt x="6331" y="959"/>
                  </a:lnTo>
                  <a:lnTo>
                    <a:pt x="6211" y="1159"/>
                  </a:lnTo>
                  <a:lnTo>
                    <a:pt x="6051" y="1339"/>
                  </a:lnTo>
                  <a:lnTo>
                    <a:pt x="5911" y="1499"/>
                  </a:lnTo>
                  <a:lnTo>
                    <a:pt x="5732" y="1658"/>
                  </a:lnTo>
                  <a:lnTo>
                    <a:pt x="5572" y="1818"/>
                  </a:lnTo>
                  <a:lnTo>
                    <a:pt x="5372" y="1958"/>
                  </a:lnTo>
                  <a:lnTo>
                    <a:pt x="5192" y="2078"/>
                  </a:lnTo>
                  <a:lnTo>
                    <a:pt x="4993" y="2197"/>
                  </a:lnTo>
                  <a:lnTo>
                    <a:pt x="4793" y="2297"/>
                  </a:lnTo>
                  <a:lnTo>
                    <a:pt x="4573" y="2397"/>
                  </a:lnTo>
                  <a:lnTo>
                    <a:pt x="4374" y="2477"/>
                  </a:lnTo>
                  <a:lnTo>
                    <a:pt x="4154" y="2557"/>
                  </a:lnTo>
                  <a:lnTo>
                    <a:pt x="3914" y="2597"/>
                  </a:lnTo>
                  <a:lnTo>
                    <a:pt x="3695" y="2657"/>
                  </a:lnTo>
                  <a:lnTo>
                    <a:pt x="3475" y="2677"/>
                  </a:lnTo>
                  <a:lnTo>
                    <a:pt x="3236" y="2697"/>
                  </a:lnTo>
                  <a:lnTo>
                    <a:pt x="2956" y="2697"/>
                  </a:lnTo>
                  <a:lnTo>
                    <a:pt x="2676" y="2677"/>
                  </a:lnTo>
                  <a:lnTo>
                    <a:pt x="2417" y="2637"/>
                  </a:lnTo>
                  <a:lnTo>
                    <a:pt x="2137" y="2577"/>
                  </a:lnTo>
                  <a:lnTo>
                    <a:pt x="1878" y="2497"/>
                  </a:lnTo>
                  <a:lnTo>
                    <a:pt x="1598" y="2417"/>
                  </a:lnTo>
                  <a:lnTo>
                    <a:pt x="1359" y="2297"/>
                  </a:lnTo>
                  <a:lnTo>
                    <a:pt x="1099" y="2158"/>
                  </a:lnTo>
                  <a:lnTo>
                    <a:pt x="1019" y="2098"/>
                  </a:lnTo>
                  <a:lnTo>
                    <a:pt x="899" y="1998"/>
                  </a:lnTo>
                  <a:lnTo>
                    <a:pt x="640" y="1778"/>
                  </a:lnTo>
                  <a:lnTo>
                    <a:pt x="400" y="1558"/>
                  </a:lnTo>
                  <a:lnTo>
                    <a:pt x="280" y="1479"/>
                  </a:lnTo>
                  <a:lnTo>
                    <a:pt x="200" y="1459"/>
                  </a:lnTo>
                  <a:lnTo>
                    <a:pt x="160" y="1459"/>
                  </a:lnTo>
                  <a:lnTo>
                    <a:pt x="120" y="1479"/>
                  </a:lnTo>
                  <a:lnTo>
                    <a:pt x="81" y="1499"/>
                  </a:lnTo>
                  <a:lnTo>
                    <a:pt x="61" y="1539"/>
                  </a:lnTo>
                  <a:lnTo>
                    <a:pt x="21" y="1658"/>
                  </a:lnTo>
                  <a:lnTo>
                    <a:pt x="1" y="1798"/>
                  </a:lnTo>
                  <a:lnTo>
                    <a:pt x="1" y="2078"/>
                  </a:lnTo>
                  <a:lnTo>
                    <a:pt x="21" y="2297"/>
                  </a:lnTo>
                  <a:lnTo>
                    <a:pt x="61" y="2557"/>
                  </a:lnTo>
                  <a:lnTo>
                    <a:pt x="120" y="2797"/>
                  </a:lnTo>
                  <a:lnTo>
                    <a:pt x="200" y="3016"/>
                  </a:lnTo>
                  <a:lnTo>
                    <a:pt x="300" y="3256"/>
                  </a:lnTo>
                  <a:lnTo>
                    <a:pt x="400" y="3475"/>
                  </a:lnTo>
                  <a:lnTo>
                    <a:pt x="540" y="3695"/>
                  </a:lnTo>
                  <a:lnTo>
                    <a:pt x="680" y="3895"/>
                  </a:lnTo>
                  <a:lnTo>
                    <a:pt x="839" y="4094"/>
                  </a:lnTo>
                  <a:lnTo>
                    <a:pt x="999" y="4254"/>
                  </a:lnTo>
                  <a:lnTo>
                    <a:pt x="1199" y="4434"/>
                  </a:lnTo>
                  <a:lnTo>
                    <a:pt x="1398" y="4574"/>
                  </a:lnTo>
                  <a:lnTo>
                    <a:pt x="1598" y="4714"/>
                  </a:lnTo>
                  <a:lnTo>
                    <a:pt x="1818" y="4813"/>
                  </a:lnTo>
                  <a:lnTo>
                    <a:pt x="2037" y="4913"/>
                  </a:lnTo>
                  <a:lnTo>
                    <a:pt x="2277" y="4993"/>
                  </a:lnTo>
                  <a:lnTo>
                    <a:pt x="2537" y="5033"/>
                  </a:lnTo>
                  <a:lnTo>
                    <a:pt x="2836" y="5073"/>
                  </a:lnTo>
                  <a:lnTo>
                    <a:pt x="3156" y="5053"/>
                  </a:lnTo>
                  <a:lnTo>
                    <a:pt x="3455" y="5013"/>
                  </a:lnTo>
                  <a:lnTo>
                    <a:pt x="3775" y="4933"/>
                  </a:lnTo>
                  <a:lnTo>
                    <a:pt x="4054" y="4833"/>
                  </a:lnTo>
                  <a:lnTo>
                    <a:pt x="4354" y="4694"/>
                  </a:lnTo>
                  <a:lnTo>
                    <a:pt x="4613" y="4514"/>
                  </a:lnTo>
                  <a:lnTo>
                    <a:pt x="4873" y="4334"/>
                  </a:lnTo>
                  <a:lnTo>
                    <a:pt x="5093" y="4114"/>
                  </a:lnTo>
                  <a:lnTo>
                    <a:pt x="5312" y="3875"/>
                  </a:lnTo>
                  <a:lnTo>
                    <a:pt x="5492" y="3635"/>
                  </a:lnTo>
                  <a:lnTo>
                    <a:pt x="5652" y="3356"/>
                  </a:lnTo>
                  <a:lnTo>
                    <a:pt x="5792" y="3076"/>
                  </a:lnTo>
                  <a:lnTo>
                    <a:pt x="5891" y="2777"/>
                  </a:lnTo>
                  <a:lnTo>
                    <a:pt x="5951" y="2477"/>
                  </a:lnTo>
                  <a:lnTo>
                    <a:pt x="5971" y="2158"/>
                  </a:lnTo>
                  <a:lnTo>
                    <a:pt x="5991" y="2437"/>
                  </a:lnTo>
                  <a:lnTo>
                    <a:pt x="6051" y="2717"/>
                  </a:lnTo>
                  <a:lnTo>
                    <a:pt x="6131" y="2996"/>
                  </a:lnTo>
                  <a:lnTo>
                    <a:pt x="6231" y="3256"/>
                  </a:lnTo>
                  <a:lnTo>
                    <a:pt x="6371" y="3515"/>
                  </a:lnTo>
                  <a:lnTo>
                    <a:pt x="6530" y="3755"/>
                  </a:lnTo>
                  <a:lnTo>
                    <a:pt x="6690" y="3995"/>
                  </a:lnTo>
                  <a:lnTo>
                    <a:pt x="6890" y="4194"/>
                  </a:lnTo>
                  <a:lnTo>
                    <a:pt x="7109" y="4394"/>
                  </a:lnTo>
                  <a:lnTo>
                    <a:pt x="7349" y="4574"/>
                  </a:lnTo>
                  <a:lnTo>
                    <a:pt x="7589" y="4714"/>
                  </a:lnTo>
                  <a:lnTo>
                    <a:pt x="7848" y="4833"/>
                  </a:lnTo>
                  <a:lnTo>
                    <a:pt x="8108" y="4953"/>
                  </a:lnTo>
                  <a:lnTo>
                    <a:pt x="8387" y="5013"/>
                  </a:lnTo>
                  <a:lnTo>
                    <a:pt x="8667" y="5073"/>
                  </a:lnTo>
                  <a:lnTo>
                    <a:pt x="9246" y="5073"/>
                  </a:lnTo>
                  <a:lnTo>
                    <a:pt x="9526" y="5013"/>
                  </a:lnTo>
                  <a:lnTo>
                    <a:pt x="9805" y="4933"/>
                  </a:lnTo>
                  <a:lnTo>
                    <a:pt x="10065" y="4833"/>
                  </a:lnTo>
                  <a:lnTo>
                    <a:pt x="10324" y="4714"/>
                  </a:lnTo>
                  <a:lnTo>
                    <a:pt x="10564" y="4554"/>
                  </a:lnTo>
                  <a:lnTo>
                    <a:pt x="10804" y="4374"/>
                  </a:lnTo>
                  <a:lnTo>
                    <a:pt x="11003" y="4194"/>
                  </a:lnTo>
                  <a:lnTo>
                    <a:pt x="11203" y="3975"/>
                  </a:lnTo>
                  <a:lnTo>
                    <a:pt x="11383" y="3755"/>
                  </a:lnTo>
                  <a:lnTo>
                    <a:pt x="11542" y="3495"/>
                  </a:lnTo>
                  <a:lnTo>
                    <a:pt x="11662" y="3256"/>
                  </a:lnTo>
                  <a:lnTo>
                    <a:pt x="11762" y="2976"/>
                  </a:lnTo>
                  <a:lnTo>
                    <a:pt x="11842" y="2717"/>
                  </a:lnTo>
                  <a:lnTo>
                    <a:pt x="11902" y="2417"/>
                  </a:lnTo>
                  <a:lnTo>
                    <a:pt x="11922" y="2138"/>
                  </a:lnTo>
                  <a:lnTo>
                    <a:pt x="11942" y="2417"/>
                  </a:lnTo>
                  <a:lnTo>
                    <a:pt x="11982" y="2697"/>
                  </a:lnTo>
                  <a:lnTo>
                    <a:pt x="12062" y="2976"/>
                  </a:lnTo>
                  <a:lnTo>
                    <a:pt x="12161" y="3236"/>
                  </a:lnTo>
                  <a:lnTo>
                    <a:pt x="12301" y="3495"/>
                  </a:lnTo>
                  <a:lnTo>
                    <a:pt x="12441" y="3735"/>
                  </a:lnTo>
                  <a:lnTo>
                    <a:pt x="12621" y="3975"/>
                  </a:lnTo>
                  <a:lnTo>
                    <a:pt x="12820" y="4174"/>
                  </a:lnTo>
                  <a:lnTo>
                    <a:pt x="13040" y="4374"/>
                  </a:lnTo>
                  <a:lnTo>
                    <a:pt x="13260" y="4554"/>
                  </a:lnTo>
                  <a:lnTo>
                    <a:pt x="13499" y="4694"/>
                  </a:lnTo>
                  <a:lnTo>
                    <a:pt x="13759" y="4833"/>
                  </a:lnTo>
                  <a:lnTo>
                    <a:pt x="14019" y="4933"/>
                  </a:lnTo>
                  <a:lnTo>
                    <a:pt x="14298" y="5013"/>
                  </a:lnTo>
                  <a:lnTo>
                    <a:pt x="14578" y="5053"/>
                  </a:lnTo>
                  <a:lnTo>
                    <a:pt x="14857" y="5073"/>
                  </a:lnTo>
                  <a:lnTo>
                    <a:pt x="15157" y="5073"/>
                  </a:lnTo>
                  <a:lnTo>
                    <a:pt x="15436" y="5033"/>
                  </a:lnTo>
                  <a:lnTo>
                    <a:pt x="15696" y="4953"/>
                  </a:lnTo>
                  <a:lnTo>
                    <a:pt x="15975" y="4853"/>
                  </a:lnTo>
                  <a:lnTo>
                    <a:pt x="16235" y="4733"/>
                  </a:lnTo>
                  <a:lnTo>
                    <a:pt x="16475" y="4574"/>
                  </a:lnTo>
                  <a:lnTo>
                    <a:pt x="16714" y="4414"/>
                  </a:lnTo>
                  <a:lnTo>
                    <a:pt x="16914" y="4214"/>
                  </a:lnTo>
                  <a:lnTo>
                    <a:pt x="17114" y="4015"/>
                  </a:lnTo>
                  <a:lnTo>
                    <a:pt x="17293" y="3795"/>
                  </a:lnTo>
                  <a:lnTo>
                    <a:pt x="17453" y="3555"/>
                  </a:lnTo>
                  <a:lnTo>
                    <a:pt x="17593" y="3296"/>
                  </a:lnTo>
                  <a:lnTo>
                    <a:pt x="17713" y="3036"/>
                  </a:lnTo>
                  <a:lnTo>
                    <a:pt x="17793" y="2757"/>
                  </a:lnTo>
                  <a:lnTo>
                    <a:pt x="17852" y="2477"/>
                  </a:lnTo>
                  <a:lnTo>
                    <a:pt x="17872" y="2197"/>
                  </a:lnTo>
                  <a:lnTo>
                    <a:pt x="17892" y="2477"/>
                  </a:lnTo>
                  <a:lnTo>
                    <a:pt x="17952" y="2757"/>
                  </a:lnTo>
                  <a:lnTo>
                    <a:pt x="18032" y="3036"/>
                  </a:lnTo>
                  <a:lnTo>
                    <a:pt x="18152" y="3296"/>
                  </a:lnTo>
                  <a:lnTo>
                    <a:pt x="18272" y="3555"/>
                  </a:lnTo>
                  <a:lnTo>
                    <a:pt x="18432" y="3795"/>
                  </a:lnTo>
                  <a:lnTo>
                    <a:pt x="18611" y="4015"/>
                  </a:lnTo>
                  <a:lnTo>
                    <a:pt x="18811" y="4214"/>
                  </a:lnTo>
                  <a:lnTo>
                    <a:pt x="19031" y="4414"/>
                  </a:lnTo>
                  <a:lnTo>
                    <a:pt x="19250" y="4574"/>
                  </a:lnTo>
                  <a:lnTo>
                    <a:pt x="19510" y="4733"/>
                  </a:lnTo>
                  <a:lnTo>
                    <a:pt x="19769" y="4853"/>
                  </a:lnTo>
                  <a:lnTo>
                    <a:pt x="20029" y="4953"/>
                  </a:lnTo>
                  <a:lnTo>
                    <a:pt x="20309" y="5033"/>
                  </a:lnTo>
                  <a:lnTo>
                    <a:pt x="20588" y="5073"/>
                  </a:lnTo>
                  <a:lnTo>
                    <a:pt x="20868" y="5073"/>
                  </a:lnTo>
                  <a:lnTo>
                    <a:pt x="21167" y="5053"/>
                  </a:lnTo>
                  <a:lnTo>
                    <a:pt x="21447" y="5013"/>
                  </a:lnTo>
                  <a:lnTo>
                    <a:pt x="21706" y="4933"/>
                  </a:lnTo>
                  <a:lnTo>
                    <a:pt x="21986" y="4833"/>
                  </a:lnTo>
                  <a:lnTo>
                    <a:pt x="22226" y="4694"/>
                  </a:lnTo>
                  <a:lnTo>
                    <a:pt x="22465" y="4554"/>
                  </a:lnTo>
                  <a:lnTo>
                    <a:pt x="22705" y="4374"/>
                  </a:lnTo>
                  <a:lnTo>
                    <a:pt x="22904" y="4174"/>
                  </a:lnTo>
                  <a:lnTo>
                    <a:pt x="23104" y="3975"/>
                  </a:lnTo>
                  <a:lnTo>
                    <a:pt x="23284" y="3735"/>
                  </a:lnTo>
                  <a:lnTo>
                    <a:pt x="23444" y="3495"/>
                  </a:lnTo>
                  <a:lnTo>
                    <a:pt x="23563" y="3236"/>
                  </a:lnTo>
                  <a:lnTo>
                    <a:pt x="23663" y="2976"/>
                  </a:lnTo>
                  <a:lnTo>
                    <a:pt x="23743" y="2697"/>
                  </a:lnTo>
                  <a:lnTo>
                    <a:pt x="23803" y="2417"/>
                  </a:lnTo>
                  <a:lnTo>
                    <a:pt x="23823" y="2138"/>
                  </a:lnTo>
                  <a:lnTo>
                    <a:pt x="23843" y="2437"/>
                  </a:lnTo>
                  <a:lnTo>
                    <a:pt x="23883" y="2717"/>
                  </a:lnTo>
                  <a:lnTo>
                    <a:pt x="23963" y="2996"/>
                  </a:lnTo>
                  <a:lnTo>
                    <a:pt x="24083" y="3256"/>
                  </a:lnTo>
                  <a:lnTo>
                    <a:pt x="24202" y="3515"/>
                  </a:lnTo>
                  <a:lnTo>
                    <a:pt x="24362" y="3775"/>
                  </a:lnTo>
                  <a:lnTo>
                    <a:pt x="24542" y="3995"/>
                  </a:lnTo>
                  <a:lnTo>
                    <a:pt x="24742" y="4214"/>
                  </a:lnTo>
                  <a:lnTo>
                    <a:pt x="24961" y="4394"/>
                  </a:lnTo>
                  <a:lnTo>
                    <a:pt x="25201" y="4574"/>
                  </a:lnTo>
                  <a:lnTo>
                    <a:pt x="25440" y="4733"/>
                  </a:lnTo>
                  <a:lnTo>
                    <a:pt x="25720" y="4853"/>
                  </a:lnTo>
                  <a:lnTo>
                    <a:pt x="25980" y="4953"/>
                  </a:lnTo>
                  <a:lnTo>
                    <a:pt x="26259" y="5033"/>
                  </a:lnTo>
                  <a:lnTo>
                    <a:pt x="26559" y="5073"/>
                  </a:lnTo>
                  <a:lnTo>
                    <a:pt x="26838" y="5073"/>
                  </a:lnTo>
                  <a:lnTo>
                    <a:pt x="27138" y="5053"/>
                  </a:lnTo>
                  <a:lnTo>
                    <a:pt x="27417" y="5013"/>
                  </a:lnTo>
                  <a:lnTo>
                    <a:pt x="27697" y="4913"/>
                  </a:lnTo>
                  <a:lnTo>
                    <a:pt x="27956" y="4813"/>
                  </a:lnTo>
                  <a:lnTo>
                    <a:pt x="28216" y="4674"/>
                  </a:lnTo>
                  <a:lnTo>
                    <a:pt x="28456" y="4514"/>
                  </a:lnTo>
                  <a:lnTo>
                    <a:pt x="28695" y="4334"/>
                  </a:lnTo>
                  <a:lnTo>
                    <a:pt x="28895" y="4114"/>
                  </a:lnTo>
                  <a:lnTo>
                    <a:pt x="29095" y="3895"/>
                  </a:lnTo>
                  <a:lnTo>
                    <a:pt x="29274" y="3655"/>
                  </a:lnTo>
                  <a:lnTo>
                    <a:pt x="29414" y="3416"/>
                  </a:lnTo>
                  <a:lnTo>
                    <a:pt x="29534" y="3156"/>
                  </a:lnTo>
                  <a:lnTo>
                    <a:pt x="29634" y="2876"/>
                  </a:lnTo>
                  <a:lnTo>
                    <a:pt x="29694" y="2597"/>
                  </a:lnTo>
                  <a:lnTo>
                    <a:pt x="29734" y="2297"/>
                  </a:lnTo>
                  <a:lnTo>
                    <a:pt x="29754" y="2018"/>
                  </a:lnTo>
                  <a:lnTo>
                    <a:pt x="29754" y="2337"/>
                  </a:lnTo>
                  <a:lnTo>
                    <a:pt x="29814" y="2657"/>
                  </a:lnTo>
                  <a:lnTo>
                    <a:pt x="29913" y="2956"/>
                  </a:lnTo>
                  <a:lnTo>
                    <a:pt x="30033" y="3236"/>
                  </a:lnTo>
                  <a:lnTo>
                    <a:pt x="30173" y="3515"/>
                  </a:lnTo>
                  <a:lnTo>
                    <a:pt x="30353" y="3795"/>
                  </a:lnTo>
                  <a:lnTo>
                    <a:pt x="30572" y="4035"/>
                  </a:lnTo>
                  <a:lnTo>
                    <a:pt x="30792" y="4254"/>
                  </a:lnTo>
                  <a:lnTo>
                    <a:pt x="31052" y="4454"/>
                  </a:lnTo>
                  <a:lnTo>
                    <a:pt x="31311" y="4634"/>
                  </a:lnTo>
                  <a:lnTo>
                    <a:pt x="31591" y="4793"/>
                  </a:lnTo>
                  <a:lnTo>
                    <a:pt x="31890" y="4913"/>
                  </a:lnTo>
                  <a:lnTo>
                    <a:pt x="32190" y="4993"/>
                  </a:lnTo>
                  <a:lnTo>
                    <a:pt x="32509" y="5053"/>
                  </a:lnTo>
                  <a:lnTo>
                    <a:pt x="32809" y="5073"/>
                  </a:lnTo>
                  <a:lnTo>
                    <a:pt x="33128" y="5053"/>
                  </a:lnTo>
                  <a:lnTo>
                    <a:pt x="33448" y="4993"/>
                  </a:lnTo>
                  <a:lnTo>
                    <a:pt x="33747" y="4893"/>
                  </a:lnTo>
                  <a:lnTo>
                    <a:pt x="34027" y="4773"/>
                  </a:lnTo>
                  <a:lnTo>
                    <a:pt x="34286" y="4614"/>
                  </a:lnTo>
                  <a:lnTo>
                    <a:pt x="34546" y="4434"/>
                  </a:lnTo>
                  <a:lnTo>
                    <a:pt x="34766" y="4214"/>
                  </a:lnTo>
                  <a:lnTo>
                    <a:pt x="34985" y="3995"/>
                  </a:lnTo>
                  <a:lnTo>
                    <a:pt x="35165" y="3735"/>
                  </a:lnTo>
                  <a:lnTo>
                    <a:pt x="35345" y="3475"/>
                  </a:lnTo>
                  <a:lnTo>
                    <a:pt x="35485" y="3196"/>
                  </a:lnTo>
                  <a:lnTo>
                    <a:pt x="35584" y="2896"/>
                  </a:lnTo>
                  <a:lnTo>
                    <a:pt x="35664" y="2597"/>
                  </a:lnTo>
                  <a:lnTo>
                    <a:pt x="35724" y="2297"/>
                  </a:lnTo>
                  <a:lnTo>
                    <a:pt x="35744" y="1978"/>
                  </a:lnTo>
                  <a:lnTo>
                    <a:pt x="35724" y="1678"/>
                  </a:lnTo>
                  <a:lnTo>
                    <a:pt x="35684" y="1359"/>
                  </a:lnTo>
                  <a:lnTo>
                    <a:pt x="35644" y="1259"/>
                  </a:lnTo>
                  <a:lnTo>
                    <a:pt x="35545" y="1479"/>
                  </a:lnTo>
                  <a:lnTo>
                    <a:pt x="35425" y="1698"/>
                  </a:lnTo>
                  <a:lnTo>
                    <a:pt x="35265" y="1918"/>
                  </a:lnTo>
                  <a:lnTo>
                    <a:pt x="35105" y="2098"/>
                  </a:lnTo>
                  <a:lnTo>
                    <a:pt x="34925" y="2277"/>
                  </a:lnTo>
                  <a:lnTo>
                    <a:pt x="34726" y="2437"/>
                  </a:lnTo>
                  <a:lnTo>
                    <a:pt x="34526" y="2597"/>
                  </a:lnTo>
                  <a:lnTo>
                    <a:pt x="34306" y="2717"/>
                  </a:lnTo>
                  <a:lnTo>
                    <a:pt x="34087" y="2836"/>
                  </a:lnTo>
                  <a:lnTo>
                    <a:pt x="33847" y="2936"/>
                  </a:lnTo>
                  <a:lnTo>
                    <a:pt x="33608" y="3016"/>
                  </a:lnTo>
                  <a:lnTo>
                    <a:pt x="33368" y="3076"/>
                  </a:lnTo>
                  <a:lnTo>
                    <a:pt x="33108" y="3116"/>
                  </a:lnTo>
                  <a:lnTo>
                    <a:pt x="32849" y="3136"/>
                  </a:lnTo>
                  <a:lnTo>
                    <a:pt x="32609" y="3136"/>
                  </a:lnTo>
                  <a:lnTo>
                    <a:pt x="32350" y="3096"/>
                  </a:lnTo>
                  <a:lnTo>
                    <a:pt x="32090" y="3056"/>
                  </a:lnTo>
                  <a:lnTo>
                    <a:pt x="31850" y="2996"/>
                  </a:lnTo>
                  <a:lnTo>
                    <a:pt x="31611" y="2896"/>
                  </a:lnTo>
                  <a:lnTo>
                    <a:pt x="31391" y="2797"/>
                  </a:lnTo>
                  <a:lnTo>
                    <a:pt x="31171" y="2677"/>
                  </a:lnTo>
                  <a:lnTo>
                    <a:pt x="30952" y="2537"/>
                  </a:lnTo>
                  <a:lnTo>
                    <a:pt x="30752" y="2377"/>
                  </a:lnTo>
                  <a:lnTo>
                    <a:pt x="30572" y="2217"/>
                  </a:lnTo>
                  <a:lnTo>
                    <a:pt x="30393" y="2018"/>
                  </a:lnTo>
                  <a:lnTo>
                    <a:pt x="30233" y="1838"/>
                  </a:lnTo>
                  <a:lnTo>
                    <a:pt x="30073" y="1618"/>
                  </a:lnTo>
                  <a:lnTo>
                    <a:pt x="29933" y="1399"/>
                  </a:lnTo>
                  <a:lnTo>
                    <a:pt x="29834" y="1179"/>
                  </a:lnTo>
                  <a:lnTo>
                    <a:pt x="29734" y="939"/>
                  </a:lnTo>
                  <a:lnTo>
                    <a:pt x="29634" y="700"/>
                  </a:lnTo>
                  <a:lnTo>
                    <a:pt x="29574" y="460"/>
                  </a:lnTo>
                  <a:lnTo>
                    <a:pt x="29534" y="700"/>
                  </a:lnTo>
                  <a:lnTo>
                    <a:pt x="29474" y="939"/>
                  </a:lnTo>
                  <a:lnTo>
                    <a:pt x="29394" y="1159"/>
                  </a:lnTo>
                  <a:lnTo>
                    <a:pt x="29294" y="1379"/>
                  </a:lnTo>
                  <a:lnTo>
                    <a:pt x="29175" y="1598"/>
                  </a:lnTo>
                  <a:lnTo>
                    <a:pt x="29035" y="1798"/>
                  </a:lnTo>
                  <a:lnTo>
                    <a:pt x="28895" y="1978"/>
                  </a:lnTo>
                  <a:lnTo>
                    <a:pt x="28715" y="2158"/>
                  </a:lnTo>
                  <a:lnTo>
                    <a:pt x="28536" y="2317"/>
                  </a:lnTo>
                  <a:lnTo>
                    <a:pt x="28356" y="2457"/>
                  </a:lnTo>
                  <a:lnTo>
                    <a:pt x="28156" y="2597"/>
                  </a:lnTo>
                  <a:lnTo>
                    <a:pt x="27937" y="2717"/>
                  </a:lnTo>
                  <a:lnTo>
                    <a:pt x="27717" y="2816"/>
                  </a:lnTo>
                  <a:lnTo>
                    <a:pt x="27497" y="2896"/>
                  </a:lnTo>
                  <a:lnTo>
                    <a:pt x="27258" y="2956"/>
                  </a:lnTo>
                  <a:lnTo>
                    <a:pt x="27018" y="2996"/>
                  </a:lnTo>
                  <a:lnTo>
                    <a:pt x="26539" y="2996"/>
                  </a:lnTo>
                  <a:lnTo>
                    <a:pt x="26299" y="2976"/>
                  </a:lnTo>
                  <a:lnTo>
                    <a:pt x="26059" y="2916"/>
                  </a:lnTo>
                  <a:lnTo>
                    <a:pt x="25820" y="2856"/>
                  </a:lnTo>
                  <a:lnTo>
                    <a:pt x="25600" y="2757"/>
                  </a:lnTo>
                  <a:lnTo>
                    <a:pt x="25381" y="2657"/>
                  </a:lnTo>
                  <a:lnTo>
                    <a:pt x="25181" y="2537"/>
                  </a:lnTo>
                  <a:lnTo>
                    <a:pt x="24981" y="2397"/>
                  </a:lnTo>
                  <a:lnTo>
                    <a:pt x="24782" y="2257"/>
                  </a:lnTo>
                  <a:lnTo>
                    <a:pt x="24602" y="2078"/>
                  </a:lnTo>
                  <a:lnTo>
                    <a:pt x="24442" y="1898"/>
                  </a:lnTo>
                  <a:lnTo>
                    <a:pt x="24302" y="1718"/>
                  </a:lnTo>
                  <a:lnTo>
                    <a:pt x="24182" y="1519"/>
                  </a:lnTo>
                  <a:lnTo>
                    <a:pt x="24063" y="1299"/>
                  </a:lnTo>
                  <a:lnTo>
                    <a:pt x="23963" y="1079"/>
                  </a:lnTo>
                  <a:lnTo>
                    <a:pt x="23823" y="1279"/>
                  </a:lnTo>
                  <a:lnTo>
                    <a:pt x="23663" y="1479"/>
                  </a:lnTo>
                  <a:lnTo>
                    <a:pt x="23504" y="1678"/>
                  </a:lnTo>
                  <a:lnTo>
                    <a:pt x="23324" y="1858"/>
                  </a:lnTo>
                  <a:lnTo>
                    <a:pt x="23124" y="2018"/>
                  </a:lnTo>
                  <a:lnTo>
                    <a:pt x="22904" y="2158"/>
                  </a:lnTo>
                  <a:lnTo>
                    <a:pt x="22685" y="2297"/>
                  </a:lnTo>
                  <a:lnTo>
                    <a:pt x="22465" y="2397"/>
                  </a:lnTo>
                  <a:lnTo>
                    <a:pt x="22226" y="2497"/>
                  </a:lnTo>
                  <a:lnTo>
                    <a:pt x="21986" y="2577"/>
                  </a:lnTo>
                  <a:lnTo>
                    <a:pt x="21726" y="2657"/>
                  </a:lnTo>
                  <a:lnTo>
                    <a:pt x="21487" y="2697"/>
                  </a:lnTo>
                  <a:lnTo>
                    <a:pt x="21227" y="2717"/>
                  </a:lnTo>
                  <a:lnTo>
                    <a:pt x="20968" y="2737"/>
                  </a:lnTo>
                  <a:lnTo>
                    <a:pt x="20708" y="2717"/>
                  </a:lnTo>
                  <a:lnTo>
                    <a:pt x="20468" y="2677"/>
                  </a:lnTo>
                  <a:lnTo>
                    <a:pt x="20209" y="2637"/>
                  </a:lnTo>
                  <a:lnTo>
                    <a:pt x="19969" y="2557"/>
                  </a:lnTo>
                  <a:lnTo>
                    <a:pt x="19729" y="2457"/>
                  </a:lnTo>
                  <a:lnTo>
                    <a:pt x="19490" y="2357"/>
                  </a:lnTo>
                  <a:lnTo>
                    <a:pt x="19270" y="2217"/>
                  </a:lnTo>
                  <a:lnTo>
                    <a:pt x="19051" y="2078"/>
                  </a:lnTo>
                  <a:lnTo>
                    <a:pt x="18851" y="1918"/>
                  </a:lnTo>
                  <a:lnTo>
                    <a:pt x="18671" y="1758"/>
                  </a:lnTo>
                  <a:lnTo>
                    <a:pt x="18491" y="1578"/>
                  </a:lnTo>
                  <a:lnTo>
                    <a:pt x="18332" y="1379"/>
                  </a:lnTo>
                  <a:lnTo>
                    <a:pt x="18172" y="1159"/>
                  </a:lnTo>
                  <a:lnTo>
                    <a:pt x="18032" y="959"/>
                  </a:lnTo>
                  <a:lnTo>
                    <a:pt x="17932" y="720"/>
                  </a:lnTo>
                  <a:lnTo>
                    <a:pt x="17832" y="480"/>
                  </a:lnTo>
                  <a:lnTo>
                    <a:pt x="17733" y="241"/>
                  </a:lnTo>
                  <a:lnTo>
                    <a:pt x="1767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47"/>
            <p:cNvSpPr/>
            <p:nvPr/>
          </p:nvSpPr>
          <p:spPr>
            <a:xfrm>
              <a:off x="4821675" y="3492575"/>
              <a:ext cx="497225" cy="497250"/>
            </a:xfrm>
            <a:custGeom>
              <a:avLst/>
              <a:gdLst/>
              <a:ahLst/>
              <a:cxnLst/>
              <a:rect l="l" t="t" r="r" b="b"/>
              <a:pathLst>
                <a:path w="19889" h="19890" extrusionOk="0">
                  <a:moveTo>
                    <a:pt x="9944" y="1"/>
                  </a:moveTo>
                  <a:lnTo>
                    <a:pt x="9425" y="21"/>
                  </a:lnTo>
                  <a:lnTo>
                    <a:pt x="8926" y="61"/>
                  </a:lnTo>
                  <a:lnTo>
                    <a:pt x="8427" y="121"/>
                  </a:lnTo>
                  <a:lnTo>
                    <a:pt x="7947" y="221"/>
                  </a:lnTo>
                  <a:lnTo>
                    <a:pt x="7468" y="320"/>
                  </a:lnTo>
                  <a:lnTo>
                    <a:pt x="6989" y="460"/>
                  </a:lnTo>
                  <a:lnTo>
                    <a:pt x="6530" y="620"/>
                  </a:lnTo>
                  <a:lnTo>
                    <a:pt x="6070" y="800"/>
                  </a:lnTo>
                  <a:lnTo>
                    <a:pt x="5631" y="999"/>
                  </a:lnTo>
                  <a:lnTo>
                    <a:pt x="5212" y="1219"/>
                  </a:lnTo>
                  <a:lnTo>
                    <a:pt x="4792" y="1459"/>
                  </a:lnTo>
                  <a:lnTo>
                    <a:pt x="4393" y="1698"/>
                  </a:lnTo>
                  <a:lnTo>
                    <a:pt x="3994" y="1978"/>
                  </a:lnTo>
                  <a:lnTo>
                    <a:pt x="3614" y="2277"/>
                  </a:lnTo>
                  <a:lnTo>
                    <a:pt x="3255" y="2597"/>
                  </a:lnTo>
                  <a:lnTo>
                    <a:pt x="2915" y="2916"/>
                  </a:lnTo>
                  <a:lnTo>
                    <a:pt x="2576" y="3276"/>
                  </a:lnTo>
                  <a:lnTo>
                    <a:pt x="2276" y="3635"/>
                  </a:lnTo>
                  <a:lnTo>
                    <a:pt x="1977" y="3995"/>
                  </a:lnTo>
                  <a:lnTo>
                    <a:pt x="1697" y="4394"/>
                  </a:lnTo>
                  <a:lnTo>
                    <a:pt x="1438" y="4793"/>
                  </a:lnTo>
                  <a:lnTo>
                    <a:pt x="1198" y="5213"/>
                  </a:lnTo>
                  <a:lnTo>
                    <a:pt x="978" y="5632"/>
                  </a:lnTo>
                  <a:lnTo>
                    <a:pt x="779" y="6091"/>
                  </a:lnTo>
                  <a:lnTo>
                    <a:pt x="599" y="6531"/>
                  </a:lnTo>
                  <a:lnTo>
                    <a:pt x="439" y="6990"/>
                  </a:lnTo>
                  <a:lnTo>
                    <a:pt x="319" y="7469"/>
                  </a:lnTo>
                  <a:lnTo>
                    <a:pt x="200" y="7948"/>
                  </a:lnTo>
                  <a:lnTo>
                    <a:pt x="120" y="8448"/>
                  </a:lnTo>
                  <a:lnTo>
                    <a:pt x="60" y="8927"/>
                  </a:lnTo>
                  <a:lnTo>
                    <a:pt x="20" y="9446"/>
                  </a:lnTo>
                  <a:lnTo>
                    <a:pt x="0" y="9945"/>
                  </a:lnTo>
                  <a:lnTo>
                    <a:pt x="20" y="10464"/>
                  </a:lnTo>
                  <a:lnTo>
                    <a:pt x="60" y="10964"/>
                  </a:lnTo>
                  <a:lnTo>
                    <a:pt x="120" y="11463"/>
                  </a:lnTo>
                  <a:lnTo>
                    <a:pt x="200" y="11962"/>
                  </a:lnTo>
                  <a:lnTo>
                    <a:pt x="319" y="12441"/>
                  </a:lnTo>
                  <a:lnTo>
                    <a:pt x="439" y="12901"/>
                  </a:lnTo>
                  <a:lnTo>
                    <a:pt x="599" y="13380"/>
                  </a:lnTo>
                  <a:lnTo>
                    <a:pt x="779" y="13819"/>
                  </a:lnTo>
                  <a:lnTo>
                    <a:pt x="978" y="14258"/>
                  </a:lnTo>
                  <a:lnTo>
                    <a:pt x="1198" y="14698"/>
                  </a:lnTo>
                  <a:lnTo>
                    <a:pt x="1438" y="15117"/>
                  </a:lnTo>
                  <a:lnTo>
                    <a:pt x="1697" y="15516"/>
                  </a:lnTo>
                  <a:lnTo>
                    <a:pt x="1977" y="15896"/>
                  </a:lnTo>
                  <a:lnTo>
                    <a:pt x="2276" y="16275"/>
                  </a:lnTo>
                  <a:lnTo>
                    <a:pt x="2576" y="16635"/>
                  </a:lnTo>
                  <a:lnTo>
                    <a:pt x="2915" y="16974"/>
                  </a:lnTo>
                  <a:lnTo>
                    <a:pt x="3255" y="17314"/>
                  </a:lnTo>
                  <a:lnTo>
                    <a:pt x="3614" y="17633"/>
                  </a:lnTo>
                  <a:lnTo>
                    <a:pt x="3994" y="17913"/>
                  </a:lnTo>
                  <a:lnTo>
                    <a:pt x="4393" y="18192"/>
                  </a:lnTo>
                  <a:lnTo>
                    <a:pt x="4792" y="18452"/>
                  </a:lnTo>
                  <a:lnTo>
                    <a:pt x="5212" y="18691"/>
                  </a:lnTo>
                  <a:lnTo>
                    <a:pt x="5631" y="18911"/>
                  </a:lnTo>
                  <a:lnTo>
                    <a:pt x="6070" y="19111"/>
                  </a:lnTo>
                  <a:lnTo>
                    <a:pt x="6530" y="19291"/>
                  </a:lnTo>
                  <a:lnTo>
                    <a:pt x="6989" y="19450"/>
                  </a:lnTo>
                  <a:lnTo>
                    <a:pt x="7468" y="19590"/>
                  </a:lnTo>
                  <a:lnTo>
                    <a:pt x="7947" y="19690"/>
                  </a:lnTo>
                  <a:lnTo>
                    <a:pt x="8427" y="19790"/>
                  </a:lnTo>
                  <a:lnTo>
                    <a:pt x="8926" y="19850"/>
                  </a:lnTo>
                  <a:lnTo>
                    <a:pt x="9425" y="19890"/>
                  </a:lnTo>
                  <a:lnTo>
                    <a:pt x="10463" y="19890"/>
                  </a:lnTo>
                  <a:lnTo>
                    <a:pt x="10963" y="19850"/>
                  </a:lnTo>
                  <a:lnTo>
                    <a:pt x="11462" y="19790"/>
                  </a:lnTo>
                  <a:lnTo>
                    <a:pt x="11941" y="19690"/>
                  </a:lnTo>
                  <a:lnTo>
                    <a:pt x="12420" y="19590"/>
                  </a:lnTo>
                  <a:lnTo>
                    <a:pt x="12900" y="19450"/>
                  </a:lnTo>
                  <a:lnTo>
                    <a:pt x="13359" y="19291"/>
                  </a:lnTo>
                  <a:lnTo>
                    <a:pt x="13818" y="19111"/>
                  </a:lnTo>
                  <a:lnTo>
                    <a:pt x="14257" y="18911"/>
                  </a:lnTo>
                  <a:lnTo>
                    <a:pt x="14677" y="18691"/>
                  </a:lnTo>
                  <a:lnTo>
                    <a:pt x="15096" y="18452"/>
                  </a:lnTo>
                  <a:lnTo>
                    <a:pt x="15496" y="18192"/>
                  </a:lnTo>
                  <a:lnTo>
                    <a:pt x="15895" y="17913"/>
                  </a:lnTo>
                  <a:lnTo>
                    <a:pt x="16274" y="17633"/>
                  </a:lnTo>
                  <a:lnTo>
                    <a:pt x="16634" y="17314"/>
                  </a:lnTo>
                  <a:lnTo>
                    <a:pt x="16973" y="16974"/>
                  </a:lnTo>
                  <a:lnTo>
                    <a:pt x="17313" y="16635"/>
                  </a:lnTo>
                  <a:lnTo>
                    <a:pt x="17612" y="16275"/>
                  </a:lnTo>
                  <a:lnTo>
                    <a:pt x="17912" y="15896"/>
                  </a:lnTo>
                  <a:lnTo>
                    <a:pt x="18191" y="15516"/>
                  </a:lnTo>
                  <a:lnTo>
                    <a:pt x="18451" y="15117"/>
                  </a:lnTo>
                  <a:lnTo>
                    <a:pt x="18690" y="14698"/>
                  </a:lnTo>
                  <a:lnTo>
                    <a:pt x="18910" y="14258"/>
                  </a:lnTo>
                  <a:lnTo>
                    <a:pt x="19110" y="13819"/>
                  </a:lnTo>
                  <a:lnTo>
                    <a:pt x="19290" y="13380"/>
                  </a:lnTo>
                  <a:lnTo>
                    <a:pt x="19449" y="12901"/>
                  </a:lnTo>
                  <a:lnTo>
                    <a:pt x="19569" y="12441"/>
                  </a:lnTo>
                  <a:lnTo>
                    <a:pt x="19689" y="11962"/>
                  </a:lnTo>
                  <a:lnTo>
                    <a:pt x="19769" y="11463"/>
                  </a:lnTo>
                  <a:lnTo>
                    <a:pt x="19829" y="10964"/>
                  </a:lnTo>
                  <a:lnTo>
                    <a:pt x="19869" y="10464"/>
                  </a:lnTo>
                  <a:lnTo>
                    <a:pt x="19889" y="9945"/>
                  </a:lnTo>
                  <a:lnTo>
                    <a:pt x="19869" y="9446"/>
                  </a:lnTo>
                  <a:lnTo>
                    <a:pt x="19829" y="8927"/>
                  </a:lnTo>
                  <a:lnTo>
                    <a:pt x="19769" y="8448"/>
                  </a:lnTo>
                  <a:lnTo>
                    <a:pt x="19689" y="7948"/>
                  </a:lnTo>
                  <a:lnTo>
                    <a:pt x="19569" y="7469"/>
                  </a:lnTo>
                  <a:lnTo>
                    <a:pt x="19449" y="6990"/>
                  </a:lnTo>
                  <a:lnTo>
                    <a:pt x="19290" y="6531"/>
                  </a:lnTo>
                  <a:lnTo>
                    <a:pt x="19110" y="6091"/>
                  </a:lnTo>
                  <a:lnTo>
                    <a:pt x="18910" y="5632"/>
                  </a:lnTo>
                  <a:lnTo>
                    <a:pt x="18690" y="5213"/>
                  </a:lnTo>
                  <a:lnTo>
                    <a:pt x="18451" y="4793"/>
                  </a:lnTo>
                  <a:lnTo>
                    <a:pt x="18191" y="4394"/>
                  </a:lnTo>
                  <a:lnTo>
                    <a:pt x="17912" y="3995"/>
                  </a:lnTo>
                  <a:lnTo>
                    <a:pt x="17612" y="3635"/>
                  </a:lnTo>
                  <a:lnTo>
                    <a:pt x="17313" y="3276"/>
                  </a:lnTo>
                  <a:lnTo>
                    <a:pt x="16973" y="2916"/>
                  </a:lnTo>
                  <a:lnTo>
                    <a:pt x="16634" y="2597"/>
                  </a:lnTo>
                  <a:lnTo>
                    <a:pt x="16274" y="2277"/>
                  </a:lnTo>
                  <a:lnTo>
                    <a:pt x="15895" y="1978"/>
                  </a:lnTo>
                  <a:lnTo>
                    <a:pt x="15496" y="1698"/>
                  </a:lnTo>
                  <a:lnTo>
                    <a:pt x="15096" y="1459"/>
                  </a:lnTo>
                  <a:lnTo>
                    <a:pt x="14677" y="1219"/>
                  </a:lnTo>
                  <a:lnTo>
                    <a:pt x="14257" y="999"/>
                  </a:lnTo>
                  <a:lnTo>
                    <a:pt x="13818" y="800"/>
                  </a:lnTo>
                  <a:lnTo>
                    <a:pt x="13359" y="620"/>
                  </a:lnTo>
                  <a:lnTo>
                    <a:pt x="12900" y="460"/>
                  </a:lnTo>
                  <a:lnTo>
                    <a:pt x="12420" y="320"/>
                  </a:lnTo>
                  <a:lnTo>
                    <a:pt x="11941" y="221"/>
                  </a:lnTo>
                  <a:lnTo>
                    <a:pt x="11462" y="121"/>
                  </a:lnTo>
                  <a:lnTo>
                    <a:pt x="10963" y="61"/>
                  </a:lnTo>
                  <a:lnTo>
                    <a:pt x="10463" y="21"/>
                  </a:lnTo>
                  <a:lnTo>
                    <a:pt x="9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47"/>
            <p:cNvSpPr/>
            <p:nvPr/>
          </p:nvSpPr>
          <p:spPr>
            <a:xfrm>
              <a:off x="4796700" y="3467625"/>
              <a:ext cx="547150" cy="547150"/>
            </a:xfrm>
            <a:custGeom>
              <a:avLst/>
              <a:gdLst/>
              <a:ahLst/>
              <a:cxnLst/>
              <a:rect l="l" t="t" r="r" b="b"/>
              <a:pathLst>
                <a:path w="21886" h="21886" extrusionOk="0">
                  <a:moveTo>
                    <a:pt x="11403" y="2017"/>
                  </a:moveTo>
                  <a:lnTo>
                    <a:pt x="11862" y="2057"/>
                  </a:lnTo>
                  <a:lnTo>
                    <a:pt x="12301" y="2117"/>
                  </a:lnTo>
                  <a:lnTo>
                    <a:pt x="12740" y="2197"/>
                  </a:lnTo>
                  <a:lnTo>
                    <a:pt x="13180" y="2297"/>
                  </a:lnTo>
                  <a:lnTo>
                    <a:pt x="13599" y="2417"/>
                  </a:lnTo>
                  <a:lnTo>
                    <a:pt x="14018" y="2556"/>
                  </a:lnTo>
                  <a:lnTo>
                    <a:pt x="14418" y="2716"/>
                  </a:lnTo>
                  <a:lnTo>
                    <a:pt x="14817" y="2896"/>
                  </a:lnTo>
                  <a:lnTo>
                    <a:pt x="15197" y="3096"/>
                  </a:lnTo>
                  <a:lnTo>
                    <a:pt x="15576" y="3315"/>
                  </a:lnTo>
                  <a:lnTo>
                    <a:pt x="15935" y="3535"/>
                  </a:lnTo>
                  <a:lnTo>
                    <a:pt x="16295" y="3794"/>
                  </a:lnTo>
                  <a:lnTo>
                    <a:pt x="16634" y="4054"/>
                  </a:lnTo>
                  <a:lnTo>
                    <a:pt x="16954" y="4334"/>
                  </a:lnTo>
                  <a:lnTo>
                    <a:pt x="17253" y="4633"/>
                  </a:lnTo>
                  <a:lnTo>
                    <a:pt x="17553" y="4933"/>
                  </a:lnTo>
                  <a:lnTo>
                    <a:pt x="17832" y="5272"/>
                  </a:lnTo>
                  <a:lnTo>
                    <a:pt x="18112" y="5612"/>
                  </a:lnTo>
                  <a:lnTo>
                    <a:pt x="18352" y="5951"/>
                  </a:lnTo>
                  <a:lnTo>
                    <a:pt x="18591" y="6311"/>
                  </a:lnTo>
                  <a:lnTo>
                    <a:pt x="18811" y="6690"/>
                  </a:lnTo>
                  <a:lnTo>
                    <a:pt x="18991" y="7069"/>
                  </a:lnTo>
                  <a:lnTo>
                    <a:pt x="19170" y="7469"/>
                  </a:lnTo>
                  <a:lnTo>
                    <a:pt x="19330" y="7888"/>
                  </a:lnTo>
                  <a:lnTo>
                    <a:pt x="19490" y="8287"/>
                  </a:lnTo>
                  <a:lnTo>
                    <a:pt x="19610" y="8727"/>
                  </a:lnTo>
                  <a:lnTo>
                    <a:pt x="19709" y="9146"/>
                  </a:lnTo>
                  <a:lnTo>
                    <a:pt x="19789" y="9585"/>
                  </a:lnTo>
                  <a:lnTo>
                    <a:pt x="19829" y="10045"/>
                  </a:lnTo>
                  <a:lnTo>
                    <a:pt x="19869" y="10484"/>
                  </a:lnTo>
                  <a:lnTo>
                    <a:pt x="19889" y="10943"/>
                  </a:lnTo>
                  <a:lnTo>
                    <a:pt x="19869" y="11403"/>
                  </a:lnTo>
                  <a:lnTo>
                    <a:pt x="19829" y="11862"/>
                  </a:lnTo>
                  <a:lnTo>
                    <a:pt x="19789" y="12301"/>
                  </a:lnTo>
                  <a:lnTo>
                    <a:pt x="19709" y="12740"/>
                  </a:lnTo>
                  <a:lnTo>
                    <a:pt x="19610" y="13180"/>
                  </a:lnTo>
                  <a:lnTo>
                    <a:pt x="19490" y="13599"/>
                  </a:lnTo>
                  <a:lnTo>
                    <a:pt x="19330" y="14018"/>
                  </a:lnTo>
                  <a:lnTo>
                    <a:pt x="19170" y="14418"/>
                  </a:lnTo>
                  <a:lnTo>
                    <a:pt x="18991" y="14817"/>
                  </a:lnTo>
                  <a:lnTo>
                    <a:pt x="18811" y="15217"/>
                  </a:lnTo>
                  <a:lnTo>
                    <a:pt x="18591" y="15576"/>
                  </a:lnTo>
                  <a:lnTo>
                    <a:pt x="18352" y="15955"/>
                  </a:lnTo>
                  <a:lnTo>
                    <a:pt x="18112" y="16295"/>
                  </a:lnTo>
                  <a:lnTo>
                    <a:pt x="17832" y="16634"/>
                  </a:lnTo>
                  <a:lnTo>
                    <a:pt x="17553" y="16954"/>
                  </a:lnTo>
                  <a:lnTo>
                    <a:pt x="17253" y="17273"/>
                  </a:lnTo>
                  <a:lnTo>
                    <a:pt x="16954" y="17573"/>
                  </a:lnTo>
                  <a:lnTo>
                    <a:pt x="16634" y="17852"/>
                  </a:lnTo>
                  <a:lnTo>
                    <a:pt x="16295" y="18112"/>
                  </a:lnTo>
                  <a:lnTo>
                    <a:pt x="15935" y="18372"/>
                  </a:lnTo>
                  <a:lnTo>
                    <a:pt x="15576" y="18591"/>
                  </a:lnTo>
                  <a:lnTo>
                    <a:pt x="15197" y="18811"/>
                  </a:lnTo>
                  <a:lnTo>
                    <a:pt x="14817" y="19011"/>
                  </a:lnTo>
                  <a:lnTo>
                    <a:pt x="14418" y="19190"/>
                  </a:lnTo>
                  <a:lnTo>
                    <a:pt x="14018" y="19350"/>
                  </a:lnTo>
                  <a:lnTo>
                    <a:pt x="13599" y="19490"/>
                  </a:lnTo>
                  <a:lnTo>
                    <a:pt x="13180" y="19610"/>
                  </a:lnTo>
                  <a:lnTo>
                    <a:pt x="12740" y="19709"/>
                  </a:lnTo>
                  <a:lnTo>
                    <a:pt x="12301" y="19789"/>
                  </a:lnTo>
                  <a:lnTo>
                    <a:pt x="11862" y="19849"/>
                  </a:lnTo>
                  <a:lnTo>
                    <a:pt x="11403" y="19869"/>
                  </a:lnTo>
                  <a:lnTo>
                    <a:pt x="10943" y="19889"/>
                  </a:lnTo>
                  <a:lnTo>
                    <a:pt x="10484" y="19869"/>
                  </a:lnTo>
                  <a:lnTo>
                    <a:pt x="10025" y="19849"/>
                  </a:lnTo>
                  <a:lnTo>
                    <a:pt x="9585" y="19789"/>
                  </a:lnTo>
                  <a:lnTo>
                    <a:pt x="9146" y="19709"/>
                  </a:lnTo>
                  <a:lnTo>
                    <a:pt x="8707" y="19610"/>
                  </a:lnTo>
                  <a:lnTo>
                    <a:pt x="8287" y="19490"/>
                  </a:lnTo>
                  <a:lnTo>
                    <a:pt x="7868" y="19350"/>
                  </a:lnTo>
                  <a:lnTo>
                    <a:pt x="7469" y="19190"/>
                  </a:lnTo>
                  <a:lnTo>
                    <a:pt x="7069" y="19011"/>
                  </a:lnTo>
                  <a:lnTo>
                    <a:pt x="6690" y="18811"/>
                  </a:lnTo>
                  <a:lnTo>
                    <a:pt x="6311" y="18591"/>
                  </a:lnTo>
                  <a:lnTo>
                    <a:pt x="5951" y="18372"/>
                  </a:lnTo>
                  <a:lnTo>
                    <a:pt x="5592" y="18112"/>
                  </a:lnTo>
                  <a:lnTo>
                    <a:pt x="5252" y="17852"/>
                  </a:lnTo>
                  <a:lnTo>
                    <a:pt x="4933" y="17573"/>
                  </a:lnTo>
                  <a:lnTo>
                    <a:pt x="4633" y="17273"/>
                  </a:lnTo>
                  <a:lnTo>
                    <a:pt x="4334" y="16954"/>
                  </a:lnTo>
                  <a:lnTo>
                    <a:pt x="4054" y="16634"/>
                  </a:lnTo>
                  <a:lnTo>
                    <a:pt x="3775" y="16295"/>
                  </a:lnTo>
                  <a:lnTo>
                    <a:pt x="3535" y="15955"/>
                  </a:lnTo>
                  <a:lnTo>
                    <a:pt x="3295" y="15576"/>
                  </a:lnTo>
                  <a:lnTo>
                    <a:pt x="3076" y="15217"/>
                  </a:lnTo>
                  <a:lnTo>
                    <a:pt x="2876" y="14817"/>
                  </a:lnTo>
                  <a:lnTo>
                    <a:pt x="2696" y="14418"/>
                  </a:lnTo>
                  <a:lnTo>
                    <a:pt x="2537" y="14018"/>
                  </a:lnTo>
                  <a:lnTo>
                    <a:pt x="2397" y="13599"/>
                  </a:lnTo>
                  <a:lnTo>
                    <a:pt x="2277" y="13180"/>
                  </a:lnTo>
                  <a:lnTo>
                    <a:pt x="2177" y="12740"/>
                  </a:lnTo>
                  <a:lnTo>
                    <a:pt x="2097" y="12301"/>
                  </a:lnTo>
                  <a:lnTo>
                    <a:pt x="2057" y="11862"/>
                  </a:lnTo>
                  <a:lnTo>
                    <a:pt x="2017" y="11403"/>
                  </a:lnTo>
                  <a:lnTo>
                    <a:pt x="1997" y="10943"/>
                  </a:lnTo>
                  <a:lnTo>
                    <a:pt x="2017" y="10484"/>
                  </a:lnTo>
                  <a:lnTo>
                    <a:pt x="2057" y="10045"/>
                  </a:lnTo>
                  <a:lnTo>
                    <a:pt x="2097" y="9585"/>
                  </a:lnTo>
                  <a:lnTo>
                    <a:pt x="2177" y="9146"/>
                  </a:lnTo>
                  <a:lnTo>
                    <a:pt x="2277" y="8727"/>
                  </a:lnTo>
                  <a:lnTo>
                    <a:pt x="2397" y="8287"/>
                  </a:lnTo>
                  <a:lnTo>
                    <a:pt x="2537" y="7888"/>
                  </a:lnTo>
                  <a:lnTo>
                    <a:pt x="2696" y="7469"/>
                  </a:lnTo>
                  <a:lnTo>
                    <a:pt x="2876" y="7069"/>
                  </a:lnTo>
                  <a:lnTo>
                    <a:pt x="3076" y="6690"/>
                  </a:lnTo>
                  <a:lnTo>
                    <a:pt x="3295" y="6311"/>
                  </a:lnTo>
                  <a:lnTo>
                    <a:pt x="3535" y="5951"/>
                  </a:lnTo>
                  <a:lnTo>
                    <a:pt x="3775" y="5612"/>
                  </a:lnTo>
                  <a:lnTo>
                    <a:pt x="4054" y="5272"/>
                  </a:lnTo>
                  <a:lnTo>
                    <a:pt x="4334" y="4933"/>
                  </a:lnTo>
                  <a:lnTo>
                    <a:pt x="4633" y="4633"/>
                  </a:lnTo>
                  <a:lnTo>
                    <a:pt x="4933" y="4334"/>
                  </a:lnTo>
                  <a:lnTo>
                    <a:pt x="5252" y="4054"/>
                  </a:lnTo>
                  <a:lnTo>
                    <a:pt x="5592" y="3794"/>
                  </a:lnTo>
                  <a:lnTo>
                    <a:pt x="5951" y="3535"/>
                  </a:lnTo>
                  <a:lnTo>
                    <a:pt x="6311" y="3315"/>
                  </a:lnTo>
                  <a:lnTo>
                    <a:pt x="6690" y="3096"/>
                  </a:lnTo>
                  <a:lnTo>
                    <a:pt x="7069" y="2896"/>
                  </a:lnTo>
                  <a:lnTo>
                    <a:pt x="7469" y="2716"/>
                  </a:lnTo>
                  <a:lnTo>
                    <a:pt x="7868" y="2556"/>
                  </a:lnTo>
                  <a:lnTo>
                    <a:pt x="8287" y="2417"/>
                  </a:lnTo>
                  <a:lnTo>
                    <a:pt x="8707" y="2297"/>
                  </a:lnTo>
                  <a:lnTo>
                    <a:pt x="9146" y="2197"/>
                  </a:lnTo>
                  <a:lnTo>
                    <a:pt x="9585" y="2117"/>
                  </a:lnTo>
                  <a:lnTo>
                    <a:pt x="10025" y="2057"/>
                  </a:lnTo>
                  <a:lnTo>
                    <a:pt x="10484" y="2017"/>
                  </a:lnTo>
                  <a:close/>
                  <a:moveTo>
                    <a:pt x="10943" y="0"/>
                  </a:moveTo>
                  <a:lnTo>
                    <a:pt x="10384" y="20"/>
                  </a:lnTo>
                  <a:lnTo>
                    <a:pt x="9825" y="60"/>
                  </a:lnTo>
                  <a:lnTo>
                    <a:pt x="9286" y="140"/>
                  </a:lnTo>
                  <a:lnTo>
                    <a:pt x="8747" y="220"/>
                  </a:lnTo>
                  <a:lnTo>
                    <a:pt x="8208" y="360"/>
                  </a:lnTo>
                  <a:lnTo>
                    <a:pt x="7688" y="500"/>
                  </a:lnTo>
                  <a:lnTo>
                    <a:pt x="7189" y="679"/>
                  </a:lnTo>
                  <a:lnTo>
                    <a:pt x="6690" y="859"/>
                  </a:lnTo>
                  <a:lnTo>
                    <a:pt x="6211" y="1079"/>
                  </a:lnTo>
                  <a:lnTo>
                    <a:pt x="5732" y="1318"/>
                  </a:lnTo>
                  <a:lnTo>
                    <a:pt x="5272" y="1598"/>
                  </a:lnTo>
                  <a:lnTo>
                    <a:pt x="4833" y="1878"/>
                  </a:lnTo>
                  <a:lnTo>
                    <a:pt x="4394" y="2177"/>
                  </a:lnTo>
                  <a:lnTo>
                    <a:pt x="3994" y="2517"/>
                  </a:lnTo>
                  <a:lnTo>
                    <a:pt x="3595" y="2856"/>
                  </a:lnTo>
                  <a:lnTo>
                    <a:pt x="3216" y="3215"/>
                  </a:lnTo>
                  <a:lnTo>
                    <a:pt x="2836" y="3595"/>
                  </a:lnTo>
                  <a:lnTo>
                    <a:pt x="2497" y="3994"/>
                  </a:lnTo>
                  <a:lnTo>
                    <a:pt x="2177" y="4414"/>
                  </a:lnTo>
                  <a:lnTo>
                    <a:pt x="1878" y="4833"/>
                  </a:lnTo>
                  <a:lnTo>
                    <a:pt x="1578" y="5272"/>
                  </a:lnTo>
                  <a:lnTo>
                    <a:pt x="1318" y="5731"/>
                  </a:lnTo>
                  <a:lnTo>
                    <a:pt x="1079" y="6211"/>
                  </a:lnTo>
                  <a:lnTo>
                    <a:pt x="859" y="6690"/>
                  </a:lnTo>
                  <a:lnTo>
                    <a:pt x="660" y="7189"/>
                  </a:lnTo>
                  <a:lnTo>
                    <a:pt x="500" y="7708"/>
                  </a:lnTo>
                  <a:lnTo>
                    <a:pt x="340" y="8228"/>
                  </a:lnTo>
                  <a:lnTo>
                    <a:pt x="220" y="8747"/>
                  </a:lnTo>
                  <a:lnTo>
                    <a:pt x="120" y="9286"/>
                  </a:lnTo>
                  <a:lnTo>
                    <a:pt x="60" y="9825"/>
                  </a:lnTo>
                  <a:lnTo>
                    <a:pt x="21" y="10384"/>
                  </a:lnTo>
                  <a:lnTo>
                    <a:pt x="1" y="10943"/>
                  </a:lnTo>
                  <a:lnTo>
                    <a:pt x="21" y="11522"/>
                  </a:lnTo>
                  <a:lnTo>
                    <a:pt x="60" y="12061"/>
                  </a:lnTo>
                  <a:lnTo>
                    <a:pt x="120" y="12621"/>
                  </a:lnTo>
                  <a:lnTo>
                    <a:pt x="220" y="13160"/>
                  </a:lnTo>
                  <a:lnTo>
                    <a:pt x="340" y="13679"/>
                  </a:lnTo>
                  <a:lnTo>
                    <a:pt x="500" y="14198"/>
                  </a:lnTo>
                  <a:lnTo>
                    <a:pt x="660" y="14717"/>
                  </a:lnTo>
                  <a:lnTo>
                    <a:pt x="859" y="15217"/>
                  </a:lnTo>
                  <a:lnTo>
                    <a:pt x="1079" y="15696"/>
                  </a:lnTo>
                  <a:lnTo>
                    <a:pt x="1318" y="16155"/>
                  </a:lnTo>
                  <a:lnTo>
                    <a:pt x="1578" y="16614"/>
                  </a:lnTo>
                  <a:lnTo>
                    <a:pt x="1878" y="17074"/>
                  </a:lnTo>
                  <a:lnTo>
                    <a:pt x="2177" y="17493"/>
                  </a:lnTo>
                  <a:lnTo>
                    <a:pt x="2497" y="17912"/>
                  </a:lnTo>
                  <a:lnTo>
                    <a:pt x="2836" y="18312"/>
                  </a:lnTo>
                  <a:lnTo>
                    <a:pt x="3216" y="18691"/>
                  </a:lnTo>
                  <a:lnTo>
                    <a:pt x="3595" y="19050"/>
                  </a:lnTo>
                  <a:lnTo>
                    <a:pt x="3994" y="19390"/>
                  </a:lnTo>
                  <a:lnTo>
                    <a:pt x="4394" y="19709"/>
                  </a:lnTo>
                  <a:lnTo>
                    <a:pt x="4833" y="20029"/>
                  </a:lnTo>
                  <a:lnTo>
                    <a:pt x="5272" y="20308"/>
                  </a:lnTo>
                  <a:lnTo>
                    <a:pt x="5732" y="20568"/>
                  </a:lnTo>
                  <a:lnTo>
                    <a:pt x="6211" y="20808"/>
                  </a:lnTo>
                  <a:lnTo>
                    <a:pt x="6690" y="21027"/>
                  </a:lnTo>
                  <a:lnTo>
                    <a:pt x="7189" y="21227"/>
                  </a:lnTo>
                  <a:lnTo>
                    <a:pt x="7688" y="21407"/>
                  </a:lnTo>
                  <a:lnTo>
                    <a:pt x="8208" y="21547"/>
                  </a:lnTo>
                  <a:lnTo>
                    <a:pt x="8747" y="21666"/>
                  </a:lnTo>
                  <a:lnTo>
                    <a:pt x="9286" y="21766"/>
                  </a:lnTo>
                  <a:lnTo>
                    <a:pt x="9825" y="21846"/>
                  </a:lnTo>
                  <a:lnTo>
                    <a:pt x="10384" y="21886"/>
                  </a:lnTo>
                  <a:lnTo>
                    <a:pt x="11502" y="21886"/>
                  </a:lnTo>
                  <a:lnTo>
                    <a:pt x="12062" y="21846"/>
                  </a:lnTo>
                  <a:lnTo>
                    <a:pt x="12601" y="21766"/>
                  </a:lnTo>
                  <a:lnTo>
                    <a:pt x="13140" y="21666"/>
                  </a:lnTo>
                  <a:lnTo>
                    <a:pt x="13679" y="21547"/>
                  </a:lnTo>
                  <a:lnTo>
                    <a:pt x="14198" y="21407"/>
                  </a:lnTo>
                  <a:lnTo>
                    <a:pt x="14697" y="21227"/>
                  </a:lnTo>
                  <a:lnTo>
                    <a:pt x="15197" y="21027"/>
                  </a:lnTo>
                  <a:lnTo>
                    <a:pt x="15676" y="20808"/>
                  </a:lnTo>
                  <a:lnTo>
                    <a:pt x="16155" y="20568"/>
                  </a:lnTo>
                  <a:lnTo>
                    <a:pt x="16614" y="20308"/>
                  </a:lnTo>
                  <a:lnTo>
                    <a:pt x="17054" y="20029"/>
                  </a:lnTo>
                  <a:lnTo>
                    <a:pt x="17493" y="19709"/>
                  </a:lnTo>
                  <a:lnTo>
                    <a:pt x="17892" y="19390"/>
                  </a:lnTo>
                  <a:lnTo>
                    <a:pt x="18292" y="19050"/>
                  </a:lnTo>
                  <a:lnTo>
                    <a:pt x="18671" y="18691"/>
                  </a:lnTo>
                  <a:lnTo>
                    <a:pt x="19050" y="18312"/>
                  </a:lnTo>
                  <a:lnTo>
                    <a:pt x="19390" y="17912"/>
                  </a:lnTo>
                  <a:lnTo>
                    <a:pt x="19709" y="17493"/>
                  </a:lnTo>
                  <a:lnTo>
                    <a:pt x="20009" y="17074"/>
                  </a:lnTo>
                  <a:lnTo>
                    <a:pt x="20308" y="16614"/>
                  </a:lnTo>
                  <a:lnTo>
                    <a:pt x="20568" y="16155"/>
                  </a:lnTo>
                  <a:lnTo>
                    <a:pt x="20808" y="15696"/>
                  </a:lnTo>
                  <a:lnTo>
                    <a:pt x="21027" y="15217"/>
                  </a:lnTo>
                  <a:lnTo>
                    <a:pt x="21227" y="14717"/>
                  </a:lnTo>
                  <a:lnTo>
                    <a:pt x="21387" y="14198"/>
                  </a:lnTo>
                  <a:lnTo>
                    <a:pt x="21547" y="13679"/>
                  </a:lnTo>
                  <a:lnTo>
                    <a:pt x="21666" y="13160"/>
                  </a:lnTo>
                  <a:lnTo>
                    <a:pt x="21766" y="12621"/>
                  </a:lnTo>
                  <a:lnTo>
                    <a:pt x="21826" y="12061"/>
                  </a:lnTo>
                  <a:lnTo>
                    <a:pt x="21866" y="11522"/>
                  </a:lnTo>
                  <a:lnTo>
                    <a:pt x="21886" y="10943"/>
                  </a:lnTo>
                  <a:lnTo>
                    <a:pt x="21866" y="10384"/>
                  </a:lnTo>
                  <a:lnTo>
                    <a:pt x="21826" y="9825"/>
                  </a:lnTo>
                  <a:lnTo>
                    <a:pt x="21766" y="9286"/>
                  </a:lnTo>
                  <a:lnTo>
                    <a:pt x="21666" y="8747"/>
                  </a:lnTo>
                  <a:lnTo>
                    <a:pt x="21547" y="8228"/>
                  </a:lnTo>
                  <a:lnTo>
                    <a:pt x="21387" y="7708"/>
                  </a:lnTo>
                  <a:lnTo>
                    <a:pt x="21227" y="7189"/>
                  </a:lnTo>
                  <a:lnTo>
                    <a:pt x="21027" y="6690"/>
                  </a:lnTo>
                  <a:lnTo>
                    <a:pt x="20808" y="6211"/>
                  </a:lnTo>
                  <a:lnTo>
                    <a:pt x="20568" y="5731"/>
                  </a:lnTo>
                  <a:lnTo>
                    <a:pt x="20308" y="5272"/>
                  </a:lnTo>
                  <a:lnTo>
                    <a:pt x="20009" y="4833"/>
                  </a:lnTo>
                  <a:lnTo>
                    <a:pt x="19709" y="4414"/>
                  </a:lnTo>
                  <a:lnTo>
                    <a:pt x="19390" y="3994"/>
                  </a:lnTo>
                  <a:lnTo>
                    <a:pt x="19050" y="3595"/>
                  </a:lnTo>
                  <a:lnTo>
                    <a:pt x="18671" y="3215"/>
                  </a:lnTo>
                  <a:lnTo>
                    <a:pt x="18292" y="2856"/>
                  </a:lnTo>
                  <a:lnTo>
                    <a:pt x="17892" y="2517"/>
                  </a:lnTo>
                  <a:lnTo>
                    <a:pt x="17493" y="2177"/>
                  </a:lnTo>
                  <a:lnTo>
                    <a:pt x="17054" y="1878"/>
                  </a:lnTo>
                  <a:lnTo>
                    <a:pt x="16614" y="1598"/>
                  </a:lnTo>
                  <a:lnTo>
                    <a:pt x="16155" y="1318"/>
                  </a:lnTo>
                  <a:lnTo>
                    <a:pt x="15676" y="1079"/>
                  </a:lnTo>
                  <a:lnTo>
                    <a:pt x="15197" y="859"/>
                  </a:lnTo>
                  <a:lnTo>
                    <a:pt x="14697" y="679"/>
                  </a:lnTo>
                  <a:lnTo>
                    <a:pt x="14198" y="500"/>
                  </a:lnTo>
                  <a:lnTo>
                    <a:pt x="13679" y="360"/>
                  </a:lnTo>
                  <a:lnTo>
                    <a:pt x="13140" y="220"/>
                  </a:lnTo>
                  <a:lnTo>
                    <a:pt x="12601" y="140"/>
                  </a:lnTo>
                  <a:lnTo>
                    <a:pt x="12062" y="60"/>
                  </a:lnTo>
                  <a:lnTo>
                    <a:pt x="11502" y="20"/>
                  </a:lnTo>
                  <a:lnTo>
                    <a:pt x="109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47"/>
            <p:cNvSpPr/>
            <p:nvPr/>
          </p:nvSpPr>
          <p:spPr>
            <a:xfrm>
              <a:off x="5007875" y="3679300"/>
              <a:ext cx="124825" cy="124325"/>
            </a:xfrm>
            <a:custGeom>
              <a:avLst/>
              <a:gdLst/>
              <a:ahLst/>
              <a:cxnLst/>
              <a:rect l="l" t="t" r="r" b="b"/>
              <a:pathLst>
                <a:path w="4993" h="4973" extrusionOk="0">
                  <a:moveTo>
                    <a:pt x="2237" y="0"/>
                  </a:moveTo>
                  <a:lnTo>
                    <a:pt x="1997" y="40"/>
                  </a:lnTo>
                  <a:lnTo>
                    <a:pt x="1757" y="100"/>
                  </a:lnTo>
                  <a:lnTo>
                    <a:pt x="1518" y="180"/>
                  </a:lnTo>
                  <a:lnTo>
                    <a:pt x="1298" y="300"/>
                  </a:lnTo>
                  <a:lnTo>
                    <a:pt x="1099" y="419"/>
                  </a:lnTo>
                  <a:lnTo>
                    <a:pt x="919" y="559"/>
                  </a:lnTo>
                  <a:lnTo>
                    <a:pt x="739" y="719"/>
                  </a:lnTo>
                  <a:lnTo>
                    <a:pt x="579" y="899"/>
                  </a:lnTo>
                  <a:lnTo>
                    <a:pt x="440" y="1098"/>
                  </a:lnTo>
                  <a:lnTo>
                    <a:pt x="300" y="1298"/>
                  </a:lnTo>
                  <a:lnTo>
                    <a:pt x="200" y="1518"/>
                  </a:lnTo>
                  <a:lnTo>
                    <a:pt x="120" y="1737"/>
                  </a:lnTo>
                  <a:lnTo>
                    <a:pt x="60" y="1977"/>
                  </a:lnTo>
                  <a:lnTo>
                    <a:pt x="20" y="2237"/>
                  </a:lnTo>
                  <a:lnTo>
                    <a:pt x="0" y="2476"/>
                  </a:lnTo>
                  <a:lnTo>
                    <a:pt x="20" y="2736"/>
                  </a:lnTo>
                  <a:lnTo>
                    <a:pt x="60" y="2975"/>
                  </a:lnTo>
                  <a:lnTo>
                    <a:pt x="120" y="3215"/>
                  </a:lnTo>
                  <a:lnTo>
                    <a:pt x="200" y="3455"/>
                  </a:lnTo>
                  <a:lnTo>
                    <a:pt x="300" y="3674"/>
                  </a:lnTo>
                  <a:lnTo>
                    <a:pt x="440" y="3874"/>
                  </a:lnTo>
                  <a:lnTo>
                    <a:pt x="579" y="4074"/>
                  </a:lnTo>
                  <a:lnTo>
                    <a:pt x="739" y="4253"/>
                  </a:lnTo>
                  <a:lnTo>
                    <a:pt x="919" y="4413"/>
                  </a:lnTo>
                  <a:lnTo>
                    <a:pt x="1099" y="4553"/>
                  </a:lnTo>
                  <a:lnTo>
                    <a:pt x="1298" y="4673"/>
                  </a:lnTo>
                  <a:lnTo>
                    <a:pt x="1518" y="4773"/>
                  </a:lnTo>
                  <a:lnTo>
                    <a:pt x="1757" y="4872"/>
                  </a:lnTo>
                  <a:lnTo>
                    <a:pt x="1997" y="4932"/>
                  </a:lnTo>
                  <a:lnTo>
                    <a:pt x="2237" y="4952"/>
                  </a:lnTo>
                  <a:lnTo>
                    <a:pt x="2496" y="4972"/>
                  </a:lnTo>
                  <a:lnTo>
                    <a:pt x="2756" y="4952"/>
                  </a:lnTo>
                  <a:lnTo>
                    <a:pt x="2996" y="4932"/>
                  </a:lnTo>
                  <a:lnTo>
                    <a:pt x="3235" y="4872"/>
                  </a:lnTo>
                  <a:lnTo>
                    <a:pt x="3475" y="4773"/>
                  </a:lnTo>
                  <a:lnTo>
                    <a:pt x="3674" y="4673"/>
                  </a:lnTo>
                  <a:lnTo>
                    <a:pt x="3894" y="4553"/>
                  </a:lnTo>
                  <a:lnTo>
                    <a:pt x="4074" y="4413"/>
                  </a:lnTo>
                  <a:lnTo>
                    <a:pt x="4254" y="4253"/>
                  </a:lnTo>
                  <a:lnTo>
                    <a:pt x="4413" y="4074"/>
                  </a:lnTo>
                  <a:lnTo>
                    <a:pt x="4553" y="3874"/>
                  </a:lnTo>
                  <a:lnTo>
                    <a:pt x="4693" y="3674"/>
                  </a:lnTo>
                  <a:lnTo>
                    <a:pt x="4793" y="3455"/>
                  </a:lnTo>
                  <a:lnTo>
                    <a:pt x="4873" y="3215"/>
                  </a:lnTo>
                  <a:lnTo>
                    <a:pt x="4932" y="2975"/>
                  </a:lnTo>
                  <a:lnTo>
                    <a:pt x="4972" y="2736"/>
                  </a:lnTo>
                  <a:lnTo>
                    <a:pt x="4992" y="2476"/>
                  </a:lnTo>
                  <a:lnTo>
                    <a:pt x="4972" y="2237"/>
                  </a:lnTo>
                  <a:lnTo>
                    <a:pt x="4932" y="1977"/>
                  </a:lnTo>
                  <a:lnTo>
                    <a:pt x="4873" y="1737"/>
                  </a:lnTo>
                  <a:lnTo>
                    <a:pt x="4793" y="1518"/>
                  </a:lnTo>
                  <a:lnTo>
                    <a:pt x="4693" y="1298"/>
                  </a:lnTo>
                  <a:lnTo>
                    <a:pt x="4553" y="1098"/>
                  </a:lnTo>
                  <a:lnTo>
                    <a:pt x="4413" y="899"/>
                  </a:lnTo>
                  <a:lnTo>
                    <a:pt x="4254" y="719"/>
                  </a:lnTo>
                  <a:lnTo>
                    <a:pt x="4074" y="559"/>
                  </a:lnTo>
                  <a:lnTo>
                    <a:pt x="3894" y="419"/>
                  </a:lnTo>
                  <a:lnTo>
                    <a:pt x="3674" y="300"/>
                  </a:lnTo>
                  <a:lnTo>
                    <a:pt x="3475" y="180"/>
                  </a:lnTo>
                  <a:lnTo>
                    <a:pt x="3235" y="100"/>
                  </a:lnTo>
                  <a:lnTo>
                    <a:pt x="2996" y="40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47"/>
            <p:cNvSpPr/>
            <p:nvPr/>
          </p:nvSpPr>
          <p:spPr>
            <a:xfrm>
              <a:off x="4315450" y="3609400"/>
              <a:ext cx="386425" cy="386425"/>
            </a:xfrm>
            <a:custGeom>
              <a:avLst/>
              <a:gdLst/>
              <a:ahLst/>
              <a:cxnLst/>
              <a:rect l="l" t="t" r="r" b="b"/>
              <a:pathLst>
                <a:path w="15457" h="15457" extrusionOk="0">
                  <a:moveTo>
                    <a:pt x="7729" y="1"/>
                  </a:moveTo>
                  <a:lnTo>
                    <a:pt x="7329" y="21"/>
                  </a:lnTo>
                  <a:lnTo>
                    <a:pt x="6930" y="40"/>
                  </a:lnTo>
                  <a:lnTo>
                    <a:pt x="6551" y="100"/>
                  </a:lnTo>
                  <a:lnTo>
                    <a:pt x="6171" y="160"/>
                  </a:lnTo>
                  <a:lnTo>
                    <a:pt x="5792" y="260"/>
                  </a:lnTo>
                  <a:lnTo>
                    <a:pt x="5432" y="360"/>
                  </a:lnTo>
                  <a:lnTo>
                    <a:pt x="5073" y="480"/>
                  </a:lnTo>
                  <a:lnTo>
                    <a:pt x="4734" y="620"/>
                  </a:lnTo>
                  <a:lnTo>
                    <a:pt x="4374" y="779"/>
                  </a:lnTo>
                  <a:lnTo>
                    <a:pt x="4055" y="939"/>
                  </a:lnTo>
                  <a:lnTo>
                    <a:pt x="3735" y="1119"/>
                  </a:lnTo>
                  <a:lnTo>
                    <a:pt x="3416" y="1318"/>
                  </a:lnTo>
                  <a:lnTo>
                    <a:pt x="3116" y="1538"/>
                  </a:lnTo>
                  <a:lnTo>
                    <a:pt x="2817" y="1778"/>
                  </a:lnTo>
                  <a:lnTo>
                    <a:pt x="2537" y="2017"/>
                  </a:lnTo>
                  <a:lnTo>
                    <a:pt x="2277" y="2277"/>
                  </a:lnTo>
                  <a:lnTo>
                    <a:pt x="2018" y="2537"/>
                  </a:lnTo>
                  <a:lnTo>
                    <a:pt x="1778" y="2816"/>
                  </a:lnTo>
                  <a:lnTo>
                    <a:pt x="1539" y="3116"/>
                  </a:lnTo>
                  <a:lnTo>
                    <a:pt x="1319" y="3415"/>
                  </a:lnTo>
                  <a:lnTo>
                    <a:pt x="1119" y="3735"/>
                  </a:lnTo>
                  <a:lnTo>
                    <a:pt x="940" y="4054"/>
                  </a:lnTo>
                  <a:lnTo>
                    <a:pt x="780" y="4374"/>
                  </a:lnTo>
                  <a:lnTo>
                    <a:pt x="620" y="4733"/>
                  </a:lnTo>
                  <a:lnTo>
                    <a:pt x="480" y="5073"/>
                  </a:lnTo>
                  <a:lnTo>
                    <a:pt x="360" y="5432"/>
                  </a:lnTo>
                  <a:lnTo>
                    <a:pt x="261" y="5791"/>
                  </a:lnTo>
                  <a:lnTo>
                    <a:pt x="161" y="6171"/>
                  </a:lnTo>
                  <a:lnTo>
                    <a:pt x="101" y="6550"/>
                  </a:lnTo>
                  <a:lnTo>
                    <a:pt x="41" y="6930"/>
                  </a:lnTo>
                  <a:lnTo>
                    <a:pt x="21" y="7329"/>
                  </a:lnTo>
                  <a:lnTo>
                    <a:pt x="1" y="7728"/>
                  </a:lnTo>
                  <a:lnTo>
                    <a:pt x="21" y="8128"/>
                  </a:lnTo>
                  <a:lnTo>
                    <a:pt x="41" y="8527"/>
                  </a:lnTo>
                  <a:lnTo>
                    <a:pt x="101" y="8907"/>
                  </a:lnTo>
                  <a:lnTo>
                    <a:pt x="161" y="9286"/>
                  </a:lnTo>
                  <a:lnTo>
                    <a:pt x="261" y="9665"/>
                  </a:lnTo>
                  <a:lnTo>
                    <a:pt x="360" y="10025"/>
                  </a:lnTo>
                  <a:lnTo>
                    <a:pt x="480" y="10384"/>
                  </a:lnTo>
                  <a:lnTo>
                    <a:pt x="620" y="10724"/>
                  </a:lnTo>
                  <a:lnTo>
                    <a:pt x="780" y="11083"/>
                  </a:lnTo>
                  <a:lnTo>
                    <a:pt x="940" y="11403"/>
                  </a:lnTo>
                  <a:lnTo>
                    <a:pt x="1119" y="11722"/>
                  </a:lnTo>
                  <a:lnTo>
                    <a:pt x="1319" y="12042"/>
                  </a:lnTo>
                  <a:lnTo>
                    <a:pt x="1539" y="12341"/>
                  </a:lnTo>
                  <a:lnTo>
                    <a:pt x="1778" y="12641"/>
                  </a:lnTo>
                  <a:lnTo>
                    <a:pt x="2018" y="12920"/>
                  </a:lnTo>
                  <a:lnTo>
                    <a:pt x="2277" y="13180"/>
                  </a:lnTo>
                  <a:lnTo>
                    <a:pt x="2537" y="13439"/>
                  </a:lnTo>
                  <a:lnTo>
                    <a:pt x="2817" y="13679"/>
                  </a:lnTo>
                  <a:lnTo>
                    <a:pt x="3116" y="13919"/>
                  </a:lnTo>
                  <a:lnTo>
                    <a:pt x="3416" y="14118"/>
                  </a:lnTo>
                  <a:lnTo>
                    <a:pt x="3735" y="14338"/>
                  </a:lnTo>
                  <a:lnTo>
                    <a:pt x="4055" y="14518"/>
                  </a:lnTo>
                  <a:lnTo>
                    <a:pt x="4374" y="14677"/>
                  </a:lnTo>
                  <a:lnTo>
                    <a:pt x="4734" y="14837"/>
                  </a:lnTo>
                  <a:lnTo>
                    <a:pt x="5073" y="14977"/>
                  </a:lnTo>
                  <a:lnTo>
                    <a:pt x="5432" y="15097"/>
                  </a:lnTo>
                  <a:lnTo>
                    <a:pt x="5792" y="15197"/>
                  </a:lnTo>
                  <a:lnTo>
                    <a:pt x="6171" y="15296"/>
                  </a:lnTo>
                  <a:lnTo>
                    <a:pt x="6551" y="15356"/>
                  </a:lnTo>
                  <a:lnTo>
                    <a:pt x="6930" y="15416"/>
                  </a:lnTo>
                  <a:lnTo>
                    <a:pt x="7329" y="15436"/>
                  </a:lnTo>
                  <a:lnTo>
                    <a:pt x="7729" y="15456"/>
                  </a:lnTo>
                  <a:lnTo>
                    <a:pt x="8128" y="15436"/>
                  </a:lnTo>
                  <a:lnTo>
                    <a:pt x="8528" y="15416"/>
                  </a:lnTo>
                  <a:lnTo>
                    <a:pt x="8907" y="15356"/>
                  </a:lnTo>
                  <a:lnTo>
                    <a:pt x="9286" y="15296"/>
                  </a:lnTo>
                  <a:lnTo>
                    <a:pt x="9666" y="15197"/>
                  </a:lnTo>
                  <a:lnTo>
                    <a:pt x="10025" y="15097"/>
                  </a:lnTo>
                  <a:lnTo>
                    <a:pt x="10385" y="14977"/>
                  </a:lnTo>
                  <a:lnTo>
                    <a:pt x="10724" y="14837"/>
                  </a:lnTo>
                  <a:lnTo>
                    <a:pt x="11083" y="14677"/>
                  </a:lnTo>
                  <a:lnTo>
                    <a:pt x="11403" y="14518"/>
                  </a:lnTo>
                  <a:lnTo>
                    <a:pt x="11722" y="14338"/>
                  </a:lnTo>
                  <a:lnTo>
                    <a:pt x="12042" y="14118"/>
                  </a:lnTo>
                  <a:lnTo>
                    <a:pt x="12341" y="13919"/>
                  </a:lnTo>
                  <a:lnTo>
                    <a:pt x="12641" y="13679"/>
                  </a:lnTo>
                  <a:lnTo>
                    <a:pt x="12921" y="13439"/>
                  </a:lnTo>
                  <a:lnTo>
                    <a:pt x="13180" y="13180"/>
                  </a:lnTo>
                  <a:lnTo>
                    <a:pt x="13440" y="12920"/>
                  </a:lnTo>
                  <a:lnTo>
                    <a:pt x="13679" y="12641"/>
                  </a:lnTo>
                  <a:lnTo>
                    <a:pt x="13919" y="12341"/>
                  </a:lnTo>
                  <a:lnTo>
                    <a:pt x="14139" y="12042"/>
                  </a:lnTo>
                  <a:lnTo>
                    <a:pt x="14338" y="11722"/>
                  </a:lnTo>
                  <a:lnTo>
                    <a:pt x="14518" y="11403"/>
                  </a:lnTo>
                  <a:lnTo>
                    <a:pt x="14678" y="11083"/>
                  </a:lnTo>
                  <a:lnTo>
                    <a:pt x="14838" y="10724"/>
                  </a:lnTo>
                  <a:lnTo>
                    <a:pt x="14977" y="10384"/>
                  </a:lnTo>
                  <a:lnTo>
                    <a:pt x="15097" y="10025"/>
                  </a:lnTo>
                  <a:lnTo>
                    <a:pt x="15197" y="9665"/>
                  </a:lnTo>
                  <a:lnTo>
                    <a:pt x="15297" y="9286"/>
                  </a:lnTo>
                  <a:lnTo>
                    <a:pt x="15357" y="8907"/>
                  </a:lnTo>
                  <a:lnTo>
                    <a:pt x="15417" y="8527"/>
                  </a:lnTo>
                  <a:lnTo>
                    <a:pt x="15437" y="8128"/>
                  </a:lnTo>
                  <a:lnTo>
                    <a:pt x="15457" y="7728"/>
                  </a:lnTo>
                  <a:lnTo>
                    <a:pt x="15437" y="7329"/>
                  </a:lnTo>
                  <a:lnTo>
                    <a:pt x="15417" y="6930"/>
                  </a:lnTo>
                  <a:lnTo>
                    <a:pt x="15357" y="6550"/>
                  </a:lnTo>
                  <a:lnTo>
                    <a:pt x="15297" y="6171"/>
                  </a:lnTo>
                  <a:lnTo>
                    <a:pt x="15197" y="5791"/>
                  </a:lnTo>
                  <a:lnTo>
                    <a:pt x="15097" y="5432"/>
                  </a:lnTo>
                  <a:lnTo>
                    <a:pt x="14977" y="5073"/>
                  </a:lnTo>
                  <a:lnTo>
                    <a:pt x="14838" y="4733"/>
                  </a:lnTo>
                  <a:lnTo>
                    <a:pt x="14678" y="4374"/>
                  </a:lnTo>
                  <a:lnTo>
                    <a:pt x="14518" y="4054"/>
                  </a:lnTo>
                  <a:lnTo>
                    <a:pt x="14338" y="3735"/>
                  </a:lnTo>
                  <a:lnTo>
                    <a:pt x="14139" y="3415"/>
                  </a:lnTo>
                  <a:lnTo>
                    <a:pt x="13919" y="3116"/>
                  </a:lnTo>
                  <a:lnTo>
                    <a:pt x="13679" y="2816"/>
                  </a:lnTo>
                  <a:lnTo>
                    <a:pt x="13440" y="2537"/>
                  </a:lnTo>
                  <a:lnTo>
                    <a:pt x="13180" y="2277"/>
                  </a:lnTo>
                  <a:lnTo>
                    <a:pt x="12921" y="2017"/>
                  </a:lnTo>
                  <a:lnTo>
                    <a:pt x="12641" y="1778"/>
                  </a:lnTo>
                  <a:lnTo>
                    <a:pt x="12341" y="1538"/>
                  </a:lnTo>
                  <a:lnTo>
                    <a:pt x="12042" y="1318"/>
                  </a:lnTo>
                  <a:lnTo>
                    <a:pt x="11722" y="1119"/>
                  </a:lnTo>
                  <a:lnTo>
                    <a:pt x="11403" y="939"/>
                  </a:lnTo>
                  <a:lnTo>
                    <a:pt x="11083" y="779"/>
                  </a:lnTo>
                  <a:lnTo>
                    <a:pt x="10724" y="620"/>
                  </a:lnTo>
                  <a:lnTo>
                    <a:pt x="10385" y="480"/>
                  </a:lnTo>
                  <a:lnTo>
                    <a:pt x="10025" y="360"/>
                  </a:lnTo>
                  <a:lnTo>
                    <a:pt x="9666" y="260"/>
                  </a:lnTo>
                  <a:lnTo>
                    <a:pt x="9286" y="160"/>
                  </a:lnTo>
                  <a:lnTo>
                    <a:pt x="8907" y="100"/>
                  </a:lnTo>
                  <a:lnTo>
                    <a:pt x="8528" y="40"/>
                  </a:lnTo>
                  <a:lnTo>
                    <a:pt x="8128" y="21"/>
                  </a:lnTo>
                  <a:lnTo>
                    <a:pt x="77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47"/>
            <p:cNvSpPr/>
            <p:nvPr/>
          </p:nvSpPr>
          <p:spPr>
            <a:xfrm>
              <a:off x="4296500" y="3589925"/>
              <a:ext cx="424850" cy="424850"/>
            </a:xfrm>
            <a:custGeom>
              <a:avLst/>
              <a:gdLst/>
              <a:ahLst/>
              <a:cxnLst/>
              <a:rect l="l" t="t" r="r" b="b"/>
              <a:pathLst>
                <a:path w="16994" h="16994" extrusionOk="0">
                  <a:moveTo>
                    <a:pt x="8487" y="1558"/>
                  </a:moveTo>
                  <a:lnTo>
                    <a:pt x="8846" y="1578"/>
                  </a:lnTo>
                  <a:lnTo>
                    <a:pt x="9186" y="1598"/>
                  </a:lnTo>
                  <a:lnTo>
                    <a:pt x="9545" y="1638"/>
                  </a:lnTo>
                  <a:lnTo>
                    <a:pt x="9885" y="1698"/>
                  </a:lnTo>
                  <a:lnTo>
                    <a:pt x="10224" y="1778"/>
                  </a:lnTo>
                  <a:lnTo>
                    <a:pt x="10544" y="1878"/>
                  </a:lnTo>
                  <a:lnTo>
                    <a:pt x="10863" y="1998"/>
                  </a:lnTo>
                  <a:lnTo>
                    <a:pt x="11183" y="2117"/>
                  </a:lnTo>
                  <a:lnTo>
                    <a:pt x="11502" y="2257"/>
                  </a:lnTo>
                  <a:lnTo>
                    <a:pt x="11802" y="2397"/>
                  </a:lnTo>
                  <a:lnTo>
                    <a:pt x="12081" y="2577"/>
                  </a:lnTo>
                  <a:lnTo>
                    <a:pt x="12361" y="2756"/>
                  </a:lnTo>
                  <a:lnTo>
                    <a:pt x="12640" y="2956"/>
                  </a:lnTo>
                  <a:lnTo>
                    <a:pt x="12900" y="3156"/>
                  </a:lnTo>
                  <a:lnTo>
                    <a:pt x="13159" y="3375"/>
                  </a:lnTo>
                  <a:lnTo>
                    <a:pt x="13399" y="3595"/>
                  </a:lnTo>
                  <a:lnTo>
                    <a:pt x="13619" y="3835"/>
                  </a:lnTo>
                  <a:lnTo>
                    <a:pt x="13838" y="4094"/>
                  </a:lnTo>
                  <a:lnTo>
                    <a:pt x="14038" y="4354"/>
                  </a:lnTo>
                  <a:lnTo>
                    <a:pt x="14238" y="4633"/>
                  </a:lnTo>
                  <a:lnTo>
                    <a:pt x="14417" y="4913"/>
                  </a:lnTo>
                  <a:lnTo>
                    <a:pt x="14597" y="5193"/>
                  </a:lnTo>
                  <a:lnTo>
                    <a:pt x="14737" y="5492"/>
                  </a:lnTo>
                  <a:lnTo>
                    <a:pt x="14877" y="5812"/>
                  </a:lnTo>
                  <a:lnTo>
                    <a:pt x="14996" y="6131"/>
                  </a:lnTo>
                  <a:lnTo>
                    <a:pt x="15116" y="6451"/>
                  </a:lnTo>
                  <a:lnTo>
                    <a:pt x="15216" y="6770"/>
                  </a:lnTo>
                  <a:lnTo>
                    <a:pt x="15276" y="7110"/>
                  </a:lnTo>
                  <a:lnTo>
                    <a:pt x="15356" y="7449"/>
                  </a:lnTo>
                  <a:lnTo>
                    <a:pt x="15396" y="7789"/>
                  </a:lnTo>
                  <a:lnTo>
                    <a:pt x="15416" y="8148"/>
                  </a:lnTo>
                  <a:lnTo>
                    <a:pt x="15436" y="8507"/>
                  </a:lnTo>
                  <a:lnTo>
                    <a:pt x="15416" y="8867"/>
                  </a:lnTo>
                  <a:lnTo>
                    <a:pt x="15396" y="9206"/>
                  </a:lnTo>
                  <a:lnTo>
                    <a:pt x="15356" y="9566"/>
                  </a:lnTo>
                  <a:lnTo>
                    <a:pt x="15276" y="9905"/>
                  </a:lnTo>
                  <a:lnTo>
                    <a:pt x="15216" y="10245"/>
                  </a:lnTo>
                  <a:lnTo>
                    <a:pt x="15116" y="10564"/>
                  </a:lnTo>
                  <a:lnTo>
                    <a:pt x="14996" y="10884"/>
                  </a:lnTo>
                  <a:lnTo>
                    <a:pt x="14877" y="11203"/>
                  </a:lnTo>
                  <a:lnTo>
                    <a:pt x="14737" y="11523"/>
                  </a:lnTo>
                  <a:lnTo>
                    <a:pt x="14597" y="11822"/>
                  </a:lnTo>
                  <a:lnTo>
                    <a:pt x="14417" y="12102"/>
                  </a:lnTo>
                  <a:lnTo>
                    <a:pt x="14238" y="12381"/>
                  </a:lnTo>
                  <a:lnTo>
                    <a:pt x="14038" y="12661"/>
                  </a:lnTo>
                  <a:lnTo>
                    <a:pt x="13838" y="12920"/>
                  </a:lnTo>
                  <a:lnTo>
                    <a:pt x="13619" y="13180"/>
                  </a:lnTo>
                  <a:lnTo>
                    <a:pt x="13399" y="13420"/>
                  </a:lnTo>
                  <a:lnTo>
                    <a:pt x="13159" y="13639"/>
                  </a:lnTo>
                  <a:lnTo>
                    <a:pt x="12900" y="13859"/>
                  </a:lnTo>
                  <a:lnTo>
                    <a:pt x="12640" y="14059"/>
                  </a:lnTo>
                  <a:lnTo>
                    <a:pt x="12361" y="14258"/>
                  </a:lnTo>
                  <a:lnTo>
                    <a:pt x="12081" y="14438"/>
                  </a:lnTo>
                  <a:lnTo>
                    <a:pt x="11802" y="14618"/>
                  </a:lnTo>
                  <a:lnTo>
                    <a:pt x="11502" y="14758"/>
                  </a:lnTo>
                  <a:lnTo>
                    <a:pt x="11183" y="14897"/>
                  </a:lnTo>
                  <a:lnTo>
                    <a:pt x="10863" y="15017"/>
                  </a:lnTo>
                  <a:lnTo>
                    <a:pt x="10544" y="15137"/>
                  </a:lnTo>
                  <a:lnTo>
                    <a:pt x="10224" y="15237"/>
                  </a:lnTo>
                  <a:lnTo>
                    <a:pt x="9885" y="15297"/>
                  </a:lnTo>
                  <a:lnTo>
                    <a:pt x="9545" y="15377"/>
                  </a:lnTo>
                  <a:lnTo>
                    <a:pt x="9186" y="15416"/>
                  </a:lnTo>
                  <a:lnTo>
                    <a:pt x="8846" y="15436"/>
                  </a:lnTo>
                  <a:lnTo>
                    <a:pt x="8487" y="15456"/>
                  </a:lnTo>
                  <a:lnTo>
                    <a:pt x="8127" y="15436"/>
                  </a:lnTo>
                  <a:lnTo>
                    <a:pt x="7788" y="15416"/>
                  </a:lnTo>
                  <a:lnTo>
                    <a:pt x="7428" y="15377"/>
                  </a:lnTo>
                  <a:lnTo>
                    <a:pt x="7089" y="15297"/>
                  </a:lnTo>
                  <a:lnTo>
                    <a:pt x="6750" y="15237"/>
                  </a:lnTo>
                  <a:lnTo>
                    <a:pt x="6430" y="15137"/>
                  </a:lnTo>
                  <a:lnTo>
                    <a:pt x="6111" y="15017"/>
                  </a:lnTo>
                  <a:lnTo>
                    <a:pt x="5791" y="14897"/>
                  </a:lnTo>
                  <a:lnTo>
                    <a:pt x="5472" y="14758"/>
                  </a:lnTo>
                  <a:lnTo>
                    <a:pt x="5172" y="14618"/>
                  </a:lnTo>
                  <a:lnTo>
                    <a:pt x="4892" y="14438"/>
                  </a:lnTo>
                  <a:lnTo>
                    <a:pt x="4613" y="14258"/>
                  </a:lnTo>
                  <a:lnTo>
                    <a:pt x="4333" y="14059"/>
                  </a:lnTo>
                  <a:lnTo>
                    <a:pt x="4074" y="13859"/>
                  </a:lnTo>
                  <a:lnTo>
                    <a:pt x="3814" y="13639"/>
                  </a:lnTo>
                  <a:lnTo>
                    <a:pt x="3575" y="13420"/>
                  </a:lnTo>
                  <a:lnTo>
                    <a:pt x="3355" y="13180"/>
                  </a:lnTo>
                  <a:lnTo>
                    <a:pt x="3135" y="12920"/>
                  </a:lnTo>
                  <a:lnTo>
                    <a:pt x="2936" y="12661"/>
                  </a:lnTo>
                  <a:lnTo>
                    <a:pt x="2736" y="12381"/>
                  </a:lnTo>
                  <a:lnTo>
                    <a:pt x="2556" y="12102"/>
                  </a:lnTo>
                  <a:lnTo>
                    <a:pt x="2376" y="11822"/>
                  </a:lnTo>
                  <a:lnTo>
                    <a:pt x="2237" y="11523"/>
                  </a:lnTo>
                  <a:lnTo>
                    <a:pt x="2097" y="11203"/>
                  </a:lnTo>
                  <a:lnTo>
                    <a:pt x="1977" y="10884"/>
                  </a:lnTo>
                  <a:lnTo>
                    <a:pt x="1857" y="10564"/>
                  </a:lnTo>
                  <a:lnTo>
                    <a:pt x="1757" y="10245"/>
                  </a:lnTo>
                  <a:lnTo>
                    <a:pt x="1698" y="9905"/>
                  </a:lnTo>
                  <a:lnTo>
                    <a:pt x="1618" y="9566"/>
                  </a:lnTo>
                  <a:lnTo>
                    <a:pt x="1578" y="9206"/>
                  </a:lnTo>
                  <a:lnTo>
                    <a:pt x="1558" y="8867"/>
                  </a:lnTo>
                  <a:lnTo>
                    <a:pt x="1538" y="8507"/>
                  </a:lnTo>
                  <a:lnTo>
                    <a:pt x="1558" y="8148"/>
                  </a:lnTo>
                  <a:lnTo>
                    <a:pt x="1578" y="7789"/>
                  </a:lnTo>
                  <a:lnTo>
                    <a:pt x="1618" y="7449"/>
                  </a:lnTo>
                  <a:lnTo>
                    <a:pt x="1698" y="7110"/>
                  </a:lnTo>
                  <a:lnTo>
                    <a:pt x="1757" y="6770"/>
                  </a:lnTo>
                  <a:lnTo>
                    <a:pt x="1857" y="6451"/>
                  </a:lnTo>
                  <a:lnTo>
                    <a:pt x="1977" y="6131"/>
                  </a:lnTo>
                  <a:lnTo>
                    <a:pt x="2097" y="5812"/>
                  </a:lnTo>
                  <a:lnTo>
                    <a:pt x="2237" y="5492"/>
                  </a:lnTo>
                  <a:lnTo>
                    <a:pt x="2376" y="5193"/>
                  </a:lnTo>
                  <a:lnTo>
                    <a:pt x="2556" y="4913"/>
                  </a:lnTo>
                  <a:lnTo>
                    <a:pt x="2736" y="4633"/>
                  </a:lnTo>
                  <a:lnTo>
                    <a:pt x="2936" y="4354"/>
                  </a:lnTo>
                  <a:lnTo>
                    <a:pt x="3135" y="4094"/>
                  </a:lnTo>
                  <a:lnTo>
                    <a:pt x="3355" y="3835"/>
                  </a:lnTo>
                  <a:lnTo>
                    <a:pt x="3575" y="3595"/>
                  </a:lnTo>
                  <a:lnTo>
                    <a:pt x="3814" y="3375"/>
                  </a:lnTo>
                  <a:lnTo>
                    <a:pt x="4074" y="3156"/>
                  </a:lnTo>
                  <a:lnTo>
                    <a:pt x="4333" y="2956"/>
                  </a:lnTo>
                  <a:lnTo>
                    <a:pt x="4613" y="2756"/>
                  </a:lnTo>
                  <a:lnTo>
                    <a:pt x="4892" y="2577"/>
                  </a:lnTo>
                  <a:lnTo>
                    <a:pt x="5172" y="2397"/>
                  </a:lnTo>
                  <a:lnTo>
                    <a:pt x="5472" y="2257"/>
                  </a:lnTo>
                  <a:lnTo>
                    <a:pt x="5791" y="2117"/>
                  </a:lnTo>
                  <a:lnTo>
                    <a:pt x="6111" y="1998"/>
                  </a:lnTo>
                  <a:lnTo>
                    <a:pt x="6430" y="1878"/>
                  </a:lnTo>
                  <a:lnTo>
                    <a:pt x="6750" y="1778"/>
                  </a:lnTo>
                  <a:lnTo>
                    <a:pt x="7089" y="1698"/>
                  </a:lnTo>
                  <a:lnTo>
                    <a:pt x="7428" y="1638"/>
                  </a:lnTo>
                  <a:lnTo>
                    <a:pt x="7788" y="1598"/>
                  </a:lnTo>
                  <a:lnTo>
                    <a:pt x="8127" y="1578"/>
                  </a:lnTo>
                  <a:lnTo>
                    <a:pt x="8487" y="1558"/>
                  </a:lnTo>
                  <a:close/>
                  <a:moveTo>
                    <a:pt x="8487" y="1"/>
                  </a:moveTo>
                  <a:lnTo>
                    <a:pt x="8047" y="21"/>
                  </a:lnTo>
                  <a:lnTo>
                    <a:pt x="7628" y="61"/>
                  </a:lnTo>
                  <a:lnTo>
                    <a:pt x="7189" y="101"/>
                  </a:lnTo>
                  <a:lnTo>
                    <a:pt x="6769" y="180"/>
                  </a:lnTo>
                  <a:lnTo>
                    <a:pt x="6370" y="280"/>
                  </a:lnTo>
                  <a:lnTo>
                    <a:pt x="5971" y="400"/>
                  </a:lnTo>
                  <a:lnTo>
                    <a:pt x="5571" y="520"/>
                  </a:lnTo>
                  <a:lnTo>
                    <a:pt x="5192" y="680"/>
                  </a:lnTo>
                  <a:lnTo>
                    <a:pt x="4813" y="859"/>
                  </a:lnTo>
                  <a:lnTo>
                    <a:pt x="4433" y="1039"/>
                  </a:lnTo>
                  <a:lnTo>
                    <a:pt x="4094" y="1239"/>
                  </a:lnTo>
                  <a:lnTo>
                    <a:pt x="3734" y="1458"/>
                  </a:lnTo>
                  <a:lnTo>
                    <a:pt x="3415" y="1698"/>
                  </a:lnTo>
                  <a:lnTo>
                    <a:pt x="3095" y="1958"/>
                  </a:lnTo>
                  <a:lnTo>
                    <a:pt x="2776" y="2217"/>
                  </a:lnTo>
                  <a:lnTo>
                    <a:pt x="2476" y="2497"/>
                  </a:lnTo>
                  <a:lnTo>
                    <a:pt x="2197" y="2796"/>
                  </a:lnTo>
                  <a:lnTo>
                    <a:pt x="1937" y="3096"/>
                  </a:lnTo>
                  <a:lnTo>
                    <a:pt x="1678" y="3435"/>
                  </a:lnTo>
                  <a:lnTo>
                    <a:pt x="1438" y="3755"/>
                  </a:lnTo>
                  <a:lnTo>
                    <a:pt x="1218" y="4114"/>
                  </a:lnTo>
                  <a:lnTo>
                    <a:pt x="1019" y="4454"/>
                  </a:lnTo>
                  <a:lnTo>
                    <a:pt x="839" y="4833"/>
                  </a:lnTo>
                  <a:lnTo>
                    <a:pt x="659" y="5213"/>
                  </a:lnTo>
                  <a:lnTo>
                    <a:pt x="499" y="5592"/>
                  </a:lnTo>
                  <a:lnTo>
                    <a:pt x="380" y="5991"/>
                  </a:lnTo>
                  <a:lnTo>
                    <a:pt x="260" y="6391"/>
                  </a:lnTo>
                  <a:lnTo>
                    <a:pt x="160" y="6790"/>
                  </a:lnTo>
                  <a:lnTo>
                    <a:pt x="80" y="7209"/>
                  </a:lnTo>
                  <a:lnTo>
                    <a:pt x="40" y="7649"/>
                  </a:lnTo>
                  <a:lnTo>
                    <a:pt x="0" y="8068"/>
                  </a:lnTo>
                  <a:lnTo>
                    <a:pt x="0" y="8507"/>
                  </a:lnTo>
                  <a:lnTo>
                    <a:pt x="0" y="8947"/>
                  </a:lnTo>
                  <a:lnTo>
                    <a:pt x="40" y="9366"/>
                  </a:lnTo>
                  <a:lnTo>
                    <a:pt x="80" y="9805"/>
                  </a:lnTo>
                  <a:lnTo>
                    <a:pt x="160" y="10225"/>
                  </a:lnTo>
                  <a:lnTo>
                    <a:pt x="260" y="10624"/>
                  </a:lnTo>
                  <a:lnTo>
                    <a:pt x="380" y="11023"/>
                  </a:lnTo>
                  <a:lnTo>
                    <a:pt x="499" y="11423"/>
                  </a:lnTo>
                  <a:lnTo>
                    <a:pt x="659" y="11802"/>
                  </a:lnTo>
                  <a:lnTo>
                    <a:pt x="839" y="12182"/>
                  </a:lnTo>
                  <a:lnTo>
                    <a:pt x="1019" y="12561"/>
                  </a:lnTo>
                  <a:lnTo>
                    <a:pt x="1218" y="12900"/>
                  </a:lnTo>
                  <a:lnTo>
                    <a:pt x="1438" y="13260"/>
                  </a:lnTo>
                  <a:lnTo>
                    <a:pt x="1678" y="13579"/>
                  </a:lnTo>
                  <a:lnTo>
                    <a:pt x="1937" y="13899"/>
                  </a:lnTo>
                  <a:lnTo>
                    <a:pt x="2197" y="14218"/>
                  </a:lnTo>
                  <a:lnTo>
                    <a:pt x="2476" y="14518"/>
                  </a:lnTo>
                  <a:lnTo>
                    <a:pt x="2776" y="14797"/>
                  </a:lnTo>
                  <a:lnTo>
                    <a:pt x="3095" y="15057"/>
                  </a:lnTo>
                  <a:lnTo>
                    <a:pt x="3415" y="15317"/>
                  </a:lnTo>
                  <a:lnTo>
                    <a:pt x="3734" y="15556"/>
                  </a:lnTo>
                  <a:lnTo>
                    <a:pt x="4094" y="15776"/>
                  </a:lnTo>
                  <a:lnTo>
                    <a:pt x="4433" y="15976"/>
                  </a:lnTo>
                  <a:lnTo>
                    <a:pt x="4813" y="16155"/>
                  </a:lnTo>
                  <a:lnTo>
                    <a:pt x="5192" y="16335"/>
                  </a:lnTo>
                  <a:lnTo>
                    <a:pt x="5571" y="16495"/>
                  </a:lnTo>
                  <a:lnTo>
                    <a:pt x="5971" y="16615"/>
                  </a:lnTo>
                  <a:lnTo>
                    <a:pt x="6370" y="16734"/>
                  </a:lnTo>
                  <a:lnTo>
                    <a:pt x="6769" y="16834"/>
                  </a:lnTo>
                  <a:lnTo>
                    <a:pt x="7189" y="16914"/>
                  </a:lnTo>
                  <a:lnTo>
                    <a:pt x="7628" y="16954"/>
                  </a:lnTo>
                  <a:lnTo>
                    <a:pt x="8047" y="16994"/>
                  </a:lnTo>
                  <a:lnTo>
                    <a:pt x="8926" y="16994"/>
                  </a:lnTo>
                  <a:lnTo>
                    <a:pt x="9345" y="16954"/>
                  </a:lnTo>
                  <a:lnTo>
                    <a:pt x="9785" y="16914"/>
                  </a:lnTo>
                  <a:lnTo>
                    <a:pt x="10204" y="16834"/>
                  </a:lnTo>
                  <a:lnTo>
                    <a:pt x="10603" y="16734"/>
                  </a:lnTo>
                  <a:lnTo>
                    <a:pt x="11003" y="16615"/>
                  </a:lnTo>
                  <a:lnTo>
                    <a:pt x="11402" y="16495"/>
                  </a:lnTo>
                  <a:lnTo>
                    <a:pt x="11782" y="16335"/>
                  </a:lnTo>
                  <a:lnTo>
                    <a:pt x="12161" y="16155"/>
                  </a:lnTo>
                  <a:lnTo>
                    <a:pt x="12540" y="15976"/>
                  </a:lnTo>
                  <a:lnTo>
                    <a:pt x="12880" y="15776"/>
                  </a:lnTo>
                  <a:lnTo>
                    <a:pt x="13239" y="15556"/>
                  </a:lnTo>
                  <a:lnTo>
                    <a:pt x="13559" y="15317"/>
                  </a:lnTo>
                  <a:lnTo>
                    <a:pt x="13898" y="15057"/>
                  </a:lnTo>
                  <a:lnTo>
                    <a:pt x="14198" y="14797"/>
                  </a:lnTo>
                  <a:lnTo>
                    <a:pt x="14497" y="14518"/>
                  </a:lnTo>
                  <a:lnTo>
                    <a:pt x="14777" y="14218"/>
                  </a:lnTo>
                  <a:lnTo>
                    <a:pt x="15036" y="13899"/>
                  </a:lnTo>
                  <a:lnTo>
                    <a:pt x="15296" y="13579"/>
                  </a:lnTo>
                  <a:lnTo>
                    <a:pt x="15536" y="13260"/>
                  </a:lnTo>
                  <a:lnTo>
                    <a:pt x="15755" y="12900"/>
                  </a:lnTo>
                  <a:lnTo>
                    <a:pt x="15955" y="12561"/>
                  </a:lnTo>
                  <a:lnTo>
                    <a:pt x="16135" y="12182"/>
                  </a:lnTo>
                  <a:lnTo>
                    <a:pt x="16314" y="11802"/>
                  </a:lnTo>
                  <a:lnTo>
                    <a:pt x="16474" y="11423"/>
                  </a:lnTo>
                  <a:lnTo>
                    <a:pt x="16594" y="11023"/>
                  </a:lnTo>
                  <a:lnTo>
                    <a:pt x="16714" y="10624"/>
                  </a:lnTo>
                  <a:lnTo>
                    <a:pt x="16814" y="10225"/>
                  </a:lnTo>
                  <a:lnTo>
                    <a:pt x="16893" y="9805"/>
                  </a:lnTo>
                  <a:lnTo>
                    <a:pt x="16933" y="9366"/>
                  </a:lnTo>
                  <a:lnTo>
                    <a:pt x="16973" y="8947"/>
                  </a:lnTo>
                  <a:lnTo>
                    <a:pt x="16993" y="8507"/>
                  </a:lnTo>
                  <a:lnTo>
                    <a:pt x="16973" y="8068"/>
                  </a:lnTo>
                  <a:lnTo>
                    <a:pt x="16933" y="7649"/>
                  </a:lnTo>
                  <a:lnTo>
                    <a:pt x="16893" y="7209"/>
                  </a:lnTo>
                  <a:lnTo>
                    <a:pt x="16814" y="6790"/>
                  </a:lnTo>
                  <a:lnTo>
                    <a:pt x="16714" y="6391"/>
                  </a:lnTo>
                  <a:lnTo>
                    <a:pt x="16594" y="5991"/>
                  </a:lnTo>
                  <a:lnTo>
                    <a:pt x="16474" y="5592"/>
                  </a:lnTo>
                  <a:lnTo>
                    <a:pt x="16314" y="5213"/>
                  </a:lnTo>
                  <a:lnTo>
                    <a:pt x="16135" y="4833"/>
                  </a:lnTo>
                  <a:lnTo>
                    <a:pt x="15955" y="4454"/>
                  </a:lnTo>
                  <a:lnTo>
                    <a:pt x="15755" y="4114"/>
                  </a:lnTo>
                  <a:lnTo>
                    <a:pt x="15536" y="3755"/>
                  </a:lnTo>
                  <a:lnTo>
                    <a:pt x="15296" y="3435"/>
                  </a:lnTo>
                  <a:lnTo>
                    <a:pt x="15036" y="3096"/>
                  </a:lnTo>
                  <a:lnTo>
                    <a:pt x="14777" y="2796"/>
                  </a:lnTo>
                  <a:lnTo>
                    <a:pt x="14497" y="2497"/>
                  </a:lnTo>
                  <a:lnTo>
                    <a:pt x="14198" y="2217"/>
                  </a:lnTo>
                  <a:lnTo>
                    <a:pt x="13898" y="1958"/>
                  </a:lnTo>
                  <a:lnTo>
                    <a:pt x="13559" y="1698"/>
                  </a:lnTo>
                  <a:lnTo>
                    <a:pt x="13239" y="1458"/>
                  </a:lnTo>
                  <a:lnTo>
                    <a:pt x="12880" y="1239"/>
                  </a:lnTo>
                  <a:lnTo>
                    <a:pt x="12540" y="1039"/>
                  </a:lnTo>
                  <a:lnTo>
                    <a:pt x="12161" y="859"/>
                  </a:lnTo>
                  <a:lnTo>
                    <a:pt x="11782" y="680"/>
                  </a:lnTo>
                  <a:lnTo>
                    <a:pt x="11402" y="520"/>
                  </a:lnTo>
                  <a:lnTo>
                    <a:pt x="11003" y="400"/>
                  </a:lnTo>
                  <a:lnTo>
                    <a:pt x="10603" y="280"/>
                  </a:lnTo>
                  <a:lnTo>
                    <a:pt x="10204" y="180"/>
                  </a:lnTo>
                  <a:lnTo>
                    <a:pt x="9785" y="101"/>
                  </a:lnTo>
                  <a:lnTo>
                    <a:pt x="9345" y="61"/>
                  </a:lnTo>
                  <a:lnTo>
                    <a:pt x="8926" y="21"/>
                  </a:lnTo>
                  <a:lnTo>
                    <a:pt x="8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47"/>
            <p:cNvSpPr/>
            <p:nvPr/>
          </p:nvSpPr>
          <p:spPr>
            <a:xfrm>
              <a:off x="4460225" y="3754175"/>
              <a:ext cx="96875" cy="96875"/>
            </a:xfrm>
            <a:custGeom>
              <a:avLst/>
              <a:gdLst/>
              <a:ahLst/>
              <a:cxnLst/>
              <a:rect l="l" t="t" r="r" b="b"/>
              <a:pathLst>
                <a:path w="3875" h="3875" extrusionOk="0">
                  <a:moveTo>
                    <a:pt x="1938" y="0"/>
                  </a:moveTo>
                  <a:lnTo>
                    <a:pt x="1738" y="20"/>
                  </a:lnTo>
                  <a:lnTo>
                    <a:pt x="1538" y="40"/>
                  </a:lnTo>
                  <a:lnTo>
                    <a:pt x="1359" y="80"/>
                  </a:lnTo>
                  <a:lnTo>
                    <a:pt x="1179" y="160"/>
                  </a:lnTo>
                  <a:lnTo>
                    <a:pt x="1019" y="240"/>
                  </a:lnTo>
                  <a:lnTo>
                    <a:pt x="859" y="340"/>
                  </a:lnTo>
                  <a:lnTo>
                    <a:pt x="700" y="440"/>
                  </a:lnTo>
                  <a:lnTo>
                    <a:pt x="580" y="580"/>
                  </a:lnTo>
                  <a:lnTo>
                    <a:pt x="440" y="699"/>
                  </a:lnTo>
                  <a:lnTo>
                    <a:pt x="340" y="859"/>
                  </a:lnTo>
                  <a:lnTo>
                    <a:pt x="240" y="1019"/>
                  </a:lnTo>
                  <a:lnTo>
                    <a:pt x="161" y="1179"/>
                  </a:lnTo>
                  <a:lnTo>
                    <a:pt x="101" y="1358"/>
                  </a:lnTo>
                  <a:lnTo>
                    <a:pt x="41" y="1538"/>
                  </a:lnTo>
                  <a:lnTo>
                    <a:pt x="21" y="1738"/>
                  </a:lnTo>
                  <a:lnTo>
                    <a:pt x="1" y="1937"/>
                  </a:lnTo>
                  <a:lnTo>
                    <a:pt x="21" y="2137"/>
                  </a:lnTo>
                  <a:lnTo>
                    <a:pt x="41" y="2337"/>
                  </a:lnTo>
                  <a:lnTo>
                    <a:pt x="101" y="2516"/>
                  </a:lnTo>
                  <a:lnTo>
                    <a:pt x="161" y="2696"/>
                  </a:lnTo>
                  <a:lnTo>
                    <a:pt x="240" y="2856"/>
                  </a:lnTo>
                  <a:lnTo>
                    <a:pt x="340" y="3016"/>
                  </a:lnTo>
                  <a:lnTo>
                    <a:pt x="440" y="3175"/>
                  </a:lnTo>
                  <a:lnTo>
                    <a:pt x="580" y="3295"/>
                  </a:lnTo>
                  <a:lnTo>
                    <a:pt x="700" y="3435"/>
                  </a:lnTo>
                  <a:lnTo>
                    <a:pt x="859" y="3535"/>
                  </a:lnTo>
                  <a:lnTo>
                    <a:pt x="1019" y="3635"/>
                  </a:lnTo>
                  <a:lnTo>
                    <a:pt x="1179" y="3715"/>
                  </a:lnTo>
                  <a:lnTo>
                    <a:pt x="1359" y="3774"/>
                  </a:lnTo>
                  <a:lnTo>
                    <a:pt x="1538" y="3834"/>
                  </a:lnTo>
                  <a:lnTo>
                    <a:pt x="1738" y="3854"/>
                  </a:lnTo>
                  <a:lnTo>
                    <a:pt x="1938" y="3874"/>
                  </a:lnTo>
                  <a:lnTo>
                    <a:pt x="2137" y="3854"/>
                  </a:lnTo>
                  <a:lnTo>
                    <a:pt x="2337" y="3834"/>
                  </a:lnTo>
                  <a:lnTo>
                    <a:pt x="2517" y="3774"/>
                  </a:lnTo>
                  <a:lnTo>
                    <a:pt x="2697" y="3715"/>
                  </a:lnTo>
                  <a:lnTo>
                    <a:pt x="2856" y="3635"/>
                  </a:lnTo>
                  <a:lnTo>
                    <a:pt x="3016" y="3535"/>
                  </a:lnTo>
                  <a:lnTo>
                    <a:pt x="3176" y="3435"/>
                  </a:lnTo>
                  <a:lnTo>
                    <a:pt x="3296" y="3295"/>
                  </a:lnTo>
                  <a:lnTo>
                    <a:pt x="3435" y="3175"/>
                  </a:lnTo>
                  <a:lnTo>
                    <a:pt x="3535" y="3016"/>
                  </a:lnTo>
                  <a:lnTo>
                    <a:pt x="3635" y="2856"/>
                  </a:lnTo>
                  <a:lnTo>
                    <a:pt x="3715" y="2696"/>
                  </a:lnTo>
                  <a:lnTo>
                    <a:pt x="3795" y="2516"/>
                  </a:lnTo>
                  <a:lnTo>
                    <a:pt x="3835" y="2337"/>
                  </a:lnTo>
                  <a:lnTo>
                    <a:pt x="3855" y="2137"/>
                  </a:lnTo>
                  <a:lnTo>
                    <a:pt x="3875" y="1937"/>
                  </a:lnTo>
                  <a:lnTo>
                    <a:pt x="3855" y="1738"/>
                  </a:lnTo>
                  <a:lnTo>
                    <a:pt x="3835" y="1538"/>
                  </a:lnTo>
                  <a:lnTo>
                    <a:pt x="3795" y="1358"/>
                  </a:lnTo>
                  <a:lnTo>
                    <a:pt x="3715" y="1179"/>
                  </a:lnTo>
                  <a:lnTo>
                    <a:pt x="3635" y="1019"/>
                  </a:lnTo>
                  <a:lnTo>
                    <a:pt x="3535" y="859"/>
                  </a:lnTo>
                  <a:lnTo>
                    <a:pt x="3435" y="699"/>
                  </a:lnTo>
                  <a:lnTo>
                    <a:pt x="3296" y="580"/>
                  </a:lnTo>
                  <a:lnTo>
                    <a:pt x="3176" y="440"/>
                  </a:lnTo>
                  <a:lnTo>
                    <a:pt x="3016" y="340"/>
                  </a:lnTo>
                  <a:lnTo>
                    <a:pt x="2856" y="240"/>
                  </a:lnTo>
                  <a:lnTo>
                    <a:pt x="2697" y="160"/>
                  </a:lnTo>
                  <a:lnTo>
                    <a:pt x="2517" y="80"/>
                  </a:lnTo>
                  <a:lnTo>
                    <a:pt x="2337" y="40"/>
                  </a:lnTo>
                  <a:lnTo>
                    <a:pt x="2137" y="20"/>
                  </a:lnTo>
                  <a:lnTo>
                    <a:pt x="19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47"/>
            <p:cNvSpPr/>
            <p:nvPr/>
          </p:nvSpPr>
          <p:spPr>
            <a:xfrm>
              <a:off x="3815250" y="3609400"/>
              <a:ext cx="385925" cy="386425"/>
            </a:xfrm>
            <a:custGeom>
              <a:avLst/>
              <a:gdLst/>
              <a:ahLst/>
              <a:cxnLst/>
              <a:rect l="l" t="t" r="r" b="b"/>
              <a:pathLst>
                <a:path w="15437" h="15457" extrusionOk="0">
                  <a:moveTo>
                    <a:pt x="7728" y="1"/>
                  </a:moveTo>
                  <a:lnTo>
                    <a:pt x="7329" y="21"/>
                  </a:lnTo>
                  <a:lnTo>
                    <a:pt x="6930" y="40"/>
                  </a:lnTo>
                  <a:lnTo>
                    <a:pt x="6550" y="100"/>
                  </a:lnTo>
                  <a:lnTo>
                    <a:pt x="6171" y="160"/>
                  </a:lnTo>
                  <a:lnTo>
                    <a:pt x="5791" y="260"/>
                  </a:lnTo>
                  <a:lnTo>
                    <a:pt x="5432" y="360"/>
                  </a:lnTo>
                  <a:lnTo>
                    <a:pt x="5073" y="480"/>
                  </a:lnTo>
                  <a:lnTo>
                    <a:pt x="4713" y="620"/>
                  </a:lnTo>
                  <a:lnTo>
                    <a:pt x="4374" y="779"/>
                  </a:lnTo>
                  <a:lnTo>
                    <a:pt x="4034" y="939"/>
                  </a:lnTo>
                  <a:lnTo>
                    <a:pt x="3715" y="1119"/>
                  </a:lnTo>
                  <a:lnTo>
                    <a:pt x="3415" y="1318"/>
                  </a:lnTo>
                  <a:lnTo>
                    <a:pt x="3096" y="1538"/>
                  </a:lnTo>
                  <a:lnTo>
                    <a:pt x="2816" y="1778"/>
                  </a:lnTo>
                  <a:lnTo>
                    <a:pt x="2537" y="2017"/>
                  </a:lnTo>
                  <a:lnTo>
                    <a:pt x="2257" y="2277"/>
                  </a:lnTo>
                  <a:lnTo>
                    <a:pt x="2017" y="2537"/>
                  </a:lnTo>
                  <a:lnTo>
                    <a:pt x="1758" y="2816"/>
                  </a:lnTo>
                  <a:lnTo>
                    <a:pt x="1538" y="3116"/>
                  </a:lnTo>
                  <a:lnTo>
                    <a:pt x="1319" y="3415"/>
                  </a:lnTo>
                  <a:lnTo>
                    <a:pt x="1119" y="3735"/>
                  </a:lnTo>
                  <a:lnTo>
                    <a:pt x="939" y="4054"/>
                  </a:lnTo>
                  <a:lnTo>
                    <a:pt x="759" y="4374"/>
                  </a:lnTo>
                  <a:lnTo>
                    <a:pt x="600" y="4733"/>
                  </a:lnTo>
                  <a:lnTo>
                    <a:pt x="480" y="5073"/>
                  </a:lnTo>
                  <a:lnTo>
                    <a:pt x="340" y="5432"/>
                  </a:lnTo>
                  <a:lnTo>
                    <a:pt x="240" y="5791"/>
                  </a:lnTo>
                  <a:lnTo>
                    <a:pt x="160" y="6171"/>
                  </a:lnTo>
                  <a:lnTo>
                    <a:pt x="100" y="6550"/>
                  </a:lnTo>
                  <a:lnTo>
                    <a:pt x="41" y="6930"/>
                  </a:lnTo>
                  <a:lnTo>
                    <a:pt x="21" y="7329"/>
                  </a:lnTo>
                  <a:lnTo>
                    <a:pt x="1" y="7728"/>
                  </a:lnTo>
                  <a:lnTo>
                    <a:pt x="21" y="8128"/>
                  </a:lnTo>
                  <a:lnTo>
                    <a:pt x="41" y="8527"/>
                  </a:lnTo>
                  <a:lnTo>
                    <a:pt x="100" y="8907"/>
                  </a:lnTo>
                  <a:lnTo>
                    <a:pt x="160" y="9286"/>
                  </a:lnTo>
                  <a:lnTo>
                    <a:pt x="240" y="9665"/>
                  </a:lnTo>
                  <a:lnTo>
                    <a:pt x="340" y="10025"/>
                  </a:lnTo>
                  <a:lnTo>
                    <a:pt x="480" y="10384"/>
                  </a:lnTo>
                  <a:lnTo>
                    <a:pt x="600" y="10724"/>
                  </a:lnTo>
                  <a:lnTo>
                    <a:pt x="759" y="11083"/>
                  </a:lnTo>
                  <a:lnTo>
                    <a:pt x="939" y="11403"/>
                  </a:lnTo>
                  <a:lnTo>
                    <a:pt x="1119" y="11722"/>
                  </a:lnTo>
                  <a:lnTo>
                    <a:pt x="1319" y="12042"/>
                  </a:lnTo>
                  <a:lnTo>
                    <a:pt x="1538" y="12341"/>
                  </a:lnTo>
                  <a:lnTo>
                    <a:pt x="1758" y="12641"/>
                  </a:lnTo>
                  <a:lnTo>
                    <a:pt x="2017" y="12920"/>
                  </a:lnTo>
                  <a:lnTo>
                    <a:pt x="2257" y="13180"/>
                  </a:lnTo>
                  <a:lnTo>
                    <a:pt x="2537" y="13439"/>
                  </a:lnTo>
                  <a:lnTo>
                    <a:pt x="2816" y="13679"/>
                  </a:lnTo>
                  <a:lnTo>
                    <a:pt x="3096" y="13919"/>
                  </a:lnTo>
                  <a:lnTo>
                    <a:pt x="3415" y="14118"/>
                  </a:lnTo>
                  <a:lnTo>
                    <a:pt x="3715" y="14338"/>
                  </a:lnTo>
                  <a:lnTo>
                    <a:pt x="4034" y="14518"/>
                  </a:lnTo>
                  <a:lnTo>
                    <a:pt x="4374" y="14677"/>
                  </a:lnTo>
                  <a:lnTo>
                    <a:pt x="4713" y="14837"/>
                  </a:lnTo>
                  <a:lnTo>
                    <a:pt x="5073" y="14977"/>
                  </a:lnTo>
                  <a:lnTo>
                    <a:pt x="5432" y="15097"/>
                  </a:lnTo>
                  <a:lnTo>
                    <a:pt x="5791" y="15197"/>
                  </a:lnTo>
                  <a:lnTo>
                    <a:pt x="6171" y="15296"/>
                  </a:lnTo>
                  <a:lnTo>
                    <a:pt x="6550" y="15356"/>
                  </a:lnTo>
                  <a:lnTo>
                    <a:pt x="6930" y="15416"/>
                  </a:lnTo>
                  <a:lnTo>
                    <a:pt x="7329" y="15436"/>
                  </a:lnTo>
                  <a:lnTo>
                    <a:pt x="7728" y="15456"/>
                  </a:lnTo>
                  <a:lnTo>
                    <a:pt x="8128" y="15436"/>
                  </a:lnTo>
                  <a:lnTo>
                    <a:pt x="8507" y="15416"/>
                  </a:lnTo>
                  <a:lnTo>
                    <a:pt x="8887" y="15356"/>
                  </a:lnTo>
                  <a:lnTo>
                    <a:pt x="9286" y="15296"/>
                  </a:lnTo>
                  <a:lnTo>
                    <a:pt x="9645" y="15197"/>
                  </a:lnTo>
                  <a:lnTo>
                    <a:pt x="10025" y="15097"/>
                  </a:lnTo>
                  <a:lnTo>
                    <a:pt x="10384" y="14977"/>
                  </a:lnTo>
                  <a:lnTo>
                    <a:pt x="10724" y="14837"/>
                  </a:lnTo>
                  <a:lnTo>
                    <a:pt x="11063" y="14677"/>
                  </a:lnTo>
                  <a:lnTo>
                    <a:pt x="11403" y="14518"/>
                  </a:lnTo>
                  <a:lnTo>
                    <a:pt x="11722" y="14338"/>
                  </a:lnTo>
                  <a:lnTo>
                    <a:pt x="12042" y="14118"/>
                  </a:lnTo>
                  <a:lnTo>
                    <a:pt x="12341" y="13919"/>
                  </a:lnTo>
                  <a:lnTo>
                    <a:pt x="12621" y="13679"/>
                  </a:lnTo>
                  <a:lnTo>
                    <a:pt x="12920" y="13439"/>
                  </a:lnTo>
                  <a:lnTo>
                    <a:pt x="13180" y="13180"/>
                  </a:lnTo>
                  <a:lnTo>
                    <a:pt x="13439" y="12920"/>
                  </a:lnTo>
                  <a:lnTo>
                    <a:pt x="13679" y="12641"/>
                  </a:lnTo>
                  <a:lnTo>
                    <a:pt x="13899" y="12341"/>
                  </a:lnTo>
                  <a:lnTo>
                    <a:pt x="14118" y="12042"/>
                  </a:lnTo>
                  <a:lnTo>
                    <a:pt x="14318" y="11722"/>
                  </a:lnTo>
                  <a:lnTo>
                    <a:pt x="14498" y="11403"/>
                  </a:lnTo>
                  <a:lnTo>
                    <a:pt x="14677" y="11083"/>
                  </a:lnTo>
                  <a:lnTo>
                    <a:pt x="14837" y="10724"/>
                  </a:lnTo>
                  <a:lnTo>
                    <a:pt x="14977" y="10384"/>
                  </a:lnTo>
                  <a:lnTo>
                    <a:pt x="15097" y="10025"/>
                  </a:lnTo>
                  <a:lnTo>
                    <a:pt x="15197" y="9665"/>
                  </a:lnTo>
                  <a:lnTo>
                    <a:pt x="15276" y="9286"/>
                  </a:lnTo>
                  <a:lnTo>
                    <a:pt x="15356" y="8907"/>
                  </a:lnTo>
                  <a:lnTo>
                    <a:pt x="15396" y="8527"/>
                  </a:lnTo>
                  <a:lnTo>
                    <a:pt x="15436" y="8128"/>
                  </a:lnTo>
                  <a:lnTo>
                    <a:pt x="15436" y="7728"/>
                  </a:lnTo>
                  <a:lnTo>
                    <a:pt x="15436" y="7329"/>
                  </a:lnTo>
                  <a:lnTo>
                    <a:pt x="15396" y="6930"/>
                  </a:lnTo>
                  <a:lnTo>
                    <a:pt x="15356" y="6550"/>
                  </a:lnTo>
                  <a:lnTo>
                    <a:pt x="15276" y="6171"/>
                  </a:lnTo>
                  <a:lnTo>
                    <a:pt x="15197" y="5791"/>
                  </a:lnTo>
                  <a:lnTo>
                    <a:pt x="15097" y="5432"/>
                  </a:lnTo>
                  <a:lnTo>
                    <a:pt x="14977" y="5073"/>
                  </a:lnTo>
                  <a:lnTo>
                    <a:pt x="14837" y="4733"/>
                  </a:lnTo>
                  <a:lnTo>
                    <a:pt x="14677" y="4374"/>
                  </a:lnTo>
                  <a:lnTo>
                    <a:pt x="14498" y="4054"/>
                  </a:lnTo>
                  <a:lnTo>
                    <a:pt x="14318" y="3735"/>
                  </a:lnTo>
                  <a:lnTo>
                    <a:pt x="14118" y="3415"/>
                  </a:lnTo>
                  <a:lnTo>
                    <a:pt x="13899" y="3116"/>
                  </a:lnTo>
                  <a:lnTo>
                    <a:pt x="13679" y="2816"/>
                  </a:lnTo>
                  <a:lnTo>
                    <a:pt x="13439" y="2537"/>
                  </a:lnTo>
                  <a:lnTo>
                    <a:pt x="13180" y="2277"/>
                  </a:lnTo>
                  <a:lnTo>
                    <a:pt x="12920" y="2017"/>
                  </a:lnTo>
                  <a:lnTo>
                    <a:pt x="12621" y="1778"/>
                  </a:lnTo>
                  <a:lnTo>
                    <a:pt x="12341" y="1538"/>
                  </a:lnTo>
                  <a:lnTo>
                    <a:pt x="12042" y="1318"/>
                  </a:lnTo>
                  <a:lnTo>
                    <a:pt x="11722" y="1119"/>
                  </a:lnTo>
                  <a:lnTo>
                    <a:pt x="11403" y="939"/>
                  </a:lnTo>
                  <a:lnTo>
                    <a:pt x="11063" y="779"/>
                  </a:lnTo>
                  <a:lnTo>
                    <a:pt x="10724" y="620"/>
                  </a:lnTo>
                  <a:lnTo>
                    <a:pt x="10384" y="480"/>
                  </a:lnTo>
                  <a:lnTo>
                    <a:pt x="10025" y="360"/>
                  </a:lnTo>
                  <a:lnTo>
                    <a:pt x="9645" y="260"/>
                  </a:lnTo>
                  <a:lnTo>
                    <a:pt x="9286" y="160"/>
                  </a:lnTo>
                  <a:lnTo>
                    <a:pt x="8887" y="100"/>
                  </a:lnTo>
                  <a:lnTo>
                    <a:pt x="8507" y="40"/>
                  </a:lnTo>
                  <a:lnTo>
                    <a:pt x="8128" y="21"/>
                  </a:lnTo>
                  <a:lnTo>
                    <a:pt x="7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47"/>
            <p:cNvSpPr/>
            <p:nvPr/>
          </p:nvSpPr>
          <p:spPr>
            <a:xfrm>
              <a:off x="3795775" y="3589925"/>
              <a:ext cx="424850" cy="424850"/>
            </a:xfrm>
            <a:custGeom>
              <a:avLst/>
              <a:gdLst/>
              <a:ahLst/>
              <a:cxnLst/>
              <a:rect l="l" t="t" r="r" b="b"/>
              <a:pathLst>
                <a:path w="16994" h="16994" extrusionOk="0">
                  <a:moveTo>
                    <a:pt x="8507" y="1558"/>
                  </a:moveTo>
                  <a:lnTo>
                    <a:pt x="8847" y="1578"/>
                  </a:lnTo>
                  <a:lnTo>
                    <a:pt x="9206" y="1598"/>
                  </a:lnTo>
                  <a:lnTo>
                    <a:pt x="9546" y="1638"/>
                  </a:lnTo>
                  <a:lnTo>
                    <a:pt x="9905" y="1698"/>
                  </a:lnTo>
                  <a:lnTo>
                    <a:pt x="10225" y="1778"/>
                  </a:lnTo>
                  <a:lnTo>
                    <a:pt x="10564" y="1878"/>
                  </a:lnTo>
                  <a:lnTo>
                    <a:pt x="10884" y="1998"/>
                  </a:lnTo>
                  <a:lnTo>
                    <a:pt x="11203" y="2117"/>
                  </a:lnTo>
                  <a:lnTo>
                    <a:pt x="11503" y="2257"/>
                  </a:lnTo>
                  <a:lnTo>
                    <a:pt x="11802" y="2397"/>
                  </a:lnTo>
                  <a:lnTo>
                    <a:pt x="12102" y="2577"/>
                  </a:lnTo>
                  <a:lnTo>
                    <a:pt x="12381" y="2756"/>
                  </a:lnTo>
                  <a:lnTo>
                    <a:pt x="12641" y="2956"/>
                  </a:lnTo>
                  <a:lnTo>
                    <a:pt x="12920" y="3156"/>
                  </a:lnTo>
                  <a:lnTo>
                    <a:pt x="13160" y="3375"/>
                  </a:lnTo>
                  <a:lnTo>
                    <a:pt x="13400" y="3595"/>
                  </a:lnTo>
                  <a:lnTo>
                    <a:pt x="13639" y="3835"/>
                  </a:lnTo>
                  <a:lnTo>
                    <a:pt x="13859" y="4094"/>
                  </a:lnTo>
                  <a:lnTo>
                    <a:pt x="14059" y="4354"/>
                  </a:lnTo>
                  <a:lnTo>
                    <a:pt x="14258" y="4633"/>
                  </a:lnTo>
                  <a:lnTo>
                    <a:pt x="14438" y="4913"/>
                  </a:lnTo>
                  <a:lnTo>
                    <a:pt x="14598" y="5193"/>
                  </a:lnTo>
                  <a:lnTo>
                    <a:pt x="14758" y="5492"/>
                  </a:lnTo>
                  <a:lnTo>
                    <a:pt x="14897" y="5812"/>
                  </a:lnTo>
                  <a:lnTo>
                    <a:pt x="15017" y="6131"/>
                  </a:lnTo>
                  <a:lnTo>
                    <a:pt x="15137" y="6451"/>
                  </a:lnTo>
                  <a:lnTo>
                    <a:pt x="15217" y="6770"/>
                  </a:lnTo>
                  <a:lnTo>
                    <a:pt x="15297" y="7110"/>
                  </a:lnTo>
                  <a:lnTo>
                    <a:pt x="15357" y="7449"/>
                  </a:lnTo>
                  <a:lnTo>
                    <a:pt x="15397" y="7789"/>
                  </a:lnTo>
                  <a:lnTo>
                    <a:pt x="15436" y="8148"/>
                  </a:lnTo>
                  <a:lnTo>
                    <a:pt x="15436" y="8507"/>
                  </a:lnTo>
                  <a:lnTo>
                    <a:pt x="15436" y="8867"/>
                  </a:lnTo>
                  <a:lnTo>
                    <a:pt x="15397" y="9206"/>
                  </a:lnTo>
                  <a:lnTo>
                    <a:pt x="15357" y="9566"/>
                  </a:lnTo>
                  <a:lnTo>
                    <a:pt x="15297" y="9905"/>
                  </a:lnTo>
                  <a:lnTo>
                    <a:pt x="15217" y="10245"/>
                  </a:lnTo>
                  <a:lnTo>
                    <a:pt x="15137" y="10564"/>
                  </a:lnTo>
                  <a:lnTo>
                    <a:pt x="15017" y="10884"/>
                  </a:lnTo>
                  <a:lnTo>
                    <a:pt x="14897" y="11203"/>
                  </a:lnTo>
                  <a:lnTo>
                    <a:pt x="14758" y="11523"/>
                  </a:lnTo>
                  <a:lnTo>
                    <a:pt x="14598" y="11822"/>
                  </a:lnTo>
                  <a:lnTo>
                    <a:pt x="14438" y="12102"/>
                  </a:lnTo>
                  <a:lnTo>
                    <a:pt x="14258" y="12381"/>
                  </a:lnTo>
                  <a:lnTo>
                    <a:pt x="14059" y="12661"/>
                  </a:lnTo>
                  <a:lnTo>
                    <a:pt x="13859" y="12920"/>
                  </a:lnTo>
                  <a:lnTo>
                    <a:pt x="13639" y="13180"/>
                  </a:lnTo>
                  <a:lnTo>
                    <a:pt x="13400" y="13420"/>
                  </a:lnTo>
                  <a:lnTo>
                    <a:pt x="13160" y="13639"/>
                  </a:lnTo>
                  <a:lnTo>
                    <a:pt x="12920" y="13859"/>
                  </a:lnTo>
                  <a:lnTo>
                    <a:pt x="12641" y="14059"/>
                  </a:lnTo>
                  <a:lnTo>
                    <a:pt x="12381" y="14258"/>
                  </a:lnTo>
                  <a:lnTo>
                    <a:pt x="12102" y="14438"/>
                  </a:lnTo>
                  <a:lnTo>
                    <a:pt x="11802" y="14618"/>
                  </a:lnTo>
                  <a:lnTo>
                    <a:pt x="11503" y="14758"/>
                  </a:lnTo>
                  <a:lnTo>
                    <a:pt x="11203" y="14897"/>
                  </a:lnTo>
                  <a:lnTo>
                    <a:pt x="10884" y="15017"/>
                  </a:lnTo>
                  <a:lnTo>
                    <a:pt x="10564" y="15137"/>
                  </a:lnTo>
                  <a:lnTo>
                    <a:pt x="10225" y="15237"/>
                  </a:lnTo>
                  <a:lnTo>
                    <a:pt x="9905" y="15297"/>
                  </a:lnTo>
                  <a:lnTo>
                    <a:pt x="9546" y="15377"/>
                  </a:lnTo>
                  <a:lnTo>
                    <a:pt x="9206" y="15416"/>
                  </a:lnTo>
                  <a:lnTo>
                    <a:pt x="8847" y="15436"/>
                  </a:lnTo>
                  <a:lnTo>
                    <a:pt x="8507" y="15456"/>
                  </a:lnTo>
                  <a:lnTo>
                    <a:pt x="8148" y="15436"/>
                  </a:lnTo>
                  <a:lnTo>
                    <a:pt x="7789" y="15416"/>
                  </a:lnTo>
                  <a:lnTo>
                    <a:pt x="7449" y="15377"/>
                  </a:lnTo>
                  <a:lnTo>
                    <a:pt x="7110" y="15297"/>
                  </a:lnTo>
                  <a:lnTo>
                    <a:pt x="6770" y="15237"/>
                  </a:lnTo>
                  <a:lnTo>
                    <a:pt x="6431" y="15137"/>
                  </a:lnTo>
                  <a:lnTo>
                    <a:pt x="6111" y="15017"/>
                  </a:lnTo>
                  <a:lnTo>
                    <a:pt x="5792" y="14897"/>
                  </a:lnTo>
                  <a:lnTo>
                    <a:pt x="5492" y="14758"/>
                  </a:lnTo>
                  <a:lnTo>
                    <a:pt x="5193" y="14618"/>
                  </a:lnTo>
                  <a:lnTo>
                    <a:pt x="4913" y="14438"/>
                  </a:lnTo>
                  <a:lnTo>
                    <a:pt x="4614" y="14258"/>
                  </a:lnTo>
                  <a:lnTo>
                    <a:pt x="4354" y="14059"/>
                  </a:lnTo>
                  <a:lnTo>
                    <a:pt x="4094" y="13859"/>
                  </a:lnTo>
                  <a:lnTo>
                    <a:pt x="3835" y="13639"/>
                  </a:lnTo>
                  <a:lnTo>
                    <a:pt x="3595" y="13420"/>
                  </a:lnTo>
                  <a:lnTo>
                    <a:pt x="3356" y="13180"/>
                  </a:lnTo>
                  <a:lnTo>
                    <a:pt x="3156" y="12920"/>
                  </a:lnTo>
                  <a:lnTo>
                    <a:pt x="2936" y="12661"/>
                  </a:lnTo>
                  <a:lnTo>
                    <a:pt x="2756" y="12381"/>
                  </a:lnTo>
                  <a:lnTo>
                    <a:pt x="2557" y="12102"/>
                  </a:lnTo>
                  <a:lnTo>
                    <a:pt x="2397" y="11822"/>
                  </a:lnTo>
                  <a:lnTo>
                    <a:pt x="2237" y="11523"/>
                  </a:lnTo>
                  <a:lnTo>
                    <a:pt x="2098" y="11203"/>
                  </a:lnTo>
                  <a:lnTo>
                    <a:pt x="1978" y="10884"/>
                  </a:lnTo>
                  <a:lnTo>
                    <a:pt x="1878" y="10564"/>
                  </a:lnTo>
                  <a:lnTo>
                    <a:pt x="1778" y="10245"/>
                  </a:lnTo>
                  <a:lnTo>
                    <a:pt x="1698" y="9905"/>
                  </a:lnTo>
                  <a:lnTo>
                    <a:pt x="1638" y="9566"/>
                  </a:lnTo>
                  <a:lnTo>
                    <a:pt x="1598" y="9206"/>
                  </a:lnTo>
                  <a:lnTo>
                    <a:pt x="1578" y="8867"/>
                  </a:lnTo>
                  <a:lnTo>
                    <a:pt x="1558" y="8507"/>
                  </a:lnTo>
                  <a:lnTo>
                    <a:pt x="1578" y="8148"/>
                  </a:lnTo>
                  <a:lnTo>
                    <a:pt x="1598" y="7789"/>
                  </a:lnTo>
                  <a:lnTo>
                    <a:pt x="1638" y="7449"/>
                  </a:lnTo>
                  <a:lnTo>
                    <a:pt x="1698" y="7110"/>
                  </a:lnTo>
                  <a:lnTo>
                    <a:pt x="1778" y="6770"/>
                  </a:lnTo>
                  <a:lnTo>
                    <a:pt x="1878" y="6451"/>
                  </a:lnTo>
                  <a:lnTo>
                    <a:pt x="1978" y="6131"/>
                  </a:lnTo>
                  <a:lnTo>
                    <a:pt x="2098" y="5812"/>
                  </a:lnTo>
                  <a:lnTo>
                    <a:pt x="2237" y="5492"/>
                  </a:lnTo>
                  <a:lnTo>
                    <a:pt x="2397" y="5193"/>
                  </a:lnTo>
                  <a:lnTo>
                    <a:pt x="2557" y="4913"/>
                  </a:lnTo>
                  <a:lnTo>
                    <a:pt x="2756" y="4633"/>
                  </a:lnTo>
                  <a:lnTo>
                    <a:pt x="2936" y="4354"/>
                  </a:lnTo>
                  <a:lnTo>
                    <a:pt x="3156" y="4094"/>
                  </a:lnTo>
                  <a:lnTo>
                    <a:pt x="3356" y="3835"/>
                  </a:lnTo>
                  <a:lnTo>
                    <a:pt x="3595" y="3595"/>
                  </a:lnTo>
                  <a:lnTo>
                    <a:pt x="3835" y="3375"/>
                  </a:lnTo>
                  <a:lnTo>
                    <a:pt x="4094" y="3156"/>
                  </a:lnTo>
                  <a:lnTo>
                    <a:pt x="4354" y="2956"/>
                  </a:lnTo>
                  <a:lnTo>
                    <a:pt x="4614" y="2756"/>
                  </a:lnTo>
                  <a:lnTo>
                    <a:pt x="4913" y="2577"/>
                  </a:lnTo>
                  <a:lnTo>
                    <a:pt x="5193" y="2397"/>
                  </a:lnTo>
                  <a:lnTo>
                    <a:pt x="5492" y="2257"/>
                  </a:lnTo>
                  <a:lnTo>
                    <a:pt x="5792" y="2117"/>
                  </a:lnTo>
                  <a:lnTo>
                    <a:pt x="6111" y="1998"/>
                  </a:lnTo>
                  <a:lnTo>
                    <a:pt x="6431" y="1878"/>
                  </a:lnTo>
                  <a:lnTo>
                    <a:pt x="6770" y="1778"/>
                  </a:lnTo>
                  <a:lnTo>
                    <a:pt x="7110" y="1698"/>
                  </a:lnTo>
                  <a:lnTo>
                    <a:pt x="7449" y="1638"/>
                  </a:lnTo>
                  <a:lnTo>
                    <a:pt x="7789" y="1598"/>
                  </a:lnTo>
                  <a:lnTo>
                    <a:pt x="8148" y="1578"/>
                  </a:lnTo>
                  <a:lnTo>
                    <a:pt x="8507" y="1558"/>
                  </a:lnTo>
                  <a:close/>
                  <a:moveTo>
                    <a:pt x="8507" y="1"/>
                  </a:moveTo>
                  <a:lnTo>
                    <a:pt x="8068" y="21"/>
                  </a:lnTo>
                  <a:lnTo>
                    <a:pt x="7629" y="61"/>
                  </a:lnTo>
                  <a:lnTo>
                    <a:pt x="7209" y="101"/>
                  </a:lnTo>
                  <a:lnTo>
                    <a:pt x="6790" y="180"/>
                  </a:lnTo>
                  <a:lnTo>
                    <a:pt x="6371" y="280"/>
                  </a:lnTo>
                  <a:lnTo>
                    <a:pt x="5971" y="400"/>
                  </a:lnTo>
                  <a:lnTo>
                    <a:pt x="5572" y="520"/>
                  </a:lnTo>
                  <a:lnTo>
                    <a:pt x="5193" y="680"/>
                  </a:lnTo>
                  <a:lnTo>
                    <a:pt x="4813" y="859"/>
                  </a:lnTo>
                  <a:lnTo>
                    <a:pt x="4454" y="1039"/>
                  </a:lnTo>
                  <a:lnTo>
                    <a:pt x="4094" y="1239"/>
                  </a:lnTo>
                  <a:lnTo>
                    <a:pt x="3755" y="1458"/>
                  </a:lnTo>
                  <a:lnTo>
                    <a:pt x="3415" y="1698"/>
                  </a:lnTo>
                  <a:lnTo>
                    <a:pt x="3096" y="1958"/>
                  </a:lnTo>
                  <a:lnTo>
                    <a:pt x="2796" y="2217"/>
                  </a:lnTo>
                  <a:lnTo>
                    <a:pt x="2497" y="2497"/>
                  </a:lnTo>
                  <a:lnTo>
                    <a:pt x="2217" y="2796"/>
                  </a:lnTo>
                  <a:lnTo>
                    <a:pt x="1938" y="3096"/>
                  </a:lnTo>
                  <a:lnTo>
                    <a:pt x="1698" y="3435"/>
                  </a:lnTo>
                  <a:lnTo>
                    <a:pt x="1459" y="3755"/>
                  </a:lnTo>
                  <a:lnTo>
                    <a:pt x="1239" y="4114"/>
                  </a:lnTo>
                  <a:lnTo>
                    <a:pt x="1039" y="4454"/>
                  </a:lnTo>
                  <a:lnTo>
                    <a:pt x="839" y="4833"/>
                  </a:lnTo>
                  <a:lnTo>
                    <a:pt x="680" y="5213"/>
                  </a:lnTo>
                  <a:lnTo>
                    <a:pt x="520" y="5592"/>
                  </a:lnTo>
                  <a:lnTo>
                    <a:pt x="380" y="5991"/>
                  </a:lnTo>
                  <a:lnTo>
                    <a:pt x="280" y="6391"/>
                  </a:lnTo>
                  <a:lnTo>
                    <a:pt x="181" y="6790"/>
                  </a:lnTo>
                  <a:lnTo>
                    <a:pt x="101" y="7209"/>
                  </a:lnTo>
                  <a:lnTo>
                    <a:pt x="41" y="7649"/>
                  </a:lnTo>
                  <a:lnTo>
                    <a:pt x="21" y="8068"/>
                  </a:lnTo>
                  <a:lnTo>
                    <a:pt x="1" y="8507"/>
                  </a:lnTo>
                  <a:lnTo>
                    <a:pt x="21" y="8947"/>
                  </a:lnTo>
                  <a:lnTo>
                    <a:pt x="41" y="9366"/>
                  </a:lnTo>
                  <a:lnTo>
                    <a:pt x="101" y="9805"/>
                  </a:lnTo>
                  <a:lnTo>
                    <a:pt x="181" y="10225"/>
                  </a:lnTo>
                  <a:lnTo>
                    <a:pt x="280" y="10624"/>
                  </a:lnTo>
                  <a:lnTo>
                    <a:pt x="380" y="11023"/>
                  </a:lnTo>
                  <a:lnTo>
                    <a:pt x="520" y="11423"/>
                  </a:lnTo>
                  <a:lnTo>
                    <a:pt x="680" y="11802"/>
                  </a:lnTo>
                  <a:lnTo>
                    <a:pt x="839" y="12182"/>
                  </a:lnTo>
                  <a:lnTo>
                    <a:pt x="1039" y="12561"/>
                  </a:lnTo>
                  <a:lnTo>
                    <a:pt x="1239" y="12900"/>
                  </a:lnTo>
                  <a:lnTo>
                    <a:pt x="1459" y="13260"/>
                  </a:lnTo>
                  <a:lnTo>
                    <a:pt x="1698" y="13579"/>
                  </a:lnTo>
                  <a:lnTo>
                    <a:pt x="1938" y="13899"/>
                  </a:lnTo>
                  <a:lnTo>
                    <a:pt x="2217" y="14218"/>
                  </a:lnTo>
                  <a:lnTo>
                    <a:pt x="2497" y="14518"/>
                  </a:lnTo>
                  <a:lnTo>
                    <a:pt x="2796" y="14797"/>
                  </a:lnTo>
                  <a:lnTo>
                    <a:pt x="3096" y="15057"/>
                  </a:lnTo>
                  <a:lnTo>
                    <a:pt x="3415" y="15317"/>
                  </a:lnTo>
                  <a:lnTo>
                    <a:pt x="3755" y="15556"/>
                  </a:lnTo>
                  <a:lnTo>
                    <a:pt x="4094" y="15776"/>
                  </a:lnTo>
                  <a:lnTo>
                    <a:pt x="4454" y="15976"/>
                  </a:lnTo>
                  <a:lnTo>
                    <a:pt x="4813" y="16155"/>
                  </a:lnTo>
                  <a:lnTo>
                    <a:pt x="5193" y="16335"/>
                  </a:lnTo>
                  <a:lnTo>
                    <a:pt x="5572" y="16495"/>
                  </a:lnTo>
                  <a:lnTo>
                    <a:pt x="5971" y="16615"/>
                  </a:lnTo>
                  <a:lnTo>
                    <a:pt x="6371" y="16734"/>
                  </a:lnTo>
                  <a:lnTo>
                    <a:pt x="6790" y="16834"/>
                  </a:lnTo>
                  <a:lnTo>
                    <a:pt x="7209" y="16914"/>
                  </a:lnTo>
                  <a:lnTo>
                    <a:pt x="7629" y="16954"/>
                  </a:lnTo>
                  <a:lnTo>
                    <a:pt x="8068" y="16994"/>
                  </a:lnTo>
                  <a:lnTo>
                    <a:pt x="8927" y="16994"/>
                  </a:lnTo>
                  <a:lnTo>
                    <a:pt x="9366" y="16954"/>
                  </a:lnTo>
                  <a:lnTo>
                    <a:pt x="9785" y="16914"/>
                  </a:lnTo>
                  <a:lnTo>
                    <a:pt x="10205" y="16834"/>
                  </a:lnTo>
                  <a:lnTo>
                    <a:pt x="10624" y="16734"/>
                  </a:lnTo>
                  <a:lnTo>
                    <a:pt x="11023" y="16615"/>
                  </a:lnTo>
                  <a:lnTo>
                    <a:pt x="11423" y="16495"/>
                  </a:lnTo>
                  <a:lnTo>
                    <a:pt x="11802" y="16335"/>
                  </a:lnTo>
                  <a:lnTo>
                    <a:pt x="12182" y="16155"/>
                  </a:lnTo>
                  <a:lnTo>
                    <a:pt x="12541" y="15976"/>
                  </a:lnTo>
                  <a:lnTo>
                    <a:pt x="12900" y="15776"/>
                  </a:lnTo>
                  <a:lnTo>
                    <a:pt x="13240" y="15556"/>
                  </a:lnTo>
                  <a:lnTo>
                    <a:pt x="13579" y="15317"/>
                  </a:lnTo>
                  <a:lnTo>
                    <a:pt x="13899" y="15057"/>
                  </a:lnTo>
                  <a:lnTo>
                    <a:pt x="14218" y="14797"/>
                  </a:lnTo>
                  <a:lnTo>
                    <a:pt x="14498" y="14518"/>
                  </a:lnTo>
                  <a:lnTo>
                    <a:pt x="14777" y="14218"/>
                  </a:lnTo>
                  <a:lnTo>
                    <a:pt x="15057" y="13899"/>
                  </a:lnTo>
                  <a:lnTo>
                    <a:pt x="15297" y="13579"/>
                  </a:lnTo>
                  <a:lnTo>
                    <a:pt x="15536" y="13260"/>
                  </a:lnTo>
                  <a:lnTo>
                    <a:pt x="15756" y="12900"/>
                  </a:lnTo>
                  <a:lnTo>
                    <a:pt x="15976" y="12561"/>
                  </a:lnTo>
                  <a:lnTo>
                    <a:pt x="16155" y="12182"/>
                  </a:lnTo>
                  <a:lnTo>
                    <a:pt x="16335" y="11802"/>
                  </a:lnTo>
                  <a:lnTo>
                    <a:pt x="16475" y="11423"/>
                  </a:lnTo>
                  <a:lnTo>
                    <a:pt x="16615" y="11023"/>
                  </a:lnTo>
                  <a:lnTo>
                    <a:pt x="16734" y="10624"/>
                  </a:lnTo>
                  <a:lnTo>
                    <a:pt x="16814" y="10225"/>
                  </a:lnTo>
                  <a:lnTo>
                    <a:pt x="16894" y="9805"/>
                  </a:lnTo>
                  <a:lnTo>
                    <a:pt x="16954" y="9366"/>
                  </a:lnTo>
                  <a:lnTo>
                    <a:pt x="16994" y="8947"/>
                  </a:lnTo>
                  <a:lnTo>
                    <a:pt x="16994" y="8507"/>
                  </a:lnTo>
                  <a:lnTo>
                    <a:pt x="16994" y="8068"/>
                  </a:lnTo>
                  <a:lnTo>
                    <a:pt x="16954" y="7649"/>
                  </a:lnTo>
                  <a:lnTo>
                    <a:pt x="16894" y="7209"/>
                  </a:lnTo>
                  <a:lnTo>
                    <a:pt x="16814" y="6790"/>
                  </a:lnTo>
                  <a:lnTo>
                    <a:pt x="16734" y="6391"/>
                  </a:lnTo>
                  <a:lnTo>
                    <a:pt x="16615" y="5991"/>
                  </a:lnTo>
                  <a:lnTo>
                    <a:pt x="16475" y="5592"/>
                  </a:lnTo>
                  <a:lnTo>
                    <a:pt x="16335" y="5213"/>
                  </a:lnTo>
                  <a:lnTo>
                    <a:pt x="16155" y="4833"/>
                  </a:lnTo>
                  <a:lnTo>
                    <a:pt x="15976" y="4454"/>
                  </a:lnTo>
                  <a:lnTo>
                    <a:pt x="15756" y="4114"/>
                  </a:lnTo>
                  <a:lnTo>
                    <a:pt x="15536" y="3755"/>
                  </a:lnTo>
                  <a:lnTo>
                    <a:pt x="15297" y="3435"/>
                  </a:lnTo>
                  <a:lnTo>
                    <a:pt x="15057" y="3096"/>
                  </a:lnTo>
                  <a:lnTo>
                    <a:pt x="14777" y="2796"/>
                  </a:lnTo>
                  <a:lnTo>
                    <a:pt x="14498" y="2497"/>
                  </a:lnTo>
                  <a:lnTo>
                    <a:pt x="14218" y="2217"/>
                  </a:lnTo>
                  <a:lnTo>
                    <a:pt x="13899" y="1958"/>
                  </a:lnTo>
                  <a:lnTo>
                    <a:pt x="13579" y="1698"/>
                  </a:lnTo>
                  <a:lnTo>
                    <a:pt x="13240" y="1458"/>
                  </a:lnTo>
                  <a:lnTo>
                    <a:pt x="12900" y="1239"/>
                  </a:lnTo>
                  <a:lnTo>
                    <a:pt x="12541" y="1039"/>
                  </a:lnTo>
                  <a:lnTo>
                    <a:pt x="12182" y="859"/>
                  </a:lnTo>
                  <a:lnTo>
                    <a:pt x="11802" y="680"/>
                  </a:lnTo>
                  <a:lnTo>
                    <a:pt x="11423" y="520"/>
                  </a:lnTo>
                  <a:lnTo>
                    <a:pt x="11023" y="400"/>
                  </a:lnTo>
                  <a:lnTo>
                    <a:pt x="10624" y="280"/>
                  </a:lnTo>
                  <a:lnTo>
                    <a:pt x="10205" y="180"/>
                  </a:lnTo>
                  <a:lnTo>
                    <a:pt x="9785" y="101"/>
                  </a:lnTo>
                  <a:lnTo>
                    <a:pt x="9366" y="61"/>
                  </a:lnTo>
                  <a:lnTo>
                    <a:pt x="8927" y="21"/>
                  </a:lnTo>
                  <a:lnTo>
                    <a:pt x="8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47"/>
            <p:cNvSpPr/>
            <p:nvPr/>
          </p:nvSpPr>
          <p:spPr>
            <a:xfrm>
              <a:off x="3960025" y="3754175"/>
              <a:ext cx="96375" cy="96875"/>
            </a:xfrm>
            <a:custGeom>
              <a:avLst/>
              <a:gdLst/>
              <a:ahLst/>
              <a:cxnLst/>
              <a:rect l="l" t="t" r="r" b="b"/>
              <a:pathLst>
                <a:path w="3855" h="3875" extrusionOk="0">
                  <a:moveTo>
                    <a:pt x="1937" y="0"/>
                  </a:moveTo>
                  <a:lnTo>
                    <a:pt x="1738" y="20"/>
                  </a:lnTo>
                  <a:lnTo>
                    <a:pt x="1538" y="40"/>
                  </a:lnTo>
                  <a:lnTo>
                    <a:pt x="1358" y="80"/>
                  </a:lnTo>
                  <a:lnTo>
                    <a:pt x="1179" y="160"/>
                  </a:lnTo>
                  <a:lnTo>
                    <a:pt x="999" y="240"/>
                  </a:lnTo>
                  <a:lnTo>
                    <a:pt x="839" y="340"/>
                  </a:lnTo>
                  <a:lnTo>
                    <a:pt x="699" y="440"/>
                  </a:lnTo>
                  <a:lnTo>
                    <a:pt x="560" y="580"/>
                  </a:lnTo>
                  <a:lnTo>
                    <a:pt x="440" y="699"/>
                  </a:lnTo>
                  <a:lnTo>
                    <a:pt x="320" y="859"/>
                  </a:lnTo>
                  <a:lnTo>
                    <a:pt x="220" y="1019"/>
                  </a:lnTo>
                  <a:lnTo>
                    <a:pt x="140" y="1179"/>
                  </a:lnTo>
                  <a:lnTo>
                    <a:pt x="80" y="1358"/>
                  </a:lnTo>
                  <a:lnTo>
                    <a:pt x="40" y="1538"/>
                  </a:lnTo>
                  <a:lnTo>
                    <a:pt x="0" y="1738"/>
                  </a:lnTo>
                  <a:lnTo>
                    <a:pt x="0" y="1937"/>
                  </a:lnTo>
                  <a:lnTo>
                    <a:pt x="0" y="2137"/>
                  </a:lnTo>
                  <a:lnTo>
                    <a:pt x="40" y="2337"/>
                  </a:lnTo>
                  <a:lnTo>
                    <a:pt x="80" y="2516"/>
                  </a:lnTo>
                  <a:lnTo>
                    <a:pt x="140" y="2696"/>
                  </a:lnTo>
                  <a:lnTo>
                    <a:pt x="220" y="2856"/>
                  </a:lnTo>
                  <a:lnTo>
                    <a:pt x="320" y="3016"/>
                  </a:lnTo>
                  <a:lnTo>
                    <a:pt x="440" y="3175"/>
                  </a:lnTo>
                  <a:lnTo>
                    <a:pt x="560" y="3295"/>
                  </a:lnTo>
                  <a:lnTo>
                    <a:pt x="699" y="3435"/>
                  </a:lnTo>
                  <a:lnTo>
                    <a:pt x="839" y="3535"/>
                  </a:lnTo>
                  <a:lnTo>
                    <a:pt x="999" y="3635"/>
                  </a:lnTo>
                  <a:lnTo>
                    <a:pt x="1179" y="3715"/>
                  </a:lnTo>
                  <a:lnTo>
                    <a:pt x="1358" y="3774"/>
                  </a:lnTo>
                  <a:lnTo>
                    <a:pt x="1538" y="3834"/>
                  </a:lnTo>
                  <a:lnTo>
                    <a:pt x="1738" y="3854"/>
                  </a:lnTo>
                  <a:lnTo>
                    <a:pt x="1937" y="3874"/>
                  </a:lnTo>
                  <a:lnTo>
                    <a:pt x="2137" y="3854"/>
                  </a:lnTo>
                  <a:lnTo>
                    <a:pt x="2317" y="3834"/>
                  </a:lnTo>
                  <a:lnTo>
                    <a:pt x="2497" y="3774"/>
                  </a:lnTo>
                  <a:lnTo>
                    <a:pt x="2676" y="3715"/>
                  </a:lnTo>
                  <a:lnTo>
                    <a:pt x="2856" y="3635"/>
                  </a:lnTo>
                  <a:lnTo>
                    <a:pt x="3016" y="3535"/>
                  </a:lnTo>
                  <a:lnTo>
                    <a:pt x="3155" y="3435"/>
                  </a:lnTo>
                  <a:lnTo>
                    <a:pt x="3295" y="3295"/>
                  </a:lnTo>
                  <a:lnTo>
                    <a:pt x="3415" y="3175"/>
                  </a:lnTo>
                  <a:lnTo>
                    <a:pt x="3535" y="3016"/>
                  </a:lnTo>
                  <a:lnTo>
                    <a:pt x="3635" y="2856"/>
                  </a:lnTo>
                  <a:lnTo>
                    <a:pt x="3715" y="2696"/>
                  </a:lnTo>
                  <a:lnTo>
                    <a:pt x="3774" y="2516"/>
                  </a:lnTo>
                  <a:lnTo>
                    <a:pt x="3834" y="2337"/>
                  </a:lnTo>
                  <a:lnTo>
                    <a:pt x="3854" y="2137"/>
                  </a:lnTo>
                  <a:lnTo>
                    <a:pt x="3854" y="1937"/>
                  </a:lnTo>
                  <a:lnTo>
                    <a:pt x="3854" y="1738"/>
                  </a:lnTo>
                  <a:lnTo>
                    <a:pt x="3834" y="1538"/>
                  </a:lnTo>
                  <a:lnTo>
                    <a:pt x="3774" y="1358"/>
                  </a:lnTo>
                  <a:lnTo>
                    <a:pt x="3715" y="1179"/>
                  </a:lnTo>
                  <a:lnTo>
                    <a:pt x="3635" y="1019"/>
                  </a:lnTo>
                  <a:lnTo>
                    <a:pt x="3535" y="859"/>
                  </a:lnTo>
                  <a:lnTo>
                    <a:pt x="3415" y="699"/>
                  </a:lnTo>
                  <a:lnTo>
                    <a:pt x="3295" y="580"/>
                  </a:lnTo>
                  <a:lnTo>
                    <a:pt x="3155" y="440"/>
                  </a:lnTo>
                  <a:lnTo>
                    <a:pt x="3016" y="340"/>
                  </a:lnTo>
                  <a:lnTo>
                    <a:pt x="2856" y="240"/>
                  </a:lnTo>
                  <a:lnTo>
                    <a:pt x="2676" y="160"/>
                  </a:lnTo>
                  <a:lnTo>
                    <a:pt x="2497" y="80"/>
                  </a:lnTo>
                  <a:lnTo>
                    <a:pt x="2317" y="40"/>
                  </a:lnTo>
                  <a:lnTo>
                    <a:pt x="2137" y="20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1" name="Google Shape;10271;p47"/>
          <p:cNvGrpSpPr/>
          <p:nvPr/>
        </p:nvGrpSpPr>
        <p:grpSpPr>
          <a:xfrm>
            <a:off x="6558925" y="2282850"/>
            <a:ext cx="1592000" cy="1870575"/>
            <a:chOff x="6279075" y="2425775"/>
            <a:chExt cx="1592000" cy="1870575"/>
          </a:xfrm>
        </p:grpSpPr>
        <p:sp>
          <p:nvSpPr>
            <p:cNvPr id="10272" name="Google Shape;10272;p47"/>
            <p:cNvSpPr/>
            <p:nvPr/>
          </p:nvSpPr>
          <p:spPr>
            <a:xfrm>
              <a:off x="6505200" y="3425200"/>
              <a:ext cx="283100" cy="202225"/>
            </a:xfrm>
            <a:custGeom>
              <a:avLst/>
              <a:gdLst/>
              <a:ahLst/>
              <a:cxnLst/>
              <a:rect l="l" t="t" r="r" b="b"/>
              <a:pathLst>
                <a:path w="11324" h="8089" extrusionOk="0">
                  <a:moveTo>
                    <a:pt x="4314" y="1"/>
                  </a:moveTo>
                  <a:lnTo>
                    <a:pt x="3795" y="21"/>
                  </a:lnTo>
                  <a:lnTo>
                    <a:pt x="3216" y="41"/>
                  </a:lnTo>
                  <a:lnTo>
                    <a:pt x="2637" y="101"/>
                  </a:lnTo>
                  <a:lnTo>
                    <a:pt x="2018" y="161"/>
                  </a:lnTo>
                  <a:lnTo>
                    <a:pt x="1379" y="241"/>
                  </a:lnTo>
                  <a:lnTo>
                    <a:pt x="720" y="340"/>
                  </a:lnTo>
                  <a:lnTo>
                    <a:pt x="21" y="460"/>
                  </a:lnTo>
                  <a:lnTo>
                    <a:pt x="1" y="580"/>
                  </a:lnTo>
                  <a:lnTo>
                    <a:pt x="1" y="720"/>
                  </a:lnTo>
                  <a:lnTo>
                    <a:pt x="1" y="919"/>
                  </a:lnTo>
                  <a:lnTo>
                    <a:pt x="41" y="1159"/>
                  </a:lnTo>
                  <a:lnTo>
                    <a:pt x="81" y="1439"/>
                  </a:lnTo>
                  <a:lnTo>
                    <a:pt x="161" y="1778"/>
                  </a:lnTo>
                  <a:lnTo>
                    <a:pt x="300" y="2138"/>
                  </a:lnTo>
                  <a:lnTo>
                    <a:pt x="460" y="2557"/>
                  </a:lnTo>
                  <a:lnTo>
                    <a:pt x="700" y="2996"/>
                  </a:lnTo>
                  <a:lnTo>
                    <a:pt x="979" y="3455"/>
                  </a:lnTo>
                  <a:lnTo>
                    <a:pt x="1339" y="3955"/>
                  </a:lnTo>
                  <a:lnTo>
                    <a:pt x="1558" y="4214"/>
                  </a:lnTo>
                  <a:lnTo>
                    <a:pt x="1778" y="4474"/>
                  </a:lnTo>
                  <a:lnTo>
                    <a:pt x="2038" y="4733"/>
                  </a:lnTo>
                  <a:lnTo>
                    <a:pt x="2297" y="5013"/>
                  </a:lnTo>
                  <a:lnTo>
                    <a:pt x="2597" y="5293"/>
                  </a:lnTo>
                  <a:lnTo>
                    <a:pt x="2916" y="5572"/>
                  </a:lnTo>
                  <a:lnTo>
                    <a:pt x="3256" y="5852"/>
                  </a:lnTo>
                  <a:lnTo>
                    <a:pt x="3635" y="6131"/>
                  </a:lnTo>
                  <a:lnTo>
                    <a:pt x="4015" y="6411"/>
                  </a:lnTo>
                  <a:lnTo>
                    <a:pt x="4374" y="6670"/>
                  </a:lnTo>
                  <a:lnTo>
                    <a:pt x="4753" y="6890"/>
                  </a:lnTo>
                  <a:lnTo>
                    <a:pt x="5113" y="7090"/>
                  </a:lnTo>
                  <a:lnTo>
                    <a:pt x="5452" y="7269"/>
                  </a:lnTo>
                  <a:lnTo>
                    <a:pt x="5792" y="7429"/>
                  </a:lnTo>
                  <a:lnTo>
                    <a:pt x="6131" y="7569"/>
                  </a:lnTo>
                  <a:lnTo>
                    <a:pt x="6451" y="7689"/>
                  </a:lnTo>
                  <a:lnTo>
                    <a:pt x="6770" y="7789"/>
                  </a:lnTo>
                  <a:lnTo>
                    <a:pt x="7070" y="7868"/>
                  </a:lnTo>
                  <a:lnTo>
                    <a:pt x="7369" y="7948"/>
                  </a:lnTo>
                  <a:lnTo>
                    <a:pt x="7669" y="7988"/>
                  </a:lnTo>
                  <a:lnTo>
                    <a:pt x="8208" y="8068"/>
                  </a:lnTo>
                  <a:lnTo>
                    <a:pt x="8687" y="8088"/>
                  </a:lnTo>
                  <a:lnTo>
                    <a:pt x="9146" y="8068"/>
                  </a:lnTo>
                  <a:lnTo>
                    <a:pt x="9546" y="8028"/>
                  </a:lnTo>
                  <a:lnTo>
                    <a:pt x="9885" y="7968"/>
                  </a:lnTo>
                  <a:lnTo>
                    <a:pt x="10165" y="7888"/>
                  </a:lnTo>
                  <a:lnTo>
                    <a:pt x="10404" y="7829"/>
                  </a:lnTo>
                  <a:lnTo>
                    <a:pt x="10564" y="7769"/>
                  </a:lnTo>
                  <a:lnTo>
                    <a:pt x="10704" y="7709"/>
                  </a:lnTo>
                  <a:lnTo>
                    <a:pt x="10744" y="7589"/>
                  </a:lnTo>
                  <a:lnTo>
                    <a:pt x="10864" y="7289"/>
                  </a:lnTo>
                  <a:lnTo>
                    <a:pt x="11024" y="6810"/>
                  </a:lnTo>
                  <a:lnTo>
                    <a:pt x="11103" y="6511"/>
                  </a:lnTo>
                  <a:lnTo>
                    <a:pt x="11163" y="6191"/>
                  </a:lnTo>
                  <a:lnTo>
                    <a:pt x="11223" y="5852"/>
                  </a:lnTo>
                  <a:lnTo>
                    <a:pt x="11283" y="5472"/>
                  </a:lnTo>
                  <a:lnTo>
                    <a:pt x="11323" y="5093"/>
                  </a:lnTo>
                  <a:lnTo>
                    <a:pt x="11323" y="4693"/>
                  </a:lnTo>
                  <a:lnTo>
                    <a:pt x="11303" y="4294"/>
                  </a:lnTo>
                  <a:lnTo>
                    <a:pt x="11263" y="3875"/>
                  </a:lnTo>
                  <a:lnTo>
                    <a:pt x="11183" y="3475"/>
                  </a:lnTo>
                  <a:lnTo>
                    <a:pt x="11043" y="3056"/>
                  </a:lnTo>
                  <a:lnTo>
                    <a:pt x="10984" y="2856"/>
                  </a:lnTo>
                  <a:lnTo>
                    <a:pt x="10884" y="2657"/>
                  </a:lnTo>
                  <a:lnTo>
                    <a:pt x="10784" y="2477"/>
                  </a:lnTo>
                  <a:lnTo>
                    <a:pt x="10664" y="2277"/>
                  </a:lnTo>
                  <a:lnTo>
                    <a:pt x="10544" y="2098"/>
                  </a:lnTo>
                  <a:lnTo>
                    <a:pt x="10404" y="1898"/>
                  </a:lnTo>
                  <a:lnTo>
                    <a:pt x="10245" y="1738"/>
                  </a:lnTo>
                  <a:lnTo>
                    <a:pt x="10065" y="1558"/>
                  </a:lnTo>
                  <a:lnTo>
                    <a:pt x="9885" y="1399"/>
                  </a:lnTo>
                  <a:lnTo>
                    <a:pt x="9686" y="1239"/>
                  </a:lnTo>
                  <a:lnTo>
                    <a:pt x="9466" y="1079"/>
                  </a:lnTo>
                  <a:lnTo>
                    <a:pt x="9226" y="939"/>
                  </a:lnTo>
                  <a:lnTo>
                    <a:pt x="8967" y="800"/>
                  </a:lnTo>
                  <a:lnTo>
                    <a:pt x="8687" y="680"/>
                  </a:lnTo>
                  <a:lnTo>
                    <a:pt x="8408" y="560"/>
                  </a:lnTo>
                  <a:lnTo>
                    <a:pt x="8088" y="440"/>
                  </a:lnTo>
                  <a:lnTo>
                    <a:pt x="7769" y="340"/>
                  </a:lnTo>
                  <a:lnTo>
                    <a:pt x="7409" y="260"/>
                  </a:lnTo>
                  <a:lnTo>
                    <a:pt x="7030" y="181"/>
                  </a:lnTo>
                  <a:lnTo>
                    <a:pt x="6630" y="121"/>
                  </a:lnTo>
                  <a:lnTo>
                    <a:pt x="6231" y="61"/>
                  </a:lnTo>
                  <a:lnTo>
                    <a:pt x="5792" y="21"/>
                  </a:lnTo>
                  <a:lnTo>
                    <a:pt x="53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47"/>
            <p:cNvSpPr/>
            <p:nvPr/>
          </p:nvSpPr>
          <p:spPr>
            <a:xfrm>
              <a:off x="6505200" y="3425200"/>
              <a:ext cx="283100" cy="202225"/>
            </a:xfrm>
            <a:custGeom>
              <a:avLst/>
              <a:gdLst/>
              <a:ahLst/>
              <a:cxnLst/>
              <a:rect l="l" t="t" r="r" b="b"/>
              <a:pathLst>
                <a:path w="11324" h="8089" fill="none" extrusionOk="0">
                  <a:moveTo>
                    <a:pt x="21" y="460"/>
                  </a:moveTo>
                  <a:lnTo>
                    <a:pt x="21" y="460"/>
                  </a:lnTo>
                  <a:lnTo>
                    <a:pt x="1" y="580"/>
                  </a:lnTo>
                  <a:lnTo>
                    <a:pt x="1" y="720"/>
                  </a:lnTo>
                  <a:lnTo>
                    <a:pt x="1" y="919"/>
                  </a:lnTo>
                  <a:lnTo>
                    <a:pt x="41" y="1159"/>
                  </a:lnTo>
                  <a:lnTo>
                    <a:pt x="81" y="1439"/>
                  </a:lnTo>
                  <a:lnTo>
                    <a:pt x="161" y="1778"/>
                  </a:lnTo>
                  <a:lnTo>
                    <a:pt x="300" y="2138"/>
                  </a:lnTo>
                  <a:lnTo>
                    <a:pt x="460" y="2557"/>
                  </a:lnTo>
                  <a:lnTo>
                    <a:pt x="700" y="2996"/>
                  </a:lnTo>
                  <a:lnTo>
                    <a:pt x="979" y="3455"/>
                  </a:lnTo>
                  <a:lnTo>
                    <a:pt x="1339" y="3955"/>
                  </a:lnTo>
                  <a:lnTo>
                    <a:pt x="1558" y="4214"/>
                  </a:lnTo>
                  <a:lnTo>
                    <a:pt x="1778" y="4474"/>
                  </a:lnTo>
                  <a:lnTo>
                    <a:pt x="2038" y="4733"/>
                  </a:lnTo>
                  <a:lnTo>
                    <a:pt x="2297" y="5013"/>
                  </a:lnTo>
                  <a:lnTo>
                    <a:pt x="2597" y="5293"/>
                  </a:lnTo>
                  <a:lnTo>
                    <a:pt x="2916" y="5572"/>
                  </a:lnTo>
                  <a:lnTo>
                    <a:pt x="3256" y="5852"/>
                  </a:lnTo>
                  <a:lnTo>
                    <a:pt x="3635" y="6131"/>
                  </a:lnTo>
                  <a:lnTo>
                    <a:pt x="3635" y="6131"/>
                  </a:lnTo>
                  <a:lnTo>
                    <a:pt x="4015" y="6411"/>
                  </a:lnTo>
                  <a:lnTo>
                    <a:pt x="4374" y="6670"/>
                  </a:lnTo>
                  <a:lnTo>
                    <a:pt x="4753" y="6890"/>
                  </a:lnTo>
                  <a:lnTo>
                    <a:pt x="5113" y="7090"/>
                  </a:lnTo>
                  <a:lnTo>
                    <a:pt x="5452" y="7269"/>
                  </a:lnTo>
                  <a:lnTo>
                    <a:pt x="5792" y="7429"/>
                  </a:lnTo>
                  <a:lnTo>
                    <a:pt x="6131" y="7569"/>
                  </a:lnTo>
                  <a:lnTo>
                    <a:pt x="6451" y="7689"/>
                  </a:lnTo>
                  <a:lnTo>
                    <a:pt x="6770" y="7789"/>
                  </a:lnTo>
                  <a:lnTo>
                    <a:pt x="7070" y="7868"/>
                  </a:lnTo>
                  <a:lnTo>
                    <a:pt x="7369" y="7948"/>
                  </a:lnTo>
                  <a:lnTo>
                    <a:pt x="7669" y="7988"/>
                  </a:lnTo>
                  <a:lnTo>
                    <a:pt x="8208" y="8068"/>
                  </a:lnTo>
                  <a:lnTo>
                    <a:pt x="8687" y="8088"/>
                  </a:lnTo>
                  <a:lnTo>
                    <a:pt x="9146" y="8068"/>
                  </a:lnTo>
                  <a:lnTo>
                    <a:pt x="9546" y="8028"/>
                  </a:lnTo>
                  <a:lnTo>
                    <a:pt x="9885" y="7968"/>
                  </a:lnTo>
                  <a:lnTo>
                    <a:pt x="10165" y="7888"/>
                  </a:lnTo>
                  <a:lnTo>
                    <a:pt x="10404" y="7829"/>
                  </a:lnTo>
                  <a:lnTo>
                    <a:pt x="10564" y="7769"/>
                  </a:lnTo>
                  <a:lnTo>
                    <a:pt x="10704" y="7709"/>
                  </a:lnTo>
                  <a:lnTo>
                    <a:pt x="10704" y="7709"/>
                  </a:lnTo>
                  <a:lnTo>
                    <a:pt x="10744" y="7589"/>
                  </a:lnTo>
                  <a:lnTo>
                    <a:pt x="10864" y="7289"/>
                  </a:lnTo>
                  <a:lnTo>
                    <a:pt x="11024" y="6810"/>
                  </a:lnTo>
                  <a:lnTo>
                    <a:pt x="11103" y="6511"/>
                  </a:lnTo>
                  <a:lnTo>
                    <a:pt x="11163" y="6191"/>
                  </a:lnTo>
                  <a:lnTo>
                    <a:pt x="11223" y="5852"/>
                  </a:lnTo>
                  <a:lnTo>
                    <a:pt x="11283" y="5472"/>
                  </a:lnTo>
                  <a:lnTo>
                    <a:pt x="11323" y="5093"/>
                  </a:lnTo>
                  <a:lnTo>
                    <a:pt x="11323" y="4693"/>
                  </a:lnTo>
                  <a:lnTo>
                    <a:pt x="11303" y="4294"/>
                  </a:lnTo>
                  <a:lnTo>
                    <a:pt x="11263" y="3875"/>
                  </a:lnTo>
                  <a:lnTo>
                    <a:pt x="11183" y="3475"/>
                  </a:lnTo>
                  <a:lnTo>
                    <a:pt x="11043" y="3056"/>
                  </a:lnTo>
                  <a:lnTo>
                    <a:pt x="10984" y="2856"/>
                  </a:lnTo>
                  <a:lnTo>
                    <a:pt x="10884" y="2657"/>
                  </a:lnTo>
                  <a:lnTo>
                    <a:pt x="10784" y="2477"/>
                  </a:lnTo>
                  <a:lnTo>
                    <a:pt x="10664" y="2277"/>
                  </a:lnTo>
                  <a:lnTo>
                    <a:pt x="10544" y="2098"/>
                  </a:lnTo>
                  <a:lnTo>
                    <a:pt x="10404" y="1898"/>
                  </a:lnTo>
                  <a:lnTo>
                    <a:pt x="10245" y="1738"/>
                  </a:lnTo>
                  <a:lnTo>
                    <a:pt x="10065" y="1558"/>
                  </a:lnTo>
                  <a:lnTo>
                    <a:pt x="9885" y="1399"/>
                  </a:lnTo>
                  <a:lnTo>
                    <a:pt x="9686" y="1239"/>
                  </a:lnTo>
                  <a:lnTo>
                    <a:pt x="9466" y="1079"/>
                  </a:lnTo>
                  <a:lnTo>
                    <a:pt x="9226" y="939"/>
                  </a:lnTo>
                  <a:lnTo>
                    <a:pt x="8967" y="800"/>
                  </a:lnTo>
                  <a:lnTo>
                    <a:pt x="8687" y="680"/>
                  </a:lnTo>
                  <a:lnTo>
                    <a:pt x="8408" y="560"/>
                  </a:lnTo>
                  <a:lnTo>
                    <a:pt x="8088" y="440"/>
                  </a:lnTo>
                  <a:lnTo>
                    <a:pt x="7769" y="340"/>
                  </a:lnTo>
                  <a:lnTo>
                    <a:pt x="7409" y="260"/>
                  </a:lnTo>
                  <a:lnTo>
                    <a:pt x="7030" y="181"/>
                  </a:lnTo>
                  <a:lnTo>
                    <a:pt x="6630" y="121"/>
                  </a:lnTo>
                  <a:lnTo>
                    <a:pt x="6231" y="61"/>
                  </a:lnTo>
                  <a:lnTo>
                    <a:pt x="5792" y="21"/>
                  </a:lnTo>
                  <a:lnTo>
                    <a:pt x="5313" y="1"/>
                  </a:lnTo>
                  <a:lnTo>
                    <a:pt x="4833" y="1"/>
                  </a:lnTo>
                  <a:lnTo>
                    <a:pt x="4314" y="1"/>
                  </a:lnTo>
                  <a:lnTo>
                    <a:pt x="3795" y="21"/>
                  </a:lnTo>
                  <a:lnTo>
                    <a:pt x="3216" y="41"/>
                  </a:lnTo>
                  <a:lnTo>
                    <a:pt x="2637" y="101"/>
                  </a:lnTo>
                  <a:lnTo>
                    <a:pt x="2018" y="161"/>
                  </a:lnTo>
                  <a:lnTo>
                    <a:pt x="1379" y="241"/>
                  </a:lnTo>
                  <a:lnTo>
                    <a:pt x="720" y="340"/>
                  </a:lnTo>
                  <a:lnTo>
                    <a:pt x="21" y="4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47"/>
            <p:cNvSpPr/>
            <p:nvPr/>
          </p:nvSpPr>
          <p:spPr>
            <a:xfrm>
              <a:off x="6475250" y="3388275"/>
              <a:ext cx="298550" cy="353450"/>
            </a:xfrm>
            <a:custGeom>
              <a:avLst/>
              <a:gdLst/>
              <a:ahLst/>
              <a:cxnLst/>
              <a:rect l="l" t="t" r="r" b="b"/>
              <a:pathLst>
                <a:path w="11942" h="14138" extrusionOk="0">
                  <a:moveTo>
                    <a:pt x="6670" y="0"/>
                  </a:moveTo>
                  <a:lnTo>
                    <a:pt x="6570" y="40"/>
                  </a:lnTo>
                  <a:lnTo>
                    <a:pt x="6131" y="260"/>
                  </a:lnTo>
                  <a:lnTo>
                    <a:pt x="5692" y="519"/>
                  </a:lnTo>
                  <a:lnTo>
                    <a:pt x="5272" y="799"/>
                  </a:lnTo>
                  <a:lnTo>
                    <a:pt x="4873" y="1098"/>
                  </a:lnTo>
                  <a:lnTo>
                    <a:pt x="4474" y="1418"/>
                  </a:lnTo>
                  <a:lnTo>
                    <a:pt x="4074" y="1757"/>
                  </a:lnTo>
                  <a:lnTo>
                    <a:pt x="3715" y="2097"/>
                  </a:lnTo>
                  <a:lnTo>
                    <a:pt x="3356" y="2436"/>
                  </a:lnTo>
                  <a:lnTo>
                    <a:pt x="2996" y="2776"/>
                  </a:lnTo>
                  <a:lnTo>
                    <a:pt x="2657" y="3155"/>
                  </a:lnTo>
                  <a:lnTo>
                    <a:pt x="2317" y="3535"/>
                  </a:lnTo>
                  <a:lnTo>
                    <a:pt x="2018" y="3934"/>
                  </a:lnTo>
                  <a:lnTo>
                    <a:pt x="1718" y="4333"/>
                  </a:lnTo>
                  <a:lnTo>
                    <a:pt x="1439" y="4753"/>
                  </a:lnTo>
                  <a:lnTo>
                    <a:pt x="1179" y="5192"/>
                  </a:lnTo>
                  <a:lnTo>
                    <a:pt x="959" y="5631"/>
                  </a:lnTo>
                  <a:lnTo>
                    <a:pt x="760" y="6051"/>
                  </a:lnTo>
                  <a:lnTo>
                    <a:pt x="580" y="6510"/>
                  </a:lnTo>
                  <a:lnTo>
                    <a:pt x="420" y="6969"/>
                  </a:lnTo>
                  <a:lnTo>
                    <a:pt x="280" y="7448"/>
                  </a:lnTo>
                  <a:lnTo>
                    <a:pt x="161" y="7928"/>
                  </a:lnTo>
                  <a:lnTo>
                    <a:pt x="81" y="8427"/>
                  </a:lnTo>
                  <a:lnTo>
                    <a:pt x="21" y="8926"/>
                  </a:lnTo>
                  <a:lnTo>
                    <a:pt x="1" y="9425"/>
                  </a:lnTo>
                  <a:lnTo>
                    <a:pt x="1" y="9925"/>
                  </a:lnTo>
                  <a:lnTo>
                    <a:pt x="41" y="10424"/>
                  </a:lnTo>
                  <a:lnTo>
                    <a:pt x="101" y="10903"/>
                  </a:lnTo>
                  <a:lnTo>
                    <a:pt x="220" y="11382"/>
                  </a:lnTo>
                  <a:lnTo>
                    <a:pt x="360" y="11842"/>
                  </a:lnTo>
                  <a:lnTo>
                    <a:pt x="560" y="12301"/>
                  </a:lnTo>
                  <a:lnTo>
                    <a:pt x="680" y="12520"/>
                  </a:lnTo>
                  <a:lnTo>
                    <a:pt x="800" y="12720"/>
                  </a:lnTo>
                  <a:lnTo>
                    <a:pt x="939" y="12920"/>
                  </a:lnTo>
                  <a:lnTo>
                    <a:pt x="1079" y="13120"/>
                  </a:lnTo>
                  <a:lnTo>
                    <a:pt x="1259" y="13339"/>
                  </a:lnTo>
                  <a:lnTo>
                    <a:pt x="1439" y="13519"/>
                  </a:lnTo>
                  <a:lnTo>
                    <a:pt x="1638" y="13679"/>
                  </a:lnTo>
                  <a:lnTo>
                    <a:pt x="1838" y="13818"/>
                  </a:lnTo>
                  <a:lnTo>
                    <a:pt x="2038" y="13918"/>
                  </a:lnTo>
                  <a:lnTo>
                    <a:pt x="2257" y="14018"/>
                  </a:lnTo>
                  <a:lnTo>
                    <a:pt x="2477" y="14078"/>
                  </a:lnTo>
                  <a:lnTo>
                    <a:pt x="2697" y="14118"/>
                  </a:lnTo>
                  <a:lnTo>
                    <a:pt x="2916" y="14138"/>
                  </a:lnTo>
                  <a:lnTo>
                    <a:pt x="3136" y="14138"/>
                  </a:lnTo>
                  <a:lnTo>
                    <a:pt x="3356" y="14118"/>
                  </a:lnTo>
                  <a:lnTo>
                    <a:pt x="3575" y="14078"/>
                  </a:lnTo>
                  <a:lnTo>
                    <a:pt x="3815" y="14038"/>
                  </a:lnTo>
                  <a:lnTo>
                    <a:pt x="4034" y="13978"/>
                  </a:lnTo>
                  <a:lnTo>
                    <a:pt x="4254" y="13898"/>
                  </a:lnTo>
                  <a:lnTo>
                    <a:pt x="4494" y="13798"/>
                  </a:lnTo>
                  <a:lnTo>
                    <a:pt x="4933" y="13579"/>
                  </a:lnTo>
                  <a:lnTo>
                    <a:pt x="5372" y="13319"/>
                  </a:lnTo>
                  <a:lnTo>
                    <a:pt x="5812" y="13040"/>
                  </a:lnTo>
                  <a:lnTo>
                    <a:pt x="6211" y="12740"/>
                  </a:lnTo>
                  <a:lnTo>
                    <a:pt x="6590" y="12421"/>
                  </a:lnTo>
                  <a:lnTo>
                    <a:pt x="6950" y="12081"/>
                  </a:lnTo>
                  <a:lnTo>
                    <a:pt x="7289" y="11762"/>
                  </a:lnTo>
                  <a:lnTo>
                    <a:pt x="7589" y="11462"/>
                  </a:lnTo>
                  <a:lnTo>
                    <a:pt x="7888" y="11103"/>
                  </a:lnTo>
                  <a:lnTo>
                    <a:pt x="8208" y="10743"/>
                  </a:lnTo>
                  <a:lnTo>
                    <a:pt x="8487" y="10364"/>
                  </a:lnTo>
                  <a:lnTo>
                    <a:pt x="8767" y="9984"/>
                  </a:lnTo>
                  <a:lnTo>
                    <a:pt x="9306" y="9206"/>
                  </a:lnTo>
                  <a:lnTo>
                    <a:pt x="9805" y="8407"/>
                  </a:lnTo>
                  <a:lnTo>
                    <a:pt x="10285" y="7568"/>
                  </a:lnTo>
                  <a:lnTo>
                    <a:pt x="10724" y="6750"/>
                  </a:lnTo>
                  <a:lnTo>
                    <a:pt x="11163" y="5891"/>
                  </a:lnTo>
                  <a:lnTo>
                    <a:pt x="11583" y="5052"/>
                  </a:lnTo>
                  <a:lnTo>
                    <a:pt x="11722" y="4793"/>
                  </a:lnTo>
                  <a:lnTo>
                    <a:pt x="11842" y="4513"/>
                  </a:lnTo>
                  <a:lnTo>
                    <a:pt x="11882" y="4373"/>
                  </a:lnTo>
                  <a:lnTo>
                    <a:pt x="11922" y="4234"/>
                  </a:lnTo>
                  <a:lnTo>
                    <a:pt x="11942" y="4094"/>
                  </a:lnTo>
                  <a:lnTo>
                    <a:pt x="11942" y="3934"/>
                  </a:lnTo>
                  <a:lnTo>
                    <a:pt x="11942" y="3794"/>
                  </a:lnTo>
                  <a:lnTo>
                    <a:pt x="11902" y="3634"/>
                  </a:lnTo>
                  <a:lnTo>
                    <a:pt x="11862" y="3495"/>
                  </a:lnTo>
                  <a:lnTo>
                    <a:pt x="11802" y="3355"/>
                  </a:lnTo>
                  <a:lnTo>
                    <a:pt x="11662" y="3095"/>
                  </a:lnTo>
                  <a:lnTo>
                    <a:pt x="11483" y="2856"/>
                  </a:lnTo>
                  <a:lnTo>
                    <a:pt x="11103" y="2456"/>
                  </a:lnTo>
                  <a:lnTo>
                    <a:pt x="10704" y="2057"/>
                  </a:lnTo>
                  <a:lnTo>
                    <a:pt x="10285" y="1698"/>
                  </a:lnTo>
                  <a:lnTo>
                    <a:pt x="9845" y="1358"/>
                  </a:lnTo>
                  <a:lnTo>
                    <a:pt x="9266" y="959"/>
                  </a:lnTo>
                  <a:lnTo>
                    <a:pt x="8907" y="719"/>
                  </a:lnTo>
                  <a:lnTo>
                    <a:pt x="8527" y="499"/>
                  </a:lnTo>
                  <a:lnTo>
                    <a:pt x="8108" y="300"/>
                  </a:lnTo>
                  <a:lnTo>
                    <a:pt x="7908" y="220"/>
                  </a:lnTo>
                  <a:lnTo>
                    <a:pt x="7709" y="160"/>
                  </a:lnTo>
                  <a:lnTo>
                    <a:pt x="7509" y="100"/>
                  </a:lnTo>
                  <a:lnTo>
                    <a:pt x="7309" y="60"/>
                  </a:lnTo>
                  <a:lnTo>
                    <a:pt x="7110" y="40"/>
                  </a:lnTo>
                  <a:lnTo>
                    <a:pt x="6930" y="60"/>
                  </a:lnTo>
                  <a:lnTo>
                    <a:pt x="6850" y="20"/>
                  </a:lnTo>
                  <a:lnTo>
                    <a:pt x="6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47"/>
            <p:cNvSpPr/>
            <p:nvPr/>
          </p:nvSpPr>
          <p:spPr>
            <a:xfrm>
              <a:off x="6475250" y="3388275"/>
              <a:ext cx="298550" cy="353450"/>
            </a:xfrm>
            <a:custGeom>
              <a:avLst/>
              <a:gdLst/>
              <a:ahLst/>
              <a:cxnLst/>
              <a:rect l="l" t="t" r="r" b="b"/>
              <a:pathLst>
                <a:path w="11942" h="14138" fill="none" extrusionOk="0">
                  <a:moveTo>
                    <a:pt x="11483" y="2856"/>
                  </a:moveTo>
                  <a:lnTo>
                    <a:pt x="11483" y="2856"/>
                  </a:lnTo>
                  <a:lnTo>
                    <a:pt x="11103" y="2456"/>
                  </a:lnTo>
                  <a:lnTo>
                    <a:pt x="10704" y="2057"/>
                  </a:lnTo>
                  <a:lnTo>
                    <a:pt x="10285" y="1698"/>
                  </a:lnTo>
                  <a:lnTo>
                    <a:pt x="9845" y="1358"/>
                  </a:lnTo>
                  <a:lnTo>
                    <a:pt x="9845" y="1358"/>
                  </a:lnTo>
                  <a:lnTo>
                    <a:pt x="9266" y="959"/>
                  </a:lnTo>
                  <a:lnTo>
                    <a:pt x="8907" y="719"/>
                  </a:lnTo>
                  <a:lnTo>
                    <a:pt x="8527" y="499"/>
                  </a:lnTo>
                  <a:lnTo>
                    <a:pt x="8108" y="300"/>
                  </a:lnTo>
                  <a:lnTo>
                    <a:pt x="7908" y="220"/>
                  </a:lnTo>
                  <a:lnTo>
                    <a:pt x="7709" y="160"/>
                  </a:lnTo>
                  <a:lnTo>
                    <a:pt x="7509" y="100"/>
                  </a:lnTo>
                  <a:lnTo>
                    <a:pt x="7309" y="60"/>
                  </a:lnTo>
                  <a:lnTo>
                    <a:pt x="7110" y="40"/>
                  </a:lnTo>
                  <a:lnTo>
                    <a:pt x="6930" y="60"/>
                  </a:lnTo>
                  <a:lnTo>
                    <a:pt x="6930" y="60"/>
                  </a:lnTo>
                  <a:lnTo>
                    <a:pt x="6850" y="20"/>
                  </a:lnTo>
                  <a:lnTo>
                    <a:pt x="6750" y="0"/>
                  </a:lnTo>
                  <a:lnTo>
                    <a:pt x="6670" y="0"/>
                  </a:lnTo>
                  <a:lnTo>
                    <a:pt x="6570" y="40"/>
                  </a:lnTo>
                  <a:lnTo>
                    <a:pt x="6570" y="40"/>
                  </a:lnTo>
                  <a:lnTo>
                    <a:pt x="6131" y="260"/>
                  </a:lnTo>
                  <a:lnTo>
                    <a:pt x="5692" y="519"/>
                  </a:lnTo>
                  <a:lnTo>
                    <a:pt x="5272" y="799"/>
                  </a:lnTo>
                  <a:lnTo>
                    <a:pt x="4873" y="1098"/>
                  </a:lnTo>
                  <a:lnTo>
                    <a:pt x="4474" y="1418"/>
                  </a:lnTo>
                  <a:lnTo>
                    <a:pt x="4074" y="1757"/>
                  </a:lnTo>
                  <a:lnTo>
                    <a:pt x="3715" y="2097"/>
                  </a:lnTo>
                  <a:lnTo>
                    <a:pt x="3356" y="2436"/>
                  </a:lnTo>
                  <a:lnTo>
                    <a:pt x="3356" y="2436"/>
                  </a:lnTo>
                  <a:lnTo>
                    <a:pt x="2996" y="2776"/>
                  </a:lnTo>
                  <a:lnTo>
                    <a:pt x="2657" y="3155"/>
                  </a:lnTo>
                  <a:lnTo>
                    <a:pt x="2317" y="3535"/>
                  </a:lnTo>
                  <a:lnTo>
                    <a:pt x="2018" y="3934"/>
                  </a:lnTo>
                  <a:lnTo>
                    <a:pt x="1718" y="4333"/>
                  </a:lnTo>
                  <a:lnTo>
                    <a:pt x="1439" y="4753"/>
                  </a:lnTo>
                  <a:lnTo>
                    <a:pt x="1179" y="5192"/>
                  </a:lnTo>
                  <a:lnTo>
                    <a:pt x="959" y="5631"/>
                  </a:lnTo>
                  <a:lnTo>
                    <a:pt x="959" y="5631"/>
                  </a:lnTo>
                  <a:lnTo>
                    <a:pt x="760" y="6051"/>
                  </a:lnTo>
                  <a:lnTo>
                    <a:pt x="580" y="6510"/>
                  </a:lnTo>
                  <a:lnTo>
                    <a:pt x="420" y="6969"/>
                  </a:lnTo>
                  <a:lnTo>
                    <a:pt x="280" y="7448"/>
                  </a:lnTo>
                  <a:lnTo>
                    <a:pt x="161" y="7928"/>
                  </a:lnTo>
                  <a:lnTo>
                    <a:pt x="81" y="8427"/>
                  </a:lnTo>
                  <a:lnTo>
                    <a:pt x="21" y="8926"/>
                  </a:lnTo>
                  <a:lnTo>
                    <a:pt x="1" y="9425"/>
                  </a:lnTo>
                  <a:lnTo>
                    <a:pt x="1" y="9925"/>
                  </a:lnTo>
                  <a:lnTo>
                    <a:pt x="41" y="10424"/>
                  </a:lnTo>
                  <a:lnTo>
                    <a:pt x="101" y="10903"/>
                  </a:lnTo>
                  <a:lnTo>
                    <a:pt x="220" y="11382"/>
                  </a:lnTo>
                  <a:lnTo>
                    <a:pt x="360" y="11842"/>
                  </a:lnTo>
                  <a:lnTo>
                    <a:pt x="560" y="12301"/>
                  </a:lnTo>
                  <a:lnTo>
                    <a:pt x="680" y="12520"/>
                  </a:lnTo>
                  <a:lnTo>
                    <a:pt x="800" y="12720"/>
                  </a:lnTo>
                  <a:lnTo>
                    <a:pt x="939" y="12920"/>
                  </a:lnTo>
                  <a:lnTo>
                    <a:pt x="1079" y="13120"/>
                  </a:lnTo>
                  <a:lnTo>
                    <a:pt x="1079" y="13120"/>
                  </a:lnTo>
                  <a:lnTo>
                    <a:pt x="1259" y="13339"/>
                  </a:lnTo>
                  <a:lnTo>
                    <a:pt x="1439" y="13519"/>
                  </a:lnTo>
                  <a:lnTo>
                    <a:pt x="1638" y="13679"/>
                  </a:lnTo>
                  <a:lnTo>
                    <a:pt x="1838" y="13818"/>
                  </a:lnTo>
                  <a:lnTo>
                    <a:pt x="2038" y="13918"/>
                  </a:lnTo>
                  <a:lnTo>
                    <a:pt x="2257" y="14018"/>
                  </a:lnTo>
                  <a:lnTo>
                    <a:pt x="2477" y="14078"/>
                  </a:lnTo>
                  <a:lnTo>
                    <a:pt x="2697" y="14118"/>
                  </a:lnTo>
                  <a:lnTo>
                    <a:pt x="2916" y="14138"/>
                  </a:lnTo>
                  <a:lnTo>
                    <a:pt x="3136" y="14138"/>
                  </a:lnTo>
                  <a:lnTo>
                    <a:pt x="3356" y="14118"/>
                  </a:lnTo>
                  <a:lnTo>
                    <a:pt x="3575" y="14078"/>
                  </a:lnTo>
                  <a:lnTo>
                    <a:pt x="3815" y="14038"/>
                  </a:lnTo>
                  <a:lnTo>
                    <a:pt x="4034" y="13978"/>
                  </a:lnTo>
                  <a:lnTo>
                    <a:pt x="4254" y="13898"/>
                  </a:lnTo>
                  <a:lnTo>
                    <a:pt x="4494" y="13798"/>
                  </a:lnTo>
                  <a:lnTo>
                    <a:pt x="4933" y="13579"/>
                  </a:lnTo>
                  <a:lnTo>
                    <a:pt x="5372" y="13319"/>
                  </a:lnTo>
                  <a:lnTo>
                    <a:pt x="5812" y="13040"/>
                  </a:lnTo>
                  <a:lnTo>
                    <a:pt x="6211" y="12740"/>
                  </a:lnTo>
                  <a:lnTo>
                    <a:pt x="6590" y="12421"/>
                  </a:lnTo>
                  <a:lnTo>
                    <a:pt x="6950" y="12081"/>
                  </a:lnTo>
                  <a:lnTo>
                    <a:pt x="7289" y="11762"/>
                  </a:lnTo>
                  <a:lnTo>
                    <a:pt x="7589" y="11462"/>
                  </a:lnTo>
                  <a:lnTo>
                    <a:pt x="7589" y="11462"/>
                  </a:lnTo>
                  <a:lnTo>
                    <a:pt x="7888" y="11103"/>
                  </a:lnTo>
                  <a:lnTo>
                    <a:pt x="8208" y="10743"/>
                  </a:lnTo>
                  <a:lnTo>
                    <a:pt x="8487" y="10364"/>
                  </a:lnTo>
                  <a:lnTo>
                    <a:pt x="8767" y="9984"/>
                  </a:lnTo>
                  <a:lnTo>
                    <a:pt x="9306" y="9206"/>
                  </a:lnTo>
                  <a:lnTo>
                    <a:pt x="9805" y="8407"/>
                  </a:lnTo>
                  <a:lnTo>
                    <a:pt x="10285" y="7568"/>
                  </a:lnTo>
                  <a:lnTo>
                    <a:pt x="10724" y="6750"/>
                  </a:lnTo>
                  <a:lnTo>
                    <a:pt x="11163" y="5891"/>
                  </a:lnTo>
                  <a:lnTo>
                    <a:pt x="11583" y="5052"/>
                  </a:lnTo>
                  <a:lnTo>
                    <a:pt x="11583" y="5052"/>
                  </a:lnTo>
                  <a:lnTo>
                    <a:pt x="11722" y="4793"/>
                  </a:lnTo>
                  <a:lnTo>
                    <a:pt x="11842" y="4513"/>
                  </a:lnTo>
                  <a:lnTo>
                    <a:pt x="11882" y="4373"/>
                  </a:lnTo>
                  <a:lnTo>
                    <a:pt x="11922" y="4234"/>
                  </a:lnTo>
                  <a:lnTo>
                    <a:pt x="11942" y="4094"/>
                  </a:lnTo>
                  <a:lnTo>
                    <a:pt x="11942" y="3934"/>
                  </a:lnTo>
                  <a:lnTo>
                    <a:pt x="11942" y="3934"/>
                  </a:lnTo>
                  <a:lnTo>
                    <a:pt x="11942" y="3794"/>
                  </a:lnTo>
                  <a:lnTo>
                    <a:pt x="11902" y="3634"/>
                  </a:lnTo>
                  <a:lnTo>
                    <a:pt x="11862" y="3495"/>
                  </a:lnTo>
                  <a:lnTo>
                    <a:pt x="11802" y="3355"/>
                  </a:lnTo>
                  <a:lnTo>
                    <a:pt x="11662" y="3095"/>
                  </a:lnTo>
                  <a:lnTo>
                    <a:pt x="11483" y="28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47"/>
            <p:cNvSpPr/>
            <p:nvPr/>
          </p:nvSpPr>
          <p:spPr>
            <a:xfrm>
              <a:off x="6516700" y="3399250"/>
              <a:ext cx="257100" cy="342475"/>
            </a:xfrm>
            <a:custGeom>
              <a:avLst/>
              <a:gdLst/>
              <a:ahLst/>
              <a:cxnLst/>
              <a:rect l="l" t="t" r="r" b="b"/>
              <a:pathLst>
                <a:path w="10284" h="13699" extrusionOk="0">
                  <a:moveTo>
                    <a:pt x="6750" y="1"/>
                  </a:moveTo>
                  <a:lnTo>
                    <a:pt x="6730" y="340"/>
                  </a:lnTo>
                  <a:lnTo>
                    <a:pt x="6690" y="699"/>
                  </a:lnTo>
                  <a:lnTo>
                    <a:pt x="6710" y="1059"/>
                  </a:lnTo>
                  <a:lnTo>
                    <a:pt x="6730" y="1418"/>
                  </a:lnTo>
                  <a:lnTo>
                    <a:pt x="6710" y="1798"/>
                  </a:lnTo>
                  <a:lnTo>
                    <a:pt x="6690" y="2157"/>
                  </a:lnTo>
                  <a:lnTo>
                    <a:pt x="6630" y="2537"/>
                  </a:lnTo>
                  <a:lnTo>
                    <a:pt x="6570" y="2896"/>
                  </a:lnTo>
                  <a:lnTo>
                    <a:pt x="6410" y="3655"/>
                  </a:lnTo>
                  <a:lnTo>
                    <a:pt x="6210" y="4394"/>
                  </a:lnTo>
                  <a:lnTo>
                    <a:pt x="5991" y="5132"/>
                  </a:lnTo>
                  <a:lnTo>
                    <a:pt x="5751" y="5851"/>
                  </a:lnTo>
                  <a:lnTo>
                    <a:pt x="5492" y="6550"/>
                  </a:lnTo>
                  <a:lnTo>
                    <a:pt x="5292" y="7089"/>
                  </a:lnTo>
                  <a:lnTo>
                    <a:pt x="5072" y="7629"/>
                  </a:lnTo>
                  <a:lnTo>
                    <a:pt x="4833" y="8128"/>
                  </a:lnTo>
                  <a:lnTo>
                    <a:pt x="4573" y="8627"/>
                  </a:lnTo>
                  <a:lnTo>
                    <a:pt x="4293" y="9106"/>
                  </a:lnTo>
                  <a:lnTo>
                    <a:pt x="3994" y="9585"/>
                  </a:lnTo>
                  <a:lnTo>
                    <a:pt x="3694" y="10025"/>
                  </a:lnTo>
                  <a:lnTo>
                    <a:pt x="3355" y="10464"/>
                  </a:lnTo>
                  <a:lnTo>
                    <a:pt x="2995" y="10863"/>
                  </a:lnTo>
                  <a:lnTo>
                    <a:pt x="2636" y="11263"/>
                  </a:lnTo>
                  <a:lnTo>
                    <a:pt x="2237" y="11642"/>
                  </a:lnTo>
                  <a:lnTo>
                    <a:pt x="1817" y="12002"/>
                  </a:lnTo>
                  <a:lnTo>
                    <a:pt x="1398" y="12341"/>
                  </a:lnTo>
                  <a:lnTo>
                    <a:pt x="939" y="12661"/>
                  </a:lnTo>
                  <a:lnTo>
                    <a:pt x="479" y="12960"/>
                  </a:lnTo>
                  <a:lnTo>
                    <a:pt x="0" y="13240"/>
                  </a:lnTo>
                  <a:lnTo>
                    <a:pt x="180" y="13359"/>
                  </a:lnTo>
                  <a:lnTo>
                    <a:pt x="360" y="13459"/>
                  </a:lnTo>
                  <a:lnTo>
                    <a:pt x="539" y="13559"/>
                  </a:lnTo>
                  <a:lnTo>
                    <a:pt x="739" y="13619"/>
                  </a:lnTo>
                  <a:lnTo>
                    <a:pt x="939" y="13659"/>
                  </a:lnTo>
                  <a:lnTo>
                    <a:pt x="1138" y="13679"/>
                  </a:lnTo>
                  <a:lnTo>
                    <a:pt x="1338" y="13699"/>
                  </a:lnTo>
                  <a:lnTo>
                    <a:pt x="1538" y="13699"/>
                  </a:lnTo>
                  <a:lnTo>
                    <a:pt x="1737" y="13679"/>
                  </a:lnTo>
                  <a:lnTo>
                    <a:pt x="1937" y="13639"/>
                  </a:lnTo>
                  <a:lnTo>
                    <a:pt x="2157" y="13599"/>
                  </a:lnTo>
                  <a:lnTo>
                    <a:pt x="2356" y="13539"/>
                  </a:lnTo>
                  <a:lnTo>
                    <a:pt x="2756" y="13399"/>
                  </a:lnTo>
                  <a:lnTo>
                    <a:pt x="3175" y="13200"/>
                  </a:lnTo>
                  <a:lnTo>
                    <a:pt x="3575" y="12980"/>
                  </a:lnTo>
                  <a:lnTo>
                    <a:pt x="3954" y="12720"/>
                  </a:lnTo>
                  <a:lnTo>
                    <a:pt x="4333" y="12461"/>
                  </a:lnTo>
                  <a:lnTo>
                    <a:pt x="4693" y="12181"/>
                  </a:lnTo>
                  <a:lnTo>
                    <a:pt x="5052" y="11882"/>
                  </a:lnTo>
                  <a:lnTo>
                    <a:pt x="5372" y="11582"/>
                  </a:lnTo>
                  <a:lnTo>
                    <a:pt x="5651" y="11303"/>
                  </a:lnTo>
                  <a:lnTo>
                    <a:pt x="5931" y="11023"/>
                  </a:lnTo>
                  <a:lnTo>
                    <a:pt x="6230" y="10664"/>
                  </a:lnTo>
                  <a:lnTo>
                    <a:pt x="6550" y="10304"/>
                  </a:lnTo>
                  <a:lnTo>
                    <a:pt x="6829" y="9925"/>
                  </a:lnTo>
                  <a:lnTo>
                    <a:pt x="7109" y="9545"/>
                  </a:lnTo>
                  <a:lnTo>
                    <a:pt x="7648" y="8767"/>
                  </a:lnTo>
                  <a:lnTo>
                    <a:pt x="8147" y="7968"/>
                  </a:lnTo>
                  <a:lnTo>
                    <a:pt x="8627" y="7129"/>
                  </a:lnTo>
                  <a:lnTo>
                    <a:pt x="9066" y="6311"/>
                  </a:lnTo>
                  <a:lnTo>
                    <a:pt x="9505" y="5452"/>
                  </a:lnTo>
                  <a:lnTo>
                    <a:pt x="9925" y="4613"/>
                  </a:lnTo>
                  <a:lnTo>
                    <a:pt x="10064" y="4354"/>
                  </a:lnTo>
                  <a:lnTo>
                    <a:pt x="10184" y="4074"/>
                  </a:lnTo>
                  <a:lnTo>
                    <a:pt x="10224" y="3934"/>
                  </a:lnTo>
                  <a:lnTo>
                    <a:pt x="10264" y="3795"/>
                  </a:lnTo>
                  <a:lnTo>
                    <a:pt x="10284" y="3655"/>
                  </a:lnTo>
                  <a:lnTo>
                    <a:pt x="10284" y="3495"/>
                  </a:lnTo>
                  <a:lnTo>
                    <a:pt x="10284" y="3355"/>
                  </a:lnTo>
                  <a:lnTo>
                    <a:pt x="10244" y="3195"/>
                  </a:lnTo>
                  <a:lnTo>
                    <a:pt x="10204" y="3056"/>
                  </a:lnTo>
                  <a:lnTo>
                    <a:pt x="10144" y="2916"/>
                  </a:lnTo>
                  <a:lnTo>
                    <a:pt x="10004" y="2656"/>
                  </a:lnTo>
                  <a:lnTo>
                    <a:pt x="9825" y="2417"/>
                  </a:lnTo>
                  <a:lnTo>
                    <a:pt x="9445" y="2017"/>
                  </a:lnTo>
                  <a:lnTo>
                    <a:pt x="9046" y="1618"/>
                  </a:lnTo>
                  <a:lnTo>
                    <a:pt x="8627" y="1259"/>
                  </a:lnTo>
                  <a:lnTo>
                    <a:pt x="8187" y="919"/>
                  </a:lnTo>
                  <a:lnTo>
                    <a:pt x="7908" y="719"/>
                  </a:lnTo>
                  <a:lnTo>
                    <a:pt x="7568" y="480"/>
                  </a:lnTo>
                  <a:lnTo>
                    <a:pt x="7169" y="240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47"/>
            <p:cNvSpPr/>
            <p:nvPr/>
          </p:nvSpPr>
          <p:spPr>
            <a:xfrm>
              <a:off x="6516700" y="3399250"/>
              <a:ext cx="257100" cy="342475"/>
            </a:xfrm>
            <a:custGeom>
              <a:avLst/>
              <a:gdLst/>
              <a:ahLst/>
              <a:cxnLst/>
              <a:rect l="l" t="t" r="r" b="b"/>
              <a:pathLst>
                <a:path w="10284" h="13699" fill="none" extrusionOk="0">
                  <a:moveTo>
                    <a:pt x="9825" y="2417"/>
                  </a:moveTo>
                  <a:lnTo>
                    <a:pt x="9825" y="2417"/>
                  </a:lnTo>
                  <a:lnTo>
                    <a:pt x="9445" y="2017"/>
                  </a:lnTo>
                  <a:lnTo>
                    <a:pt x="9046" y="1618"/>
                  </a:lnTo>
                  <a:lnTo>
                    <a:pt x="8627" y="1259"/>
                  </a:lnTo>
                  <a:lnTo>
                    <a:pt x="8187" y="919"/>
                  </a:lnTo>
                  <a:lnTo>
                    <a:pt x="8187" y="919"/>
                  </a:lnTo>
                  <a:lnTo>
                    <a:pt x="7908" y="719"/>
                  </a:lnTo>
                  <a:lnTo>
                    <a:pt x="7568" y="480"/>
                  </a:lnTo>
                  <a:lnTo>
                    <a:pt x="7169" y="240"/>
                  </a:lnTo>
                  <a:lnTo>
                    <a:pt x="6750" y="1"/>
                  </a:lnTo>
                  <a:lnTo>
                    <a:pt x="6750" y="1"/>
                  </a:lnTo>
                  <a:lnTo>
                    <a:pt x="6730" y="340"/>
                  </a:lnTo>
                  <a:lnTo>
                    <a:pt x="6690" y="699"/>
                  </a:lnTo>
                  <a:lnTo>
                    <a:pt x="6690" y="699"/>
                  </a:lnTo>
                  <a:lnTo>
                    <a:pt x="6710" y="1059"/>
                  </a:lnTo>
                  <a:lnTo>
                    <a:pt x="6730" y="1418"/>
                  </a:lnTo>
                  <a:lnTo>
                    <a:pt x="6710" y="1798"/>
                  </a:lnTo>
                  <a:lnTo>
                    <a:pt x="6690" y="2157"/>
                  </a:lnTo>
                  <a:lnTo>
                    <a:pt x="6630" y="2537"/>
                  </a:lnTo>
                  <a:lnTo>
                    <a:pt x="6570" y="2896"/>
                  </a:lnTo>
                  <a:lnTo>
                    <a:pt x="6410" y="3655"/>
                  </a:lnTo>
                  <a:lnTo>
                    <a:pt x="6210" y="4394"/>
                  </a:lnTo>
                  <a:lnTo>
                    <a:pt x="5991" y="5132"/>
                  </a:lnTo>
                  <a:lnTo>
                    <a:pt x="5751" y="5851"/>
                  </a:lnTo>
                  <a:lnTo>
                    <a:pt x="5492" y="6550"/>
                  </a:lnTo>
                  <a:lnTo>
                    <a:pt x="5492" y="6550"/>
                  </a:lnTo>
                  <a:lnTo>
                    <a:pt x="5292" y="7089"/>
                  </a:lnTo>
                  <a:lnTo>
                    <a:pt x="5072" y="7629"/>
                  </a:lnTo>
                  <a:lnTo>
                    <a:pt x="4833" y="8128"/>
                  </a:lnTo>
                  <a:lnTo>
                    <a:pt x="4573" y="8627"/>
                  </a:lnTo>
                  <a:lnTo>
                    <a:pt x="4293" y="9106"/>
                  </a:lnTo>
                  <a:lnTo>
                    <a:pt x="3994" y="9585"/>
                  </a:lnTo>
                  <a:lnTo>
                    <a:pt x="3694" y="10025"/>
                  </a:lnTo>
                  <a:lnTo>
                    <a:pt x="3355" y="10464"/>
                  </a:lnTo>
                  <a:lnTo>
                    <a:pt x="2995" y="10863"/>
                  </a:lnTo>
                  <a:lnTo>
                    <a:pt x="2636" y="11263"/>
                  </a:lnTo>
                  <a:lnTo>
                    <a:pt x="2237" y="11642"/>
                  </a:lnTo>
                  <a:lnTo>
                    <a:pt x="1817" y="12002"/>
                  </a:lnTo>
                  <a:lnTo>
                    <a:pt x="1398" y="12341"/>
                  </a:lnTo>
                  <a:lnTo>
                    <a:pt x="939" y="12661"/>
                  </a:lnTo>
                  <a:lnTo>
                    <a:pt x="479" y="12960"/>
                  </a:lnTo>
                  <a:lnTo>
                    <a:pt x="0" y="13240"/>
                  </a:lnTo>
                  <a:lnTo>
                    <a:pt x="0" y="13240"/>
                  </a:lnTo>
                  <a:lnTo>
                    <a:pt x="180" y="13359"/>
                  </a:lnTo>
                  <a:lnTo>
                    <a:pt x="360" y="13459"/>
                  </a:lnTo>
                  <a:lnTo>
                    <a:pt x="539" y="13559"/>
                  </a:lnTo>
                  <a:lnTo>
                    <a:pt x="739" y="13619"/>
                  </a:lnTo>
                  <a:lnTo>
                    <a:pt x="939" y="13659"/>
                  </a:lnTo>
                  <a:lnTo>
                    <a:pt x="1138" y="13679"/>
                  </a:lnTo>
                  <a:lnTo>
                    <a:pt x="1338" y="13699"/>
                  </a:lnTo>
                  <a:lnTo>
                    <a:pt x="1538" y="13699"/>
                  </a:lnTo>
                  <a:lnTo>
                    <a:pt x="1737" y="13679"/>
                  </a:lnTo>
                  <a:lnTo>
                    <a:pt x="1937" y="13639"/>
                  </a:lnTo>
                  <a:lnTo>
                    <a:pt x="2157" y="13599"/>
                  </a:lnTo>
                  <a:lnTo>
                    <a:pt x="2356" y="13539"/>
                  </a:lnTo>
                  <a:lnTo>
                    <a:pt x="2756" y="13399"/>
                  </a:lnTo>
                  <a:lnTo>
                    <a:pt x="3175" y="13200"/>
                  </a:lnTo>
                  <a:lnTo>
                    <a:pt x="3575" y="12980"/>
                  </a:lnTo>
                  <a:lnTo>
                    <a:pt x="3954" y="12720"/>
                  </a:lnTo>
                  <a:lnTo>
                    <a:pt x="4333" y="12461"/>
                  </a:lnTo>
                  <a:lnTo>
                    <a:pt x="4693" y="12181"/>
                  </a:lnTo>
                  <a:lnTo>
                    <a:pt x="5052" y="11882"/>
                  </a:lnTo>
                  <a:lnTo>
                    <a:pt x="5372" y="11582"/>
                  </a:lnTo>
                  <a:lnTo>
                    <a:pt x="5651" y="11303"/>
                  </a:lnTo>
                  <a:lnTo>
                    <a:pt x="5931" y="11023"/>
                  </a:lnTo>
                  <a:lnTo>
                    <a:pt x="5931" y="11023"/>
                  </a:lnTo>
                  <a:lnTo>
                    <a:pt x="6230" y="10664"/>
                  </a:lnTo>
                  <a:lnTo>
                    <a:pt x="6550" y="10304"/>
                  </a:lnTo>
                  <a:lnTo>
                    <a:pt x="6829" y="9925"/>
                  </a:lnTo>
                  <a:lnTo>
                    <a:pt x="7109" y="9545"/>
                  </a:lnTo>
                  <a:lnTo>
                    <a:pt x="7648" y="8767"/>
                  </a:lnTo>
                  <a:lnTo>
                    <a:pt x="8147" y="7968"/>
                  </a:lnTo>
                  <a:lnTo>
                    <a:pt x="8627" y="7129"/>
                  </a:lnTo>
                  <a:lnTo>
                    <a:pt x="9066" y="6311"/>
                  </a:lnTo>
                  <a:lnTo>
                    <a:pt x="9505" y="5452"/>
                  </a:lnTo>
                  <a:lnTo>
                    <a:pt x="9925" y="4613"/>
                  </a:lnTo>
                  <a:lnTo>
                    <a:pt x="9925" y="4613"/>
                  </a:lnTo>
                  <a:lnTo>
                    <a:pt x="10064" y="4354"/>
                  </a:lnTo>
                  <a:lnTo>
                    <a:pt x="10184" y="4074"/>
                  </a:lnTo>
                  <a:lnTo>
                    <a:pt x="10224" y="3934"/>
                  </a:lnTo>
                  <a:lnTo>
                    <a:pt x="10264" y="3795"/>
                  </a:lnTo>
                  <a:lnTo>
                    <a:pt x="10284" y="3655"/>
                  </a:lnTo>
                  <a:lnTo>
                    <a:pt x="10284" y="3495"/>
                  </a:lnTo>
                  <a:lnTo>
                    <a:pt x="10284" y="3495"/>
                  </a:lnTo>
                  <a:lnTo>
                    <a:pt x="10284" y="3355"/>
                  </a:lnTo>
                  <a:lnTo>
                    <a:pt x="10244" y="3195"/>
                  </a:lnTo>
                  <a:lnTo>
                    <a:pt x="10204" y="3056"/>
                  </a:lnTo>
                  <a:lnTo>
                    <a:pt x="10144" y="2916"/>
                  </a:lnTo>
                  <a:lnTo>
                    <a:pt x="10004" y="2656"/>
                  </a:lnTo>
                  <a:lnTo>
                    <a:pt x="9825" y="24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47"/>
            <p:cNvSpPr/>
            <p:nvPr/>
          </p:nvSpPr>
          <p:spPr>
            <a:xfrm>
              <a:off x="6505700" y="3250975"/>
              <a:ext cx="386925" cy="366950"/>
            </a:xfrm>
            <a:custGeom>
              <a:avLst/>
              <a:gdLst/>
              <a:ahLst/>
              <a:cxnLst/>
              <a:rect l="l" t="t" r="r" b="b"/>
              <a:pathLst>
                <a:path w="15477" h="14678" extrusionOk="0">
                  <a:moveTo>
                    <a:pt x="13240" y="1"/>
                  </a:moveTo>
                  <a:lnTo>
                    <a:pt x="13160" y="21"/>
                  </a:lnTo>
                  <a:lnTo>
                    <a:pt x="13100" y="41"/>
                  </a:lnTo>
                  <a:lnTo>
                    <a:pt x="12960" y="41"/>
                  </a:lnTo>
                  <a:lnTo>
                    <a:pt x="12861" y="61"/>
                  </a:lnTo>
                  <a:lnTo>
                    <a:pt x="12761" y="121"/>
                  </a:lnTo>
                  <a:lnTo>
                    <a:pt x="12681" y="181"/>
                  </a:lnTo>
                  <a:lnTo>
                    <a:pt x="11822" y="520"/>
                  </a:lnTo>
                  <a:lnTo>
                    <a:pt x="10964" y="860"/>
                  </a:lnTo>
                  <a:lnTo>
                    <a:pt x="10125" y="1219"/>
                  </a:lnTo>
                  <a:lnTo>
                    <a:pt x="9286" y="1598"/>
                  </a:lnTo>
                  <a:lnTo>
                    <a:pt x="8468" y="1998"/>
                  </a:lnTo>
                  <a:lnTo>
                    <a:pt x="7649" y="2417"/>
                  </a:lnTo>
                  <a:lnTo>
                    <a:pt x="6850" y="2856"/>
                  </a:lnTo>
                  <a:lnTo>
                    <a:pt x="6051" y="3296"/>
                  </a:lnTo>
                  <a:lnTo>
                    <a:pt x="5253" y="3775"/>
                  </a:lnTo>
                  <a:lnTo>
                    <a:pt x="4474" y="4254"/>
                  </a:lnTo>
                  <a:lnTo>
                    <a:pt x="3715" y="4753"/>
                  </a:lnTo>
                  <a:lnTo>
                    <a:pt x="2936" y="5273"/>
                  </a:lnTo>
                  <a:lnTo>
                    <a:pt x="2197" y="5792"/>
                  </a:lnTo>
                  <a:lnTo>
                    <a:pt x="1459" y="6331"/>
                  </a:lnTo>
                  <a:lnTo>
                    <a:pt x="720" y="6870"/>
                  </a:lnTo>
                  <a:lnTo>
                    <a:pt x="1" y="7429"/>
                  </a:lnTo>
                  <a:lnTo>
                    <a:pt x="520" y="7469"/>
                  </a:lnTo>
                  <a:lnTo>
                    <a:pt x="1059" y="7529"/>
                  </a:lnTo>
                  <a:lnTo>
                    <a:pt x="1578" y="7629"/>
                  </a:lnTo>
                  <a:lnTo>
                    <a:pt x="2098" y="7749"/>
                  </a:lnTo>
                  <a:lnTo>
                    <a:pt x="2597" y="7888"/>
                  </a:lnTo>
                  <a:lnTo>
                    <a:pt x="3096" y="8068"/>
                  </a:lnTo>
                  <a:lnTo>
                    <a:pt x="3595" y="8268"/>
                  </a:lnTo>
                  <a:lnTo>
                    <a:pt x="4094" y="8487"/>
                  </a:lnTo>
                  <a:lnTo>
                    <a:pt x="4574" y="8727"/>
                  </a:lnTo>
                  <a:lnTo>
                    <a:pt x="5033" y="8987"/>
                  </a:lnTo>
                  <a:lnTo>
                    <a:pt x="5492" y="9286"/>
                  </a:lnTo>
                  <a:lnTo>
                    <a:pt x="5932" y="9566"/>
                  </a:lnTo>
                  <a:lnTo>
                    <a:pt x="6371" y="9885"/>
                  </a:lnTo>
                  <a:lnTo>
                    <a:pt x="6790" y="10205"/>
                  </a:lnTo>
                  <a:lnTo>
                    <a:pt x="7209" y="10544"/>
                  </a:lnTo>
                  <a:lnTo>
                    <a:pt x="7589" y="10904"/>
                  </a:lnTo>
                  <a:lnTo>
                    <a:pt x="8008" y="11303"/>
                  </a:lnTo>
                  <a:lnTo>
                    <a:pt x="8428" y="11722"/>
                  </a:lnTo>
                  <a:lnTo>
                    <a:pt x="8827" y="12162"/>
                  </a:lnTo>
                  <a:lnTo>
                    <a:pt x="9226" y="12621"/>
                  </a:lnTo>
                  <a:lnTo>
                    <a:pt x="9626" y="13100"/>
                  </a:lnTo>
                  <a:lnTo>
                    <a:pt x="9985" y="13619"/>
                  </a:lnTo>
                  <a:lnTo>
                    <a:pt x="10345" y="14139"/>
                  </a:lnTo>
                  <a:lnTo>
                    <a:pt x="10684" y="14678"/>
                  </a:lnTo>
                  <a:lnTo>
                    <a:pt x="11223" y="14079"/>
                  </a:lnTo>
                  <a:lnTo>
                    <a:pt x="11762" y="13480"/>
                  </a:lnTo>
                  <a:lnTo>
                    <a:pt x="12281" y="12861"/>
                  </a:lnTo>
                  <a:lnTo>
                    <a:pt x="12761" y="12222"/>
                  </a:lnTo>
                  <a:lnTo>
                    <a:pt x="13220" y="11563"/>
                  </a:lnTo>
                  <a:lnTo>
                    <a:pt x="13659" y="10884"/>
                  </a:lnTo>
                  <a:lnTo>
                    <a:pt x="14059" y="10185"/>
                  </a:lnTo>
                  <a:lnTo>
                    <a:pt x="14238" y="9825"/>
                  </a:lnTo>
                  <a:lnTo>
                    <a:pt x="14418" y="9466"/>
                  </a:lnTo>
                  <a:lnTo>
                    <a:pt x="14598" y="9047"/>
                  </a:lnTo>
                  <a:lnTo>
                    <a:pt x="14758" y="8627"/>
                  </a:lnTo>
                  <a:lnTo>
                    <a:pt x="14897" y="8208"/>
                  </a:lnTo>
                  <a:lnTo>
                    <a:pt x="15037" y="7789"/>
                  </a:lnTo>
                  <a:lnTo>
                    <a:pt x="15157" y="7349"/>
                  </a:lnTo>
                  <a:lnTo>
                    <a:pt x="15257" y="6910"/>
                  </a:lnTo>
                  <a:lnTo>
                    <a:pt x="15337" y="6471"/>
                  </a:lnTo>
                  <a:lnTo>
                    <a:pt x="15397" y="6011"/>
                  </a:lnTo>
                  <a:lnTo>
                    <a:pt x="15456" y="5572"/>
                  </a:lnTo>
                  <a:lnTo>
                    <a:pt x="15476" y="5133"/>
                  </a:lnTo>
                  <a:lnTo>
                    <a:pt x="15476" y="4674"/>
                  </a:lnTo>
                  <a:lnTo>
                    <a:pt x="15476" y="4234"/>
                  </a:lnTo>
                  <a:lnTo>
                    <a:pt x="15436" y="3775"/>
                  </a:lnTo>
                  <a:lnTo>
                    <a:pt x="15397" y="3336"/>
                  </a:lnTo>
                  <a:lnTo>
                    <a:pt x="15317" y="2896"/>
                  </a:lnTo>
                  <a:lnTo>
                    <a:pt x="15217" y="2437"/>
                  </a:lnTo>
                  <a:lnTo>
                    <a:pt x="15117" y="2078"/>
                  </a:lnTo>
                  <a:lnTo>
                    <a:pt x="14977" y="1698"/>
                  </a:lnTo>
                  <a:lnTo>
                    <a:pt x="14817" y="1339"/>
                  </a:lnTo>
                  <a:lnTo>
                    <a:pt x="14618" y="999"/>
                  </a:lnTo>
                  <a:lnTo>
                    <a:pt x="14518" y="860"/>
                  </a:lnTo>
                  <a:lnTo>
                    <a:pt x="14398" y="700"/>
                  </a:lnTo>
                  <a:lnTo>
                    <a:pt x="14258" y="580"/>
                  </a:lnTo>
                  <a:lnTo>
                    <a:pt x="14119" y="440"/>
                  </a:lnTo>
                  <a:lnTo>
                    <a:pt x="13979" y="340"/>
                  </a:lnTo>
                  <a:lnTo>
                    <a:pt x="13819" y="240"/>
                  </a:lnTo>
                  <a:lnTo>
                    <a:pt x="13639" y="161"/>
                  </a:lnTo>
                  <a:lnTo>
                    <a:pt x="13460" y="101"/>
                  </a:lnTo>
                  <a:lnTo>
                    <a:pt x="13400" y="41"/>
                  </a:lnTo>
                  <a:lnTo>
                    <a:pt x="13320" y="21"/>
                  </a:lnTo>
                  <a:lnTo>
                    <a:pt x="132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47"/>
            <p:cNvSpPr/>
            <p:nvPr/>
          </p:nvSpPr>
          <p:spPr>
            <a:xfrm>
              <a:off x="6505700" y="3250975"/>
              <a:ext cx="386925" cy="366950"/>
            </a:xfrm>
            <a:custGeom>
              <a:avLst/>
              <a:gdLst/>
              <a:ahLst/>
              <a:cxnLst/>
              <a:rect l="l" t="t" r="r" b="b"/>
              <a:pathLst>
                <a:path w="15477" h="14678" fill="none" extrusionOk="0">
                  <a:moveTo>
                    <a:pt x="15217" y="2437"/>
                  </a:moveTo>
                  <a:lnTo>
                    <a:pt x="15217" y="2437"/>
                  </a:lnTo>
                  <a:lnTo>
                    <a:pt x="15117" y="2078"/>
                  </a:lnTo>
                  <a:lnTo>
                    <a:pt x="14977" y="1698"/>
                  </a:lnTo>
                  <a:lnTo>
                    <a:pt x="14817" y="1339"/>
                  </a:lnTo>
                  <a:lnTo>
                    <a:pt x="14618" y="999"/>
                  </a:lnTo>
                  <a:lnTo>
                    <a:pt x="14518" y="860"/>
                  </a:lnTo>
                  <a:lnTo>
                    <a:pt x="14398" y="700"/>
                  </a:lnTo>
                  <a:lnTo>
                    <a:pt x="14258" y="580"/>
                  </a:lnTo>
                  <a:lnTo>
                    <a:pt x="14119" y="440"/>
                  </a:lnTo>
                  <a:lnTo>
                    <a:pt x="13979" y="340"/>
                  </a:lnTo>
                  <a:lnTo>
                    <a:pt x="13819" y="240"/>
                  </a:lnTo>
                  <a:lnTo>
                    <a:pt x="13639" y="161"/>
                  </a:lnTo>
                  <a:lnTo>
                    <a:pt x="13460" y="101"/>
                  </a:lnTo>
                  <a:lnTo>
                    <a:pt x="13460" y="101"/>
                  </a:lnTo>
                  <a:lnTo>
                    <a:pt x="13400" y="41"/>
                  </a:lnTo>
                  <a:lnTo>
                    <a:pt x="13320" y="21"/>
                  </a:lnTo>
                  <a:lnTo>
                    <a:pt x="13240" y="1"/>
                  </a:lnTo>
                  <a:lnTo>
                    <a:pt x="13160" y="21"/>
                  </a:lnTo>
                  <a:lnTo>
                    <a:pt x="13160" y="21"/>
                  </a:lnTo>
                  <a:lnTo>
                    <a:pt x="13100" y="41"/>
                  </a:lnTo>
                  <a:lnTo>
                    <a:pt x="13080" y="41"/>
                  </a:lnTo>
                  <a:lnTo>
                    <a:pt x="13080" y="41"/>
                  </a:lnTo>
                  <a:lnTo>
                    <a:pt x="12960" y="41"/>
                  </a:lnTo>
                  <a:lnTo>
                    <a:pt x="12861" y="61"/>
                  </a:lnTo>
                  <a:lnTo>
                    <a:pt x="12761" y="121"/>
                  </a:lnTo>
                  <a:lnTo>
                    <a:pt x="12681" y="181"/>
                  </a:lnTo>
                  <a:lnTo>
                    <a:pt x="12681" y="181"/>
                  </a:lnTo>
                  <a:lnTo>
                    <a:pt x="11822" y="520"/>
                  </a:lnTo>
                  <a:lnTo>
                    <a:pt x="10964" y="860"/>
                  </a:lnTo>
                  <a:lnTo>
                    <a:pt x="10125" y="1219"/>
                  </a:lnTo>
                  <a:lnTo>
                    <a:pt x="9286" y="1598"/>
                  </a:lnTo>
                  <a:lnTo>
                    <a:pt x="8468" y="1998"/>
                  </a:lnTo>
                  <a:lnTo>
                    <a:pt x="7649" y="2417"/>
                  </a:lnTo>
                  <a:lnTo>
                    <a:pt x="6850" y="2856"/>
                  </a:lnTo>
                  <a:lnTo>
                    <a:pt x="6051" y="3296"/>
                  </a:lnTo>
                  <a:lnTo>
                    <a:pt x="5253" y="3775"/>
                  </a:lnTo>
                  <a:lnTo>
                    <a:pt x="4474" y="4254"/>
                  </a:lnTo>
                  <a:lnTo>
                    <a:pt x="3715" y="4753"/>
                  </a:lnTo>
                  <a:lnTo>
                    <a:pt x="2936" y="5273"/>
                  </a:lnTo>
                  <a:lnTo>
                    <a:pt x="2197" y="5792"/>
                  </a:lnTo>
                  <a:lnTo>
                    <a:pt x="1459" y="6331"/>
                  </a:lnTo>
                  <a:lnTo>
                    <a:pt x="720" y="6870"/>
                  </a:lnTo>
                  <a:lnTo>
                    <a:pt x="1" y="7429"/>
                  </a:lnTo>
                  <a:lnTo>
                    <a:pt x="1" y="7429"/>
                  </a:lnTo>
                  <a:lnTo>
                    <a:pt x="520" y="7469"/>
                  </a:lnTo>
                  <a:lnTo>
                    <a:pt x="1059" y="7529"/>
                  </a:lnTo>
                  <a:lnTo>
                    <a:pt x="1578" y="7629"/>
                  </a:lnTo>
                  <a:lnTo>
                    <a:pt x="2098" y="7749"/>
                  </a:lnTo>
                  <a:lnTo>
                    <a:pt x="2597" y="7888"/>
                  </a:lnTo>
                  <a:lnTo>
                    <a:pt x="3096" y="8068"/>
                  </a:lnTo>
                  <a:lnTo>
                    <a:pt x="3595" y="8268"/>
                  </a:lnTo>
                  <a:lnTo>
                    <a:pt x="4094" y="8487"/>
                  </a:lnTo>
                  <a:lnTo>
                    <a:pt x="4574" y="8727"/>
                  </a:lnTo>
                  <a:lnTo>
                    <a:pt x="5033" y="8987"/>
                  </a:lnTo>
                  <a:lnTo>
                    <a:pt x="5492" y="9286"/>
                  </a:lnTo>
                  <a:lnTo>
                    <a:pt x="5932" y="9566"/>
                  </a:lnTo>
                  <a:lnTo>
                    <a:pt x="6371" y="9885"/>
                  </a:lnTo>
                  <a:lnTo>
                    <a:pt x="6790" y="10205"/>
                  </a:lnTo>
                  <a:lnTo>
                    <a:pt x="7209" y="10544"/>
                  </a:lnTo>
                  <a:lnTo>
                    <a:pt x="7589" y="10904"/>
                  </a:lnTo>
                  <a:lnTo>
                    <a:pt x="7589" y="10904"/>
                  </a:lnTo>
                  <a:lnTo>
                    <a:pt x="8008" y="11303"/>
                  </a:lnTo>
                  <a:lnTo>
                    <a:pt x="8428" y="11722"/>
                  </a:lnTo>
                  <a:lnTo>
                    <a:pt x="8827" y="12162"/>
                  </a:lnTo>
                  <a:lnTo>
                    <a:pt x="9226" y="12621"/>
                  </a:lnTo>
                  <a:lnTo>
                    <a:pt x="9626" y="13100"/>
                  </a:lnTo>
                  <a:lnTo>
                    <a:pt x="9985" y="13619"/>
                  </a:lnTo>
                  <a:lnTo>
                    <a:pt x="10345" y="14139"/>
                  </a:lnTo>
                  <a:lnTo>
                    <a:pt x="10684" y="14678"/>
                  </a:lnTo>
                  <a:lnTo>
                    <a:pt x="10684" y="14678"/>
                  </a:lnTo>
                  <a:lnTo>
                    <a:pt x="11223" y="14079"/>
                  </a:lnTo>
                  <a:lnTo>
                    <a:pt x="11762" y="13480"/>
                  </a:lnTo>
                  <a:lnTo>
                    <a:pt x="12281" y="12861"/>
                  </a:lnTo>
                  <a:lnTo>
                    <a:pt x="12761" y="12222"/>
                  </a:lnTo>
                  <a:lnTo>
                    <a:pt x="13220" y="11563"/>
                  </a:lnTo>
                  <a:lnTo>
                    <a:pt x="13659" y="10884"/>
                  </a:lnTo>
                  <a:lnTo>
                    <a:pt x="14059" y="10185"/>
                  </a:lnTo>
                  <a:lnTo>
                    <a:pt x="14238" y="9825"/>
                  </a:lnTo>
                  <a:lnTo>
                    <a:pt x="14418" y="9466"/>
                  </a:lnTo>
                  <a:lnTo>
                    <a:pt x="14418" y="9466"/>
                  </a:lnTo>
                  <a:lnTo>
                    <a:pt x="14598" y="9047"/>
                  </a:lnTo>
                  <a:lnTo>
                    <a:pt x="14758" y="8627"/>
                  </a:lnTo>
                  <a:lnTo>
                    <a:pt x="14897" y="8208"/>
                  </a:lnTo>
                  <a:lnTo>
                    <a:pt x="15037" y="7789"/>
                  </a:lnTo>
                  <a:lnTo>
                    <a:pt x="15157" y="7349"/>
                  </a:lnTo>
                  <a:lnTo>
                    <a:pt x="15257" y="6910"/>
                  </a:lnTo>
                  <a:lnTo>
                    <a:pt x="15337" y="6471"/>
                  </a:lnTo>
                  <a:lnTo>
                    <a:pt x="15397" y="6011"/>
                  </a:lnTo>
                  <a:lnTo>
                    <a:pt x="15456" y="5572"/>
                  </a:lnTo>
                  <a:lnTo>
                    <a:pt x="15476" y="5133"/>
                  </a:lnTo>
                  <a:lnTo>
                    <a:pt x="15476" y="4674"/>
                  </a:lnTo>
                  <a:lnTo>
                    <a:pt x="15476" y="4234"/>
                  </a:lnTo>
                  <a:lnTo>
                    <a:pt x="15436" y="3775"/>
                  </a:lnTo>
                  <a:lnTo>
                    <a:pt x="15397" y="3336"/>
                  </a:lnTo>
                  <a:lnTo>
                    <a:pt x="15317" y="2896"/>
                  </a:lnTo>
                  <a:lnTo>
                    <a:pt x="15217" y="24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47"/>
            <p:cNvSpPr/>
            <p:nvPr/>
          </p:nvSpPr>
          <p:spPr>
            <a:xfrm>
              <a:off x="6505700" y="3405750"/>
              <a:ext cx="290075" cy="212175"/>
            </a:xfrm>
            <a:custGeom>
              <a:avLst/>
              <a:gdLst/>
              <a:ahLst/>
              <a:cxnLst/>
              <a:rect l="l" t="t" r="r" b="b"/>
              <a:pathLst>
                <a:path w="11603" h="8487" extrusionOk="0">
                  <a:moveTo>
                    <a:pt x="1618" y="0"/>
                  </a:moveTo>
                  <a:lnTo>
                    <a:pt x="800" y="619"/>
                  </a:lnTo>
                  <a:lnTo>
                    <a:pt x="1" y="1238"/>
                  </a:lnTo>
                  <a:lnTo>
                    <a:pt x="520" y="1278"/>
                  </a:lnTo>
                  <a:lnTo>
                    <a:pt x="1059" y="1338"/>
                  </a:lnTo>
                  <a:lnTo>
                    <a:pt x="1578" y="1438"/>
                  </a:lnTo>
                  <a:lnTo>
                    <a:pt x="2098" y="1558"/>
                  </a:lnTo>
                  <a:lnTo>
                    <a:pt x="2597" y="1697"/>
                  </a:lnTo>
                  <a:lnTo>
                    <a:pt x="3096" y="1877"/>
                  </a:lnTo>
                  <a:lnTo>
                    <a:pt x="3595" y="2077"/>
                  </a:lnTo>
                  <a:lnTo>
                    <a:pt x="4094" y="2296"/>
                  </a:lnTo>
                  <a:lnTo>
                    <a:pt x="4574" y="2536"/>
                  </a:lnTo>
                  <a:lnTo>
                    <a:pt x="5033" y="2796"/>
                  </a:lnTo>
                  <a:lnTo>
                    <a:pt x="5492" y="3095"/>
                  </a:lnTo>
                  <a:lnTo>
                    <a:pt x="5932" y="3375"/>
                  </a:lnTo>
                  <a:lnTo>
                    <a:pt x="6371" y="3694"/>
                  </a:lnTo>
                  <a:lnTo>
                    <a:pt x="6790" y="4014"/>
                  </a:lnTo>
                  <a:lnTo>
                    <a:pt x="7209" y="4353"/>
                  </a:lnTo>
                  <a:lnTo>
                    <a:pt x="7589" y="4713"/>
                  </a:lnTo>
                  <a:lnTo>
                    <a:pt x="8008" y="5112"/>
                  </a:lnTo>
                  <a:lnTo>
                    <a:pt x="8428" y="5531"/>
                  </a:lnTo>
                  <a:lnTo>
                    <a:pt x="8827" y="5971"/>
                  </a:lnTo>
                  <a:lnTo>
                    <a:pt x="9226" y="6430"/>
                  </a:lnTo>
                  <a:lnTo>
                    <a:pt x="9626" y="6909"/>
                  </a:lnTo>
                  <a:lnTo>
                    <a:pt x="9985" y="7428"/>
                  </a:lnTo>
                  <a:lnTo>
                    <a:pt x="10345" y="7948"/>
                  </a:lnTo>
                  <a:lnTo>
                    <a:pt x="10684" y="8487"/>
                  </a:lnTo>
                  <a:lnTo>
                    <a:pt x="11143" y="7988"/>
                  </a:lnTo>
                  <a:lnTo>
                    <a:pt x="11603" y="7488"/>
                  </a:lnTo>
                  <a:lnTo>
                    <a:pt x="11503" y="7149"/>
                  </a:lnTo>
                  <a:lnTo>
                    <a:pt x="11403" y="6849"/>
                  </a:lnTo>
                  <a:lnTo>
                    <a:pt x="11283" y="6530"/>
                  </a:lnTo>
                  <a:lnTo>
                    <a:pt x="11163" y="6250"/>
                  </a:lnTo>
                  <a:lnTo>
                    <a:pt x="11023" y="5951"/>
                  </a:lnTo>
                  <a:lnTo>
                    <a:pt x="10864" y="5691"/>
                  </a:lnTo>
                  <a:lnTo>
                    <a:pt x="10724" y="5412"/>
                  </a:lnTo>
                  <a:lnTo>
                    <a:pt x="10544" y="5152"/>
                  </a:lnTo>
                  <a:lnTo>
                    <a:pt x="10365" y="4892"/>
                  </a:lnTo>
                  <a:lnTo>
                    <a:pt x="10185" y="4653"/>
                  </a:lnTo>
                  <a:lnTo>
                    <a:pt x="9765" y="4154"/>
                  </a:lnTo>
                  <a:lnTo>
                    <a:pt x="9286" y="3674"/>
                  </a:lnTo>
                  <a:lnTo>
                    <a:pt x="8767" y="3195"/>
                  </a:lnTo>
                  <a:lnTo>
                    <a:pt x="8388" y="2876"/>
                  </a:lnTo>
                  <a:lnTo>
                    <a:pt x="7988" y="2556"/>
                  </a:lnTo>
                  <a:lnTo>
                    <a:pt x="7589" y="2277"/>
                  </a:lnTo>
                  <a:lnTo>
                    <a:pt x="7170" y="2017"/>
                  </a:lnTo>
                  <a:lnTo>
                    <a:pt x="6750" y="1757"/>
                  </a:lnTo>
                  <a:lnTo>
                    <a:pt x="6331" y="1538"/>
                  </a:lnTo>
                  <a:lnTo>
                    <a:pt x="5892" y="1318"/>
                  </a:lnTo>
                  <a:lnTo>
                    <a:pt x="5432" y="1118"/>
                  </a:lnTo>
                  <a:lnTo>
                    <a:pt x="4973" y="939"/>
                  </a:lnTo>
                  <a:lnTo>
                    <a:pt x="4514" y="759"/>
                  </a:lnTo>
                  <a:lnTo>
                    <a:pt x="4054" y="599"/>
                  </a:lnTo>
                  <a:lnTo>
                    <a:pt x="3575" y="459"/>
                  </a:lnTo>
                  <a:lnTo>
                    <a:pt x="3096" y="320"/>
                  </a:lnTo>
                  <a:lnTo>
                    <a:pt x="2617" y="22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FCD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47"/>
            <p:cNvSpPr/>
            <p:nvPr/>
          </p:nvSpPr>
          <p:spPr>
            <a:xfrm>
              <a:off x="6505700" y="3405750"/>
              <a:ext cx="290075" cy="212175"/>
            </a:xfrm>
            <a:custGeom>
              <a:avLst/>
              <a:gdLst/>
              <a:ahLst/>
              <a:cxnLst/>
              <a:rect l="l" t="t" r="r" b="b"/>
              <a:pathLst>
                <a:path w="11603" h="8487" fill="none" extrusionOk="0">
                  <a:moveTo>
                    <a:pt x="8767" y="3195"/>
                  </a:moveTo>
                  <a:lnTo>
                    <a:pt x="8767" y="3195"/>
                  </a:lnTo>
                  <a:lnTo>
                    <a:pt x="8388" y="2876"/>
                  </a:lnTo>
                  <a:lnTo>
                    <a:pt x="7988" y="2556"/>
                  </a:lnTo>
                  <a:lnTo>
                    <a:pt x="7589" y="2277"/>
                  </a:lnTo>
                  <a:lnTo>
                    <a:pt x="7170" y="2017"/>
                  </a:lnTo>
                  <a:lnTo>
                    <a:pt x="6750" y="1757"/>
                  </a:lnTo>
                  <a:lnTo>
                    <a:pt x="6331" y="1538"/>
                  </a:lnTo>
                  <a:lnTo>
                    <a:pt x="5892" y="1318"/>
                  </a:lnTo>
                  <a:lnTo>
                    <a:pt x="5432" y="1118"/>
                  </a:lnTo>
                  <a:lnTo>
                    <a:pt x="4973" y="939"/>
                  </a:lnTo>
                  <a:lnTo>
                    <a:pt x="4514" y="759"/>
                  </a:lnTo>
                  <a:lnTo>
                    <a:pt x="4054" y="599"/>
                  </a:lnTo>
                  <a:lnTo>
                    <a:pt x="3575" y="459"/>
                  </a:lnTo>
                  <a:lnTo>
                    <a:pt x="3096" y="320"/>
                  </a:lnTo>
                  <a:lnTo>
                    <a:pt x="2617" y="220"/>
                  </a:lnTo>
                  <a:lnTo>
                    <a:pt x="1618" y="0"/>
                  </a:lnTo>
                  <a:lnTo>
                    <a:pt x="1618" y="0"/>
                  </a:lnTo>
                  <a:lnTo>
                    <a:pt x="800" y="619"/>
                  </a:lnTo>
                  <a:lnTo>
                    <a:pt x="1" y="1238"/>
                  </a:lnTo>
                  <a:lnTo>
                    <a:pt x="1" y="1238"/>
                  </a:lnTo>
                  <a:lnTo>
                    <a:pt x="520" y="1278"/>
                  </a:lnTo>
                  <a:lnTo>
                    <a:pt x="1059" y="1338"/>
                  </a:lnTo>
                  <a:lnTo>
                    <a:pt x="1578" y="1438"/>
                  </a:lnTo>
                  <a:lnTo>
                    <a:pt x="2098" y="1558"/>
                  </a:lnTo>
                  <a:lnTo>
                    <a:pt x="2597" y="1697"/>
                  </a:lnTo>
                  <a:lnTo>
                    <a:pt x="3096" y="1877"/>
                  </a:lnTo>
                  <a:lnTo>
                    <a:pt x="3595" y="2077"/>
                  </a:lnTo>
                  <a:lnTo>
                    <a:pt x="4094" y="2296"/>
                  </a:lnTo>
                  <a:lnTo>
                    <a:pt x="4574" y="2536"/>
                  </a:lnTo>
                  <a:lnTo>
                    <a:pt x="5033" y="2796"/>
                  </a:lnTo>
                  <a:lnTo>
                    <a:pt x="5492" y="3095"/>
                  </a:lnTo>
                  <a:lnTo>
                    <a:pt x="5932" y="3375"/>
                  </a:lnTo>
                  <a:lnTo>
                    <a:pt x="6371" y="3694"/>
                  </a:lnTo>
                  <a:lnTo>
                    <a:pt x="6790" y="4014"/>
                  </a:lnTo>
                  <a:lnTo>
                    <a:pt x="7209" y="4353"/>
                  </a:lnTo>
                  <a:lnTo>
                    <a:pt x="7589" y="4713"/>
                  </a:lnTo>
                  <a:lnTo>
                    <a:pt x="7589" y="4713"/>
                  </a:lnTo>
                  <a:lnTo>
                    <a:pt x="8008" y="5112"/>
                  </a:lnTo>
                  <a:lnTo>
                    <a:pt x="8428" y="5531"/>
                  </a:lnTo>
                  <a:lnTo>
                    <a:pt x="8827" y="5971"/>
                  </a:lnTo>
                  <a:lnTo>
                    <a:pt x="9226" y="6430"/>
                  </a:lnTo>
                  <a:lnTo>
                    <a:pt x="9626" y="6909"/>
                  </a:lnTo>
                  <a:lnTo>
                    <a:pt x="9985" y="7428"/>
                  </a:lnTo>
                  <a:lnTo>
                    <a:pt x="10345" y="7948"/>
                  </a:lnTo>
                  <a:lnTo>
                    <a:pt x="10684" y="8487"/>
                  </a:lnTo>
                  <a:lnTo>
                    <a:pt x="10684" y="8487"/>
                  </a:lnTo>
                  <a:lnTo>
                    <a:pt x="11143" y="7988"/>
                  </a:lnTo>
                  <a:lnTo>
                    <a:pt x="11603" y="7488"/>
                  </a:lnTo>
                  <a:lnTo>
                    <a:pt x="11603" y="7488"/>
                  </a:lnTo>
                  <a:lnTo>
                    <a:pt x="11503" y="7149"/>
                  </a:lnTo>
                  <a:lnTo>
                    <a:pt x="11403" y="6849"/>
                  </a:lnTo>
                  <a:lnTo>
                    <a:pt x="11283" y="6530"/>
                  </a:lnTo>
                  <a:lnTo>
                    <a:pt x="11163" y="6250"/>
                  </a:lnTo>
                  <a:lnTo>
                    <a:pt x="11023" y="5951"/>
                  </a:lnTo>
                  <a:lnTo>
                    <a:pt x="10864" y="5691"/>
                  </a:lnTo>
                  <a:lnTo>
                    <a:pt x="10724" y="5412"/>
                  </a:lnTo>
                  <a:lnTo>
                    <a:pt x="10544" y="5152"/>
                  </a:lnTo>
                  <a:lnTo>
                    <a:pt x="10365" y="4892"/>
                  </a:lnTo>
                  <a:lnTo>
                    <a:pt x="10185" y="4653"/>
                  </a:lnTo>
                  <a:lnTo>
                    <a:pt x="9765" y="4154"/>
                  </a:lnTo>
                  <a:lnTo>
                    <a:pt x="9286" y="3674"/>
                  </a:lnTo>
                  <a:lnTo>
                    <a:pt x="8767" y="31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47"/>
            <p:cNvSpPr/>
            <p:nvPr/>
          </p:nvSpPr>
          <p:spPr>
            <a:xfrm>
              <a:off x="6748325" y="3250975"/>
              <a:ext cx="144300" cy="366950"/>
            </a:xfrm>
            <a:custGeom>
              <a:avLst/>
              <a:gdLst/>
              <a:ahLst/>
              <a:cxnLst/>
              <a:rect l="l" t="t" r="r" b="b"/>
              <a:pathLst>
                <a:path w="5772" h="14678" extrusionOk="0">
                  <a:moveTo>
                    <a:pt x="3535" y="1"/>
                  </a:moveTo>
                  <a:lnTo>
                    <a:pt x="3455" y="21"/>
                  </a:lnTo>
                  <a:lnTo>
                    <a:pt x="3395" y="41"/>
                  </a:lnTo>
                  <a:lnTo>
                    <a:pt x="3215" y="41"/>
                  </a:lnTo>
                  <a:lnTo>
                    <a:pt x="3136" y="81"/>
                  </a:lnTo>
                  <a:lnTo>
                    <a:pt x="3036" y="121"/>
                  </a:lnTo>
                  <a:lnTo>
                    <a:pt x="2976" y="181"/>
                  </a:lnTo>
                  <a:lnTo>
                    <a:pt x="2836" y="240"/>
                  </a:lnTo>
                  <a:lnTo>
                    <a:pt x="2976" y="500"/>
                  </a:lnTo>
                  <a:lnTo>
                    <a:pt x="3096" y="760"/>
                  </a:lnTo>
                  <a:lnTo>
                    <a:pt x="3196" y="1039"/>
                  </a:lnTo>
                  <a:lnTo>
                    <a:pt x="3275" y="1299"/>
                  </a:lnTo>
                  <a:lnTo>
                    <a:pt x="3335" y="1598"/>
                  </a:lnTo>
                  <a:lnTo>
                    <a:pt x="3395" y="1878"/>
                  </a:lnTo>
                  <a:lnTo>
                    <a:pt x="3415" y="2177"/>
                  </a:lnTo>
                  <a:lnTo>
                    <a:pt x="3435" y="2457"/>
                  </a:lnTo>
                  <a:lnTo>
                    <a:pt x="3435" y="2757"/>
                  </a:lnTo>
                  <a:lnTo>
                    <a:pt x="3415" y="3036"/>
                  </a:lnTo>
                  <a:lnTo>
                    <a:pt x="3375" y="3336"/>
                  </a:lnTo>
                  <a:lnTo>
                    <a:pt x="3315" y="3615"/>
                  </a:lnTo>
                  <a:lnTo>
                    <a:pt x="3255" y="3895"/>
                  </a:lnTo>
                  <a:lnTo>
                    <a:pt x="3156" y="4174"/>
                  </a:lnTo>
                  <a:lnTo>
                    <a:pt x="3036" y="4434"/>
                  </a:lnTo>
                  <a:lnTo>
                    <a:pt x="2896" y="4693"/>
                  </a:lnTo>
                  <a:lnTo>
                    <a:pt x="2796" y="4853"/>
                  </a:lnTo>
                  <a:lnTo>
                    <a:pt x="2696" y="5013"/>
                  </a:lnTo>
                  <a:lnTo>
                    <a:pt x="2457" y="5273"/>
                  </a:lnTo>
                  <a:lnTo>
                    <a:pt x="2197" y="5512"/>
                  </a:lnTo>
                  <a:lnTo>
                    <a:pt x="1918" y="5712"/>
                  </a:lnTo>
                  <a:lnTo>
                    <a:pt x="1618" y="5872"/>
                  </a:lnTo>
                  <a:lnTo>
                    <a:pt x="1318" y="6011"/>
                  </a:lnTo>
                  <a:lnTo>
                    <a:pt x="999" y="6111"/>
                  </a:lnTo>
                  <a:lnTo>
                    <a:pt x="660" y="6211"/>
                  </a:lnTo>
                  <a:lnTo>
                    <a:pt x="739" y="6491"/>
                  </a:lnTo>
                  <a:lnTo>
                    <a:pt x="799" y="6750"/>
                  </a:lnTo>
                  <a:lnTo>
                    <a:pt x="839" y="7030"/>
                  </a:lnTo>
                  <a:lnTo>
                    <a:pt x="859" y="7309"/>
                  </a:lnTo>
                  <a:lnTo>
                    <a:pt x="879" y="7589"/>
                  </a:lnTo>
                  <a:lnTo>
                    <a:pt x="879" y="7849"/>
                  </a:lnTo>
                  <a:lnTo>
                    <a:pt x="859" y="8108"/>
                  </a:lnTo>
                  <a:lnTo>
                    <a:pt x="819" y="8388"/>
                  </a:lnTo>
                  <a:lnTo>
                    <a:pt x="759" y="8647"/>
                  </a:lnTo>
                  <a:lnTo>
                    <a:pt x="699" y="8887"/>
                  </a:lnTo>
                  <a:lnTo>
                    <a:pt x="620" y="9146"/>
                  </a:lnTo>
                  <a:lnTo>
                    <a:pt x="520" y="9386"/>
                  </a:lnTo>
                  <a:lnTo>
                    <a:pt x="420" y="9626"/>
                  </a:lnTo>
                  <a:lnTo>
                    <a:pt x="280" y="9865"/>
                  </a:lnTo>
                  <a:lnTo>
                    <a:pt x="140" y="10085"/>
                  </a:lnTo>
                  <a:lnTo>
                    <a:pt x="1" y="10285"/>
                  </a:lnTo>
                  <a:lnTo>
                    <a:pt x="320" y="10664"/>
                  </a:lnTo>
                  <a:lnTo>
                    <a:pt x="620" y="11043"/>
                  </a:lnTo>
                  <a:lnTo>
                    <a:pt x="899" y="11443"/>
                  </a:lnTo>
                  <a:lnTo>
                    <a:pt x="1159" y="11842"/>
                  </a:lnTo>
                  <a:lnTo>
                    <a:pt x="1378" y="12262"/>
                  </a:lnTo>
                  <a:lnTo>
                    <a:pt x="1558" y="12701"/>
                  </a:lnTo>
                  <a:lnTo>
                    <a:pt x="1738" y="13180"/>
                  </a:lnTo>
                  <a:lnTo>
                    <a:pt x="1892" y="13663"/>
                  </a:lnTo>
                  <a:lnTo>
                    <a:pt x="1892" y="13663"/>
                  </a:lnTo>
                  <a:lnTo>
                    <a:pt x="2057" y="13480"/>
                  </a:lnTo>
                  <a:lnTo>
                    <a:pt x="2576" y="12861"/>
                  </a:lnTo>
                  <a:lnTo>
                    <a:pt x="3056" y="12222"/>
                  </a:lnTo>
                  <a:lnTo>
                    <a:pt x="3515" y="11563"/>
                  </a:lnTo>
                  <a:lnTo>
                    <a:pt x="3954" y="10884"/>
                  </a:lnTo>
                  <a:lnTo>
                    <a:pt x="4354" y="10185"/>
                  </a:lnTo>
                  <a:lnTo>
                    <a:pt x="4533" y="9825"/>
                  </a:lnTo>
                  <a:lnTo>
                    <a:pt x="4713" y="9466"/>
                  </a:lnTo>
                  <a:lnTo>
                    <a:pt x="4953" y="8907"/>
                  </a:lnTo>
                  <a:lnTo>
                    <a:pt x="5152" y="8328"/>
                  </a:lnTo>
                  <a:lnTo>
                    <a:pt x="5352" y="7729"/>
                  </a:lnTo>
                  <a:lnTo>
                    <a:pt x="5492" y="7150"/>
                  </a:lnTo>
                  <a:lnTo>
                    <a:pt x="5612" y="6531"/>
                  </a:lnTo>
                  <a:lnTo>
                    <a:pt x="5712" y="5932"/>
                  </a:lnTo>
                  <a:lnTo>
                    <a:pt x="5771" y="5312"/>
                  </a:lnTo>
                  <a:lnTo>
                    <a:pt x="5771" y="4693"/>
                  </a:lnTo>
                  <a:lnTo>
                    <a:pt x="5771" y="4134"/>
                  </a:lnTo>
                  <a:lnTo>
                    <a:pt x="5712" y="3575"/>
                  </a:lnTo>
                  <a:lnTo>
                    <a:pt x="5632" y="2996"/>
                  </a:lnTo>
                  <a:lnTo>
                    <a:pt x="5512" y="2437"/>
                  </a:lnTo>
                  <a:lnTo>
                    <a:pt x="5412" y="2078"/>
                  </a:lnTo>
                  <a:lnTo>
                    <a:pt x="5272" y="1698"/>
                  </a:lnTo>
                  <a:lnTo>
                    <a:pt x="5112" y="1339"/>
                  </a:lnTo>
                  <a:lnTo>
                    <a:pt x="4913" y="999"/>
                  </a:lnTo>
                  <a:lnTo>
                    <a:pt x="4813" y="860"/>
                  </a:lnTo>
                  <a:lnTo>
                    <a:pt x="4693" y="700"/>
                  </a:lnTo>
                  <a:lnTo>
                    <a:pt x="4553" y="580"/>
                  </a:lnTo>
                  <a:lnTo>
                    <a:pt x="4414" y="440"/>
                  </a:lnTo>
                  <a:lnTo>
                    <a:pt x="4274" y="340"/>
                  </a:lnTo>
                  <a:lnTo>
                    <a:pt x="4114" y="240"/>
                  </a:lnTo>
                  <a:lnTo>
                    <a:pt x="3934" y="161"/>
                  </a:lnTo>
                  <a:lnTo>
                    <a:pt x="3755" y="101"/>
                  </a:lnTo>
                  <a:lnTo>
                    <a:pt x="3695" y="61"/>
                  </a:lnTo>
                  <a:lnTo>
                    <a:pt x="3655" y="21"/>
                  </a:lnTo>
                  <a:lnTo>
                    <a:pt x="3595" y="1"/>
                  </a:lnTo>
                  <a:close/>
                  <a:moveTo>
                    <a:pt x="1892" y="13663"/>
                  </a:moveTo>
                  <a:lnTo>
                    <a:pt x="1518" y="14079"/>
                  </a:lnTo>
                  <a:lnTo>
                    <a:pt x="979" y="14678"/>
                  </a:lnTo>
                  <a:lnTo>
                    <a:pt x="979" y="14678"/>
                  </a:lnTo>
                  <a:lnTo>
                    <a:pt x="1438" y="14179"/>
                  </a:lnTo>
                  <a:lnTo>
                    <a:pt x="1898" y="13679"/>
                  </a:lnTo>
                  <a:lnTo>
                    <a:pt x="1892" y="1366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7"/>
            <p:cNvSpPr/>
            <p:nvPr/>
          </p:nvSpPr>
          <p:spPr>
            <a:xfrm>
              <a:off x="6748325" y="3250975"/>
              <a:ext cx="144300" cy="366950"/>
            </a:xfrm>
            <a:custGeom>
              <a:avLst/>
              <a:gdLst/>
              <a:ahLst/>
              <a:cxnLst/>
              <a:rect l="l" t="t" r="r" b="b"/>
              <a:pathLst>
                <a:path w="5772" h="14678" fill="none" extrusionOk="0">
                  <a:moveTo>
                    <a:pt x="3535" y="1"/>
                  </a:moveTo>
                  <a:lnTo>
                    <a:pt x="3535" y="1"/>
                  </a:lnTo>
                  <a:lnTo>
                    <a:pt x="3455" y="21"/>
                  </a:lnTo>
                  <a:lnTo>
                    <a:pt x="3455" y="21"/>
                  </a:lnTo>
                  <a:lnTo>
                    <a:pt x="3395" y="41"/>
                  </a:lnTo>
                  <a:lnTo>
                    <a:pt x="3375" y="41"/>
                  </a:lnTo>
                  <a:lnTo>
                    <a:pt x="3375" y="41"/>
                  </a:lnTo>
                  <a:lnTo>
                    <a:pt x="3335" y="41"/>
                  </a:lnTo>
                  <a:lnTo>
                    <a:pt x="3335" y="41"/>
                  </a:lnTo>
                  <a:lnTo>
                    <a:pt x="3215" y="41"/>
                  </a:lnTo>
                  <a:lnTo>
                    <a:pt x="3136" y="81"/>
                  </a:lnTo>
                  <a:lnTo>
                    <a:pt x="3036" y="121"/>
                  </a:lnTo>
                  <a:lnTo>
                    <a:pt x="2976" y="181"/>
                  </a:lnTo>
                  <a:lnTo>
                    <a:pt x="2976" y="181"/>
                  </a:lnTo>
                  <a:lnTo>
                    <a:pt x="2976" y="181"/>
                  </a:lnTo>
                  <a:lnTo>
                    <a:pt x="2836" y="240"/>
                  </a:lnTo>
                  <a:lnTo>
                    <a:pt x="2836" y="240"/>
                  </a:lnTo>
                  <a:lnTo>
                    <a:pt x="2976" y="500"/>
                  </a:lnTo>
                  <a:lnTo>
                    <a:pt x="3096" y="760"/>
                  </a:lnTo>
                  <a:lnTo>
                    <a:pt x="3196" y="1039"/>
                  </a:lnTo>
                  <a:lnTo>
                    <a:pt x="3275" y="1299"/>
                  </a:lnTo>
                  <a:lnTo>
                    <a:pt x="3335" y="1598"/>
                  </a:lnTo>
                  <a:lnTo>
                    <a:pt x="3395" y="1878"/>
                  </a:lnTo>
                  <a:lnTo>
                    <a:pt x="3415" y="2177"/>
                  </a:lnTo>
                  <a:lnTo>
                    <a:pt x="3435" y="2457"/>
                  </a:lnTo>
                  <a:lnTo>
                    <a:pt x="3435" y="2757"/>
                  </a:lnTo>
                  <a:lnTo>
                    <a:pt x="3415" y="3036"/>
                  </a:lnTo>
                  <a:lnTo>
                    <a:pt x="3375" y="3336"/>
                  </a:lnTo>
                  <a:lnTo>
                    <a:pt x="3315" y="3615"/>
                  </a:lnTo>
                  <a:lnTo>
                    <a:pt x="3255" y="3895"/>
                  </a:lnTo>
                  <a:lnTo>
                    <a:pt x="3156" y="4174"/>
                  </a:lnTo>
                  <a:lnTo>
                    <a:pt x="3036" y="4434"/>
                  </a:lnTo>
                  <a:lnTo>
                    <a:pt x="2896" y="4693"/>
                  </a:lnTo>
                  <a:lnTo>
                    <a:pt x="2896" y="4693"/>
                  </a:lnTo>
                  <a:lnTo>
                    <a:pt x="2796" y="4853"/>
                  </a:lnTo>
                  <a:lnTo>
                    <a:pt x="2696" y="5013"/>
                  </a:lnTo>
                  <a:lnTo>
                    <a:pt x="2457" y="5273"/>
                  </a:lnTo>
                  <a:lnTo>
                    <a:pt x="2197" y="5512"/>
                  </a:lnTo>
                  <a:lnTo>
                    <a:pt x="1918" y="5712"/>
                  </a:lnTo>
                  <a:lnTo>
                    <a:pt x="1618" y="5872"/>
                  </a:lnTo>
                  <a:lnTo>
                    <a:pt x="1318" y="6011"/>
                  </a:lnTo>
                  <a:lnTo>
                    <a:pt x="999" y="6111"/>
                  </a:lnTo>
                  <a:lnTo>
                    <a:pt x="660" y="6211"/>
                  </a:lnTo>
                  <a:lnTo>
                    <a:pt x="660" y="6211"/>
                  </a:lnTo>
                  <a:lnTo>
                    <a:pt x="739" y="6491"/>
                  </a:lnTo>
                  <a:lnTo>
                    <a:pt x="799" y="6750"/>
                  </a:lnTo>
                  <a:lnTo>
                    <a:pt x="839" y="7030"/>
                  </a:lnTo>
                  <a:lnTo>
                    <a:pt x="859" y="7309"/>
                  </a:lnTo>
                  <a:lnTo>
                    <a:pt x="879" y="7589"/>
                  </a:lnTo>
                  <a:lnTo>
                    <a:pt x="879" y="7849"/>
                  </a:lnTo>
                  <a:lnTo>
                    <a:pt x="859" y="8108"/>
                  </a:lnTo>
                  <a:lnTo>
                    <a:pt x="819" y="8388"/>
                  </a:lnTo>
                  <a:lnTo>
                    <a:pt x="759" y="8647"/>
                  </a:lnTo>
                  <a:lnTo>
                    <a:pt x="699" y="8887"/>
                  </a:lnTo>
                  <a:lnTo>
                    <a:pt x="620" y="9146"/>
                  </a:lnTo>
                  <a:lnTo>
                    <a:pt x="520" y="9386"/>
                  </a:lnTo>
                  <a:lnTo>
                    <a:pt x="420" y="9626"/>
                  </a:lnTo>
                  <a:lnTo>
                    <a:pt x="280" y="9865"/>
                  </a:lnTo>
                  <a:lnTo>
                    <a:pt x="140" y="10085"/>
                  </a:lnTo>
                  <a:lnTo>
                    <a:pt x="1" y="10285"/>
                  </a:lnTo>
                  <a:lnTo>
                    <a:pt x="1" y="10285"/>
                  </a:lnTo>
                  <a:lnTo>
                    <a:pt x="320" y="10664"/>
                  </a:lnTo>
                  <a:lnTo>
                    <a:pt x="620" y="11043"/>
                  </a:lnTo>
                  <a:lnTo>
                    <a:pt x="899" y="11443"/>
                  </a:lnTo>
                  <a:lnTo>
                    <a:pt x="1159" y="11842"/>
                  </a:lnTo>
                  <a:lnTo>
                    <a:pt x="1378" y="12262"/>
                  </a:lnTo>
                  <a:lnTo>
                    <a:pt x="1558" y="12701"/>
                  </a:lnTo>
                  <a:lnTo>
                    <a:pt x="1738" y="13180"/>
                  </a:lnTo>
                  <a:lnTo>
                    <a:pt x="1898" y="13679"/>
                  </a:lnTo>
                  <a:lnTo>
                    <a:pt x="1898" y="13679"/>
                  </a:lnTo>
                  <a:lnTo>
                    <a:pt x="1438" y="14179"/>
                  </a:lnTo>
                  <a:lnTo>
                    <a:pt x="979" y="14678"/>
                  </a:lnTo>
                  <a:lnTo>
                    <a:pt x="979" y="14678"/>
                  </a:lnTo>
                  <a:lnTo>
                    <a:pt x="1518" y="14079"/>
                  </a:lnTo>
                  <a:lnTo>
                    <a:pt x="2057" y="13480"/>
                  </a:lnTo>
                  <a:lnTo>
                    <a:pt x="2576" y="12861"/>
                  </a:lnTo>
                  <a:lnTo>
                    <a:pt x="3056" y="12222"/>
                  </a:lnTo>
                  <a:lnTo>
                    <a:pt x="3515" y="11563"/>
                  </a:lnTo>
                  <a:lnTo>
                    <a:pt x="3954" y="10884"/>
                  </a:lnTo>
                  <a:lnTo>
                    <a:pt x="4354" y="10185"/>
                  </a:lnTo>
                  <a:lnTo>
                    <a:pt x="4533" y="9825"/>
                  </a:lnTo>
                  <a:lnTo>
                    <a:pt x="4713" y="9466"/>
                  </a:lnTo>
                  <a:lnTo>
                    <a:pt x="4713" y="9466"/>
                  </a:lnTo>
                  <a:lnTo>
                    <a:pt x="4953" y="8907"/>
                  </a:lnTo>
                  <a:lnTo>
                    <a:pt x="5152" y="8328"/>
                  </a:lnTo>
                  <a:lnTo>
                    <a:pt x="5352" y="7729"/>
                  </a:lnTo>
                  <a:lnTo>
                    <a:pt x="5492" y="7150"/>
                  </a:lnTo>
                  <a:lnTo>
                    <a:pt x="5612" y="6531"/>
                  </a:lnTo>
                  <a:lnTo>
                    <a:pt x="5712" y="5932"/>
                  </a:lnTo>
                  <a:lnTo>
                    <a:pt x="5771" y="5312"/>
                  </a:lnTo>
                  <a:lnTo>
                    <a:pt x="5771" y="4693"/>
                  </a:lnTo>
                  <a:lnTo>
                    <a:pt x="5771" y="4693"/>
                  </a:lnTo>
                  <a:lnTo>
                    <a:pt x="5771" y="4134"/>
                  </a:lnTo>
                  <a:lnTo>
                    <a:pt x="5712" y="3575"/>
                  </a:lnTo>
                  <a:lnTo>
                    <a:pt x="5632" y="2996"/>
                  </a:lnTo>
                  <a:lnTo>
                    <a:pt x="5512" y="2437"/>
                  </a:lnTo>
                  <a:lnTo>
                    <a:pt x="5512" y="2437"/>
                  </a:lnTo>
                  <a:lnTo>
                    <a:pt x="5412" y="2078"/>
                  </a:lnTo>
                  <a:lnTo>
                    <a:pt x="5272" y="1698"/>
                  </a:lnTo>
                  <a:lnTo>
                    <a:pt x="5112" y="1339"/>
                  </a:lnTo>
                  <a:lnTo>
                    <a:pt x="4913" y="999"/>
                  </a:lnTo>
                  <a:lnTo>
                    <a:pt x="4813" y="860"/>
                  </a:lnTo>
                  <a:lnTo>
                    <a:pt x="4693" y="700"/>
                  </a:lnTo>
                  <a:lnTo>
                    <a:pt x="4553" y="580"/>
                  </a:lnTo>
                  <a:lnTo>
                    <a:pt x="4414" y="440"/>
                  </a:lnTo>
                  <a:lnTo>
                    <a:pt x="4274" y="340"/>
                  </a:lnTo>
                  <a:lnTo>
                    <a:pt x="4114" y="240"/>
                  </a:lnTo>
                  <a:lnTo>
                    <a:pt x="3934" y="161"/>
                  </a:lnTo>
                  <a:lnTo>
                    <a:pt x="3755" y="101"/>
                  </a:lnTo>
                  <a:lnTo>
                    <a:pt x="3755" y="101"/>
                  </a:lnTo>
                  <a:lnTo>
                    <a:pt x="3695" y="61"/>
                  </a:lnTo>
                  <a:lnTo>
                    <a:pt x="3655" y="21"/>
                  </a:lnTo>
                  <a:lnTo>
                    <a:pt x="3595" y="1"/>
                  </a:lnTo>
                  <a:lnTo>
                    <a:pt x="35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47"/>
            <p:cNvSpPr/>
            <p:nvPr/>
          </p:nvSpPr>
          <p:spPr>
            <a:xfrm>
              <a:off x="6737850" y="3567975"/>
              <a:ext cx="33975" cy="48450"/>
            </a:xfrm>
            <a:custGeom>
              <a:avLst/>
              <a:gdLst/>
              <a:ahLst/>
              <a:cxnLst/>
              <a:rect l="l" t="t" r="r" b="b"/>
              <a:pathLst>
                <a:path w="1359" h="1938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60" y="460"/>
                  </a:lnTo>
                  <a:lnTo>
                    <a:pt x="719" y="939"/>
                  </a:lnTo>
                  <a:lnTo>
                    <a:pt x="1039" y="1419"/>
                  </a:lnTo>
                  <a:lnTo>
                    <a:pt x="1358" y="1938"/>
                  </a:lnTo>
                  <a:lnTo>
                    <a:pt x="1358" y="1938"/>
                  </a:lnTo>
                  <a:lnTo>
                    <a:pt x="1039" y="1419"/>
                  </a:lnTo>
                  <a:lnTo>
                    <a:pt x="719" y="939"/>
                  </a:lnTo>
                  <a:lnTo>
                    <a:pt x="360" y="4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47"/>
            <p:cNvSpPr/>
            <p:nvPr/>
          </p:nvSpPr>
          <p:spPr>
            <a:xfrm>
              <a:off x="6737850" y="3567975"/>
              <a:ext cx="33975" cy="48450"/>
            </a:xfrm>
            <a:custGeom>
              <a:avLst/>
              <a:gdLst/>
              <a:ahLst/>
              <a:cxnLst/>
              <a:rect l="l" t="t" r="r" b="b"/>
              <a:pathLst>
                <a:path w="1359" h="1938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60" y="460"/>
                  </a:lnTo>
                  <a:lnTo>
                    <a:pt x="719" y="939"/>
                  </a:lnTo>
                  <a:lnTo>
                    <a:pt x="1039" y="1419"/>
                  </a:lnTo>
                  <a:lnTo>
                    <a:pt x="1358" y="1938"/>
                  </a:lnTo>
                  <a:lnTo>
                    <a:pt x="1358" y="1938"/>
                  </a:lnTo>
                  <a:lnTo>
                    <a:pt x="1039" y="1419"/>
                  </a:lnTo>
                  <a:lnTo>
                    <a:pt x="719" y="939"/>
                  </a:lnTo>
                  <a:lnTo>
                    <a:pt x="360" y="46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47"/>
            <p:cNvSpPr/>
            <p:nvPr/>
          </p:nvSpPr>
          <p:spPr>
            <a:xfrm>
              <a:off x="6710875" y="3538525"/>
              <a:ext cx="27000" cy="29475"/>
            </a:xfrm>
            <a:custGeom>
              <a:avLst/>
              <a:gdLst/>
              <a:ahLst/>
              <a:cxnLst/>
              <a:rect l="l" t="t" r="r" b="b"/>
              <a:pathLst>
                <a:path w="1080" h="1179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40" y="560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540" y="5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9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47"/>
            <p:cNvSpPr/>
            <p:nvPr/>
          </p:nvSpPr>
          <p:spPr>
            <a:xfrm>
              <a:off x="6710875" y="3538525"/>
              <a:ext cx="27000" cy="29475"/>
            </a:xfrm>
            <a:custGeom>
              <a:avLst/>
              <a:gdLst/>
              <a:ahLst/>
              <a:cxnLst/>
              <a:rect l="l" t="t" r="r" b="b"/>
              <a:pathLst>
                <a:path w="1080" h="117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40" y="560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540" y="56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47"/>
            <p:cNvSpPr/>
            <p:nvPr/>
          </p:nvSpPr>
          <p:spPr>
            <a:xfrm>
              <a:off x="6771800" y="36164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1"/>
                  </a:moveTo>
                  <a:lnTo>
                    <a:pt x="0" y="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47"/>
            <p:cNvSpPr/>
            <p:nvPr/>
          </p:nvSpPr>
          <p:spPr>
            <a:xfrm>
              <a:off x="6771800" y="36164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47"/>
            <p:cNvSpPr/>
            <p:nvPr/>
          </p:nvSpPr>
          <p:spPr>
            <a:xfrm>
              <a:off x="6772300" y="36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47"/>
            <p:cNvSpPr/>
            <p:nvPr/>
          </p:nvSpPr>
          <p:spPr>
            <a:xfrm>
              <a:off x="6772300" y="36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47"/>
            <p:cNvSpPr/>
            <p:nvPr/>
          </p:nvSpPr>
          <p:spPr>
            <a:xfrm>
              <a:off x="6772300" y="36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47"/>
            <p:cNvSpPr/>
            <p:nvPr/>
          </p:nvSpPr>
          <p:spPr>
            <a:xfrm>
              <a:off x="6772300" y="36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47"/>
            <p:cNvSpPr/>
            <p:nvPr/>
          </p:nvSpPr>
          <p:spPr>
            <a:xfrm>
              <a:off x="6710875" y="3508075"/>
              <a:ext cx="84900" cy="109850"/>
            </a:xfrm>
            <a:custGeom>
              <a:avLst/>
              <a:gdLst/>
              <a:ahLst/>
              <a:cxnLst/>
              <a:rect l="l" t="t" r="r" b="b"/>
              <a:pathLst>
                <a:path w="3396" h="4394" extrusionOk="0">
                  <a:moveTo>
                    <a:pt x="1499" y="1"/>
                  </a:moveTo>
                  <a:lnTo>
                    <a:pt x="1339" y="180"/>
                  </a:lnTo>
                  <a:lnTo>
                    <a:pt x="1179" y="360"/>
                  </a:lnTo>
                  <a:lnTo>
                    <a:pt x="1019" y="540"/>
                  </a:lnTo>
                  <a:lnTo>
                    <a:pt x="840" y="700"/>
                  </a:lnTo>
                  <a:lnTo>
                    <a:pt x="640" y="839"/>
                  </a:lnTo>
                  <a:lnTo>
                    <a:pt x="440" y="979"/>
                  </a:lnTo>
                  <a:lnTo>
                    <a:pt x="241" y="1099"/>
                  </a:lnTo>
                  <a:lnTo>
                    <a:pt x="1" y="1219"/>
                  </a:lnTo>
                  <a:lnTo>
                    <a:pt x="340" y="1558"/>
                  </a:lnTo>
                  <a:lnTo>
                    <a:pt x="660" y="1918"/>
                  </a:lnTo>
                  <a:lnTo>
                    <a:pt x="979" y="2297"/>
                  </a:lnTo>
                  <a:lnTo>
                    <a:pt x="1299" y="2676"/>
                  </a:lnTo>
                  <a:lnTo>
                    <a:pt x="1598" y="3076"/>
                  </a:lnTo>
                  <a:lnTo>
                    <a:pt x="1898" y="3475"/>
                  </a:lnTo>
                  <a:lnTo>
                    <a:pt x="2177" y="3895"/>
                  </a:lnTo>
                  <a:lnTo>
                    <a:pt x="2437" y="4334"/>
                  </a:lnTo>
                  <a:lnTo>
                    <a:pt x="2457" y="4354"/>
                  </a:lnTo>
                  <a:lnTo>
                    <a:pt x="2457" y="4374"/>
                  </a:lnTo>
                  <a:lnTo>
                    <a:pt x="2477" y="4394"/>
                  </a:lnTo>
                  <a:lnTo>
                    <a:pt x="2936" y="3895"/>
                  </a:lnTo>
                  <a:lnTo>
                    <a:pt x="3396" y="3395"/>
                  </a:lnTo>
                  <a:lnTo>
                    <a:pt x="3236" y="2896"/>
                  </a:lnTo>
                  <a:lnTo>
                    <a:pt x="3056" y="2417"/>
                  </a:lnTo>
                  <a:lnTo>
                    <a:pt x="2876" y="1978"/>
                  </a:lnTo>
                  <a:lnTo>
                    <a:pt x="2657" y="1558"/>
                  </a:lnTo>
                  <a:lnTo>
                    <a:pt x="2397" y="1159"/>
                  </a:lnTo>
                  <a:lnTo>
                    <a:pt x="2118" y="759"/>
                  </a:lnTo>
                  <a:lnTo>
                    <a:pt x="1818" y="380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rgbClr val="F3B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47"/>
            <p:cNvSpPr/>
            <p:nvPr/>
          </p:nvSpPr>
          <p:spPr>
            <a:xfrm>
              <a:off x="6710875" y="3508075"/>
              <a:ext cx="84900" cy="109850"/>
            </a:xfrm>
            <a:custGeom>
              <a:avLst/>
              <a:gdLst/>
              <a:ahLst/>
              <a:cxnLst/>
              <a:rect l="l" t="t" r="r" b="b"/>
              <a:pathLst>
                <a:path w="3396" h="4394" fill="none" extrusionOk="0">
                  <a:moveTo>
                    <a:pt x="1499" y="1"/>
                  </a:moveTo>
                  <a:lnTo>
                    <a:pt x="1499" y="1"/>
                  </a:lnTo>
                  <a:lnTo>
                    <a:pt x="1339" y="180"/>
                  </a:lnTo>
                  <a:lnTo>
                    <a:pt x="1179" y="360"/>
                  </a:lnTo>
                  <a:lnTo>
                    <a:pt x="1019" y="540"/>
                  </a:lnTo>
                  <a:lnTo>
                    <a:pt x="840" y="700"/>
                  </a:lnTo>
                  <a:lnTo>
                    <a:pt x="640" y="839"/>
                  </a:lnTo>
                  <a:lnTo>
                    <a:pt x="440" y="979"/>
                  </a:lnTo>
                  <a:lnTo>
                    <a:pt x="241" y="1099"/>
                  </a:lnTo>
                  <a:lnTo>
                    <a:pt x="1" y="1219"/>
                  </a:lnTo>
                  <a:lnTo>
                    <a:pt x="1" y="1219"/>
                  </a:lnTo>
                  <a:lnTo>
                    <a:pt x="340" y="1558"/>
                  </a:lnTo>
                  <a:lnTo>
                    <a:pt x="660" y="1918"/>
                  </a:lnTo>
                  <a:lnTo>
                    <a:pt x="979" y="2297"/>
                  </a:lnTo>
                  <a:lnTo>
                    <a:pt x="1299" y="2676"/>
                  </a:lnTo>
                  <a:lnTo>
                    <a:pt x="1598" y="3076"/>
                  </a:lnTo>
                  <a:lnTo>
                    <a:pt x="1898" y="3475"/>
                  </a:lnTo>
                  <a:lnTo>
                    <a:pt x="2177" y="3895"/>
                  </a:lnTo>
                  <a:lnTo>
                    <a:pt x="2437" y="4334"/>
                  </a:lnTo>
                  <a:lnTo>
                    <a:pt x="2437" y="4334"/>
                  </a:lnTo>
                  <a:lnTo>
                    <a:pt x="2437" y="4334"/>
                  </a:lnTo>
                  <a:lnTo>
                    <a:pt x="2437" y="433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74"/>
                  </a:lnTo>
                  <a:lnTo>
                    <a:pt x="2457" y="4374"/>
                  </a:lnTo>
                  <a:lnTo>
                    <a:pt x="2457" y="4374"/>
                  </a:lnTo>
                  <a:lnTo>
                    <a:pt x="2457" y="4374"/>
                  </a:lnTo>
                  <a:lnTo>
                    <a:pt x="2477" y="4394"/>
                  </a:lnTo>
                  <a:lnTo>
                    <a:pt x="2477" y="4394"/>
                  </a:lnTo>
                  <a:lnTo>
                    <a:pt x="2477" y="4394"/>
                  </a:lnTo>
                  <a:lnTo>
                    <a:pt x="2936" y="3895"/>
                  </a:lnTo>
                  <a:lnTo>
                    <a:pt x="3396" y="3395"/>
                  </a:lnTo>
                  <a:lnTo>
                    <a:pt x="3396" y="3395"/>
                  </a:lnTo>
                  <a:lnTo>
                    <a:pt x="3236" y="2896"/>
                  </a:lnTo>
                  <a:lnTo>
                    <a:pt x="3056" y="2417"/>
                  </a:lnTo>
                  <a:lnTo>
                    <a:pt x="2876" y="1978"/>
                  </a:lnTo>
                  <a:lnTo>
                    <a:pt x="2657" y="1558"/>
                  </a:lnTo>
                  <a:lnTo>
                    <a:pt x="2397" y="1159"/>
                  </a:lnTo>
                  <a:lnTo>
                    <a:pt x="2118" y="759"/>
                  </a:lnTo>
                  <a:lnTo>
                    <a:pt x="1818" y="380"/>
                  </a:lnTo>
                  <a:lnTo>
                    <a:pt x="14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47"/>
            <p:cNvSpPr/>
            <p:nvPr/>
          </p:nvSpPr>
          <p:spPr>
            <a:xfrm>
              <a:off x="7514125" y="2898550"/>
              <a:ext cx="187225" cy="322500"/>
            </a:xfrm>
            <a:custGeom>
              <a:avLst/>
              <a:gdLst/>
              <a:ahLst/>
              <a:cxnLst/>
              <a:rect l="l" t="t" r="r" b="b"/>
              <a:pathLst>
                <a:path w="7489" h="12900" extrusionOk="0">
                  <a:moveTo>
                    <a:pt x="4852" y="0"/>
                  </a:moveTo>
                  <a:lnTo>
                    <a:pt x="4353" y="499"/>
                  </a:lnTo>
                  <a:lnTo>
                    <a:pt x="3894" y="998"/>
                  </a:lnTo>
                  <a:lnTo>
                    <a:pt x="3475" y="1478"/>
                  </a:lnTo>
                  <a:lnTo>
                    <a:pt x="3055" y="1957"/>
                  </a:lnTo>
                  <a:lnTo>
                    <a:pt x="2696" y="2396"/>
                  </a:lnTo>
                  <a:lnTo>
                    <a:pt x="2336" y="2856"/>
                  </a:lnTo>
                  <a:lnTo>
                    <a:pt x="2017" y="3275"/>
                  </a:lnTo>
                  <a:lnTo>
                    <a:pt x="1737" y="3694"/>
                  </a:lnTo>
                  <a:lnTo>
                    <a:pt x="1458" y="4114"/>
                  </a:lnTo>
                  <a:lnTo>
                    <a:pt x="1218" y="4493"/>
                  </a:lnTo>
                  <a:lnTo>
                    <a:pt x="999" y="4892"/>
                  </a:lnTo>
                  <a:lnTo>
                    <a:pt x="819" y="5252"/>
                  </a:lnTo>
                  <a:lnTo>
                    <a:pt x="639" y="5611"/>
                  </a:lnTo>
                  <a:lnTo>
                    <a:pt x="499" y="5971"/>
                  </a:lnTo>
                  <a:lnTo>
                    <a:pt x="360" y="6310"/>
                  </a:lnTo>
                  <a:lnTo>
                    <a:pt x="260" y="6630"/>
                  </a:lnTo>
                  <a:lnTo>
                    <a:pt x="160" y="6949"/>
                  </a:lnTo>
                  <a:lnTo>
                    <a:pt x="100" y="7269"/>
                  </a:lnTo>
                  <a:lnTo>
                    <a:pt x="60" y="7568"/>
                  </a:lnTo>
                  <a:lnTo>
                    <a:pt x="20" y="7848"/>
                  </a:lnTo>
                  <a:lnTo>
                    <a:pt x="0" y="8127"/>
                  </a:lnTo>
                  <a:lnTo>
                    <a:pt x="0" y="8387"/>
                  </a:lnTo>
                  <a:lnTo>
                    <a:pt x="20" y="8646"/>
                  </a:lnTo>
                  <a:lnTo>
                    <a:pt x="60" y="8906"/>
                  </a:lnTo>
                  <a:lnTo>
                    <a:pt x="100" y="9146"/>
                  </a:lnTo>
                  <a:lnTo>
                    <a:pt x="160" y="9365"/>
                  </a:lnTo>
                  <a:lnTo>
                    <a:pt x="220" y="9585"/>
                  </a:lnTo>
                  <a:lnTo>
                    <a:pt x="300" y="9805"/>
                  </a:lnTo>
                  <a:lnTo>
                    <a:pt x="400" y="10004"/>
                  </a:lnTo>
                  <a:lnTo>
                    <a:pt x="499" y="10204"/>
                  </a:lnTo>
                  <a:lnTo>
                    <a:pt x="739" y="10563"/>
                  </a:lnTo>
                  <a:lnTo>
                    <a:pt x="999" y="10903"/>
                  </a:lnTo>
                  <a:lnTo>
                    <a:pt x="1298" y="11202"/>
                  </a:lnTo>
                  <a:lnTo>
                    <a:pt x="1598" y="11462"/>
                  </a:lnTo>
                  <a:lnTo>
                    <a:pt x="1917" y="11702"/>
                  </a:lnTo>
                  <a:lnTo>
                    <a:pt x="2257" y="11921"/>
                  </a:lnTo>
                  <a:lnTo>
                    <a:pt x="2596" y="12121"/>
                  </a:lnTo>
                  <a:lnTo>
                    <a:pt x="2916" y="12281"/>
                  </a:lnTo>
                  <a:lnTo>
                    <a:pt x="3235" y="12421"/>
                  </a:lnTo>
                  <a:lnTo>
                    <a:pt x="3555" y="12560"/>
                  </a:lnTo>
                  <a:lnTo>
                    <a:pt x="3834" y="12660"/>
                  </a:lnTo>
                  <a:lnTo>
                    <a:pt x="4313" y="12800"/>
                  </a:lnTo>
                  <a:lnTo>
                    <a:pt x="4633" y="12880"/>
                  </a:lnTo>
                  <a:lnTo>
                    <a:pt x="4753" y="12900"/>
                  </a:lnTo>
                  <a:lnTo>
                    <a:pt x="4892" y="12820"/>
                  </a:lnTo>
                  <a:lnTo>
                    <a:pt x="5032" y="12720"/>
                  </a:lnTo>
                  <a:lnTo>
                    <a:pt x="5212" y="12580"/>
                  </a:lnTo>
                  <a:lnTo>
                    <a:pt x="5432" y="12381"/>
                  </a:lnTo>
                  <a:lnTo>
                    <a:pt x="5671" y="12121"/>
                  </a:lnTo>
                  <a:lnTo>
                    <a:pt x="5931" y="11821"/>
                  </a:lnTo>
                  <a:lnTo>
                    <a:pt x="6210" y="11462"/>
                  </a:lnTo>
                  <a:lnTo>
                    <a:pt x="6470" y="11043"/>
                  </a:lnTo>
                  <a:lnTo>
                    <a:pt x="6710" y="10563"/>
                  </a:lnTo>
                  <a:lnTo>
                    <a:pt x="6829" y="10304"/>
                  </a:lnTo>
                  <a:lnTo>
                    <a:pt x="6949" y="10004"/>
                  </a:lnTo>
                  <a:lnTo>
                    <a:pt x="7049" y="9705"/>
                  </a:lnTo>
                  <a:lnTo>
                    <a:pt x="7149" y="9405"/>
                  </a:lnTo>
                  <a:lnTo>
                    <a:pt x="7229" y="9066"/>
                  </a:lnTo>
                  <a:lnTo>
                    <a:pt x="7309" y="8706"/>
                  </a:lnTo>
                  <a:lnTo>
                    <a:pt x="7369" y="8347"/>
                  </a:lnTo>
                  <a:lnTo>
                    <a:pt x="7428" y="7948"/>
                  </a:lnTo>
                  <a:lnTo>
                    <a:pt x="7468" y="7548"/>
                  </a:lnTo>
                  <a:lnTo>
                    <a:pt x="7488" y="7109"/>
                  </a:lnTo>
                  <a:lnTo>
                    <a:pt x="7488" y="6670"/>
                  </a:lnTo>
                  <a:lnTo>
                    <a:pt x="7468" y="6190"/>
                  </a:lnTo>
                  <a:lnTo>
                    <a:pt x="7448" y="5731"/>
                  </a:lnTo>
                  <a:lnTo>
                    <a:pt x="7408" y="5272"/>
                  </a:lnTo>
                  <a:lnTo>
                    <a:pt x="7349" y="4852"/>
                  </a:lnTo>
                  <a:lnTo>
                    <a:pt x="7289" y="4453"/>
                  </a:lnTo>
                  <a:lnTo>
                    <a:pt x="7229" y="4074"/>
                  </a:lnTo>
                  <a:lnTo>
                    <a:pt x="7149" y="3714"/>
                  </a:lnTo>
                  <a:lnTo>
                    <a:pt x="7069" y="3395"/>
                  </a:lnTo>
                  <a:lnTo>
                    <a:pt x="6969" y="3075"/>
                  </a:lnTo>
                  <a:lnTo>
                    <a:pt x="6769" y="2496"/>
                  </a:lnTo>
                  <a:lnTo>
                    <a:pt x="6550" y="1997"/>
                  </a:lnTo>
                  <a:lnTo>
                    <a:pt x="6310" y="1558"/>
                  </a:lnTo>
                  <a:lnTo>
                    <a:pt x="6071" y="1178"/>
                  </a:lnTo>
                  <a:lnTo>
                    <a:pt x="5851" y="859"/>
                  </a:lnTo>
                  <a:lnTo>
                    <a:pt x="5631" y="619"/>
                  </a:lnTo>
                  <a:lnTo>
                    <a:pt x="5412" y="399"/>
                  </a:lnTo>
                  <a:lnTo>
                    <a:pt x="5232" y="240"/>
                  </a:lnTo>
                  <a:lnTo>
                    <a:pt x="5072" y="140"/>
                  </a:lnTo>
                  <a:lnTo>
                    <a:pt x="4952" y="60"/>
                  </a:lnTo>
                  <a:lnTo>
                    <a:pt x="48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47"/>
            <p:cNvSpPr/>
            <p:nvPr/>
          </p:nvSpPr>
          <p:spPr>
            <a:xfrm>
              <a:off x="7514125" y="2898550"/>
              <a:ext cx="187225" cy="322500"/>
            </a:xfrm>
            <a:custGeom>
              <a:avLst/>
              <a:gdLst/>
              <a:ahLst/>
              <a:cxnLst/>
              <a:rect l="l" t="t" r="r" b="b"/>
              <a:pathLst>
                <a:path w="7489" h="12900" fill="none" extrusionOk="0">
                  <a:moveTo>
                    <a:pt x="4852" y="0"/>
                  </a:moveTo>
                  <a:lnTo>
                    <a:pt x="4852" y="0"/>
                  </a:lnTo>
                  <a:lnTo>
                    <a:pt x="4952" y="60"/>
                  </a:lnTo>
                  <a:lnTo>
                    <a:pt x="5072" y="140"/>
                  </a:lnTo>
                  <a:lnTo>
                    <a:pt x="5232" y="240"/>
                  </a:lnTo>
                  <a:lnTo>
                    <a:pt x="5412" y="399"/>
                  </a:lnTo>
                  <a:lnTo>
                    <a:pt x="5631" y="619"/>
                  </a:lnTo>
                  <a:lnTo>
                    <a:pt x="5851" y="859"/>
                  </a:lnTo>
                  <a:lnTo>
                    <a:pt x="6071" y="1178"/>
                  </a:lnTo>
                  <a:lnTo>
                    <a:pt x="6310" y="1558"/>
                  </a:lnTo>
                  <a:lnTo>
                    <a:pt x="6550" y="1997"/>
                  </a:lnTo>
                  <a:lnTo>
                    <a:pt x="6769" y="2496"/>
                  </a:lnTo>
                  <a:lnTo>
                    <a:pt x="6969" y="3075"/>
                  </a:lnTo>
                  <a:lnTo>
                    <a:pt x="7069" y="3395"/>
                  </a:lnTo>
                  <a:lnTo>
                    <a:pt x="7149" y="3714"/>
                  </a:lnTo>
                  <a:lnTo>
                    <a:pt x="7229" y="4074"/>
                  </a:lnTo>
                  <a:lnTo>
                    <a:pt x="7289" y="4453"/>
                  </a:lnTo>
                  <a:lnTo>
                    <a:pt x="7349" y="4852"/>
                  </a:lnTo>
                  <a:lnTo>
                    <a:pt x="7408" y="5272"/>
                  </a:lnTo>
                  <a:lnTo>
                    <a:pt x="7448" y="5731"/>
                  </a:lnTo>
                  <a:lnTo>
                    <a:pt x="7468" y="6190"/>
                  </a:lnTo>
                  <a:lnTo>
                    <a:pt x="7468" y="6190"/>
                  </a:lnTo>
                  <a:lnTo>
                    <a:pt x="7488" y="6670"/>
                  </a:lnTo>
                  <a:lnTo>
                    <a:pt x="7488" y="7109"/>
                  </a:lnTo>
                  <a:lnTo>
                    <a:pt x="7468" y="7548"/>
                  </a:lnTo>
                  <a:lnTo>
                    <a:pt x="7428" y="7948"/>
                  </a:lnTo>
                  <a:lnTo>
                    <a:pt x="7369" y="8347"/>
                  </a:lnTo>
                  <a:lnTo>
                    <a:pt x="7309" y="8706"/>
                  </a:lnTo>
                  <a:lnTo>
                    <a:pt x="7229" y="9066"/>
                  </a:lnTo>
                  <a:lnTo>
                    <a:pt x="7149" y="9405"/>
                  </a:lnTo>
                  <a:lnTo>
                    <a:pt x="7049" y="9705"/>
                  </a:lnTo>
                  <a:lnTo>
                    <a:pt x="6949" y="10004"/>
                  </a:lnTo>
                  <a:lnTo>
                    <a:pt x="6829" y="10304"/>
                  </a:lnTo>
                  <a:lnTo>
                    <a:pt x="6710" y="10563"/>
                  </a:lnTo>
                  <a:lnTo>
                    <a:pt x="6470" y="11043"/>
                  </a:lnTo>
                  <a:lnTo>
                    <a:pt x="6210" y="11462"/>
                  </a:lnTo>
                  <a:lnTo>
                    <a:pt x="5931" y="11821"/>
                  </a:lnTo>
                  <a:lnTo>
                    <a:pt x="5671" y="12121"/>
                  </a:lnTo>
                  <a:lnTo>
                    <a:pt x="5432" y="12381"/>
                  </a:lnTo>
                  <a:lnTo>
                    <a:pt x="5212" y="12580"/>
                  </a:lnTo>
                  <a:lnTo>
                    <a:pt x="5032" y="12720"/>
                  </a:lnTo>
                  <a:lnTo>
                    <a:pt x="4892" y="12820"/>
                  </a:lnTo>
                  <a:lnTo>
                    <a:pt x="4753" y="12900"/>
                  </a:lnTo>
                  <a:lnTo>
                    <a:pt x="4753" y="12900"/>
                  </a:lnTo>
                  <a:lnTo>
                    <a:pt x="4633" y="12880"/>
                  </a:lnTo>
                  <a:lnTo>
                    <a:pt x="4313" y="12800"/>
                  </a:lnTo>
                  <a:lnTo>
                    <a:pt x="3834" y="12660"/>
                  </a:lnTo>
                  <a:lnTo>
                    <a:pt x="3555" y="12560"/>
                  </a:lnTo>
                  <a:lnTo>
                    <a:pt x="3235" y="12421"/>
                  </a:lnTo>
                  <a:lnTo>
                    <a:pt x="2916" y="12281"/>
                  </a:lnTo>
                  <a:lnTo>
                    <a:pt x="2596" y="12121"/>
                  </a:lnTo>
                  <a:lnTo>
                    <a:pt x="2257" y="11921"/>
                  </a:lnTo>
                  <a:lnTo>
                    <a:pt x="1917" y="11702"/>
                  </a:lnTo>
                  <a:lnTo>
                    <a:pt x="1598" y="11462"/>
                  </a:lnTo>
                  <a:lnTo>
                    <a:pt x="1298" y="11202"/>
                  </a:lnTo>
                  <a:lnTo>
                    <a:pt x="999" y="10903"/>
                  </a:lnTo>
                  <a:lnTo>
                    <a:pt x="739" y="10563"/>
                  </a:lnTo>
                  <a:lnTo>
                    <a:pt x="499" y="10204"/>
                  </a:lnTo>
                  <a:lnTo>
                    <a:pt x="400" y="10004"/>
                  </a:lnTo>
                  <a:lnTo>
                    <a:pt x="300" y="9805"/>
                  </a:lnTo>
                  <a:lnTo>
                    <a:pt x="220" y="9585"/>
                  </a:lnTo>
                  <a:lnTo>
                    <a:pt x="160" y="9365"/>
                  </a:lnTo>
                  <a:lnTo>
                    <a:pt x="100" y="9146"/>
                  </a:lnTo>
                  <a:lnTo>
                    <a:pt x="60" y="8906"/>
                  </a:lnTo>
                  <a:lnTo>
                    <a:pt x="20" y="8646"/>
                  </a:lnTo>
                  <a:lnTo>
                    <a:pt x="0" y="8387"/>
                  </a:lnTo>
                  <a:lnTo>
                    <a:pt x="0" y="8127"/>
                  </a:lnTo>
                  <a:lnTo>
                    <a:pt x="20" y="7848"/>
                  </a:lnTo>
                  <a:lnTo>
                    <a:pt x="60" y="7568"/>
                  </a:lnTo>
                  <a:lnTo>
                    <a:pt x="100" y="7269"/>
                  </a:lnTo>
                  <a:lnTo>
                    <a:pt x="160" y="6949"/>
                  </a:lnTo>
                  <a:lnTo>
                    <a:pt x="260" y="6630"/>
                  </a:lnTo>
                  <a:lnTo>
                    <a:pt x="360" y="6310"/>
                  </a:lnTo>
                  <a:lnTo>
                    <a:pt x="499" y="5971"/>
                  </a:lnTo>
                  <a:lnTo>
                    <a:pt x="639" y="5611"/>
                  </a:lnTo>
                  <a:lnTo>
                    <a:pt x="819" y="5252"/>
                  </a:lnTo>
                  <a:lnTo>
                    <a:pt x="999" y="4892"/>
                  </a:lnTo>
                  <a:lnTo>
                    <a:pt x="1218" y="4493"/>
                  </a:lnTo>
                  <a:lnTo>
                    <a:pt x="1458" y="4114"/>
                  </a:lnTo>
                  <a:lnTo>
                    <a:pt x="1737" y="3694"/>
                  </a:lnTo>
                  <a:lnTo>
                    <a:pt x="2017" y="3275"/>
                  </a:lnTo>
                  <a:lnTo>
                    <a:pt x="2336" y="2856"/>
                  </a:lnTo>
                  <a:lnTo>
                    <a:pt x="2696" y="2396"/>
                  </a:lnTo>
                  <a:lnTo>
                    <a:pt x="3055" y="1957"/>
                  </a:lnTo>
                  <a:lnTo>
                    <a:pt x="3475" y="1478"/>
                  </a:lnTo>
                  <a:lnTo>
                    <a:pt x="3894" y="998"/>
                  </a:lnTo>
                  <a:lnTo>
                    <a:pt x="4353" y="499"/>
                  </a:lnTo>
                  <a:lnTo>
                    <a:pt x="485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47"/>
            <p:cNvSpPr/>
            <p:nvPr/>
          </p:nvSpPr>
          <p:spPr>
            <a:xfrm>
              <a:off x="7501125" y="2942975"/>
              <a:ext cx="369950" cy="225175"/>
            </a:xfrm>
            <a:custGeom>
              <a:avLst/>
              <a:gdLst/>
              <a:ahLst/>
              <a:cxnLst/>
              <a:rect l="l" t="t" r="r" b="b"/>
              <a:pathLst>
                <a:path w="14798" h="9007" extrusionOk="0">
                  <a:moveTo>
                    <a:pt x="6551" y="0"/>
                  </a:moveTo>
                  <a:lnTo>
                    <a:pt x="6051" y="40"/>
                  </a:lnTo>
                  <a:lnTo>
                    <a:pt x="5552" y="100"/>
                  </a:lnTo>
                  <a:lnTo>
                    <a:pt x="5053" y="160"/>
                  </a:lnTo>
                  <a:lnTo>
                    <a:pt x="4574" y="260"/>
                  </a:lnTo>
                  <a:lnTo>
                    <a:pt x="4075" y="360"/>
                  </a:lnTo>
                  <a:lnTo>
                    <a:pt x="3595" y="480"/>
                  </a:lnTo>
                  <a:lnTo>
                    <a:pt x="3096" y="599"/>
                  </a:lnTo>
                  <a:lnTo>
                    <a:pt x="2617" y="759"/>
                  </a:lnTo>
                  <a:lnTo>
                    <a:pt x="2138" y="919"/>
                  </a:lnTo>
                  <a:lnTo>
                    <a:pt x="1658" y="1099"/>
                  </a:lnTo>
                  <a:lnTo>
                    <a:pt x="1199" y="1318"/>
                  </a:lnTo>
                  <a:lnTo>
                    <a:pt x="780" y="1558"/>
                  </a:lnTo>
                  <a:lnTo>
                    <a:pt x="700" y="1618"/>
                  </a:lnTo>
                  <a:lnTo>
                    <a:pt x="640" y="1678"/>
                  </a:lnTo>
                  <a:lnTo>
                    <a:pt x="600" y="1757"/>
                  </a:lnTo>
                  <a:lnTo>
                    <a:pt x="580" y="1857"/>
                  </a:lnTo>
                  <a:lnTo>
                    <a:pt x="460" y="1997"/>
                  </a:lnTo>
                  <a:lnTo>
                    <a:pt x="380" y="2177"/>
                  </a:lnTo>
                  <a:lnTo>
                    <a:pt x="281" y="2357"/>
                  </a:lnTo>
                  <a:lnTo>
                    <a:pt x="221" y="2556"/>
                  </a:lnTo>
                  <a:lnTo>
                    <a:pt x="161" y="2756"/>
                  </a:lnTo>
                  <a:lnTo>
                    <a:pt x="121" y="2976"/>
                  </a:lnTo>
                  <a:lnTo>
                    <a:pt x="41" y="3415"/>
                  </a:lnTo>
                  <a:lnTo>
                    <a:pt x="1" y="3874"/>
                  </a:lnTo>
                  <a:lnTo>
                    <a:pt x="1" y="4294"/>
                  </a:lnTo>
                  <a:lnTo>
                    <a:pt x="1" y="5012"/>
                  </a:lnTo>
                  <a:lnTo>
                    <a:pt x="41" y="5552"/>
                  </a:lnTo>
                  <a:lnTo>
                    <a:pt x="81" y="6111"/>
                  </a:lnTo>
                  <a:lnTo>
                    <a:pt x="181" y="6670"/>
                  </a:lnTo>
                  <a:lnTo>
                    <a:pt x="301" y="7209"/>
                  </a:lnTo>
                  <a:lnTo>
                    <a:pt x="400" y="7488"/>
                  </a:lnTo>
                  <a:lnTo>
                    <a:pt x="540" y="7748"/>
                  </a:lnTo>
                  <a:lnTo>
                    <a:pt x="620" y="7888"/>
                  </a:lnTo>
                  <a:lnTo>
                    <a:pt x="700" y="7988"/>
                  </a:lnTo>
                  <a:lnTo>
                    <a:pt x="820" y="8107"/>
                  </a:lnTo>
                  <a:lnTo>
                    <a:pt x="920" y="8207"/>
                  </a:lnTo>
                  <a:lnTo>
                    <a:pt x="1059" y="8267"/>
                  </a:lnTo>
                  <a:lnTo>
                    <a:pt x="1199" y="8347"/>
                  </a:lnTo>
                  <a:lnTo>
                    <a:pt x="1319" y="8387"/>
                  </a:lnTo>
                  <a:lnTo>
                    <a:pt x="1479" y="8427"/>
                  </a:lnTo>
                  <a:lnTo>
                    <a:pt x="1758" y="8487"/>
                  </a:lnTo>
                  <a:lnTo>
                    <a:pt x="2058" y="8527"/>
                  </a:lnTo>
                  <a:lnTo>
                    <a:pt x="2996" y="8667"/>
                  </a:lnTo>
                  <a:lnTo>
                    <a:pt x="3935" y="8786"/>
                  </a:lnTo>
                  <a:lnTo>
                    <a:pt x="4873" y="8886"/>
                  </a:lnTo>
                  <a:lnTo>
                    <a:pt x="5812" y="8966"/>
                  </a:lnTo>
                  <a:lnTo>
                    <a:pt x="6770" y="9006"/>
                  </a:lnTo>
                  <a:lnTo>
                    <a:pt x="7709" y="9006"/>
                  </a:lnTo>
                  <a:lnTo>
                    <a:pt x="8188" y="8986"/>
                  </a:lnTo>
                  <a:lnTo>
                    <a:pt x="8647" y="8966"/>
                  </a:lnTo>
                  <a:lnTo>
                    <a:pt x="9127" y="8926"/>
                  </a:lnTo>
                  <a:lnTo>
                    <a:pt x="9586" y="8866"/>
                  </a:lnTo>
                  <a:lnTo>
                    <a:pt x="10025" y="8786"/>
                  </a:lnTo>
                  <a:lnTo>
                    <a:pt x="10464" y="8707"/>
                  </a:lnTo>
                  <a:lnTo>
                    <a:pt x="10944" y="8587"/>
                  </a:lnTo>
                  <a:lnTo>
                    <a:pt x="11423" y="8447"/>
                  </a:lnTo>
                  <a:lnTo>
                    <a:pt x="11922" y="8287"/>
                  </a:lnTo>
                  <a:lnTo>
                    <a:pt x="12381" y="8107"/>
                  </a:lnTo>
                  <a:lnTo>
                    <a:pt x="12841" y="7888"/>
                  </a:lnTo>
                  <a:lnTo>
                    <a:pt x="13280" y="7648"/>
                  </a:lnTo>
                  <a:lnTo>
                    <a:pt x="13480" y="7508"/>
                  </a:lnTo>
                  <a:lnTo>
                    <a:pt x="13679" y="7369"/>
                  </a:lnTo>
                  <a:lnTo>
                    <a:pt x="13859" y="7209"/>
                  </a:lnTo>
                  <a:lnTo>
                    <a:pt x="14039" y="7049"/>
                  </a:lnTo>
                  <a:lnTo>
                    <a:pt x="14179" y="6889"/>
                  </a:lnTo>
                  <a:lnTo>
                    <a:pt x="14338" y="6710"/>
                  </a:lnTo>
                  <a:lnTo>
                    <a:pt x="14458" y="6530"/>
                  </a:lnTo>
                  <a:lnTo>
                    <a:pt x="14558" y="6330"/>
                  </a:lnTo>
                  <a:lnTo>
                    <a:pt x="14658" y="6131"/>
                  </a:lnTo>
                  <a:lnTo>
                    <a:pt x="14718" y="5931"/>
                  </a:lnTo>
                  <a:lnTo>
                    <a:pt x="14778" y="5711"/>
                  </a:lnTo>
                  <a:lnTo>
                    <a:pt x="14798" y="5472"/>
                  </a:lnTo>
                  <a:lnTo>
                    <a:pt x="14798" y="5232"/>
                  </a:lnTo>
                  <a:lnTo>
                    <a:pt x="14778" y="4972"/>
                  </a:lnTo>
                  <a:lnTo>
                    <a:pt x="14738" y="4713"/>
                  </a:lnTo>
                  <a:lnTo>
                    <a:pt x="14658" y="4453"/>
                  </a:lnTo>
                  <a:lnTo>
                    <a:pt x="14578" y="4214"/>
                  </a:lnTo>
                  <a:lnTo>
                    <a:pt x="14498" y="3994"/>
                  </a:lnTo>
                  <a:lnTo>
                    <a:pt x="14378" y="3774"/>
                  </a:lnTo>
                  <a:lnTo>
                    <a:pt x="14278" y="3555"/>
                  </a:lnTo>
                  <a:lnTo>
                    <a:pt x="14019" y="3135"/>
                  </a:lnTo>
                  <a:lnTo>
                    <a:pt x="13719" y="2756"/>
                  </a:lnTo>
                  <a:lnTo>
                    <a:pt x="13380" y="2396"/>
                  </a:lnTo>
                  <a:lnTo>
                    <a:pt x="13020" y="2057"/>
                  </a:lnTo>
                  <a:lnTo>
                    <a:pt x="12641" y="1738"/>
                  </a:lnTo>
                  <a:lnTo>
                    <a:pt x="12222" y="1458"/>
                  </a:lnTo>
                  <a:lnTo>
                    <a:pt x="11802" y="1198"/>
                  </a:lnTo>
                  <a:lnTo>
                    <a:pt x="11363" y="959"/>
                  </a:lnTo>
                  <a:lnTo>
                    <a:pt x="10904" y="759"/>
                  </a:lnTo>
                  <a:lnTo>
                    <a:pt x="10425" y="579"/>
                  </a:lnTo>
                  <a:lnTo>
                    <a:pt x="9965" y="420"/>
                  </a:lnTo>
                  <a:lnTo>
                    <a:pt x="9486" y="280"/>
                  </a:lnTo>
                  <a:lnTo>
                    <a:pt x="9027" y="180"/>
                  </a:lnTo>
                  <a:lnTo>
                    <a:pt x="8547" y="100"/>
                  </a:lnTo>
                  <a:lnTo>
                    <a:pt x="8068" y="4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47"/>
            <p:cNvSpPr/>
            <p:nvPr/>
          </p:nvSpPr>
          <p:spPr>
            <a:xfrm>
              <a:off x="7501125" y="2942975"/>
              <a:ext cx="369950" cy="225175"/>
            </a:xfrm>
            <a:custGeom>
              <a:avLst/>
              <a:gdLst/>
              <a:ahLst/>
              <a:cxnLst/>
              <a:rect l="l" t="t" r="r" b="b"/>
              <a:pathLst>
                <a:path w="14798" h="9007" fill="none" extrusionOk="0">
                  <a:moveTo>
                    <a:pt x="301" y="7209"/>
                  </a:moveTo>
                  <a:lnTo>
                    <a:pt x="301" y="7209"/>
                  </a:lnTo>
                  <a:lnTo>
                    <a:pt x="181" y="6670"/>
                  </a:lnTo>
                  <a:lnTo>
                    <a:pt x="81" y="6111"/>
                  </a:lnTo>
                  <a:lnTo>
                    <a:pt x="41" y="5552"/>
                  </a:lnTo>
                  <a:lnTo>
                    <a:pt x="1" y="5012"/>
                  </a:lnTo>
                  <a:lnTo>
                    <a:pt x="1" y="5012"/>
                  </a:lnTo>
                  <a:lnTo>
                    <a:pt x="1" y="4294"/>
                  </a:lnTo>
                  <a:lnTo>
                    <a:pt x="1" y="3874"/>
                  </a:lnTo>
                  <a:lnTo>
                    <a:pt x="41" y="3415"/>
                  </a:lnTo>
                  <a:lnTo>
                    <a:pt x="121" y="2976"/>
                  </a:lnTo>
                  <a:lnTo>
                    <a:pt x="161" y="2756"/>
                  </a:lnTo>
                  <a:lnTo>
                    <a:pt x="221" y="2556"/>
                  </a:lnTo>
                  <a:lnTo>
                    <a:pt x="281" y="2357"/>
                  </a:lnTo>
                  <a:lnTo>
                    <a:pt x="380" y="2177"/>
                  </a:lnTo>
                  <a:lnTo>
                    <a:pt x="460" y="1997"/>
                  </a:lnTo>
                  <a:lnTo>
                    <a:pt x="580" y="1857"/>
                  </a:lnTo>
                  <a:lnTo>
                    <a:pt x="580" y="1857"/>
                  </a:lnTo>
                  <a:lnTo>
                    <a:pt x="600" y="1757"/>
                  </a:lnTo>
                  <a:lnTo>
                    <a:pt x="640" y="1678"/>
                  </a:lnTo>
                  <a:lnTo>
                    <a:pt x="700" y="1618"/>
                  </a:lnTo>
                  <a:lnTo>
                    <a:pt x="780" y="1558"/>
                  </a:lnTo>
                  <a:lnTo>
                    <a:pt x="780" y="1558"/>
                  </a:lnTo>
                  <a:lnTo>
                    <a:pt x="1199" y="1318"/>
                  </a:lnTo>
                  <a:lnTo>
                    <a:pt x="1658" y="1099"/>
                  </a:lnTo>
                  <a:lnTo>
                    <a:pt x="2138" y="919"/>
                  </a:lnTo>
                  <a:lnTo>
                    <a:pt x="2617" y="759"/>
                  </a:lnTo>
                  <a:lnTo>
                    <a:pt x="3096" y="599"/>
                  </a:lnTo>
                  <a:lnTo>
                    <a:pt x="3595" y="480"/>
                  </a:lnTo>
                  <a:lnTo>
                    <a:pt x="4075" y="360"/>
                  </a:lnTo>
                  <a:lnTo>
                    <a:pt x="4574" y="260"/>
                  </a:lnTo>
                  <a:lnTo>
                    <a:pt x="4574" y="260"/>
                  </a:lnTo>
                  <a:lnTo>
                    <a:pt x="5053" y="160"/>
                  </a:lnTo>
                  <a:lnTo>
                    <a:pt x="5552" y="100"/>
                  </a:lnTo>
                  <a:lnTo>
                    <a:pt x="6051" y="40"/>
                  </a:lnTo>
                  <a:lnTo>
                    <a:pt x="6551" y="0"/>
                  </a:lnTo>
                  <a:lnTo>
                    <a:pt x="7050" y="0"/>
                  </a:lnTo>
                  <a:lnTo>
                    <a:pt x="7569" y="0"/>
                  </a:lnTo>
                  <a:lnTo>
                    <a:pt x="8068" y="40"/>
                  </a:lnTo>
                  <a:lnTo>
                    <a:pt x="8547" y="100"/>
                  </a:lnTo>
                  <a:lnTo>
                    <a:pt x="8547" y="100"/>
                  </a:lnTo>
                  <a:lnTo>
                    <a:pt x="9027" y="180"/>
                  </a:lnTo>
                  <a:lnTo>
                    <a:pt x="9486" y="280"/>
                  </a:lnTo>
                  <a:lnTo>
                    <a:pt x="9965" y="420"/>
                  </a:lnTo>
                  <a:lnTo>
                    <a:pt x="10425" y="579"/>
                  </a:lnTo>
                  <a:lnTo>
                    <a:pt x="10904" y="759"/>
                  </a:lnTo>
                  <a:lnTo>
                    <a:pt x="11363" y="959"/>
                  </a:lnTo>
                  <a:lnTo>
                    <a:pt x="11802" y="1198"/>
                  </a:lnTo>
                  <a:lnTo>
                    <a:pt x="12222" y="1458"/>
                  </a:lnTo>
                  <a:lnTo>
                    <a:pt x="12641" y="1738"/>
                  </a:lnTo>
                  <a:lnTo>
                    <a:pt x="13020" y="2057"/>
                  </a:lnTo>
                  <a:lnTo>
                    <a:pt x="13380" y="2396"/>
                  </a:lnTo>
                  <a:lnTo>
                    <a:pt x="13719" y="2756"/>
                  </a:lnTo>
                  <a:lnTo>
                    <a:pt x="14019" y="3135"/>
                  </a:lnTo>
                  <a:lnTo>
                    <a:pt x="14278" y="3555"/>
                  </a:lnTo>
                  <a:lnTo>
                    <a:pt x="14378" y="3774"/>
                  </a:lnTo>
                  <a:lnTo>
                    <a:pt x="14498" y="3994"/>
                  </a:lnTo>
                  <a:lnTo>
                    <a:pt x="14578" y="4214"/>
                  </a:lnTo>
                  <a:lnTo>
                    <a:pt x="14658" y="4453"/>
                  </a:lnTo>
                  <a:lnTo>
                    <a:pt x="14658" y="4453"/>
                  </a:lnTo>
                  <a:lnTo>
                    <a:pt x="14738" y="4713"/>
                  </a:lnTo>
                  <a:lnTo>
                    <a:pt x="14778" y="4972"/>
                  </a:lnTo>
                  <a:lnTo>
                    <a:pt x="14798" y="5232"/>
                  </a:lnTo>
                  <a:lnTo>
                    <a:pt x="14798" y="5472"/>
                  </a:lnTo>
                  <a:lnTo>
                    <a:pt x="14778" y="5711"/>
                  </a:lnTo>
                  <a:lnTo>
                    <a:pt x="14718" y="5931"/>
                  </a:lnTo>
                  <a:lnTo>
                    <a:pt x="14658" y="6131"/>
                  </a:lnTo>
                  <a:lnTo>
                    <a:pt x="14558" y="6330"/>
                  </a:lnTo>
                  <a:lnTo>
                    <a:pt x="14458" y="6530"/>
                  </a:lnTo>
                  <a:lnTo>
                    <a:pt x="14338" y="6710"/>
                  </a:lnTo>
                  <a:lnTo>
                    <a:pt x="14179" y="6889"/>
                  </a:lnTo>
                  <a:lnTo>
                    <a:pt x="14039" y="7049"/>
                  </a:lnTo>
                  <a:lnTo>
                    <a:pt x="13859" y="7209"/>
                  </a:lnTo>
                  <a:lnTo>
                    <a:pt x="13679" y="7369"/>
                  </a:lnTo>
                  <a:lnTo>
                    <a:pt x="13480" y="7508"/>
                  </a:lnTo>
                  <a:lnTo>
                    <a:pt x="13280" y="7648"/>
                  </a:lnTo>
                  <a:lnTo>
                    <a:pt x="12841" y="7888"/>
                  </a:lnTo>
                  <a:lnTo>
                    <a:pt x="12381" y="8107"/>
                  </a:lnTo>
                  <a:lnTo>
                    <a:pt x="11922" y="8287"/>
                  </a:lnTo>
                  <a:lnTo>
                    <a:pt x="11423" y="8447"/>
                  </a:lnTo>
                  <a:lnTo>
                    <a:pt x="10944" y="8587"/>
                  </a:lnTo>
                  <a:lnTo>
                    <a:pt x="10464" y="8707"/>
                  </a:lnTo>
                  <a:lnTo>
                    <a:pt x="10025" y="8786"/>
                  </a:lnTo>
                  <a:lnTo>
                    <a:pt x="9586" y="8866"/>
                  </a:lnTo>
                  <a:lnTo>
                    <a:pt x="9586" y="8866"/>
                  </a:lnTo>
                  <a:lnTo>
                    <a:pt x="9127" y="8926"/>
                  </a:lnTo>
                  <a:lnTo>
                    <a:pt x="8647" y="8966"/>
                  </a:lnTo>
                  <a:lnTo>
                    <a:pt x="8188" y="8986"/>
                  </a:lnTo>
                  <a:lnTo>
                    <a:pt x="7709" y="9006"/>
                  </a:lnTo>
                  <a:lnTo>
                    <a:pt x="6770" y="9006"/>
                  </a:lnTo>
                  <a:lnTo>
                    <a:pt x="5812" y="8966"/>
                  </a:lnTo>
                  <a:lnTo>
                    <a:pt x="4873" y="8886"/>
                  </a:lnTo>
                  <a:lnTo>
                    <a:pt x="3935" y="8786"/>
                  </a:lnTo>
                  <a:lnTo>
                    <a:pt x="2996" y="8667"/>
                  </a:lnTo>
                  <a:lnTo>
                    <a:pt x="2058" y="8527"/>
                  </a:lnTo>
                  <a:lnTo>
                    <a:pt x="2058" y="8527"/>
                  </a:lnTo>
                  <a:lnTo>
                    <a:pt x="1758" y="8487"/>
                  </a:lnTo>
                  <a:lnTo>
                    <a:pt x="1479" y="8427"/>
                  </a:lnTo>
                  <a:lnTo>
                    <a:pt x="1319" y="8387"/>
                  </a:lnTo>
                  <a:lnTo>
                    <a:pt x="1199" y="8347"/>
                  </a:lnTo>
                  <a:lnTo>
                    <a:pt x="1059" y="8267"/>
                  </a:lnTo>
                  <a:lnTo>
                    <a:pt x="920" y="8207"/>
                  </a:lnTo>
                  <a:lnTo>
                    <a:pt x="920" y="8207"/>
                  </a:lnTo>
                  <a:lnTo>
                    <a:pt x="820" y="8107"/>
                  </a:lnTo>
                  <a:lnTo>
                    <a:pt x="700" y="7988"/>
                  </a:lnTo>
                  <a:lnTo>
                    <a:pt x="620" y="7888"/>
                  </a:lnTo>
                  <a:lnTo>
                    <a:pt x="540" y="7748"/>
                  </a:lnTo>
                  <a:lnTo>
                    <a:pt x="400" y="7488"/>
                  </a:lnTo>
                  <a:lnTo>
                    <a:pt x="301" y="72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47"/>
            <p:cNvSpPr/>
            <p:nvPr/>
          </p:nvSpPr>
          <p:spPr>
            <a:xfrm>
              <a:off x="7501125" y="3025350"/>
              <a:ext cx="369950" cy="142800"/>
            </a:xfrm>
            <a:custGeom>
              <a:avLst/>
              <a:gdLst/>
              <a:ahLst/>
              <a:cxnLst/>
              <a:rect l="l" t="t" r="r" b="b"/>
              <a:pathLst>
                <a:path w="14798" h="5712" extrusionOk="0">
                  <a:moveTo>
                    <a:pt x="61" y="0"/>
                  </a:moveTo>
                  <a:lnTo>
                    <a:pt x="21" y="479"/>
                  </a:lnTo>
                  <a:lnTo>
                    <a:pt x="1" y="939"/>
                  </a:lnTo>
                  <a:lnTo>
                    <a:pt x="1" y="1358"/>
                  </a:lnTo>
                  <a:lnTo>
                    <a:pt x="1" y="1717"/>
                  </a:lnTo>
                  <a:lnTo>
                    <a:pt x="41" y="2257"/>
                  </a:lnTo>
                  <a:lnTo>
                    <a:pt x="81" y="2816"/>
                  </a:lnTo>
                  <a:lnTo>
                    <a:pt x="181" y="3375"/>
                  </a:lnTo>
                  <a:lnTo>
                    <a:pt x="301" y="3914"/>
                  </a:lnTo>
                  <a:lnTo>
                    <a:pt x="400" y="4193"/>
                  </a:lnTo>
                  <a:lnTo>
                    <a:pt x="540" y="4453"/>
                  </a:lnTo>
                  <a:lnTo>
                    <a:pt x="620" y="4593"/>
                  </a:lnTo>
                  <a:lnTo>
                    <a:pt x="700" y="4693"/>
                  </a:lnTo>
                  <a:lnTo>
                    <a:pt x="820" y="4812"/>
                  </a:lnTo>
                  <a:lnTo>
                    <a:pt x="920" y="4912"/>
                  </a:lnTo>
                  <a:lnTo>
                    <a:pt x="1059" y="4972"/>
                  </a:lnTo>
                  <a:lnTo>
                    <a:pt x="1199" y="5052"/>
                  </a:lnTo>
                  <a:lnTo>
                    <a:pt x="1319" y="5092"/>
                  </a:lnTo>
                  <a:lnTo>
                    <a:pt x="1479" y="5132"/>
                  </a:lnTo>
                  <a:lnTo>
                    <a:pt x="1758" y="5192"/>
                  </a:lnTo>
                  <a:lnTo>
                    <a:pt x="2058" y="5232"/>
                  </a:lnTo>
                  <a:lnTo>
                    <a:pt x="2996" y="5372"/>
                  </a:lnTo>
                  <a:lnTo>
                    <a:pt x="3935" y="5491"/>
                  </a:lnTo>
                  <a:lnTo>
                    <a:pt x="4873" y="5591"/>
                  </a:lnTo>
                  <a:lnTo>
                    <a:pt x="5812" y="5671"/>
                  </a:lnTo>
                  <a:lnTo>
                    <a:pt x="6770" y="5711"/>
                  </a:lnTo>
                  <a:lnTo>
                    <a:pt x="7709" y="5711"/>
                  </a:lnTo>
                  <a:lnTo>
                    <a:pt x="8188" y="5691"/>
                  </a:lnTo>
                  <a:lnTo>
                    <a:pt x="8647" y="5671"/>
                  </a:lnTo>
                  <a:lnTo>
                    <a:pt x="9127" y="5631"/>
                  </a:lnTo>
                  <a:lnTo>
                    <a:pt x="9586" y="5571"/>
                  </a:lnTo>
                  <a:lnTo>
                    <a:pt x="9985" y="5511"/>
                  </a:lnTo>
                  <a:lnTo>
                    <a:pt x="10385" y="5432"/>
                  </a:lnTo>
                  <a:lnTo>
                    <a:pt x="10804" y="5332"/>
                  </a:lnTo>
                  <a:lnTo>
                    <a:pt x="11243" y="5212"/>
                  </a:lnTo>
                  <a:lnTo>
                    <a:pt x="11683" y="5072"/>
                  </a:lnTo>
                  <a:lnTo>
                    <a:pt x="12122" y="4912"/>
                  </a:lnTo>
                  <a:lnTo>
                    <a:pt x="12541" y="4733"/>
                  </a:lnTo>
                  <a:lnTo>
                    <a:pt x="12961" y="4533"/>
                  </a:lnTo>
                  <a:lnTo>
                    <a:pt x="13340" y="4313"/>
                  </a:lnTo>
                  <a:lnTo>
                    <a:pt x="13699" y="4054"/>
                  </a:lnTo>
                  <a:lnTo>
                    <a:pt x="13859" y="3914"/>
                  </a:lnTo>
                  <a:lnTo>
                    <a:pt x="14019" y="3774"/>
                  </a:lnTo>
                  <a:lnTo>
                    <a:pt x="14159" y="3614"/>
                  </a:lnTo>
                  <a:lnTo>
                    <a:pt x="14298" y="3475"/>
                  </a:lnTo>
                  <a:lnTo>
                    <a:pt x="14418" y="3295"/>
                  </a:lnTo>
                  <a:lnTo>
                    <a:pt x="14518" y="3135"/>
                  </a:lnTo>
                  <a:lnTo>
                    <a:pt x="14598" y="2955"/>
                  </a:lnTo>
                  <a:lnTo>
                    <a:pt x="14678" y="2756"/>
                  </a:lnTo>
                  <a:lnTo>
                    <a:pt x="14738" y="2576"/>
                  </a:lnTo>
                  <a:lnTo>
                    <a:pt x="14778" y="2376"/>
                  </a:lnTo>
                  <a:lnTo>
                    <a:pt x="14798" y="2157"/>
                  </a:lnTo>
                  <a:lnTo>
                    <a:pt x="14798" y="1937"/>
                  </a:lnTo>
                  <a:lnTo>
                    <a:pt x="14298" y="2177"/>
                  </a:lnTo>
                  <a:lnTo>
                    <a:pt x="13779" y="2396"/>
                  </a:lnTo>
                  <a:lnTo>
                    <a:pt x="13260" y="2596"/>
                  </a:lnTo>
                  <a:lnTo>
                    <a:pt x="12741" y="2756"/>
                  </a:lnTo>
                  <a:lnTo>
                    <a:pt x="12202" y="2876"/>
                  </a:lnTo>
                  <a:lnTo>
                    <a:pt x="11663" y="2995"/>
                  </a:lnTo>
                  <a:lnTo>
                    <a:pt x="11143" y="3075"/>
                  </a:lnTo>
                  <a:lnTo>
                    <a:pt x="10584" y="3135"/>
                  </a:lnTo>
                  <a:lnTo>
                    <a:pt x="10045" y="3155"/>
                  </a:lnTo>
                  <a:lnTo>
                    <a:pt x="9506" y="3175"/>
                  </a:lnTo>
                  <a:lnTo>
                    <a:pt x="8947" y="3155"/>
                  </a:lnTo>
                  <a:lnTo>
                    <a:pt x="8388" y="3095"/>
                  </a:lnTo>
                  <a:lnTo>
                    <a:pt x="7849" y="3035"/>
                  </a:lnTo>
                  <a:lnTo>
                    <a:pt x="7289" y="2935"/>
                  </a:lnTo>
                  <a:lnTo>
                    <a:pt x="6730" y="2816"/>
                  </a:lnTo>
                  <a:lnTo>
                    <a:pt x="6151" y="2676"/>
                  </a:lnTo>
                  <a:lnTo>
                    <a:pt x="5432" y="2496"/>
                  </a:lnTo>
                  <a:lnTo>
                    <a:pt x="4714" y="2276"/>
                  </a:lnTo>
                  <a:lnTo>
                    <a:pt x="3975" y="2057"/>
                  </a:lnTo>
                  <a:lnTo>
                    <a:pt x="3256" y="1797"/>
                  </a:lnTo>
                  <a:lnTo>
                    <a:pt x="2557" y="1498"/>
                  </a:lnTo>
                  <a:lnTo>
                    <a:pt x="2217" y="1338"/>
                  </a:lnTo>
                  <a:lnTo>
                    <a:pt x="1878" y="1158"/>
                  </a:lnTo>
                  <a:lnTo>
                    <a:pt x="1559" y="979"/>
                  </a:lnTo>
                  <a:lnTo>
                    <a:pt x="1239" y="779"/>
                  </a:lnTo>
                  <a:lnTo>
                    <a:pt x="940" y="579"/>
                  </a:lnTo>
                  <a:lnTo>
                    <a:pt x="660" y="340"/>
                  </a:lnTo>
                  <a:lnTo>
                    <a:pt x="360" y="18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47"/>
            <p:cNvSpPr/>
            <p:nvPr/>
          </p:nvSpPr>
          <p:spPr>
            <a:xfrm>
              <a:off x="7501125" y="3025350"/>
              <a:ext cx="369950" cy="142800"/>
            </a:xfrm>
            <a:custGeom>
              <a:avLst/>
              <a:gdLst/>
              <a:ahLst/>
              <a:cxnLst/>
              <a:rect l="l" t="t" r="r" b="b"/>
              <a:pathLst>
                <a:path w="14798" h="5712" fill="none" extrusionOk="0">
                  <a:moveTo>
                    <a:pt x="301" y="3914"/>
                  </a:moveTo>
                  <a:lnTo>
                    <a:pt x="301" y="3914"/>
                  </a:lnTo>
                  <a:lnTo>
                    <a:pt x="181" y="3375"/>
                  </a:lnTo>
                  <a:lnTo>
                    <a:pt x="81" y="2816"/>
                  </a:lnTo>
                  <a:lnTo>
                    <a:pt x="41" y="2257"/>
                  </a:lnTo>
                  <a:lnTo>
                    <a:pt x="1" y="1717"/>
                  </a:lnTo>
                  <a:lnTo>
                    <a:pt x="1" y="1717"/>
                  </a:lnTo>
                  <a:lnTo>
                    <a:pt x="1" y="1358"/>
                  </a:lnTo>
                  <a:lnTo>
                    <a:pt x="1" y="939"/>
                  </a:lnTo>
                  <a:lnTo>
                    <a:pt x="21" y="479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360" y="180"/>
                  </a:lnTo>
                  <a:lnTo>
                    <a:pt x="660" y="340"/>
                  </a:lnTo>
                  <a:lnTo>
                    <a:pt x="660" y="340"/>
                  </a:lnTo>
                  <a:lnTo>
                    <a:pt x="940" y="579"/>
                  </a:lnTo>
                  <a:lnTo>
                    <a:pt x="1239" y="779"/>
                  </a:lnTo>
                  <a:lnTo>
                    <a:pt x="1559" y="979"/>
                  </a:lnTo>
                  <a:lnTo>
                    <a:pt x="1878" y="1158"/>
                  </a:lnTo>
                  <a:lnTo>
                    <a:pt x="2217" y="1338"/>
                  </a:lnTo>
                  <a:lnTo>
                    <a:pt x="2557" y="1498"/>
                  </a:lnTo>
                  <a:lnTo>
                    <a:pt x="3256" y="1797"/>
                  </a:lnTo>
                  <a:lnTo>
                    <a:pt x="3975" y="2057"/>
                  </a:lnTo>
                  <a:lnTo>
                    <a:pt x="4714" y="2276"/>
                  </a:lnTo>
                  <a:lnTo>
                    <a:pt x="5432" y="2496"/>
                  </a:lnTo>
                  <a:lnTo>
                    <a:pt x="6151" y="2676"/>
                  </a:lnTo>
                  <a:lnTo>
                    <a:pt x="6151" y="2676"/>
                  </a:lnTo>
                  <a:lnTo>
                    <a:pt x="6730" y="2816"/>
                  </a:lnTo>
                  <a:lnTo>
                    <a:pt x="7289" y="2935"/>
                  </a:lnTo>
                  <a:lnTo>
                    <a:pt x="7849" y="3035"/>
                  </a:lnTo>
                  <a:lnTo>
                    <a:pt x="8388" y="3095"/>
                  </a:lnTo>
                  <a:lnTo>
                    <a:pt x="8947" y="3155"/>
                  </a:lnTo>
                  <a:lnTo>
                    <a:pt x="9506" y="3175"/>
                  </a:lnTo>
                  <a:lnTo>
                    <a:pt x="10045" y="3155"/>
                  </a:lnTo>
                  <a:lnTo>
                    <a:pt x="10584" y="3135"/>
                  </a:lnTo>
                  <a:lnTo>
                    <a:pt x="11143" y="3075"/>
                  </a:lnTo>
                  <a:lnTo>
                    <a:pt x="11663" y="2995"/>
                  </a:lnTo>
                  <a:lnTo>
                    <a:pt x="12202" y="2876"/>
                  </a:lnTo>
                  <a:lnTo>
                    <a:pt x="12741" y="2756"/>
                  </a:lnTo>
                  <a:lnTo>
                    <a:pt x="13260" y="2596"/>
                  </a:lnTo>
                  <a:lnTo>
                    <a:pt x="13779" y="2396"/>
                  </a:lnTo>
                  <a:lnTo>
                    <a:pt x="14298" y="2177"/>
                  </a:lnTo>
                  <a:lnTo>
                    <a:pt x="14798" y="1937"/>
                  </a:lnTo>
                  <a:lnTo>
                    <a:pt x="14798" y="1937"/>
                  </a:lnTo>
                  <a:lnTo>
                    <a:pt x="14798" y="2157"/>
                  </a:lnTo>
                  <a:lnTo>
                    <a:pt x="14778" y="2376"/>
                  </a:lnTo>
                  <a:lnTo>
                    <a:pt x="14738" y="2576"/>
                  </a:lnTo>
                  <a:lnTo>
                    <a:pt x="14678" y="2756"/>
                  </a:lnTo>
                  <a:lnTo>
                    <a:pt x="14598" y="2955"/>
                  </a:lnTo>
                  <a:lnTo>
                    <a:pt x="14518" y="3135"/>
                  </a:lnTo>
                  <a:lnTo>
                    <a:pt x="14418" y="3295"/>
                  </a:lnTo>
                  <a:lnTo>
                    <a:pt x="14298" y="3475"/>
                  </a:lnTo>
                  <a:lnTo>
                    <a:pt x="14159" y="3614"/>
                  </a:lnTo>
                  <a:lnTo>
                    <a:pt x="14019" y="3774"/>
                  </a:lnTo>
                  <a:lnTo>
                    <a:pt x="13859" y="3914"/>
                  </a:lnTo>
                  <a:lnTo>
                    <a:pt x="13699" y="4054"/>
                  </a:lnTo>
                  <a:lnTo>
                    <a:pt x="13340" y="4313"/>
                  </a:lnTo>
                  <a:lnTo>
                    <a:pt x="12961" y="4533"/>
                  </a:lnTo>
                  <a:lnTo>
                    <a:pt x="12541" y="4733"/>
                  </a:lnTo>
                  <a:lnTo>
                    <a:pt x="12122" y="4912"/>
                  </a:lnTo>
                  <a:lnTo>
                    <a:pt x="11683" y="5072"/>
                  </a:lnTo>
                  <a:lnTo>
                    <a:pt x="11243" y="5212"/>
                  </a:lnTo>
                  <a:lnTo>
                    <a:pt x="10804" y="5332"/>
                  </a:lnTo>
                  <a:lnTo>
                    <a:pt x="10385" y="5432"/>
                  </a:lnTo>
                  <a:lnTo>
                    <a:pt x="9985" y="5511"/>
                  </a:lnTo>
                  <a:lnTo>
                    <a:pt x="9586" y="5571"/>
                  </a:lnTo>
                  <a:lnTo>
                    <a:pt x="9586" y="5571"/>
                  </a:lnTo>
                  <a:lnTo>
                    <a:pt x="9127" y="5631"/>
                  </a:lnTo>
                  <a:lnTo>
                    <a:pt x="8647" y="5671"/>
                  </a:lnTo>
                  <a:lnTo>
                    <a:pt x="8188" y="5691"/>
                  </a:lnTo>
                  <a:lnTo>
                    <a:pt x="7709" y="5711"/>
                  </a:lnTo>
                  <a:lnTo>
                    <a:pt x="6770" y="5711"/>
                  </a:lnTo>
                  <a:lnTo>
                    <a:pt x="5812" y="5671"/>
                  </a:lnTo>
                  <a:lnTo>
                    <a:pt x="4873" y="5591"/>
                  </a:lnTo>
                  <a:lnTo>
                    <a:pt x="3935" y="5491"/>
                  </a:lnTo>
                  <a:lnTo>
                    <a:pt x="2996" y="5372"/>
                  </a:lnTo>
                  <a:lnTo>
                    <a:pt x="2058" y="5232"/>
                  </a:lnTo>
                  <a:lnTo>
                    <a:pt x="2058" y="5232"/>
                  </a:lnTo>
                  <a:lnTo>
                    <a:pt x="1758" y="5192"/>
                  </a:lnTo>
                  <a:lnTo>
                    <a:pt x="1479" y="5132"/>
                  </a:lnTo>
                  <a:lnTo>
                    <a:pt x="1319" y="5092"/>
                  </a:lnTo>
                  <a:lnTo>
                    <a:pt x="1199" y="5052"/>
                  </a:lnTo>
                  <a:lnTo>
                    <a:pt x="1059" y="4972"/>
                  </a:lnTo>
                  <a:lnTo>
                    <a:pt x="920" y="4912"/>
                  </a:lnTo>
                  <a:lnTo>
                    <a:pt x="920" y="4912"/>
                  </a:lnTo>
                  <a:lnTo>
                    <a:pt x="820" y="4812"/>
                  </a:lnTo>
                  <a:lnTo>
                    <a:pt x="700" y="4693"/>
                  </a:lnTo>
                  <a:lnTo>
                    <a:pt x="620" y="4593"/>
                  </a:lnTo>
                  <a:lnTo>
                    <a:pt x="540" y="4453"/>
                  </a:lnTo>
                  <a:lnTo>
                    <a:pt x="400" y="4193"/>
                  </a:lnTo>
                  <a:lnTo>
                    <a:pt x="301" y="391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47"/>
            <p:cNvSpPr/>
            <p:nvPr/>
          </p:nvSpPr>
          <p:spPr>
            <a:xfrm>
              <a:off x="7290975" y="2898550"/>
              <a:ext cx="344475" cy="331000"/>
            </a:xfrm>
            <a:custGeom>
              <a:avLst/>
              <a:gdLst/>
              <a:ahLst/>
              <a:cxnLst/>
              <a:rect l="l" t="t" r="r" b="b"/>
              <a:pathLst>
                <a:path w="13779" h="13240" extrusionOk="0">
                  <a:moveTo>
                    <a:pt x="13778" y="0"/>
                  </a:moveTo>
                  <a:lnTo>
                    <a:pt x="12900" y="280"/>
                  </a:lnTo>
                  <a:lnTo>
                    <a:pt x="12041" y="559"/>
                  </a:lnTo>
                  <a:lnTo>
                    <a:pt x="11183" y="879"/>
                  </a:lnTo>
                  <a:lnTo>
                    <a:pt x="10324" y="1198"/>
                  </a:lnTo>
                  <a:lnTo>
                    <a:pt x="9465" y="1538"/>
                  </a:lnTo>
                  <a:lnTo>
                    <a:pt x="8627" y="1877"/>
                  </a:lnTo>
                  <a:lnTo>
                    <a:pt x="7788" y="2257"/>
                  </a:lnTo>
                  <a:lnTo>
                    <a:pt x="6949" y="2636"/>
                  </a:lnTo>
                  <a:lnTo>
                    <a:pt x="6131" y="3035"/>
                  </a:lnTo>
                  <a:lnTo>
                    <a:pt x="5312" y="3455"/>
                  </a:lnTo>
                  <a:lnTo>
                    <a:pt x="4493" y="3894"/>
                  </a:lnTo>
                  <a:lnTo>
                    <a:pt x="3694" y="4353"/>
                  </a:lnTo>
                  <a:lnTo>
                    <a:pt x="2916" y="4812"/>
                  </a:lnTo>
                  <a:lnTo>
                    <a:pt x="2137" y="5312"/>
                  </a:lnTo>
                  <a:lnTo>
                    <a:pt x="1378" y="5811"/>
                  </a:lnTo>
                  <a:lnTo>
                    <a:pt x="619" y="6330"/>
                  </a:lnTo>
                  <a:lnTo>
                    <a:pt x="519" y="6350"/>
                  </a:lnTo>
                  <a:lnTo>
                    <a:pt x="420" y="6410"/>
                  </a:lnTo>
                  <a:lnTo>
                    <a:pt x="340" y="6490"/>
                  </a:lnTo>
                  <a:lnTo>
                    <a:pt x="260" y="6590"/>
                  </a:lnTo>
                  <a:lnTo>
                    <a:pt x="200" y="6630"/>
                  </a:lnTo>
                  <a:lnTo>
                    <a:pt x="140" y="6690"/>
                  </a:lnTo>
                  <a:lnTo>
                    <a:pt x="100" y="6769"/>
                  </a:lnTo>
                  <a:lnTo>
                    <a:pt x="100" y="6849"/>
                  </a:lnTo>
                  <a:lnTo>
                    <a:pt x="120" y="6929"/>
                  </a:lnTo>
                  <a:lnTo>
                    <a:pt x="60" y="7109"/>
                  </a:lnTo>
                  <a:lnTo>
                    <a:pt x="20" y="7309"/>
                  </a:lnTo>
                  <a:lnTo>
                    <a:pt x="0" y="7488"/>
                  </a:lnTo>
                  <a:lnTo>
                    <a:pt x="20" y="7668"/>
                  </a:lnTo>
                  <a:lnTo>
                    <a:pt x="40" y="7868"/>
                  </a:lnTo>
                  <a:lnTo>
                    <a:pt x="80" y="8047"/>
                  </a:lnTo>
                  <a:lnTo>
                    <a:pt x="120" y="8227"/>
                  </a:lnTo>
                  <a:lnTo>
                    <a:pt x="180" y="8407"/>
                  </a:lnTo>
                  <a:lnTo>
                    <a:pt x="360" y="8746"/>
                  </a:lnTo>
                  <a:lnTo>
                    <a:pt x="559" y="9086"/>
                  </a:lnTo>
                  <a:lnTo>
                    <a:pt x="779" y="9405"/>
                  </a:lnTo>
                  <a:lnTo>
                    <a:pt x="1039" y="9705"/>
                  </a:lnTo>
                  <a:lnTo>
                    <a:pt x="1338" y="10044"/>
                  </a:lnTo>
                  <a:lnTo>
                    <a:pt x="1678" y="10344"/>
                  </a:lnTo>
                  <a:lnTo>
                    <a:pt x="2017" y="10643"/>
                  </a:lnTo>
                  <a:lnTo>
                    <a:pt x="2357" y="10923"/>
                  </a:lnTo>
                  <a:lnTo>
                    <a:pt x="2716" y="11182"/>
                  </a:lnTo>
                  <a:lnTo>
                    <a:pt x="3095" y="11442"/>
                  </a:lnTo>
                  <a:lnTo>
                    <a:pt x="3475" y="11662"/>
                  </a:lnTo>
                  <a:lnTo>
                    <a:pt x="3874" y="11881"/>
                  </a:lnTo>
                  <a:lnTo>
                    <a:pt x="4274" y="12081"/>
                  </a:lnTo>
                  <a:lnTo>
                    <a:pt x="4693" y="12261"/>
                  </a:lnTo>
                  <a:lnTo>
                    <a:pt x="5112" y="12440"/>
                  </a:lnTo>
                  <a:lnTo>
                    <a:pt x="5532" y="12580"/>
                  </a:lnTo>
                  <a:lnTo>
                    <a:pt x="5971" y="12720"/>
                  </a:lnTo>
                  <a:lnTo>
                    <a:pt x="6410" y="12840"/>
                  </a:lnTo>
                  <a:lnTo>
                    <a:pt x="6829" y="12940"/>
                  </a:lnTo>
                  <a:lnTo>
                    <a:pt x="7269" y="13020"/>
                  </a:lnTo>
                  <a:lnTo>
                    <a:pt x="7668" y="13079"/>
                  </a:lnTo>
                  <a:lnTo>
                    <a:pt x="8068" y="13139"/>
                  </a:lnTo>
                  <a:lnTo>
                    <a:pt x="8866" y="13219"/>
                  </a:lnTo>
                  <a:lnTo>
                    <a:pt x="9685" y="13239"/>
                  </a:lnTo>
                  <a:lnTo>
                    <a:pt x="10484" y="13239"/>
                  </a:lnTo>
                  <a:lnTo>
                    <a:pt x="11282" y="13199"/>
                  </a:lnTo>
                  <a:lnTo>
                    <a:pt x="12081" y="13119"/>
                  </a:lnTo>
                  <a:lnTo>
                    <a:pt x="12880" y="13020"/>
                  </a:lnTo>
                  <a:lnTo>
                    <a:pt x="13679" y="12900"/>
                  </a:lnTo>
                  <a:lnTo>
                    <a:pt x="13419" y="12321"/>
                  </a:lnTo>
                  <a:lnTo>
                    <a:pt x="13199" y="11742"/>
                  </a:lnTo>
                  <a:lnTo>
                    <a:pt x="13000" y="11143"/>
                  </a:lnTo>
                  <a:lnTo>
                    <a:pt x="12820" y="10543"/>
                  </a:lnTo>
                  <a:lnTo>
                    <a:pt x="12660" y="9944"/>
                  </a:lnTo>
                  <a:lnTo>
                    <a:pt x="12520" y="9365"/>
                  </a:lnTo>
                  <a:lnTo>
                    <a:pt x="12421" y="8786"/>
                  </a:lnTo>
                  <a:lnTo>
                    <a:pt x="12321" y="8227"/>
                  </a:lnTo>
                  <a:lnTo>
                    <a:pt x="12261" y="7708"/>
                  </a:lnTo>
                  <a:lnTo>
                    <a:pt x="12221" y="7169"/>
                  </a:lnTo>
                  <a:lnTo>
                    <a:pt x="12181" y="6650"/>
                  </a:lnTo>
                  <a:lnTo>
                    <a:pt x="12181" y="6110"/>
                  </a:lnTo>
                  <a:lnTo>
                    <a:pt x="12181" y="5571"/>
                  </a:lnTo>
                  <a:lnTo>
                    <a:pt x="12201" y="5032"/>
                  </a:lnTo>
                  <a:lnTo>
                    <a:pt x="12261" y="4493"/>
                  </a:lnTo>
                  <a:lnTo>
                    <a:pt x="12321" y="3974"/>
                  </a:lnTo>
                  <a:lnTo>
                    <a:pt x="12421" y="3435"/>
                  </a:lnTo>
                  <a:lnTo>
                    <a:pt x="12540" y="2915"/>
                  </a:lnTo>
                  <a:lnTo>
                    <a:pt x="12680" y="2396"/>
                  </a:lnTo>
                  <a:lnTo>
                    <a:pt x="12840" y="1897"/>
                  </a:lnTo>
                  <a:lnTo>
                    <a:pt x="13040" y="1398"/>
                  </a:lnTo>
                  <a:lnTo>
                    <a:pt x="13259" y="919"/>
                  </a:lnTo>
                  <a:lnTo>
                    <a:pt x="13499" y="459"/>
                  </a:lnTo>
                  <a:lnTo>
                    <a:pt x="137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47"/>
            <p:cNvSpPr/>
            <p:nvPr/>
          </p:nvSpPr>
          <p:spPr>
            <a:xfrm>
              <a:off x="7290975" y="2898550"/>
              <a:ext cx="344475" cy="331000"/>
            </a:xfrm>
            <a:custGeom>
              <a:avLst/>
              <a:gdLst/>
              <a:ahLst/>
              <a:cxnLst/>
              <a:rect l="l" t="t" r="r" b="b"/>
              <a:pathLst>
                <a:path w="13779" h="13240" fill="none" extrusionOk="0">
                  <a:moveTo>
                    <a:pt x="1039" y="9705"/>
                  </a:moveTo>
                  <a:lnTo>
                    <a:pt x="1039" y="9705"/>
                  </a:lnTo>
                  <a:lnTo>
                    <a:pt x="779" y="9405"/>
                  </a:lnTo>
                  <a:lnTo>
                    <a:pt x="559" y="9086"/>
                  </a:lnTo>
                  <a:lnTo>
                    <a:pt x="360" y="8746"/>
                  </a:lnTo>
                  <a:lnTo>
                    <a:pt x="180" y="8407"/>
                  </a:lnTo>
                  <a:lnTo>
                    <a:pt x="120" y="8227"/>
                  </a:lnTo>
                  <a:lnTo>
                    <a:pt x="80" y="8047"/>
                  </a:lnTo>
                  <a:lnTo>
                    <a:pt x="40" y="7868"/>
                  </a:lnTo>
                  <a:lnTo>
                    <a:pt x="20" y="7668"/>
                  </a:lnTo>
                  <a:lnTo>
                    <a:pt x="0" y="7488"/>
                  </a:lnTo>
                  <a:lnTo>
                    <a:pt x="20" y="7309"/>
                  </a:lnTo>
                  <a:lnTo>
                    <a:pt x="60" y="7109"/>
                  </a:lnTo>
                  <a:lnTo>
                    <a:pt x="120" y="6929"/>
                  </a:lnTo>
                  <a:lnTo>
                    <a:pt x="120" y="6929"/>
                  </a:lnTo>
                  <a:lnTo>
                    <a:pt x="100" y="6849"/>
                  </a:lnTo>
                  <a:lnTo>
                    <a:pt x="100" y="6769"/>
                  </a:lnTo>
                  <a:lnTo>
                    <a:pt x="140" y="6690"/>
                  </a:lnTo>
                  <a:lnTo>
                    <a:pt x="200" y="6630"/>
                  </a:lnTo>
                  <a:lnTo>
                    <a:pt x="200" y="6630"/>
                  </a:lnTo>
                  <a:lnTo>
                    <a:pt x="260" y="6590"/>
                  </a:lnTo>
                  <a:lnTo>
                    <a:pt x="260" y="6590"/>
                  </a:lnTo>
                  <a:lnTo>
                    <a:pt x="260" y="6590"/>
                  </a:lnTo>
                  <a:lnTo>
                    <a:pt x="340" y="6490"/>
                  </a:lnTo>
                  <a:lnTo>
                    <a:pt x="420" y="6410"/>
                  </a:lnTo>
                  <a:lnTo>
                    <a:pt x="519" y="6350"/>
                  </a:lnTo>
                  <a:lnTo>
                    <a:pt x="619" y="6330"/>
                  </a:lnTo>
                  <a:lnTo>
                    <a:pt x="619" y="6330"/>
                  </a:lnTo>
                  <a:lnTo>
                    <a:pt x="1378" y="5811"/>
                  </a:lnTo>
                  <a:lnTo>
                    <a:pt x="2137" y="5312"/>
                  </a:lnTo>
                  <a:lnTo>
                    <a:pt x="2916" y="4812"/>
                  </a:lnTo>
                  <a:lnTo>
                    <a:pt x="3694" y="4353"/>
                  </a:lnTo>
                  <a:lnTo>
                    <a:pt x="4493" y="3894"/>
                  </a:lnTo>
                  <a:lnTo>
                    <a:pt x="5312" y="3455"/>
                  </a:lnTo>
                  <a:lnTo>
                    <a:pt x="6131" y="3035"/>
                  </a:lnTo>
                  <a:lnTo>
                    <a:pt x="6949" y="2636"/>
                  </a:lnTo>
                  <a:lnTo>
                    <a:pt x="7788" y="2257"/>
                  </a:lnTo>
                  <a:lnTo>
                    <a:pt x="8627" y="1877"/>
                  </a:lnTo>
                  <a:lnTo>
                    <a:pt x="9465" y="1538"/>
                  </a:lnTo>
                  <a:lnTo>
                    <a:pt x="10324" y="1198"/>
                  </a:lnTo>
                  <a:lnTo>
                    <a:pt x="11183" y="879"/>
                  </a:lnTo>
                  <a:lnTo>
                    <a:pt x="12041" y="559"/>
                  </a:lnTo>
                  <a:lnTo>
                    <a:pt x="12900" y="280"/>
                  </a:lnTo>
                  <a:lnTo>
                    <a:pt x="13778" y="0"/>
                  </a:lnTo>
                  <a:lnTo>
                    <a:pt x="13778" y="0"/>
                  </a:lnTo>
                  <a:lnTo>
                    <a:pt x="13499" y="459"/>
                  </a:lnTo>
                  <a:lnTo>
                    <a:pt x="13259" y="919"/>
                  </a:lnTo>
                  <a:lnTo>
                    <a:pt x="13040" y="1398"/>
                  </a:lnTo>
                  <a:lnTo>
                    <a:pt x="12840" y="1897"/>
                  </a:lnTo>
                  <a:lnTo>
                    <a:pt x="12680" y="2396"/>
                  </a:lnTo>
                  <a:lnTo>
                    <a:pt x="12540" y="2915"/>
                  </a:lnTo>
                  <a:lnTo>
                    <a:pt x="12421" y="3435"/>
                  </a:lnTo>
                  <a:lnTo>
                    <a:pt x="12321" y="3974"/>
                  </a:lnTo>
                  <a:lnTo>
                    <a:pt x="12261" y="4493"/>
                  </a:lnTo>
                  <a:lnTo>
                    <a:pt x="12201" y="5032"/>
                  </a:lnTo>
                  <a:lnTo>
                    <a:pt x="12181" y="5571"/>
                  </a:lnTo>
                  <a:lnTo>
                    <a:pt x="12181" y="6110"/>
                  </a:lnTo>
                  <a:lnTo>
                    <a:pt x="12181" y="6650"/>
                  </a:lnTo>
                  <a:lnTo>
                    <a:pt x="12221" y="7169"/>
                  </a:lnTo>
                  <a:lnTo>
                    <a:pt x="12261" y="7708"/>
                  </a:lnTo>
                  <a:lnTo>
                    <a:pt x="12321" y="8227"/>
                  </a:lnTo>
                  <a:lnTo>
                    <a:pt x="12321" y="8227"/>
                  </a:lnTo>
                  <a:lnTo>
                    <a:pt x="12421" y="8786"/>
                  </a:lnTo>
                  <a:lnTo>
                    <a:pt x="12520" y="9365"/>
                  </a:lnTo>
                  <a:lnTo>
                    <a:pt x="12660" y="9944"/>
                  </a:lnTo>
                  <a:lnTo>
                    <a:pt x="12820" y="10543"/>
                  </a:lnTo>
                  <a:lnTo>
                    <a:pt x="13000" y="11143"/>
                  </a:lnTo>
                  <a:lnTo>
                    <a:pt x="13199" y="11742"/>
                  </a:lnTo>
                  <a:lnTo>
                    <a:pt x="13419" y="12321"/>
                  </a:lnTo>
                  <a:lnTo>
                    <a:pt x="13679" y="12900"/>
                  </a:lnTo>
                  <a:lnTo>
                    <a:pt x="13679" y="12900"/>
                  </a:lnTo>
                  <a:lnTo>
                    <a:pt x="12880" y="13020"/>
                  </a:lnTo>
                  <a:lnTo>
                    <a:pt x="12081" y="13119"/>
                  </a:lnTo>
                  <a:lnTo>
                    <a:pt x="11282" y="13199"/>
                  </a:lnTo>
                  <a:lnTo>
                    <a:pt x="10484" y="13239"/>
                  </a:lnTo>
                  <a:lnTo>
                    <a:pt x="9685" y="13239"/>
                  </a:lnTo>
                  <a:lnTo>
                    <a:pt x="8866" y="13219"/>
                  </a:lnTo>
                  <a:lnTo>
                    <a:pt x="8068" y="13139"/>
                  </a:lnTo>
                  <a:lnTo>
                    <a:pt x="7668" y="13079"/>
                  </a:lnTo>
                  <a:lnTo>
                    <a:pt x="7269" y="13020"/>
                  </a:lnTo>
                  <a:lnTo>
                    <a:pt x="7269" y="13020"/>
                  </a:lnTo>
                  <a:lnTo>
                    <a:pt x="6829" y="12940"/>
                  </a:lnTo>
                  <a:lnTo>
                    <a:pt x="6410" y="12840"/>
                  </a:lnTo>
                  <a:lnTo>
                    <a:pt x="5971" y="12720"/>
                  </a:lnTo>
                  <a:lnTo>
                    <a:pt x="5532" y="12580"/>
                  </a:lnTo>
                  <a:lnTo>
                    <a:pt x="5112" y="12440"/>
                  </a:lnTo>
                  <a:lnTo>
                    <a:pt x="4693" y="12261"/>
                  </a:lnTo>
                  <a:lnTo>
                    <a:pt x="4274" y="12081"/>
                  </a:lnTo>
                  <a:lnTo>
                    <a:pt x="3874" y="11881"/>
                  </a:lnTo>
                  <a:lnTo>
                    <a:pt x="3475" y="11662"/>
                  </a:lnTo>
                  <a:lnTo>
                    <a:pt x="3095" y="11442"/>
                  </a:lnTo>
                  <a:lnTo>
                    <a:pt x="2716" y="11182"/>
                  </a:lnTo>
                  <a:lnTo>
                    <a:pt x="2357" y="10923"/>
                  </a:lnTo>
                  <a:lnTo>
                    <a:pt x="2017" y="10643"/>
                  </a:lnTo>
                  <a:lnTo>
                    <a:pt x="1678" y="10344"/>
                  </a:lnTo>
                  <a:lnTo>
                    <a:pt x="1338" y="10044"/>
                  </a:lnTo>
                  <a:lnTo>
                    <a:pt x="1039" y="97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47"/>
            <p:cNvSpPr/>
            <p:nvPr/>
          </p:nvSpPr>
          <p:spPr>
            <a:xfrm>
              <a:off x="7549050" y="2898550"/>
              <a:ext cx="86400" cy="327000"/>
            </a:xfrm>
            <a:custGeom>
              <a:avLst/>
              <a:gdLst/>
              <a:ahLst/>
              <a:cxnLst/>
              <a:rect l="l" t="t" r="r" b="b"/>
              <a:pathLst>
                <a:path w="3456" h="13080" extrusionOk="0">
                  <a:moveTo>
                    <a:pt x="3455" y="0"/>
                  </a:moveTo>
                  <a:lnTo>
                    <a:pt x="2477" y="300"/>
                  </a:lnTo>
                  <a:lnTo>
                    <a:pt x="1519" y="639"/>
                  </a:lnTo>
                  <a:lnTo>
                    <a:pt x="1119" y="1558"/>
                  </a:lnTo>
                  <a:lnTo>
                    <a:pt x="939" y="2037"/>
                  </a:lnTo>
                  <a:lnTo>
                    <a:pt x="780" y="2496"/>
                  </a:lnTo>
                  <a:lnTo>
                    <a:pt x="620" y="2975"/>
                  </a:lnTo>
                  <a:lnTo>
                    <a:pt x="500" y="3455"/>
                  </a:lnTo>
                  <a:lnTo>
                    <a:pt x="380" y="3934"/>
                  </a:lnTo>
                  <a:lnTo>
                    <a:pt x="261" y="4413"/>
                  </a:lnTo>
                  <a:lnTo>
                    <a:pt x="181" y="4892"/>
                  </a:lnTo>
                  <a:lnTo>
                    <a:pt x="101" y="5372"/>
                  </a:lnTo>
                  <a:lnTo>
                    <a:pt x="61" y="5851"/>
                  </a:lnTo>
                  <a:lnTo>
                    <a:pt x="21" y="6350"/>
                  </a:lnTo>
                  <a:lnTo>
                    <a:pt x="1" y="6849"/>
                  </a:lnTo>
                  <a:lnTo>
                    <a:pt x="1" y="7329"/>
                  </a:lnTo>
                  <a:lnTo>
                    <a:pt x="41" y="7828"/>
                  </a:lnTo>
                  <a:lnTo>
                    <a:pt x="81" y="8327"/>
                  </a:lnTo>
                  <a:lnTo>
                    <a:pt x="181" y="9026"/>
                  </a:lnTo>
                  <a:lnTo>
                    <a:pt x="320" y="9685"/>
                  </a:lnTo>
                  <a:lnTo>
                    <a:pt x="480" y="10304"/>
                  </a:lnTo>
                  <a:lnTo>
                    <a:pt x="580" y="10603"/>
                  </a:lnTo>
                  <a:lnTo>
                    <a:pt x="700" y="10903"/>
                  </a:lnTo>
                  <a:lnTo>
                    <a:pt x="820" y="11182"/>
                  </a:lnTo>
                  <a:lnTo>
                    <a:pt x="939" y="11482"/>
                  </a:lnTo>
                  <a:lnTo>
                    <a:pt x="1079" y="11742"/>
                  </a:lnTo>
                  <a:lnTo>
                    <a:pt x="1239" y="12021"/>
                  </a:lnTo>
                  <a:lnTo>
                    <a:pt x="1419" y="12301"/>
                  </a:lnTo>
                  <a:lnTo>
                    <a:pt x="1598" y="12560"/>
                  </a:lnTo>
                  <a:lnTo>
                    <a:pt x="1798" y="12820"/>
                  </a:lnTo>
                  <a:lnTo>
                    <a:pt x="2018" y="13079"/>
                  </a:lnTo>
                  <a:lnTo>
                    <a:pt x="2697" y="13000"/>
                  </a:lnTo>
                  <a:lnTo>
                    <a:pt x="3356" y="12900"/>
                  </a:lnTo>
                  <a:lnTo>
                    <a:pt x="3096" y="12321"/>
                  </a:lnTo>
                  <a:lnTo>
                    <a:pt x="2876" y="11742"/>
                  </a:lnTo>
                  <a:lnTo>
                    <a:pt x="2677" y="11143"/>
                  </a:lnTo>
                  <a:lnTo>
                    <a:pt x="2497" y="10543"/>
                  </a:lnTo>
                  <a:lnTo>
                    <a:pt x="2337" y="9944"/>
                  </a:lnTo>
                  <a:lnTo>
                    <a:pt x="2197" y="9365"/>
                  </a:lnTo>
                  <a:lnTo>
                    <a:pt x="2098" y="8786"/>
                  </a:lnTo>
                  <a:lnTo>
                    <a:pt x="1998" y="8227"/>
                  </a:lnTo>
                  <a:lnTo>
                    <a:pt x="1938" y="7708"/>
                  </a:lnTo>
                  <a:lnTo>
                    <a:pt x="1898" y="7169"/>
                  </a:lnTo>
                  <a:lnTo>
                    <a:pt x="1858" y="6650"/>
                  </a:lnTo>
                  <a:lnTo>
                    <a:pt x="1858" y="6110"/>
                  </a:lnTo>
                  <a:lnTo>
                    <a:pt x="1858" y="5571"/>
                  </a:lnTo>
                  <a:lnTo>
                    <a:pt x="1878" y="5032"/>
                  </a:lnTo>
                  <a:lnTo>
                    <a:pt x="1938" y="4493"/>
                  </a:lnTo>
                  <a:lnTo>
                    <a:pt x="1998" y="3974"/>
                  </a:lnTo>
                  <a:lnTo>
                    <a:pt x="2098" y="3435"/>
                  </a:lnTo>
                  <a:lnTo>
                    <a:pt x="2217" y="2915"/>
                  </a:lnTo>
                  <a:lnTo>
                    <a:pt x="2357" y="2396"/>
                  </a:lnTo>
                  <a:lnTo>
                    <a:pt x="2517" y="1897"/>
                  </a:lnTo>
                  <a:lnTo>
                    <a:pt x="2717" y="1398"/>
                  </a:lnTo>
                  <a:lnTo>
                    <a:pt x="2936" y="919"/>
                  </a:lnTo>
                  <a:lnTo>
                    <a:pt x="3176" y="459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FCD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47"/>
            <p:cNvSpPr/>
            <p:nvPr/>
          </p:nvSpPr>
          <p:spPr>
            <a:xfrm>
              <a:off x="7549050" y="2898550"/>
              <a:ext cx="86400" cy="327000"/>
            </a:xfrm>
            <a:custGeom>
              <a:avLst/>
              <a:gdLst/>
              <a:ahLst/>
              <a:cxnLst/>
              <a:rect l="l" t="t" r="r" b="b"/>
              <a:pathLst>
                <a:path w="3456" h="13080" fill="none" extrusionOk="0">
                  <a:moveTo>
                    <a:pt x="81" y="8327"/>
                  </a:moveTo>
                  <a:lnTo>
                    <a:pt x="81" y="8327"/>
                  </a:lnTo>
                  <a:lnTo>
                    <a:pt x="41" y="7828"/>
                  </a:lnTo>
                  <a:lnTo>
                    <a:pt x="1" y="7329"/>
                  </a:lnTo>
                  <a:lnTo>
                    <a:pt x="1" y="6849"/>
                  </a:lnTo>
                  <a:lnTo>
                    <a:pt x="21" y="6350"/>
                  </a:lnTo>
                  <a:lnTo>
                    <a:pt x="61" y="5851"/>
                  </a:lnTo>
                  <a:lnTo>
                    <a:pt x="101" y="5372"/>
                  </a:lnTo>
                  <a:lnTo>
                    <a:pt x="181" y="4892"/>
                  </a:lnTo>
                  <a:lnTo>
                    <a:pt x="261" y="4413"/>
                  </a:lnTo>
                  <a:lnTo>
                    <a:pt x="380" y="3934"/>
                  </a:lnTo>
                  <a:lnTo>
                    <a:pt x="500" y="3455"/>
                  </a:lnTo>
                  <a:lnTo>
                    <a:pt x="620" y="2975"/>
                  </a:lnTo>
                  <a:lnTo>
                    <a:pt x="780" y="2496"/>
                  </a:lnTo>
                  <a:lnTo>
                    <a:pt x="939" y="2037"/>
                  </a:lnTo>
                  <a:lnTo>
                    <a:pt x="1119" y="1558"/>
                  </a:lnTo>
                  <a:lnTo>
                    <a:pt x="1519" y="639"/>
                  </a:lnTo>
                  <a:lnTo>
                    <a:pt x="1519" y="639"/>
                  </a:lnTo>
                  <a:lnTo>
                    <a:pt x="2477" y="300"/>
                  </a:lnTo>
                  <a:lnTo>
                    <a:pt x="3455" y="0"/>
                  </a:lnTo>
                  <a:lnTo>
                    <a:pt x="3455" y="0"/>
                  </a:lnTo>
                  <a:lnTo>
                    <a:pt x="3176" y="459"/>
                  </a:lnTo>
                  <a:lnTo>
                    <a:pt x="2936" y="919"/>
                  </a:lnTo>
                  <a:lnTo>
                    <a:pt x="2717" y="1398"/>
                  </a:lnTo>
                  <a:lnTo>
                    <a:pt x="2517" y="1897"/>
                  </a:lnTo>
                  <a:lnTo>
                    <a:pt x="2357" y="2396"/>
                  </a:lnTo>
                  <a:lnTo>
                    <a:pt x="2217" y="2915"/>
                  </a:lnTo>
                  <a:lnTo>
                    <a:pt x="2098" y="3435"/>
                  </a:lnTo>
                  <a:lnTo>
                    <a:pt x="1998" y="3974"/>
                  </a:lnTo>
                  <a:lnTo>
                    <a:pt x="1938" y="4493"/>
                  </a:lnTo>
                  <a:lnTo>
                    <a:pt x="1878" y="5032"/>
                  </a:lnTo>
                  <a:lnTo>
                    <a:pt x="1858" y="5571"/>
                  </a:lnTo>
                  <a:lnTo>
                    <a:pt x="1858" y="6110"/>
                  </a:lnTo>
                  <a:lnTo>
                    <a:pt x="1858" y="6650"/>
                  </a:lnTo>
                  <a:lnTo>
                    <a:pt x="1898" y="7169"/>
                  </a:lnTo>
                  <a:lnTo>
                    <a:pt x="1938" y="7708"/>
                  </a:lnTo>
                  <a:lnTo>
                    <a:pt x="1998" y="8227"/>
                  </a:lnTo>
                  <a:lnTo>
                    <a:pt x="1998" y="8227"/>
                  </a:lnTo>
                  <a:lnTo>
                    <a:pt x="2098" y="8786"/>
                  </a:lnTo>
                  <a:lnTo>
                    <a:pt x="2197" y="9365"/>
                  </a:lnTo>
                  <a:lnTo>
                    <a:pt x="2337" y="9944"/>
                  </a:lnTo>
                  <a:lnTo>
                    <a:pt x="2497" y="10543"/>
                  </a:lnTo>
                  <a:lnTo>
                    <a:pt x="2677" y="11143"/>
                  </a:lnTo>
                  <a:lnTo>
                    <a:pt x="2876" y="11742"/>
                  </a:lnTo>
                  <a:lnTo>
                    <a:pt x="3096" y="12321"/>
                  </a:lnTo>
                  <a:lnTo>
                    <a:pt x="3356" y="12900"/>
                  </a:lnTo>
                  <a:lnTo>
                    <a:pt x="3356" y="12900"/>
                  </a:lnTo>
                  <a:lnTo>
                    <a:pt x="2697" y="13000"/>
                  </a:lnTo>
                  <a:lnTo>
                    <a:pt x="2018" y="13079"/>
                  </a:lnTo>
                  <a:lnTo>
                    <a:pt x="2018" y="13079"/>
                  </a:lnTo>
                  <a:lnTo>
                    <a:pt x="1798" y="12820"/>
                  </a:lnTo>
                  <a:lnTo>
                    <a:pt x="1598" y="12560"/>
                  </a:lnTo>
                  <a:lnTo>
                    <a:pt x="1419" y="12301"/>
                  </a:lnTo>
                  <a:lnTo>
                    <a:pt x="1239" y="12021"/>
                  </a:lnTo>
                  <a:lnTo>
                    <a:pt x="1079" y="11742"/>
                  </a:lnTo>
                  <a:lnTo>
                    <a:pt x="939" y="11482"/>
                  </a:lnTo>
                  <a:lnTo>
                    <a:pt x="820" y="11182"/>
                  </a:lnTo>
                  <a:lnTo>
                    <a:pt x="700" y="10903"/>
                  </a:lnTo>
                  <a:lnTo>
                    <a:pt x="580" y="10603"/>
                  </a:lnTo>
                  <a:lnTo>
                    <a:pt x="480" y="10304"/>
                  </a:lnTo>
                  <a:lnTo>
                    <a:pt x="320" y="9685"/>
                  </a:lnTo>
                  <a:lnTo>
                    <a:pt x="181" y="9026"/>
                  </a:lnTo>
                  <a:lnTo>
                    <a:pt x="81" y="832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47"/>
            <p:cNvSpPr/>
            <p:nvPr/>
          </p:nvSpPr>
          <p:spPr>
            <a:xfrm>
              <a:off x="7611950" y="3164125"/>
              <a:ext cx="21000" cy="56425"/>
            </a:xfrm>
            <a:custGeom>
              <a:avLst/>
              <a:gdLst/>
              <a:ahLst/>
              <a:cxnLst/>
              <a:rect l="l" t="t" r="r" b="b"/>
              <a:pathLst>
                <a:path w="840" h="2257" extrusionOk="0">
                  <a:moveTo>
                    <a:pt x="840" y="2257"/>
                  </a:moveTo>
                  <a:lnTo>
                    <a:pt x="840" y="2257"/>
                  </a:lnTo>
                  <a:lnTo>
                    <a:pt x="840" y="2257"/>
                  </a:lnTo>
                  <a:lnTo>
                    <a:pt x="840" y="2257"/>
                  </a:lnTo>
                  <a:lnTo>
                    <a:pt x="840" y="2257"/>
                  </a:lnTo>
                  <a:close/>
                  <a:moveTo>
                    <a:pt x="820" y="2237"/>
                  </a:moveTo>
                  <a:lnTo>
                    <a:pt x="820" y="2237"/>
                  </a:lnTo>
                  <a:lnTo>
                    <a:pt x="820" y="2257"/>
                  </a:lnTo>
                  <a:lnTo>
                    <a:pt x="820" y="2257"/>
                  </a:lnTo>
                  <a:lnTo>
                    <a:pt x="820" y="2237"/>
                  </a:lnTo>
                  <a:close/>
                  <a:moveTo>
                    <a:pt x="820" y="2217"/>
                  </a:moveTo>
                  <a:lnTo>
                    <a:pt x="820" y="2217"/>
                  </a:lnTo>
                  <a:lnTo>
                    <a:pt x="820" y="2237"/>
                  </a:lnTo>
                  <a:lnTo>
                    <a:pt x="820" y="2237"/>
                  </a:lnTo>
                  <a:lnTo>
                    <a:pt x="820" y="2217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61" y="559"/>
                  </a:lnTo>
                  <a:lnTo>
                    <a:pt x="360" y="1119"/>
                  </a:lnTo>
                  <a:lnTo>
                    <a:pt x="580" y="1678"/>
                  </a:lnTo>
                  <a:lnTo>
                    <a:pt x="820" y="2217"/>
                  </a:lnTo>
                  <a:lnTo>
                    <a:pt x="820" y="2217"/>
                  </a:lnTo>
                  <a:lnTo>
                    <a:pt x="580" y="1678"/>
                  </a:lnTo>
                  <a:lnTo>
                    <a:pt x="360" y="1119"/>
                  </a:lnTo>
                  <a:lnTo>
                    <a:pt x="161" y="55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7"/>
            <p:cNvSpPr/>
            <p:nvPr/>
          </p:nvSpPr>
          <p:spPr>
            <a:xfrm>
              <a:off x="7632925" y="322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7"/>
            <p:cNvSpPr/>
            <p:nvPr/>
          </p:nvSpPr>
          <p:spPr>
            <a:xfrm>
              <a:off x="7632425" y="32200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7"/>
            <p:cNvSpPr/>
            <p:nvPr/>
          </p:nvSpPr>
          <p:spPr>
            <a:xfrm>
              <a:off x="7632425" y="32195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47"/>
            <p:cNvSpPr/>
            <p:nvPr/>
          </p:nvSpPr>
          <p:spPr>
            <a:xfrm>
              <a:off x="7611950" y="3164125"/>
              <a:ext cx="20500" cy="55425"/>
            </a:xfrm>
            <a:custGeom>
              <a:avLst/>
              <a:gdLst/>
              <a:ahLst/>
              <a:cxnLst/>
              <a:rect l="l" t="t" r="r" b="b"/>
              <a:pathLst>
                <a:path w="820" h="221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61" y="559"/>
                  </a:lnTo>
                  <a:lnTo>
                    <a:pt x="360" y="1119"/>
                  </a:lnTo>
                  <a:lnTo>
                    <a:pt x="580" y="1678"/>
                  </a:lnTo>
                  <a:lnTo>
                    <a:pt x="820" y="2217"/>
                  </a:lnTo>
                  <a:lnTo>
                    <a:pt x="820" y="2217"/>
                  </a:lnTo>
                  <a:lnTo>
                    <a:pt x="580" y="1678"/>
                  </a:lnTo>
                  <a:lnTo>
                    <a:pt x="360" y="1119"/>
                  </a:lnTo>
                  <a:lnTo>
                    <a:pt x="161" y="55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47"/>
            <p:cNvSpPr/>
            <p:nvPr/>
          </p:nvSpPr>
          <p:spPr>
            <a:xfrm>
              <a:off x="7602475" y="3125175"/>
              <a:ext cx="9500" cy="38975"/>
            </a:xfrm>
            <a:custGeom>
              <a:avLst/>
              <a:gdLst/>
              <a:ahLst/>
              <a:cxnLst/>
              <a:rect l="l" t="t" r="r" b="b"/>
              <a:pathLst>
                <a:path w="380" h="1559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80" y="780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180" y="7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9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47"/>
            <p:cNvSpPr/>
            <p:nvPr/>
          </p:nvSpPr>
          <p:spPr>
            <a:xfrm>
              <a:off x="7602475" y="3125175"/>
              <a:ext cx="9500" cy="38975"/>
            </a:xfrm>
            <a:custGeom>
              <a:avLst/>
              <a:gdLst/>
              <a:ahLst/>
              <a:cxnLst/>
              <a:rect l="l" t="t" r="r" b="b"/>
              <a:pathLst>
                <a:path w="380" h="155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80" y="780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180" y="78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47"/>
            <p:cNvSpPr/>
            <p:nvPr/>
          </p:nvSpPr>
          <p:spPr>
            <a:xfrm>
              <a:off x="7290975" y="3054800"/>
              <a:ext cx="341475" cy="174750"/>
            </a:xfrm>
            <a:custGeom>
              <a:avLst/>
              <a:gdLst/>
              <a:ahLst/>
              <a:cxnLst/>
              <a:rect l="l" t="t" r="r" b="b"/>
              <a:pathLst>
                <a:path w="13659" h="6990" extrusionOk="0">
                  <a:moveTo>
                    <a:pt x="13659" y="6650"/>
                  </a:moveTo>
                  <a:lnTo>
                    <a:pt x="12938" y="6757"/>
                  </a:lnTo>
                  <a:lnTo>
                    <a:pt x="12938" y="6757"/>
                  </a:lnTo>
                  <a:lnTo>
                    <a:pt x="13000" y="6750"/>
                  </a:lnTo>
                  <a:lnTo>
                    <a:pt x="13659" y="6650"/>
                  </a:lnTo>
                  <a:close/>
                  <a:moveTo>
                    <a:pt x="739" y="0"/>
                  </a:moveTo>
                  <a:lnTo>
                    <a:pt x="619" y="80"/>
                  </a:lnTo>
                  <a:lnTo>
                    <a:pt x="519" y="100"/>
                  </a:lnTo>
                  <a:lnTo>
                    <a:pt x="420" y="160"/>
                  </a:lnTo>
                  <a:lnTo>
                    <a:pt x="340" y="240"/>
                  </a:lnTo>
                  <a:lnTo>
                    <a:pt x="260" y="340"/>
                  </a:lnTo>
                  <a:lnTo>
                    <a:pt x="200" y="380"/>
                  </a:lnTo>
                  <a:lnTo>
                    <a:pt x="160" y="420"/>
                  </a:lnTo>
                  <a:lnTo>
                    <a:pt x="120" y="479"/>
                  </a:lnTo>
                  <a:lnTo>
                    <a:pt x="100" y="539"/>
                  </a:lnTo>
                  <a:lnTo>
                    <a:pt x="100" y="579"/>
                  </a:lnTo>
                  <a:lnTo>
                    <a:pt x="120" y="679"/>
                  </a:lnTo>
                  <a:lnTo>
                    <a:pt x="60" y="819"/>
                  </a:lnTo>
                  <a:lnTo>
                    <a:pt x="40" y="979"/>
                  </a:lnTo>
                  <a:lnTo>
                    <a:pt x="20" y="1138"/>
                  </a:lnTo>
                  <a:lnTo>
                    <a:pt x="0" y="1298"/>
                  </a:lnTo>
                  <a:lnTo>
                    <a:pt x="40" y="1578"/>
                  </a:lnTo>
                  <a:lnTo>
                    <a:pt x="100" y="1877"/>
                  </a:lnTo>
                  <a:lnTo>
                    <a:pt x="200" y="2157"/>
                  </a:lnTo>
                  <a:lnTo>
                    <a:pt x="320" y="2436"/>
                  </a:lnTo>
                  <a:lnTo>
                    <a:pt x="480" y="2716"/>
                  </a:lnTo>
                  <a:lnTo>
                    <a:pt x="639" y="2976"/>
                  </a:lnTo>
                  <a:lnTo>
                    <a:pt x="839" y="3215"/>
                  </a:lnTo>
                  <a:lnTo>
                    <a:pt x="1039" y="3455"/>
                  </a:lnTo>
                  <a:lnTo>
                    <a:pt x="1338" y="3794"/>
                  </a:lnTo>
                  <a:lnTo>
                    <a:pt x="1678" y="4094"/>
                  </a:lnTo>
                  <a:lnTo>
                    <a:pt x="2017" y="4393"/>
                  </a:lnTo>
                  <a:lnTo>
                    <a:pt x="2357" y="4673"/>
                  </a:lnTo>
                  <a:lnTo>
                    <a:pt x="2716" y="4932"/>
                  </a:lnTo>
                  <a:lnTo>
                    <a:pt x="3095" y="5192"/>
                  </a:lnTo>
                  <a:lnTo>
                    <a:pt x="3475" y="5412"/>
                  </a:lnTo>
                  <a:lnTo>
                    <a:pt x="3874" y="5631"/>
                  </a:lnTo>
                  <a:lnTo>
                    <a:pt x="4274" y="5831"/>
                  </a:lnTo>
                  <a:lnTo>
                    <a:pt x="4693" y="6011"/>
                  </a:lnTo>
                  <a:lnTo>
                    <a:pt x="5112" y="6190"/>
                  </a:lnTo>
                  <a:lnTo>
                    <a:pt x="5532" y="6330"/>
                  </a:lnTo>
                  <a:lnTo>
                    <a:pt x="5971" y="6470"/>
                  </a:lnTo>
                  <a:lnTo>
                    <a:pt x="6410" y="6590"/>
                  </a:lnTo>
                  <a:lnTo>
                    <a:pt x="6829" y="6690"/>
                  </a:lnTo>
                  <a:lnTo>
                    <a:pt x="7269" y="6770"/>
                  </a:lnTo>
                  <a:lnTo>
                    <a:pt x="7928" y="6869"/>
                  </a:lnTo>
                  <a:lnTo>
                    <a:pt x="8587" y="6949"/>
                  </a:lnTo>
                  <a:lnTo>
                    <a:pt x="9246" y="6969"/>
                  </a:lnTo>
                  <a:lnTo>
                    <a:pt x="9905" y="6989"/>
                  </a:lnTo>
                  <a:lnTo>
                    <a:pt x="10384" y="6989"/>
                  </a:lnTo>
                  <a:lnTo>
                    <a:pt x="10843" y="6969"/>
                  </a:lnTo>
                  <a:lnTo>
                    <a:pt x="11782" y="6909"/>
                  </a:lnTo>
                  <a:lnTo>
                    <a:pt x="12720" y="6790"/>
                  </a:lnTo>
                  <a:lnTo>
                    <a:pt x="12938" y="6757"/>
                  </a:lnTo>
                  <a:lnTo>
                    <a:pt x="12938" y="6757"/>
                  </a:lnTo>
                  <a:lnTo>
                    <a:pt x="12341" y="6829"/>
                  </a:lnTo>
                  <a:lnTo>
                    <a:pt x="12021" y="6430"/>
                  </a:lnTo>
                  <a:lnTo>
                    <a:pt x="11722" y="6031"/>
                  </a:lnTo>
                  <a:lnTo>
                    <a:pt x="11482" y="5611"/>
                  </a:lnTo>
                  <a:lnTo>
                    <a:pt x="11243" y="5192"/>
                  </a:lnTo>
                  <a:lnTo>
                    <a:pt x="11063" y="4753"/>
                  </a:lnTo>
                  <a:lnTo>
                    <a:pt x="10883" y="4313"/>
                  </a:lnTo>
                  <a:lnTo>
                    <a:pt x="10743" y="3854"/>
                  </a:lnTo>
                  <a:lnTo>
                    <a:pt x="10623" y="3355"/>
                  </a:lnTo>
                  <a:lnTo>
                    <a:pt x="10424" y="3375"/>
                  </a:lnTo>
                  <a:lnTo>
                    <a:pt x="10184" y="3355"/>
                  </a:lnTo>
                  <a:lnTo>
                    <a:pt x="9925" y="3335"/>
                  </a:lnTo>
                  <a:lnTo>
                    <a:pt x="9685" y="3295"/>
                  </a:lnTo>
                  <a:lnTo>
                    <a:pt x="9445" y="3255"/>
                  </a:lnTo>
                  <a:lnTo>
                    <a:pt x="9206" y="3195"/>
                  </a:lnTo>
                  <a:lnTo>
                    <a:pt x="8966" y="3115"/>
                  </a:lnTo>
                  <a:lnTo>
                    <a:pt x="8726" y="3015"/>
                  </a:lnTo>
                  <a:lnTo>
                    <a:pt x="8487" y="2916"/>
                  </a:lnTo>
                  <a:lnTo>
                    <a:pt x="8267" y="2796"/>
                  </a:lnTo>
                  <a:lnTo>
                    <a:pt x="8048" y="2656"/>
                  </a:lnTo>
                  <a:lnTo>
                    <a:pt x="7848" y="2516"/>
                  </a:lnTo>
                  <a:lnTo>
                    <a:pt x="7628" y="2357"/>
                  </a:lnTo>
                  <a:lnTo>
                    <a:pt x="7429" y="2177"/>
                  </a:lnTo>
                  <a:lnTo>
                    <a:pt x="7249" y="1997"/>
                  </a:lnTo>
                  <a:lnTo>
                    <a:pt x="7069" y="1797"/>
                  </a:lnTo>
                  <a:lnTo>
                    <a:pt x="6889" y="1598"/>
                  </a:lnTo>
                  <a:lnTo>
                    <a:pt x="6650" y="1797"/>
                  </a:lnTo>
                  <a:lnTo>
                    <a:pt x="6390" y="1977"/>
                  </a:lnTo>
                  <a:lnTo>
                    <a:pt x="6131" y="2157"/>
                  </a:lnTo>
                  <a:lnTo>
                    <a:pt x="5851" y="2297"/>
                  </a:lnTo>
                  <a:lnTo>
                    <a:pt x="5571" y="2416"/>
                  </a:lnTo>
                  <a:lnTo>
                    <a:pt x="5272" y="2516"/>
                  </a:lnTo>
                  <a:lnTo>
                    <a:pt x="4952" y="2576"/>
                  </a:lnTo>
                  <a:lnTo>
                    <a:pt x="4613" y="2596"/>
                  </a:lnTo>
                  <a:lnTo>
                    <a:pt x="4373" y="2576"/>
                  </a:lnTo>
                  <a:lnTo>
                    <a:pt x="4074" y="2536"/>
                  </a:lnTo>
                  <a:lnTo>
                    <a:pt x="3794" y="2496"/>
                  </a:lnTo>
                  <a:lnTo>
                    <a:pt x="3515" y="2416"/>
                  </a:lnTo>
                  <a:lnTo>
                    <a:pt x="3235" y="2317"/>
                  </a:lnTo>
                  <a:lnTo>
                    <a:pt x="2976" y="2197"/>
                  </a:lnTo>
                  <a:lnTo>
                    <a:pt x="2716" y="2077"/>
                  </a:lnTo>
                  <a:lnTo>
                    <a:pt x="2456" y="1917"/>
                  </a:lnTo>
                  <a:lnTo>
                    <a:pt x="2217" y="1757"/>
                  </a:lnTo>
                  <a:lnTo>
                    <a:pt x="1997" y="1578"/>
                  </a:lnTo>
                  <a:lnTo>
                    <a:pt x="1777" y="1378"/>
                  </a:lnTo>
                  <a:lnTo>
                    <a:pt x="1558" y="1178"/>
                  </a:lnTo>
                  <a:lnTo>
                    <a:pt x="1378" y="959"/>
                  </a:lnTo>
                  <a:lnTo>
                    <a:pt x="1198" y="739"/>
                  </a:lnTo>
                  <a:lnTo>
                    <a:pt x="1019" y="499"/>
                  </a:lnTo>
                  <a:lnTo>
                    <a:pt x="879" y="26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47"/>
            <p:cNvSpPr/>
            <p:nvPr/>
          </p:nvSpPr>
          <p:spPr>
            <a:xfrm>
              <a:off x="7290975" y="3054800"/>
              <a:ext cx="341475" cy="174750"/>
            </a:xfrm>
            <a:custGeom>
              <a:avLst/>
              <a:gdLst/>
              <a:ahLst/>
              <a:cxnLst/>
              <a:rect l="l" t="t" r="r" b="b"/>
              <a:pathLst>
                <a:path w="13659" h="6990" fill="none" extrusionOk="0">
                  <a:moveTo>
                    <a:pt x="739" y="0"/>
                  </a:moveTo>
                  <a:lnTo>
                    <a:pt x="739" y="0"/>
                  </a:lnTo>
                  <a:lnTo>
                    <a:pt x="619" y="80"/>
                  </a:lnTo>
                  <a:lnTo>
                    <a:pt x="619" y="80"/>
                  </a:lnTo>
                  <a:lnTo>
                    <a:pt x="619" y="80"/>
                  </a:lnTo>
                  <a:lnTo>
                    <a:pt x="519" y="100"/>
                  </a:lnTo>
                  <a:lnTo>
                    <a:pt x="420" y="160"/>
                  </a:lnTo>
                  <a:lnTo>
                    <a:pt x="340" y="240"/>
                  </a:lnTo>
                  <a:lnTo>
                    <a:pt x="260" y="340"/>
                  </a:lnTo>
                  <a:lnTo>
                    <a:pt x="260" y="340"/>
                  </a:lnTo>
                  <a:lnTo>
                    <a:pt x="260" y="340"/>
                  </a:lnTo>
                  <a:lnTo>
                    <a:pt x="200" y="380"/>
                  </a:lnTo>
                  <a:lnTo>
                    <a:pt x="200" y="380"/>
                  </a:lnTo>
                  <a:lnTo>
                    <a:pt x="160" y="420"/>
                  </a:lnTo>
                  <a:lnTo>
                    <a:pt x="120" y="479"/>
                  </a:lnTo>
                  <a:lnTo>
                    <a:pt x="100" y="539"/>
                  </a:lnTo>
                  <a:lnTo>
                    <a:pt x="100" y="579"/>
                  </a:lnTo>
                  <a:lnTo>
                    <a:pt x="100" y="579"/>
                  </a:lnTo>
                  <a:lnTo>
                    <a:pt x="120" y="679"/>
                  </a:lnTo>
                  <a:lnTo>
                    <a:pt x="120" y="679"/>
                  </a:lnTo>
                  <a:lnTo>
                    <a:pt x="120" y="679"/>
                  </a:lnTo>
                  <a:lnTo>
                    <a:pt x="120" y="679"/>
                  </a:lnTo>
                  <a:lnTo>
                    <a:pt x="60" y="819"/>
                  </a:lnTo>
                  <a:lnTo>
                    <a:pt x="40" y="979"/>
                  </a:lnTo>
                  <a:lnTo>
                    <a:pt x="20" y="1138"/>
                  </a:lnTo>
                  <a:lnTo>
                    <a:pt x="0" y="1298"/>
                  </a:lnTo>
                  <a:lnTo>
                    <a:pt x="0" y="1298"/>
                  </a:lnTo>
                  <a:lnTo>
                    <a:pt x="40" y="1578"/>
                  </a:lnTo>
                  <a:lnTo>
                    <a:pt x="100" y="1877"/>
                  </a:lnTo>
                  <a:lnTo>
                    <a:pt x="200" y="2157"/>
                  </a:lnTo>
                  <a:lnTo>
                    <a:pt x="320" y="2436"/>
                  </a:lnTo>
                  <a:lnTo>
                    <a:pt x="480" y="2716"/>
                  </a:lnTo>
                  <a:lnTo>
                    <a:pt x="639" y="2976"/>
                  </a:lnTo>
                  <a:lnTo>
                    <a:pt x="839" y="3215"/>
                  </a:lnTo>
                  <a:lnTo>
                    <a:pt x="1039" y="3455"/>
                  </a:lnTo>
                  <a:lnTo>
                    <a:pt x="1039" y="3455"/>
                  </a:lnTo>
                  <a:lnTo>
                    <a:pt x="1338" y="3794"/>
                  </a:lnTo>
                  <a:lnTo>
                    <a:pt x="1678" y="4094"/>
                  </a:lnTo>
                  <a:lnTo>
                    <a:pt x="2017" y="4393"/>
                  </a:lnTo>
                  <a:lnTo>
                    <a:pt x="2357" y="4673"/>
                  </a:lnTo>
                  <a:lnTo>
                    <a:pt x="2716" y="4932"/>
                  </a:lnTo>
                  <a:lnTo>
                    <a:pt x="3095" y="5192"/>
                  </a:lnTo>
                  <a:lnTo>
                    <a:pt x="3475" y="5412"/>
                  </a:lnTo>
                  <a:lnTo>
                    <a:pt x="3874" y="5631"/>
                  </a:lnTo>
                  <a:lnTo>
                    <a:pt x="4274" y="5831"/>
                  </a:lnTo>
                  <a:lnTo>
                    <a:pt x="4693" y="6011"/>
                  </a:lnTo>
                  <a:lnTo>
                    <a:pt x="5112" y="6190"/>
                  </a:lnTo>
                  <a:lnTo>
                    <a:pt x="5532" y="6330"/>
                  </a:lnTo>
                  <a:lnTo>
                    <a:pt x="5971" y="6470"/>
                  </a:lnTo>
                  <a:lnTo>
                    <a:pt x="6410" y="6590"/>
                  </a:lnTo>
                  <a:lnTo>
                    <a:pt x="6829" y="6690"/>
                  </a:lnTo>
                  <a:lnTo>
                    <a:pt x="7269" y="6770"/>
                  </a:lnTo>
                  <a:lnTo>
                    <a:pt x="7269" y="6770"/>
                  </a:lnTo>
                  <a:lnTo>
                    <a:pt x="7928" y="6869"/>
                  </a:lnTo>
                  <a:lnTo>
                    <a:pt x="8587" y="6949"/>
                  </a:lnTo>
                  <a:lnTo>
                    <a:pt x="9246" y="6969"/>
                  </a:lnTo>
                  <a:lnTo>
                    <a:pt x="9905" y="6989"/>
                  </a:lnTo>
                  <a:lnTo>
                    <a:pt x="9905" y="6989"/>
                  </a:lnTo>
                  <a:lnTo>
                    <a:pt x="10384" y="6989"/>
                  </a:lnTo>
                  <a:lnTo>
                    <a:pt x="10843" y="6969"/>
                  </a:lnTo>
                  <a:lnTo>
                    <a:pt x="11782" y="6909"/>
                  </a:lnTo>
                  <a:lnTo>
                    <a:pt x="12720" y="6790"/>
                  </a:lnTo>
                  <a:lnTo>
                    <a:pt x="13659" y="6650"/>
                  </a:lnTo>
                  <a:lnTo>
                    <a:pt x="13659" y="6650"/>
                  </a:lnTo>
                  <a:lnTo>
                    <a:pt x="13000" y="6750"/>
                  </a:lnTo>
                  <a:lnTo>
                    <a:pt x="12341" y="6829"/>
                  </a:lnTo>
                  <a:lnTo>
                    <a:pt x="12341" y="6829"/>
                  </a:lnTo>
                  <a:lnTo>
                    <a:pt x="12021" y="6430"/>
                  </a:lnTo>
                  <a:lnTo>
                    <a:pt x="11722" y="6031"/>
                  </a:lnTo>
                  <a:lnTo>
                    <a:pt x="11482" y="5611"/>
                  </a:lnTo>
                  <a:lnTo>
                    <a:pt x="11243" y="5192"/>
                  </a:lnTo>
                  <a:lnTo>
                    <a:pt x="11063" y="4753"/>
                  </a:lnTo>
                  <a:lnTo>
                    <a:pt x="10883" y="4313"/>
                  </a:lnTo>
                  <a:lnTo>
                    <a:pt x="10743" y="3854"/>
                  </a:lnTo>
                  <a:lnTo>
                    <a:pt x="10623" y="3355"/>
                  </a:lnTo>
                  <a:lnTo>
                    <a:pt x="10623" y="3355"/>
                  </a:lnTo>
                  <a:lnTo>
                    <a:pt x="10424" y="3375"/>
                  </a:lnTo>
                  <a:lnTo>
                    <a:pt x="10424" y="3375"/>
                  </a:lnTo>
                  <a:lnTo>
                    <a:pt x="10184" y="3355"/>
                  </a:lnTo>
                  <a:lnTo>
                    <a:pt x="9925" y="3335"/>
                  </a:lnTo>
                  <a:lnTo>
                    <a:pt x="9685" y="3295"/>
                  </a:lnTo>
                  <a:lnTo>
                    <a:pt x="9445" y="3255"/>
                  </a:lnTo>
                  <a:lnTo>
                    <a:pt x="9206" y="3195"/>
                  </a:lnTo>
                  <a:lnTo>
                    <a:pt x="8966" y="3115"/>
                  </a:lnTo>
                  <a:lnTo>
                    <a:pt x="8726" y="3015"/>
                  </a:lnTo>
                  <a:lnTo>
                    <a:pt x="8487" y="2916"/>
                  </a:lnTo>
                  <a:lnTo>
                    <a:pt x="8267" y="2796"/>
                  </a:lnTo>
                  <a:lnTo>
                    <a:pt x="8048" y="2656"/>
                  </a:lnTo>
                  <a:lnTo>
                    <a:pt x="7848" y="2516"/>
                  </a:lnTo>
                  <a:lnTo>
                    <a:pt x="7628" y="2357"/>
                  </a:lnTo>
                  <a:lnTo>
                    <a:pt x="7429" y="2177"/>
                  </a:lnTo>
                  <a:lnTo>
                    <a:pt x="7249" y="1997"/>
                  </a:lnTo>
                  <a:lnTo>
                    <a:pt x="7069" y="1797"/>
                  </a:lnTo>
                  <a:lnTo>
                    <a:pt x="6889" y="1598"/>
                  </a:lnTo>
                  <a:lnTo>
                    <a:pt x="6889" y="1598"/>
                  </a:lnTo>
                  <a:lnTo>
                    <a:pt x="6650" y="1797"/>
                  </a:lnTo>
                  <a:lnTo>
                    <a:pt x="6390" y="1977"/>
                  </a:lnTo>
                  <a:lnTo>
                    <a:pt x="6131" y="2157"/>
                  </a:lnTo>
                  <a:lnTo>
                    <a:pt x="5851" y="2297"/>
                  </a:lnTo>
                  <a:lnTo>
                    <a:pt x="5571" y="2416"/>
                  </a:lnTo>
                  <a:lnTo>
                    <a:pt x="5272" y="2516"/>
                  </a:lnTo>
                  <a:lnTo>
                    <a:pt x="4952" y="2576"/>
                  </a:lnTo>
                  <a:lnTo>
                    <a:pt x="4613" y="2596"/>
                  </a:lnTo>
                  <a:lnTo>
                    <a:pt x="4613" y="2596"/>
                  </a:lnTo>
                  <a:lnTo>
                    <a:pt x="4373" y="2576"/>
                  </a:lnTo>
                  <a:lnTo>
                    <a:pt x="4373" y="2576"/>
                  </a:lnTo>
                  <a:lnTo>
                    <a:pt x="4074" y="2536"/>
                  </a:lnTo>
                  <a:lnTo>
                    <a:pt x="3794" y="2496"/>
                  </a:lnTo>
                  <a:lnTo>
                    <a:pt x="3515" y="2416"/>
                  </a:lnTo>
                  <a:lnTo>
                    <a:pt x="3235" y="2317"/>
                  </a:lnTo>
                  <a:lnTo>
                    <a:pt x="2976" y="2197"/>
                  </a:lnTo>
                  <a:lnTo>
                    <a:pt x="2716" y="2077"/>
                  </a:lnTo>
                  <a:lnTo>
                    <a:pt x="2456" y="1917"/>
                  </a:lnTo>
                  <a:lnTo>
                    <a:pt x="2217" y="1757"/>
                  </a:lnTo>
                  <a:lnTo>
                    <a:pt x="1997" y="1578"/>
                  </a:lnTo>
                  <a:lnTo>
                    <a:pt x="1777" y="1378"/>
                  </a:lnTo>
                  <a:lnTo>
                    <a:pt x="1558" y="1178"/>
                  </a:lnTo>
                  <a:lnTo>
                    <a:pt x="1378" y="959"/>
                  </a:lnTo>
                  <a:lnTo>
                    <a:pt x="1198" y="739"/>
                  </a:lnTo>
                  <a:lnTo>
                    <a:pt x="1019" y="499"/>
                  </a:lnTo>
                  <a:lnTo>
                    <a:pt x="879" y="260"/>
                  </a:lnTo>
                  <a:lnTo>
                    <a:pt x="7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47"/>
            <p:cNvSpPr/>
            <p:nvPr/>
          </p:nvSpPr>
          <p:spPr>
            <a:xfrm>
              <a:off x="7556550" y="3125175"/>
              <a:ext cx="76400" cy="100375"/>
            </a:xfrm>
            <a:custGeom>
              <a:avLst/>
              <a:gdLst/>
              <a:ahLst/>
              <a:cxnLst/>
              <a:rect l="l" t="t" r="r" b="b"/>
              <a:pathLst>
                <a:path w="3056" h="4015" extrusionOk="0">
                  <a:moveTo>
                    <a:pt x="1838" y="1"/>
                  </a:moveTo>
                  <a:lnTo>
                    <a:pt x="1618" y="121"/>
                  </a:lnTo>
                  <a:lnTo>
                    <a:pt x="1398" y="220"/>
                  </a:lnTo>
                  <a:lnTo>
                    <a:pt x="1179" y="320"/>
                  </a:lnTo>
                  <a:lnTo>
                    <a:pt x="939" y="400"/>
                  </a:lnTo>
                  <a:lnTo>
                    <a:pt x="719" y="460"/>
                  </a:lnTo>
                  <a:lnTo>
                    <a:pt x="480" y="500"/>
                  </a:lnTo>
                  <a:lnTo>
                    <a:pt x="240" y="520"/>
                  </a:lnTo>
                  <a:lnTo>
                    <a:pt x="0" y="540"/>
                  </a:lnTo>
                  <a:lnTo>
                    <a:pt x="120" y="1039"/>
                  </a:lnTo>
                  <a:lnTo>
                    <a:pt x="260" y="1498"/>
                  </a:lnTo>
                  <a:lnTo>
                    <a:pt x="440" y="1938"/>
                  </a:lnTo>
                  <a:lnTo>
                    <a:pt x="620" y="2377"/>
                  </a:lnTo>
                  <a:lnTo>
                    <a:pt x="859" y="2796"/>
                  </a:lnTo>
                  <a:lnTo>
                    <a:pt x="1099" y="3216"/>
                  </a:lnTo>
                  <a:lnTo>
                    <a:pt x="1398" y="3615"/>
                  </a:lnTo>
                  <a:lnTo>
                    <a:pt x="1718" y="4014"/>
                  </a:lnTo>
                  <a:lnTo>
                    <a:pt x="2377" y="3935"/>
                  </a:lnTo>
                  <a:lnTo>
                    <a:pt x="3036" y="3835"/>
                  </a:lnTo>
                  <a:lnTo>
                    <a:pt x="3056" y="3835"/>
                  </a:lnTo>
                  <a:lnTo>
                    <a:pt x="3056" y="3815"/>
                  </a:lnTo>
                  <a:lnTo>
                    <a:pt x="3036" y="3815"/>
                  </a:lnTo>
                  <a:lnTo>
                    <a:pt x="3036" y="3795"/>
                  </a:lnTo>
                  <a:lnTo>
                    <a:pt x="3036" y="3775"/>
                  </a:lnTo>
                  <a:lnTo>
                    <a:pt x="2796" y="3236"/>
                  </a:lnTo>
                  <a:lnTo>
                    <a:pt x="2576" y="2677"/>
                  </a:lnTo>
                  <a:lnTo>
                    <a:pt x="2377" y="2117"/>
                  </a:lnTo>
                  <a:lnTo>
                    <a:pt x="2217" y="1558"/>
                  </a:lnTo>
                  <a:lnTo>
                    <a:pt x="2017" y="780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F3B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47"/>
            <p:cNvSpPr/>
            <p:nvPr/>
          </p:nvSpPr>
          <p:spPr>
            <a:xfrm>
              <a:off x="7556550" y="3125175"/>
              <a:ext cx="76400" cy="100375"/>
            </a:xfrm>
            <a:custGeom>
              <a:avLst/>
              <a:gdLst/>
              <a:ahLst/>
              <a:cxnLst/>
              <a:rect l="l" t="t" r="r" b="b"/>
              <a:pathLst>
                <a:path w="3056" h="4015" fill="none" extrusionOk="0">
                  <a:moveTo>
                    <a:pt x="1838" y="1"/>
                  </a:moveTo>
                  <a:lnTo>
                    <a:pt x="1838" y="1"/>
                  </a:lnTo>
                  <a:lnTo>
                    <a:pt x="1618" y="121"/>
                  </a:lnTo>
                  <a:lnTo>
                    <a:pt x="1398" y="220"/>
                  </a:lnTo>
                  <a:lnTo>
                    <a:pt x="1179" y="320"/>
                  </a:lnTo>
                  <a:lnTo>
                    <a:pt x="939" y="400"/>
                  </a:lnTo>
                  <a:lnTo>
                    <a:pt x="719" y="460"/>
                  </a:lnTo>
                  <a:lnTo>
                    <a:pt x="480" y="500"/>
                  </a:lnTo>
                  <a:lnTo>
                    <a:pt x="240" y="520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120" y="1039"/>
                  </a:lnTo>
                  <a:lnTo>
                    <a:pt x="260" y="1498"/>
                  </a:lnTo>
                  <a:lnTo>
                    <a:pt x="440" y="1938"/>
                  </a:lnTo>
                  <a:lnTo>
                    <a:pt x="620" y="2377"/>
                  </a:lnTo>
                  <a:lnTo>
                    <a:pt x="859" y="2796"/>
                  </a:lnTo>
                  <a:lnTo>
                    <a:pt x="1099" y="3216"/>
                  </a:lnTo>
                  <a:lnTo>
                    <a:pt x="1398" y="3615"/>
                  </a:lnTo>
                  <a:lnTo>
                    <a:pt x="1718" y="4014"/>
                  </a:lnTo>
                  <a:lnTo>
                    <a:pt x="1718" y="4014"/>
                  </a:lnTo>
                  <a:lnTo>
                    <a:pt x="2377" y="3935"/>
                  </a:lnTo>
                  <a:lnTo>
                    <a:pt x="3036" y="3835"/>
                  </a:lnTo>
                  <a:lnTo>
                    <a:pt x="3036" y="3835"/>
                  </a:lnTo>
                  <a:lnTo>
                    <a:pt x="3056" y="3835"/>
                  </a:lnTo>
                  <a:lnTo>
                    <a:pt x="3056" y="3835"/>
                  </a:lnTo>
                  <a:lnTo>
                    <a:pt x="3056" y="3835"/>
                  </a:lnTo>
                  <a:lnTo>
                    <a:pt x="3056" y="3815"/>
                  </a:lnTo>
                  <a:lnTo>
                    <a:pt x="3056" y="3815"/>
                  </a:lnTo>
                  <a:lnTo>
                    <a:pt x="3056" y="3815"/>
                  </a:lnTo>
                  <a:lnTo>
                    <a:pt x="3056" y="3815"/>
                  </a:lnTo>
                  <a:lnTo>
                    <a:pt x="3036" y="3815"/>
                  </a:lnTo>
                  <a:lnTo>
                    <a:pt x="3036" y="3815"/>
                  </a:lnTo>
                  <a:lnTo>
                    <a:pt x="3036" y="3795"/>
                  </a:lnTo>
                  <a:lnTo>
                    <a:pt x="3036" y="3795"/>
                  </a:lnTo>
                  <a:lnTo>
                    <a:pt x="3036" y="3795"/>
                  </a:lnTo>
                  <a:lnTo>
                    <a:pt x="3036" y="3795"/>
                  </a:lnTo>
                  <a:lnTo>
                    <a:pt x="3036" y="3775"/>
                  </a:lnTo>
                  <a:lnTo>
                    <a:pt x="3036" y="3775"/>
                  </a:lnTo>
                  <a:lnTo>
                    <a:pt x="3036" y="3775"/>
                  </a:lnTo>
                  <a:lnTo>
                    <a:pt x="3036" y="3775"/>
                  </a:lnTo>
                  <a:lnTo>
                    <a:pt x="2796" y="3236"/>
                  </a:lnTo>
                  <a:lnTo>
                    <a:pt x="2576" y="2677"/>
                  </a:lnTo>
                  <a:lnTo>
                    <a:pt x="2377" y="2117"/>
                  </a:lnTo>
                  <a:lnTo>
                    <a:pt x="2217" y="1558"/>
                  </a:lnTo>
                  <a:lnTo>
                    <a:pt x="2217" y="1558"/>
                  </a:lnTo>
                  <a:lnTo>
                    <a:pt x="2017" y="780"/>
                  </a:lnTo>
                  <a:lnTo>
                    <a:pt x="183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47"/>
            <p:cNvSpPr/>
            <p:nvPr/>
          </p:nvSpPr>
          <p:spPr>
            <a:xfrm>
              <a:off x="6842175" y="3530050"/>
              <a:ext cx="961000" cy="463300"/>
            </a:xfrm>
            <a:custGeom>
              <a:avLst/>
              <a:gdLst/>
              <a:ahLst/>
              <a:cxnLst/>
              <a:rect l="l" t="t" r="r" b="b"/>
              <a:pathLst>
                <a:path w="38440" h="18532" extrusionOk="0">
                  <a:moveTo>
                    <a:pt x="27877" y="0"/>
                  </a:moveTo>
                  <a:lnTo>
                    <a:pt x="27038" y="20"/>
                  </a:lnTo>
                  <a:lnTo>
                    <a:pt x="26199" y="80"/>
                  </a:lnTo>
                  <a:lnTo>
                    <a:pt x="25361" y="140"/>
                  </a:lnTo>
                  <a:lnTo>
                    <a:pt x="24522" y="220"/>
                  </a:lnTo>
                  <a:lnTo>
                    <a:pt x="23683" y="320"/>
                  </a:lnTo>
                  <a:lnTo>
                    <a:pt x="22845" y="440"/>
                  </a:lnTo>
                  <a:lnTo>
                    <a:pt x="22006" y="599"/>
                  </a:lnTo>
                  <a:lnTo>
                    <a:pt x="21187" y="759"/>
                  </a:lnTo>
                  <a:lnTo>
                    <a:pt x="20348" y="939"/>
                  </a:lnTo>
                  <a:lnTo>
                    <a:pt x="19530" y="1138"/>
                  </a:lnTo>
                  <a:lnTo>
                    <a:pt x="18711" y="1358"/>
                  </a:lnTo>
                  <a:lnTo>
                    <a:pt x="17892" y="1598"/>
                  </a:lnTo>
                  <a:lnTo>
                    <a:pt x="17094" y="1837"/>
                  </a:lnTo>
                  <a:lnTo>
                    <a:pt x="16295" y="2117"/>
                  </a:lnTo>
                  <a:lnTo>
                    <a:pt x="15496" y="2416"/>
                  </a:lnTo>
                  <a:lnTo>
                    <a:pt x="14717" y="2716"/>
                  </a:lnTo>
                  <a:lnTo>
                    <a:pt x="13939" y="3036"/>
                  </a:lnTo>
                  <a:lnTo>
                    <a:pt x="13180" y="3395"/>
                  </a:lnTo>
                  <a:lnTo>
                    <a:pt x="12421" y="3754"/>
                  </a:lnTo>
                  <a:lnTo>
                    <a:pt x="11662" y="4114"/>
                  </a:lnTo>
                  <a:lnTo>
                    <a:pt x="10943" y="4513"/>
                  </a:lnTo>
                  <a:lnTo>
                    <a:pt x="10224" y="4913"/>
                  </a:lnTo>
                  <a:lnTo>
                    <a:pt x="9506" y="5352"/>
                  </a:lnTo>
                  <a:lnTo>
                    <a:pt x="8807" y="5791"/>
                  </a:lnTo>
                  <a:lnTo>
                    <a:pt x="8128" y="6230"/>
                  </a:lnTo>
                  <a:lnTo>
                    <a:pt x="7149" y="6929"/>
                  </a:lnTo>
                  <a:lnTo>
                    <a:pt x="6191" y="7668"/>
                  </a:lnTo>
                  <a:lnTo>
                    <a:pt x="5252" y="8427"/>
                  </a:lnTo>
                  <a:lnTo>
                    <a:pt x="4334" y="9226"/>
                  </a:lnTo>
                  <a:lnTo>
                    <a:pt x="3535" y="9925"/>
                  </a:lnTo>
                  <a:lnTo>
                    <a:pt x="2756" y="10644"/>
                  </a:lnTo>
                  <a:lnTo>
                    <a:pt x="2377" y="11003"/>
                  </a:lnTo>
                  <a:lnTo>
                    <a:pt x="2017" y="11382"/>
                  </a:lnTo>
                  <a:lnTo>
                    <a:pt x="1658" y="11782"/>
                  </a:lnTo>
                  <a:lnTo>
                    <a:pt x="1319" y="12181"/>
                  </a:lnTo>
                  <a:lnTo>
                    <a:pt x="1099" y="12461"/>
                  </a:lnTo>
                  <a:lnTo>
                    <a:pt x="879" y="12820"/>
                  </a:lnTo>
                  <a:lnTo>
                    <a:pt x="680" y="13199"/>
                  </a:lnTo>
                  <a:lnTo>
                    <a:pt x="500" y="13639"/>
                  </a:lnTo>
                  <a:lnTo>
                    <a:pt x="320" y="14098"/>
                  </a:lnTo>
                  <a:lnTo>
                    <a:pt x="200" y="14577"/>
                  </a:lnTo>
                  <a:lnTo>
                    <a:pt x="80" y="15057"/>
                  </a:lnTo>
                  <a:lnTo>
                    <a:pt x="21" y="15536"/>
                  </a:lnTo>
                  <a:lnTo>
                    <a:pt x="1" y="15775"/>
                  </a:lnTo>
                  <a:lnTo>
                    <a:pt x="1" y="15995"/>
                  </a:lnTo>
                  <a:lnTo>
                    <a:pt x="1" y="16235"/>
                  </a:lnTo>
                  <a:lnTo>
                    <a:pt x="41" y="16454"/>
                  </a:lnTo>
                  <a:lnTo>
                    <a:pt x="80" y="16654"/>
                  </a:lnTo>
                  <a:lnTo>
                    <a:pt x="120" y="16854"/>
                  </a:lnTo>
                  <a:lnTo>
                    <a:pt x="200" y="17053"/>
                  </a:lnTo>
                  <a:lnTo>
                    <a:pt x="280" y="17233"/>
                  </a:lnTo>
                  <a:lnTo>
                    <a:pt x="400" y="17393"/>
                  </a:lnTo>
                  <a:lnTo>
                    <a:pt x="520" y="17553"/>
                  </a:lnTo>
                  <a:lnTo>
                    <a:pt x="660" y="17672"/>
                  </a:lnTo>
                  <a:lnTo>
                    <a:pt x="819" y="17792"/>
                  </a:lnTo>
                  <a:lnTo>
                    <a:pt x="1019" y="17892"/>
                  </a:lnTo>
                  <a:lnTo>
                    <a:pt x="1219" y="17972"/>
                  </a:lnTo>
                  <a:lnTo>
                    <a:pt x="1438" y="18032"/>
                  </a:lnTo>
                  <a:lnTo>
                    <a:pt x="1698" y="18072"/>
                  </a:lnTo>
                  <a:lnTo>
                    <a:pt x="2217" y="18212"/>
                  </a:lnTo>
                  <a:lnTo>
                    <a:pt x="2736" y="18311"/>
                  </a:lnTo>
                  <a:lnTo>
                    <a:pt x="3255" y="18391"/>
                  </a:lnTo>
                  <a:lnTo>
                    <a:pt x="3795" y="18451"/>
                  </a:lnTo>
                  <a:lnTo>
                    <a:pt x="4314" y="18491"/>
                  </a:lnTo>
                  <a:lnTo>
                    <a:pt x="4853" y="18531"/>
                  </a:lnTo>
                  <a:lnTo>
                    <a:pt x="5911" y="18531"/>
                  </a:lnTo>
                  <a:lnTo>
                    <a:pt x="6430" y="18511"/>
                  </a:lnTo>
                  <a:lnTo>
                    <a:pt x="6970" y="18471"/>
                  </a:lnTo>
                  <a:lnTo>
                    <a:pt x="8028" y="18371"/>
                  </a:lnTo>
                  <a:lnTo>
                    <a:pt x="9086" y="18232"/>
                  </a:lnTo>
                  <a:lnTo>
                    <a:pt x="10145" y="18072"/>
                  </a:lnTo>
                  <a:lnTo>
                    <a:pt x="11403" y="17852"/>
                  </a:lnTo>
                  <a:lnTo>
                    <a:pt x="12661" y="17613"/>
                  </a:lnTo>
                  <a:lnTo>
                    <a:pt x="13919" y="17373"/>
                  </a:lnTo>
                  <a:lnTo>
                    <a:pt x="15177" y="17093"/>
                  </a:lnTo>
                  <a:lnTo>
                    <a:pt x="16415" y="16794"/>
                  </a:lnTo>
                  <a:lnTo>
                    <a:pt x="17673" y="16474"/>
                  </a:lnTo>
                  <a:lnTo>
                    <a:pt x="18911" y="16135"/>
                  </a:lnTo>
                  <a:lnTo>
                    <a:pt x="20149" y="15755"/>
                  </a:lnTo>
                  <a:lnTo>
                    <a:pt x="21367" y="15356"/>
                  </a:lnTo>
                  <a:lnTo>
                    <a:pt x="22585" y="14937"/>
                  </a:lnTo>
                  <a:lnTo>
                    <a:pt x="23783" y="14497"/>
                  </a:lnTo>
                  <a:lnTo>
                    <a:pt x="24981" y="14018"/>
                  </a:lnTo>
                  <a:lnTo>
                    <a:pt x="26159" y="13499"/>
                  </a:lnTo>
                  <a:lnTo>
                    <a:pt x="27317" y="12960"/>
                  </a:lnTo>
                  <a:lnTo>
                    <a:pt x="28456" y="12401"/>
                  </a:lnTo>
                  <a:lnTo>
                    <a:pt x="29594" y="11782"/>
                  </a:lnTo>
                  <a:lnTo>
                    <a:pt x="30233" y="11422"/>
                  </a:lnTo>
                  <a:lnTo>
                    <a:pt x="30892" y="11043"/>
                  </a:lnTo>
                  <a:lnTo>
                    <a:pt x="31511" y="10644"/>
                  </a:lnTo>
                  <a:lnTo>
                    <a:pt x="32150" y="10244"/>
                  </a:lnTo>
                  <a:lnTo>
                    <a:pt x="32769" y="9825"/>
                  </a:lnTo>
                  <a:lnTo>
                    <a:pt x="33368" y="9386"/>
                  </a:lnTo>
                  <a:lnTo>
                    <a:pt x="33967" y="8926"/>
                  </a:lnTo>
                  <a:lnTo>
                    <a:pt x="34566" y="8467"/>
                  </a:lnTo>
                  <a:lnTo>
                    <a:pt x="35724" y="7548"/>
                  </a:lnTo>
                  <a:lnTo>
                    <a:pt x="36323" y="7029"/>
                  </a:lnTo>
                  <a:lnTo>
                    <a:pt x="36623" y="6770"/>
                  </a:lnTo>
                  <a:lnTo>
                    <a:pt x="36902" y="6490"/>
                  </a:lnTo>
                  <a:lnTo>
                    <a:pt x="37182" y="6211"/>
                  </a:lnTo>
                  <a:lnTo>
                    <a:pt x="37441" y="5911"/>
                  </a:lnTo>
                  <a:lnTo>
                    <a:pt x="37661" y="5591"/>
                  </a:lnTo>
                  <a:lnTo>
                    <a:pt x="37881" y="5272"/>
                  </a:lnTo>
                  <a:lnTo>
                    <a:pt x="38060" y="4952"/>
                  </a:lnTo>
                  <a:lnTo>
                    <a:pt x="38220" y="4613"/>
                  </a:lnTo>
                  <a:lnTo>
                    <a:pt x="38340" y="4274"/>
                  </a:lnTo>
                  <a:lnTo>
                    <a:pt x="38420" y="3914"/>
                  </a:lnTo>
                  <a:lnTo>
                    <a:pt x="38440" y="3635"/>
                  </a:lnTo>
                  <a:lnTo>
                    <a:pt x="38420" y="3375"/>
                  </a:lnTo>
                  <a:lnTo>
                    <a:pt x="38380" y="3115"/>
                  </a:lnTo>
                  <a:lnTo>
                    <a:pt x="38300" y="2856"/>
                  </a:lnTo>
                  <a:lnTo>
                    <a:pt x="38160" y="2636"/>
                  </a:lnTo>
                  <a:lnTo>
                    <a:pt x="38021" y="2416"/>
                  </a:lnTo>
                  <a:lnTo>
                    <a:pt x="37841" y="2197"/>
                  </a:lnTo>
                  <a:lnTo>
                    <a:pt x="37621" y="2017"/>
                  </a:lnTo>
                  <a:lnTo>
                    <a:pt x="37422" y="1857"/>
                  </a:lnTo>
                  <a:lnTo>
                    <a:pt x="37202" y="1698"/>
                  </a:lnTo>
                  <a:lnTo>
                    <a:pt x="36743" y="1418"/>
                  </a:lnTo>
                  <a:lnTo>
                    <a:pt x="36263" y="1178"/>
                  </a:lnTo>
                  <a:lnTo>
                    <a:pt x="35744" y="979"/>
                  </a:lnTo>
                  <a:lnTo>
                    <a:pt x="35245" y="799"/>
                  </a:lnTo>
                  <a:lnTo>
                    <a:pt x="34726" y="659"/>
                  </a:lnTo>
                  <a:lnTo>
                    <a:pt x="34187" y="539"/>
                  </a:lnTo>
                  <a:lnTo>
                    <a:pt x="33667" y="440"/>
                  </a:lnTo>
                  <a:lnTo>
                    <a:pt x="32849" y="300"/>
                  </a:lnTo>
                  <a:lnTo>
                    <a:pt x="32030" y="200"/>
                  </a:lnTo>
                  <a:lnTo>
                    <a:pt x="31211" y="120"/>
                  </a:lnTo>
                  <a:lnTo>
                    <a:pt x="30373" y="60"/>
                  </a:lnTo>
                  <a:lnTo>
                    <a:pt x="29554" y="20"/>
                  </a:lnTo>
                  <a:lnTo>
                    <a:pt x="287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47"/>
            <p:cNvSpPr/>
            <p:nvPr/>
          </p:nvSpPr>
          <p:spPr>
            <a:xfrm>
              <a:off x="6842175" y="3530050"/>
              <a:ext cx="961000" cy="463300"/>
            </a:xfrm>
            <a:custGeom>
              <a:avLst/>
              <a:gdLst/>
              <a:ahLst/>
              <a:cxnLst/>
              <a:rect l="l" t="t" r="r" b="b"/>
              <a:pathLst>
                <a:path w="38440" h="18532" extrusionOk="0">
                  <a:moveTo>
                    <a:pt x="27877" y="0"/>
                  </a:moveTo>
                  <a:lnTo>
                    <a:pt x="27038" y="20"/>
                  </a:lnTo>
                  <a:lnTo>
                    <a:pt x="26199" y="80"/>
                  </a:lnTo>
                  <a:lnTo>
                    <a:pt x="25361" y="140"/>
                  </a:lnTo>
                  <a:lnTo>
                    <a:pt x="24522" y="220"/>
                  </a:lnTo>
                  <a:lnTo>
                    <a:pt x="23683" y="320"/>
                  </a:lnTo>
                  <a:lnTo>
                    <a:pt x="22845" y="440"/>
                  </a:lnTo>
                  <a:lnTo>
                    <a:pt x="22006" y="599"/>
                  </a:lnTo>
                  <a:lnTo>
                    <a:pt x="21187" y="759"/>
                  </a:lnTo>
                  <a:lnTo>
                    <a:pt x="20348" y="939"/>
                  </a:lnTo>
                  <a:lnTo>
                    <a:pt x="19530" y="1138"/>
                  </a:lnTo>
                  <a:lnTo>
                    <a:pt x="18711" y="1358"/>
                  </a:lnTo>
                  <a:lnTo>
                    <a:pt x="17892" y="1598"/>
                  </a:lnTo>
                  <a:lnTo>
                    <a:pt x="17094" y="1837"/>
                  </a:lnTo>
                  <a:lnTo>
                    <a:pt x="16295" y="2117"/>
                  </a:lnTo>
                  <a:lnTo>
                    <a:pt x="15496" y="2416"/>
                  </a:lnTo>
                  <a:lnTo>
                    <a:pt x="14717" y="2716"/>
                  </a:lnTo>
                  <a:lnTo>
                    <a:pt x="13939" y="3036"/>
                  </a:lnTo>
                  <a:lnTo>
                    <a:pt x="13180" y="3395"/>
                  </a:lnTo>
                  <a:lnTo>
                    <a:pt x="12421" y="3754"/>
                  </a:lnTo>
                  <a:lnTo>
                    <a:pt x="11662" y="4114"/>
                  </a:lnTo>
                  <a:lnTo>
                    <a:pt x="10943" y="4513"/>
                  </a:lnTo>
                  <a:lnTo>
                    <a:pt x="10224" y="4913"/>
                  </a:lnTo>
                  <a:lnTo>
                    <a:pt x="9506" y="5352"/>
                  </a:lnTo>
                  <a:lnTo>
                    <a:pt x="8807" y="5791"/>
                  </a:lnTo>
                  <a:lnTo>
                    <a:pt x="8128" y="6230"/>
                  </a:lnTo>
                  <a:lnTo>
                    <a:pt x="7149" y="6929"/>
                  </a:lnTo>
                  <a:lnTo>
                    <a:pt x="6191" y="7668"/>
                  </a:lnTo>
                  <a:lnTo>
                    <a:pt x="5252" y="8427"/>
                  </a:lnTo>
                  <a:lnTo>
                    <a:pt x="4334" y="9226"/>
                  </a:lnTo>
                  <a:lnTo>
                    <a:pt x="3535" y="9925"/>
                  </a:lnTo>
                  <a:lnTo>
                    <a:pt x="2756" y="10644"/>
                  </a:lnTo>
                  <a:lnTo>
                    <a:pt x="2377" y="11003"/>
                  </a:lnTo>
                  <a:lnTo>
                    <a:pt x="2017" y="11382"/>
                  </a:lnTo>
                  <a:lnTo>
                    <a:pt x="1658" y="11782"/>
                  </a:lnTo>
                  <a:lnTo>
                    <a:pt x="1319" y="12181"/>
                  </a:lnTo>
                  <a:lnTo>
                    <a:pt x="1099" y="12461"/>
                  </a:lnTo>
                  <a:lnTo>
                    <a:pt x="879" y="12820"/>
                  </a:lnTo>
                  <a:lnTo>
                    <a:pt x="680" y="13199"/>
                  </a:lnTo>
                  <a:lnTo>
                    <a:pt x="500" y="13639"/>
                  </a:lnTo>
                  <a:lnTo>
                    <a:pt x="320" y="14098"/>
                  </a:lnTo>
                  <a:lnTo>
                    <a:pt x="200" y="14577"/>
                  </a:lnTo>
                  <a:lnTo>
                    <a:pt x="80" y="15057"/>
                  </a:lnTo>
                  <a:lnTo>
                    <a:pt x="21" y="15536"/>
                  </a:lnTo>
                  <a:lnTo>
                    <a:pt x="1" y="15775"/>
                  </a:lnTo>
                  <a:lnTo>
                    <a:pt x="1" y="15995"/>
                  </a:lnTo>
                  <a:lnTo>
                    <a:pt x="1" y="16235"/>
                  </a:lnTo>
                  <a:lnTo>
                    <a:pt x="41" y="16454"/>
                  </a:lnTo>
                  <a:lnTo>
                    <a:pt x="80" y="16654"/>
                  </a:lnTo>
                  <a:lnTo>
                    <a:pt x="120" y="16854"/>
                  </a:lnTo>
                  <a:lnTo>
                    <a:pt x="200" y="17053"/>
                  </a:lnTo>
                  <a:lnTo>
                    <a:pt x="280" y="17233"/>
                  </a:lnTo>
                  <a:lnTo>
                    <a:pt x="400" y="17393"/>
                  </a:lnTo>
                  <a:lnTo>
                    <a:pt x="520" y="17553"/>
                  </a:lnTo>
                  <a:lnTo>
                    <a:pt x="660" y="17672"/>
                  </a:lnTo>
                  <a:lnTo>
                    <a:pt x="819" y="17792"/>
                  </a:lnTo>
                  <a:lnTo>
                    <a:pt x="1019" y="17892"/>
                  </a:lnTo>
                  <a:lnTo>
                    <a:pt x="1219" y="17972"/>
                  </a:lnTo>
                  <a:lnTo>
                    <a:pt x="1438" y="18032"/>
                  </a:lnTo>
                  <a:lnTo>
                    <a:pt x="1698" y="18072"/>
                  </a:lnTo>
                  <a:lnTo>
                    <a:pt x="2197" y="18192"/>
                  </a:lnTo>
                  <a:lnTo>
                    <a:pt x="2696" y="18291"/>
                  </a:lnTo>
                  <a:lnTo>
                    <a:pt x="3196" y="18391"/>
                  </a:lnTo>
                  <a:lnTo>
                    <a:pt x="3715" y="18451"/>
                  </a:lnTo>
                  <a:lnTo>
                    <a:pt x="4214" y="18491"/>
                  </a:lnTo>
                  <a:lnTo>
                    <a:pt x="4733" y="18511"/>
                  </a:lnTo>
                  <a:lnTo>
                    <a:pt x="5232" y="18531"/>
                  </a:lnTo>
                  <a:lnTo>
                    <a:pt x="5752" y="18531"/>
                  </a:lnTo>
                  <a:lnTo>
                    <a:pt x="6590" y="17652"/>
                  </a:lnTo>
                  <a:lnTo>
                    <a:pt x="7449" y="16814"/>
                  </a:lnTo>
                  <a:lnTo>
                    <a:pt x="8327" y="15975"/>
                  </a:lnTo>
                  <a:lnTo>
                    <a:pt x="9226" y="15176"/>
                  </a:lnTo>
                  <a:lnTo>
                    <a:pt x="10165" y="14398"/>
                  </a:lnTo>
                  <a:lnTo>
                    <a:pt x="11103" y="13639"/>
                  </a:lnTo>
                  <a:lnTo>
                    <a:pt x="12082" y="12920"/>
                  </a:lnTo>
                  <a:lnTo>
                    <a:pt x="13060" y="12241"/>
                  </a:lnTo>
                  <a:lnTo>
                    <a:pt x="14078" y="11582"/>
                  </a:lnTo>
                  <a:lnTo>
                    <a:pt x="15097" y="10943"/>
                  </a:lnTo>
                  <a:lnTo>
                    <a:pt x="16155" y="10344"/>
                  </a:lnTo>
                  <a:lnTo>
                    <a:pt x="17213" y="9785"/>
                  </a:lnTo>
                  <a:lnTo>
                    <a:pt x="18312" y="9266"/>
                  </a:lnTo>
                  <a:lnTo>
                    <a:pt x="19410" y="8786"/>
                  </a:lnTo>
                  <a:lnTo>
                    <a:pt x="20548" y="8347"/>
                  </a:lnTo>
                  <a:lnTo>
                    <a:pt x="21686" y="7948"/>
                  </a:lnTo>
                  <a:lnTo>
                    <a:pt x="22425" y="7708"/>
                  </a:lnTo>
                  <a:lnTo>
                    <a:pt x="23184" y="7488"/>
                  </a:lnTo>
                  <a:lnTo>
                    <a:pt x="23943" y="7289"/>
                  </a:lnTo>
                  <a:lnTo>
                    <a:pt x="24702" y="7109"/>
                  </a:lnTo>
                  <a:lnTo>
                    <a:pt x="25460" y="6929"/>
                  </a:lnTo>
                  <a:lnTo>
                    <a:pt x="26239" y="6770"/>
                  </a:lnTo>
                  <a:lnTo>
                    <a:pt x="27777" y="6490"/>
                  </a:lnTo>
                  <a:lnTo>
                    <a:pt x="29334" y="6230"/>
                  </a:lnTo>
                  <a:lnTo>
                    <a:pt x="30892" y="5991"/>
                  </a:lnTo>
                  <a:lnTo>
                    <a:pt x="33987" y="5572"/>
                  </a:lnTo>
                  <a:lnTo>
                    <a:pt x="34985" y="5432"/>
                  </a:lnTo>
                  <a:lnTo>
                    <a:pt x="35984" y="5292"/>
                  </a:lnTo>
                  <a:lnTo>
                    <a:pt x="36982" y="5192"/>
                  </a:lnTo>
                  <a:lnTo>
                    <a:pt x="37981" y="5092"/>
                  </a:lnTo>
                  <a:lnTo>
                    <a:pt x="38140" y="4813"/>
                  </a:lnTo>
                  <a:lnTo>
                    <a:pt x="38260" y="4533"/>
                  </a:lnTo>
                  <a:lnTo>
                    <a:pt x="38360" y="4234"/>
                  </a:lnTo>
                  <a:lnTo>
                    <a:pt x="38420" y="3914"/>
                  </a:lnTo>
                  <a:lnTo>
                    <a:pt x="38440" y="3635"/>
                  </a:lnTo>
                  <a:lnTo>
                    <a:pt x="38420" y="3375"/>
                  </a:lnTo>
                  <a:lnTo>
                    <a:pt x="38380" y="3115"/>
                  </a:lnTo>
                  <a:lnTo>
                    <a:pt x="38300" y="2856"/>
                  </a:lnTo>
                  <a:lnTo>
                    <a:pt x="38160" y="2636"/>
                  </a:lnTo>
                  <a:lnTo>
                    <a:pt x="38021" y="2416"/>
                  </a:lnTo>
                  <a:lnTo>
                    <a:pt x="37841" y="2197"/>
                  </a:lnTo>
                  <a:lnTo>
                    <a:pt x="37621" y="2017"/>
                  </a:lnTo>
                  <a:lnTo>
                    <a:pt x="37422" y="1857"/>
                  </a:lnTo>
                  <a:lnTo>
                    <a:pt x="37202" y="1698"/>
                  </a:lnTo>
                  <a:lnTo>
                    <a:pt x="36743" y="1418"/>
                  </a:lnTo>
                  <a:lnTo>
                    <a:pt x="36263" y="1178"/>
                  </a:lnTo>
                  <a:lnTo>
                    <a:pt x="35744" y="979"/>
                  </a:lnTo>
                  <a:lnTo>
                    <a:pt x="35245" y="799"/>
                  </a:lnTo>
                  <a:lnTo>
                    <a:pt x="34726" y="659"/>
                  </a:lnTo>
                  <a:lnTo>
                    <a:pt x="34187" y="539"/>
                  </a:lnTo>
                  <a:lnTo>
                    <a:pt x="33667" y="440"/>
                  </a:lnTo>
                  <a:lnTo>
                    <a:pt x="32849" y="300"/>
                  </a:lnTo>
                  <a:lnTo>
                    <a:pt x="32030" y="200"/>
                  </a:lnTo>
                  <a:lnTo>
                    <a:pt x="31211" y="120"/>
                  </a:lnTo>
                  <a:lnTo>
                    <a:pt x="30373" y="60"/>
                  </a:lnTo>
                  <a:lnTo>
                    <a:pt x="29554" y="20"/>
                  </a:lnTo>
                  <a:lnTo>
                    <a:pt x="2871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47"/>
            <p:cNvSpPr/>
            <p:nvPr/>
          </p:nvSpPr>
          <p:spPr>
            <a:xfrm>
              <a:off x="7309450" y="3493600"/>
              <a:ext cx="446300" cy="654500"/>
            </a:xfrm>
            <a:custGeom>
              <a:avLst/>
              <a:gdLst/>
              <a:ahLst/>
              <a:cxnLst/>
              <a:rect l="l" t="t" r="r" b="b"/>
              <a:pathLst>
                <a:path w="17852" h="26180" extrusionOk="0">
                  <a:moveTo>
                    <a:pt x="5332" y="1"/>
                  </a:moveTo>
                  <a:lnTo>
                    <a:pt x="4892" y="21"/>
                  </a:lnTo>
                  <a:lnTo>
                    <a:pt x="4473" y="60"/>
                  </a:lnTo>
                  <a:lnTo>
                    <a:pt x="4054" y="140"/>
                  </a:lnTo>
                  <a:lnTo>
                    <a:pt x="3654" y="260"/>
                  </a:lnTo>
                  <a:lnTo>
                    <a:pt x="3275" y="420"/>
                  </a:lnTo>
                  <a:lnTo>
                    <a:pt x="2896" y="620"/>
                  </a:lnTo>
                  <a:lnTo>
                    <a:pt x="2516" y="839"/>
                  </a:lnTo>
                  <a:lnTo>
                    <a:pt x="2177" y="1079"/>
                  </a:lnTo>
                  <a:lnTo>
                    <a:pt x="1817" y="1358"/>
                  </a:lnTo>
                  <a:lnTo>
                    <a:pt x="1498" y="1658"/>
                  </a:lnTo>
                  <a:lnTo>
                    <a:pt x="1178" y="1997"/>
                  </a:lnTo>
                  <a:lnTo>
                    <a:pt x="879" y="2357"/>
                  </a:lnTo>
                  <a:lnTo>
                    <a:pt x="619" y="2736"/>
                  </a:lnTo>
                  <a:lnTo>
                    <a:pt x="399" y="3136"/>
                  </a:lnTo>
                  <a:lnTo>
                    <a:pt x="220" y="3555"/>
                  </a:lnTo>
                  <a:lnTo>
                    <a:pt x="140" y="3775"/>
                  </a:lnTo>
                  <a:lnTo>
                    <a:pt x="80" y="3974"/>
                  </a:lnTo>
                  <a:lnTo>
                    <a:pt x="20" y="4254"/>
                  </a:lnTo>
                  <a:lnTo>
                    <a:pt x="0" y="4513"/>
                  </a:lnTo>
                  <a:lnTo>
                    <a:pt x="0" y="4773"/>
                  </a:lnTo>
                  <a:lnTo>
                    <a:pt x="20" y="5053"/>
                  </a:lnTo>
                  <a:lnTo>
                    <a:pt x="40" y="5312"/>
                  </a:lnTo>
                  <a:lnTo>
                    <a:pt x="100" y="5572"/>
                  </a:lnTo>
                  <a:lnTo>
                    <a:pt x="160" y="5831"/>
                  </a:lnTo>
                  <a:lnTo>
                    <a:pt x="240" y="6071"/>
                  </a:lnTo>
                  <a:lnTo>
                    <a:pt x="419" y="6590"/>
                  </a:lnTo>
                  <a:lnTo>
                    <a:pt x="639" y="7089"/>
                  </a:lnTo>
                  <a:lnTo>
                    <a:pt x="1078" y="8068"/>
                  </a:lnTo>
                  <a:lnTo>
                    <a:pt x="2037" y="10264"/>
                  </a:lnTo>
                  <a:lnTo>
                    <a:pt x="3035" y="12481"/>
                  </a:lnTo>
                  <a:lnTo>
                    <a:pt x="4034" y="14677"/>
                  </a:lnTo>
                  <a:lnTo>
                    <a:pt x="5052" y="16874"/>
                  </a:lnTo>
                  <a:lnTo>
                    <a:pt x="6031" y="18971"/>
                  </a:lnTo>
                  <a:lnTo>
                    <a:pt x="6550" y="20029"/>
                  </a:lnTo>
                  <a:lnTo>
                    <a:pt x="6809" y="20548"/>
                  </a:lnTo>
                  <a:lnTo>
                    <a:pt x="7109" y="21047"/>
                  </a:lnTo>
                  <a:lnTo>
                    <a:pt x="7388" y="21547"/>
                  </a:lnTo>
                  <a:lnTo>
                    <a:pt x="7708" y="22046"/>
                  </a:lnTo>
                  <a:lnTo>
                    <a:pt x="8027" y="22525"/>
                  </a:lnTo>
                  <a:lnTo>
                    <a:pt x="8367" y="22984"/>
                  </a:lnTo>
                  <a:lnTo>
                    <a:pt x="8726" y="23444"/>
                  </a:lnTo>
                  <a:lnTo>
                    <a:pt x="9106" y="23883"/>
                  </a:lnTo>
                  <a:lnTo>
                    <a:pt x="9525" y="24302"/>
                  </a:lnTo>
                  <a:lnTo>
                    <a:pt x="9944" y="24702"/>
                  </a:lnTo>
                  <a:lnTo>
                    <a:pt x="10324" y="25021"/>
                  </a:lnTo>
                  <a:lnTo>
                    <a:pt x="10723" y="25301"/>
                  </a:lnTo>
                  <a:lnTo>
                    <a:pt x="11142" y="25560"/>
                  </a:lnTo>
                  <a:lnTo>
                    <a:pt x="11582" y="25780"/>
                  </a:lnTo>
                  <a:lnTo>
                    <a:pt x="11801" y="25880"/>
                  </a:lnTo>
                  <a:lnTo>
                    <a:pt x="12041" y="25960"/>
                  </a:lnTo>
                  <a:lnTo>
                    <a:pt x="12281" y="26040"/>
                  </a:lnTo>
                  <a:lnTo>
                    <a:pt x="12500" y="26099"/>
                  </a:lnTo>
                  <a:lnTo>
                    <a:pt x="12760" y="26139"/>
                  </a:lnTo>
                  <a:lnTo>
                    <a:pt x="13000" y="26159"/>
                  </a:lnTo>
                  <a:lnTo>
                    <a:pt x="13239" y="26179"/>
                  </a:lnTo>
                  <a:lnTo>
                    <a:pt x="13499" y="26179"/>
                  </a:lnTo>
                  <a:lnTo>
                    <a:pt x="13918" y="26139"/>
                  </a:lnTo>
                  <a:lnTo>
                    <a:pt x="14337" y="26060"/>
                  </a:lnTo>
                  <a:lnTo>
                    <a:pt x="14737" y="25940"/>
                  </a:lnTo>
                  <a:lnTo>
                    <a:pt x="15136" y="25780"/>
                  </a:lnTo>
                  <a:lnTo>
                    <a:pt x="15516" y="25600"/>
                  </a:lnTo>
                  <a:lnTo>
                    <a:pt x="15875" y="25381"/>
                  </a:lnTo>
                  <a:lnTo>
                    <a:pt x="16214" y="25141"/>
                  </a:lnTo>
                  <a:lnTo>
                    <a:pt x="16514" y="24861"/>
                  </a:lnTo>
                  <a:lnTo>
                    <a:pt x="16814" y="24522"/>
                  </a:lnTo>
                  <a:lnTo>
                    <a:pt x="17073" y="24182"/>
                  </a:lnTo>
                  <a:lnTo>
                    <a:pt x="17293" y="23823"/>
                  </a:lnTo>
                  <a:lnTo>
                    <a:pt x="17472" y="23444"/>
                  </a:lnTo>
                  <a:lnTo>
                    <a:pt x="17612" y="23044"/>
                  </a:lnTo>
                  <a:lnTo>
                    <a:pt x="17712" y="22645"/>
                  </a:lnTo>
                  <a:lnTo>
                    <a:pt x="17792" y="22226"/>
                  </a:lnTo>
                  <a:lnTo>
                    <a:pt x="17832" y="21806"/>
                  </a:lnTo>
                  <a:lnTo>
                    <a:pt x="17852" y="21387"/>
                  </a:lnTo>
                  <a:lnTo>
                    <a:pt x="17832" y="20948"/>
                  </a:lnTo>
                  <a:lnTo>
                    <a:pt x="17792" y="20528"/>
                  </a:lnTo>
                  <a:lnTo>
                    <a:pt x="17732" y="20089"/>
                  </a:lnTo>
                  <a:lnTo>
                    <a:pt x="17652" y="19670"/>
                  </a:lnTo>
                  <a:lnTo>
                    <a:pt x="17572" y="19230"/>
                  </a:lnTo>
                  <a:lnTo>
                    <a:pt x="17453" y="18811"/>
                  </a:lnTo>
                  <a:lnTo>
                    <a:pt x="17333" y="18412"/>
                  </a:lnTo>
                  <a:lnTo>
                    <a:pt x="17253" y="18052"/>
                  </a:lnTo>
                  <a:lnTo>
                    <a:pt x="17113" y="17553"/>
                  </a:lnTo>
                  <a:lnTo>
                    <a:pt x="16953" y="17074"/>
                  </a:lnTo>
                  <a:lnTo>
                    <a:pt x="16754" y="16614"/>
                  </a:lnTo>
                  <a:lnTo>
                    <a:pt x="16554" y="16155"/>
                  </a:lnTo>
                  <a:lnTo>
                    <a:pt x="16314" y="15696"/>
                  </a:lnTo>
                  <a:lnTo>
                    <a:pt x="16075" y="15237"/>
                  </a:lnTo>
                  <a:lnTo>
                    <a:pt x="15595" y="14358"/>
                  </a:lnTo>
                  <a:lnTo>
                    <a:pt x="13219" y="10085"/>
                  </a:lnTo>
                  <a:lnTo>
                    <a:pt x="10863" y="5891"/>
                  </a:lnTo>
                  <a:lnTo>
                    <a:pt x="10324" y="4873"/>
                  </a:lnTo>
                  <a:lnTo>
                    <a:pt x="9765" y="3855"/>
                  </a:lnTo>
                  <a:lnTo>
                    <a:pt x="9465" y="3355"/>
                  </a:lnTo>
                  <a:lnTo>
                    <a:pt x="9166" y="2856"/>
                  </a:lnTo>
                  <a:lnTo>
                    <a:pt x="8866" y="2377"/>
                  </a:lnTo>
                  <a:lnTo>
                    <a:pt x="8527" y="1918"/>
                  </a:lnTo>
                  <a:lnTo>
                    <a:pt x="8227" y="1538"/>
                  </a:lnTo>
                  <a:lnTo>
                    <a:pt x="7888" y="1199"/>
                  </a:lnTo>
                  <a:lnTo>
                    <a:pt x="7528" y="879"/>
                  </a:lnTo>
                  <a:lnTo>
                    <a:pt x="7329" y="739"/>
                  </a:lnTo>
                  <a:lnTo>
                    <a:pt x="7129" y="600"/>
                  </a:lnTo>
                  <a:lnTo>
                    <a:pt x="6929" y="480"/>
                  </a:lnTo>
                  <a:lnTo>
                    <a:pt x="6709" y="380"/>
                  </a:lnTo>
                  <a:lnTo>
                    <a:pt x="6490" y="280"/>
                  </a:lnTo>
                  <a:lnTo>
                    <a:pt x="6270" y="200"/>
                  </a:lnTo>
                  <a:lnTo>
                    <a:pt x="6051" y="120"/>
                  </a:lnTo>
                  <a:lnTo>
                    <a:pt x="5811" y="60"/>
                  </a:lnTo>
                  <a:lnTo>
                    <a:pt x="5571" y="41"/>
                  </a:lnTo>
                  <a:lnTo>
                    <a:pt x="53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47"/>
            <p:cNvSpPr/>
            <p:nvPr/>
          </p:nvSpPr>
          <p:spPr>
            <a:xfrm>
              <a:off x="7309450" y="3493600"/>
              <a:ext cx="283075" cy="403900"/>
            </a:xfrm>
            <a:custGeom>
              <a:avLst/>
              <a:gdLst/>
              <a:ahLst/>
              <a:cxnLst/>
              <a:rect l="l" t="t" r="r" b="b"/>
              <a:pathLst>
                <a:path w="11323" h="16156" extrusionOk="0">
                  <a:moveTo>
                    <a:pt x="5332" y="1"/>
                  </a:moveTo>
                  <a:lnTo>
                    <a:pt x="4892" y="21"/>
                  </a:lnTo>
                  <a:lnTo>
                    <a:pt x="4473" y="60"/>
                  </a:lnTo>
                  <a:lnTo>
                    <a:pt x="4054" y="140"/>
                  </a:lnTo>
                  <a:lnTo>
                    <a:pt x="3654" y="260"/>
                  </a:lnTo>
                  <a:lnTo>
                    <a:pt x="3275" y="420"/>
                  </a:lnTo>
                  <a:lnTo>
                    <a:pt x="2896" y="620"/>
                  </a:lnTo>
                  <a:lnTo>
                    <a:pt x="2516" y="839"/>
                  </a:lnTo>
                  <a:lnTo>
                    <a:pt x="2177" y="1079"/>
                  </a:lnTo>
                  <a:lnTo>
                    <a:pt x="1817" y="1358"/>
                  </a:lnTo>
                  <a:lnTo>
                    <a:pt x="1498" y="1658"/>
                  </a:lnTo>
                  <a:lnTo>
                    <a:pt x="1178" y="1997"/>
                  </a:lnTo>
                  <a:lnTo>
                    <a:pt x="879" y="2357"/>
                  </a:lnTo>
                  <a:lnTo>
                    <a:pt x="619" y="2736"/>
                  </a:lnTo>
                  <a:lnTo>
                    <a:pt x="399" y="3136"/>
                  </a:lnTo>
                  <a:lnTo>
                    <a:pt x="220" y="3555"/>
                  </a:lnTo>
                  <a:lnTo>
                    <a:pt x="140" y="3775"/>
                  </a:lnTo>
                  <a:lnTo>
                    <a:pt x="80" y="3974"/>
                  </a:lnTo>
                  <a:lnTo>
                    <a:pt x="20" y="4254"/>
                  </a:lnTo>
                  <a:lnTo>
                    <a:pt x="0" y="4513"/>
                  </a:lnTo>
                  <a:lnTo>
                    <a:pt x="0" y="4773"/>
                  </a:lnTo>
                  <a:lnTo>
                    <a:pt x="20" y="5053"/>
                  </a:lnTo>
                  <a:lnTo>
                    <a:pt x="40" y="5312"/>
                  </a:lnTo>
                  <a:lnTo>
                    <a:pt x="100" y="5572"/>
                  </a:lnTo>
                  <a:lnTo>
                    <a:pt x="160" y="5831"/>
                  </a:lnTo>
                  <a:lnTo>
                    <a:pt x="240" y="6071"/>
                  </a:lnTo>
                  <a:lnTo>
                    <a:pt x="419" y="6590"/>
                  </a:lnTo>
                  <a:lnTo>
                    <a:pt x="639" y="7089"/>
                  </a:lnTo>
                  <a:lnTo>
                    <a:pt x="1078" y="8068"/>
                  </a:lnTo>
                  <a:lnTo>
                    <a:pt x="1957" y="10085"/>
                  </a:lnTo>
                  <a:lnTo>
                    <a:pt x="2876" y="12121"/>
                  </a:lnTo>
                  <a:lnTo>
                    <a:pt x="3794" y="14138"/>
                  </a:lnTo>
                  <a:lnTo>
                    <a:pt x="4713" y="16155"/>
                  </a:lnTo>
                  <a:lnTo>
                    <a:pt x="4952" y="15456"/>
                  </a:lnTo>
                  <a:lnTo>
                    <a:pt x="5212" y="14757"/>
                  </a:lnTo>
                  <a:lnTo>
                    <a:pt x="5511" y="14078"/>
                  </a:lnTo>
                  <a:lnTo>
                    <a:pt x="5811" y="13419"/>
                  </a:lnTo>
                  <a:lnTo>
                    <a:pt x="6150" y="12760"/>
                  </a:lnTo>
                  <a:lnTo>
                    <a:pt x="6490" y="12121"/>
                  </a:lnTo>
                  <a:lnTo>
                    <a:pt x="6869" y="11482"/>
                  </a:lnTo>
                  <a:lnTo>
                    <a:pt x="7269" y="10883"/>
                  </a:lnTo>
                  <a:lnTo>
                    <a:pt x="7708" y="10284"/>
                  </a:lnTo>
                  <a:lnTo>
                    <a:pt x="8147" y="9705"/>
                  </a:lnTo>
                  <a:lnTo>
                    <a:pt x="8626" y="9166"/>
                  </a:lnTo>
                  <a:lnTo>
                    <a:pt x="9126" y="8627"/>
                  </a:lnTo>
                  <a:lnTo>
                    <a:pt x="9645" y="8108"/>
                  </a:lnTo>
                  <a:lnTo>
                    <a:pt x="10184" y="7629"/>
                  </a:lnTo>
                  <a:lnTo>
                    <a:pt x="10743" y="7169"/>
                  </a:lnTo>
                  <a:lnTo>
                    <a:pt x="11322" y="6730"/>
                  </a:lnTo>
                  <a:lnTo>
                    <a:pt x="10863" y="5891"/>
                  </a:lnTo>
                  <a:lnTo>
                    <a:pt x="10324" y="4873"/>
                  </a:lnTo>
                  <a:lnTo>
                    <a:pt x="9765" y="3855"/>
                  </a:lnTo>
                  <a:lnTo>
                    <a:pt x="9465" y="3355"/>
                  </a:lnTo>
                  <a:lnTo>
                    <a:pt x="9166" y="2856"/>
                  </a:lnTo>
                  <a:lnTo>
                    <a:pt x="8866" y="2377"/>
                  </a:lnTo>
                  <a:lnTo>
                    <a:pt x="8527" y="1918"/>
                  </a:lnTo>
                  <a:lnTo>
                    <a:pt x="8227" y="1538"/>
                  </a:lnTo>
                  <a:lnTo>
                    <a:pt x="7888" y="1199"/>
                  </a:lnTo>
                  <a:lnTo>
                    <a:pt x="7528" y="879"/>
                  </a:lnTo>
                  <a:lnTo>
                    <a:pt x="7329" y="739"/>
                  </a:lnTo>
                  <a:lnTo>
                    <a:pt x="7129" y="600"/>
                  </a:lnTo>
                  <a:lnTo>
                    <a:pt x="6929" y="480"/>
                  </a:lnTo>
                  <a:lnTo>
                    <a:pt x="6709" y="380"/>
                  </a:lnTo>
                  <a:lnTo>
                    <a:pt x="6490" y="280"/>
                  </a:lnTo>
                  <a:lnTo>
                    <a:pt x="6270" y="200"/>
                  </a:lnTo>
                  <a:lnTo>
                    <a:pt x="6051" y="120"/>
                  </a:lnTo>
                  <a:lnTo>
                    <a:pt x="5811" y="60"/>
                  </a:lnTo>
                  <a:lnTo>
                    <a:pt x="5571" y="41"/>
                  </a:lnTo>
                  <a:lnTo>
                    <a:pt x="533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47"/>
            <p:cNvSpPr/>
            <p:nvPr/>
          </p:nvSpPr>
          <p:spPr>
            <a:xfrm>
              <a:off x="7485150" y="3867025"/>
              <a:ext cx="270600" cy="281075"/>
            </a:xfrm>
            <a:custGeom>
              <a:avLst/>
              <a:gdLst/>
              <a:ahLst/>
              <a:cxnLst/>
              <a:rect l="l" t="t" r="r" b="b"/>
              <a:pathLst>
                <a:path w="10824" h="11243" extrusionOk="0">
                  <a:moveTo>
                    <a:pt x="8887" y="0"/>
                  </a:moveTo>
                  <a:lnTo>
                    <a:pt x="8028" y="519"/>
                  </a:lnTo>
                  <a:lnTo>
                    <a:pt x="7150" y="1038"/>
                  </a:lnTo>
                  <a:lnTo>
                    <a:pt x="6291" y="1558"/>
                  </a:lnTo>
                  <a:lnTo>
                    <a:pt x="5452" y="2117"/>
                  </a:lnTo>
                  <a:lnTo>
                    <a:pt x="4594" y="2676"/>
                  </a:lnTo>
                  <a:lnTo>
                    <a:pt x="3775" y="3235"/>
                  </a:lnTo>
                  <a:lnTo>
                    <a:pt x="2936" y="3814"/>
                  </a:lnTo>
                  <a:lnTo>
                    <a:pt x="2118" y="4413"/>
                  </a:lnTo>
                  <a:lnTo>
                    <a:pt x="1059" y="5192"/>
                  </a:lnTo>
                  <a:lnTo>
                    <a:pt x="1" y="6011"/>
                  </a:lnTo>
                  <a:lnTo>
                    <a:pt x="301" y="6510"/>
                  </a:lnTo>
                  <a:lnTo>
                    <a:pt x="620" y="7029"/>
                  </a:lnTo>
                  <a:lnTo>
                    <a:pt x="959" y="7508"/>
                  </a:lnTo>
                  <a:lnTo>
                    <a:pt x="1299" y="8007"/>
                  </a:lnTo>
                  <a:lnTo>
                    <a:pt x="1678" y="8467"/>
                  </a:lnTo>
                  <a:lnTo>
                    <a:pt x="2058" y="8906"/>
                  </a:lnTo>
                  <a:lnTo>
                    <a:pt x="2477" y="9345"/>
                  </a:lnTo>
                  <a:lnTo>
                    <a:pt x="2916" y="9765"/>
                  </a:lnTo>
                  <a:lnTo>
                    <a:pt x="3296" y="10084"/>
                  </a:lnTo>
                  <a:lnTo>
                    <a:pt x="3695" y="10364"/>
                  </a:lnTo>
                  <a:lnTo>
                    <a:pt x="4114" y="10623"/>
                  </a:lnTo>
                  <a:lnTo>
                    <a:pt x="4554" y="10843"/>
                  </a:lnTo>
                  <a:lnTo>
                    <a:pt x="4773" y="10943"/>
                  </a:lnTo>
                  <a:lnTo>
                    <a:pt x="5013" y="11023"/>
                  </a:lnTo>
                  <a:lnTo>
                    <a:pt x="5253" y="11103"/>
                  </a:lnTo>
                  <a:lnTo>
                    <a:pt x="5472" y="11162"/>
                  </a:lnTo>
                  <a:lnTo>
                    <a:pt x="5732" y="11202"/>
                  </a:lnTo>
                  <a:lnTo>
                    <a:pt x="5972" y="11222"/>
                  </a:lnTo>
                  <a:lnTo>
                    <a:pt x="6211" y="11242"/>
                  </a:lnTo>
                  <a:lnTo>
                    <a:pt x="6471" y="11242"/>
                  </a:lnTo>
                  <a:lnTo>
                    <a:pt x="6890" y="11202"/>
                  </a:lnTo>
                  <a:lnTo>
                    <a:pt x="7309" y="11123"/>
                  </a:lnTo>
                  <a:lnTo>
                    <a:pt x="7709" y="11003"/>
                  </a:lnTo>
                  <a:lnTo>
                    <a:pt x="8108" y="10843"/>
                  </a:lnTo>
                  <a:lnTo>
                    <a:pt x="8488" y="10663"/>
                  </a:lnTo>
                  <a:lnTo>
                    <a:pt x="8847" y="10444"/>
                  </a:lnTo>
                  <a:lnTo>
                    <a:pt x="9186" y="10204"/>
                  </a:lnTo>
                  <a:lnTo>
                    <a:pt x="9486" y="9924"/>
                  </a:lnTo>
                  <a:lnTo>
                    <a:pt x="9786" y="9585"/>
                  </a:lnTo>
                  <a:lnTo>
                    <a:pt x="10045" y="9245"/>
                  </a:lnTo>
                  <a:lnTo>
                    <a:pt x="10265" y="8886"/>
                  </a:lnTo>
                  <a:lnTo>
                    <a:pt x="10444" y="8507"/>
                  </a:lnTo>
                  <a:lnTo>
                    <a:pt x="10584" y="8107"/>
                  </a:lnTo>
                  <a:lnTo>
                    <a:pt x="10684" y="7708"/>
                  </a:lnTo>
                  <a:lnTo>
                    <a:pt x="10764" y="7289"/>
                  </a:lnTo>
                  <a:lnTo>
                    <a:pt x="10804" y="6869"/>
                  </a:lnTo>
                  <a:lnTo>
                    <a:pt x="10824" y="6450"/>
                  </a:lnTo>
                  <a:lnTo>
                    <a:pt x="10804" y="6011"/>
                  </a:lnTo>
                  <a:lnTo>
                    <a:pt x="10764" y="5591"/>
                  </a:lnTo>
                  <a:lnTo>
                    <a:pt x="10704" y="5152"/>
                  </a:lnTo>
                  <a:lnTo>
                    <a:pt x="10624" y="4733"/>
                  </a:lnTo>
                  <a:lnTo>
                    <a:pt x="10544" y="4293"/>
                  </a:lnTo>
                  <a:lnTo>
                    <a:pt x="10425" y="3874"/>
                  </a:lnTo>
                  <a:lnTo>
                    <a:pt x="10305" y="3475"/>
                  </a:lnTo>
                  <a:lnTo>
                    <a:pt x="10225" y="3115"/>
                  </a:lnTo>
                  <a:lnTo>
                    <a:pt x="10105" y="2716"/>
                  </a:lnTo>
                  <a:lnTo>
                    <a:pt x="9985" y="2296"/>
                  </a:lnTo>
                  <a:lnTo>
                    <a:pt x="9825" y="1917"/>
                  </a:lnTo>
                  <a:lnTo>
                    <a:pt x="9666" y="1518"/>
                  </a:lnTo>
                  <a:lnTo>
                    <a:pt x="9286" y="759"/>
                  </a:lnTo>
                  <a:lnTo>
                    <a:pt x="88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47"/>
            <p:cNvSpPr/>
            <p:nvPr/>
          </p:nvSpPr>
          <p:spPr>
            <a:xfrm>
              <a:off x="7548550" y="3959875"/>
              <a:ext cx="207200" cy="188225"/>
            </a:xfrm>
            <a:custGeom>
              <a:avLst/>
              <a:gdLst/>
              <a:ahLst/>
              <a:cxnLst/>
              <a:rect l="l" t="t" r="r" b="b"/>
              <a:pathLst>
                <a:path w="8288" h="7529" extrusionOk="0">
                  <a:moveTo>
                    <a:pt x="7849" y="0"/>
                  </a:moveTo>
                  <a:lnTo>
                    <a:pt x="7749" y="340"/>
                  </a:lnTo>
                  <a:lnTo>
                    <a:pt x="7609" y="659"/>
                  </a:lnTo>
                  <a:lnTo>
                    <a:pt x="7469" y="999"/>
                  </a:lnTo>
                  <a:lnTo>
                    <a:pt x="7309" y="1318"/>
                  </a:lnTo>
                  <a:lnTo>
                    <a:pt x="7130" y="1638"/>
                  </a:lnTo>
                  <a:lnTo>
                    <a:pt x="6930" y="1937"/>
                  </a:lnTo>
                  <a:lnTo>
                    <a:pt x="6710" y="2257"/>
                  </a:lnTo>
                  <a:lnTo>
                    <a:pt x="6491" y="2536"/>
                  </a:lnTo>
                  <a:lnTo>
                    <a:pt x="6251" y="2836"/>
                  </a:lnTo>
                  <a:lnTo>
                    <a:pt x="6011" y="3095"/>
                  </a:lnTo>
                  <a:lnTo>
                    <a:pt x="5532" y="3595"/>
                  </a:lnTo>
                  <a:lnTo>
                    <a:pt x="5053" y="4034"/>
                  </a:lnTo>
                  <a:lnTo>
                    <a:pt x="4594" y="4393"/>
                  </a:lnTo>
                  <a:lnTo>
                    <a:pt x="4354" y="4553"/>
                  </a:lnTo>
                  <a:lnTo>
                    <a:pt x="4095" y="4713"/>
                  </a:lnTo>
                  <a:lnTo>
                    <a:pt x="3835" y="4853"/>
                  </a:lnTo>
                  <a:lnTo>
                    <a:pt x="3555" y="4992"/>
                  </a:lnTo>
                  <a:lnTo>
                    <a:pt x="3276" y="5112"/>
                  </a:lnTo>
                  <a:lnTo>
                    <a:pt x="2996" y="5232"/>
                  </a:lnTo>
                  <a:lnTo>
                    <a:pt x="2717" y="5332"/>
                  </a:lnTo>
                  <a:lnTo>
                    <a:pt x="2417" y="5412"/>
                  </a:lnTo>
                  <a:lnTo>
                    <a:pt x="2118" y="5492"/>
                  </a:lnTo>
                  <a:lnTo>
                    <a:pt x="1818" y="5551"/>
                  </a:lnTo>
                  <a:lnTo>
                    <a:pt x="1519" y="5611"/>
                  </a:lnTo>
                  <a:lnTo>
                    <a:pt x="1219" y="5651"/>
                  </a:lnTo>
                  <a:lnTo>
                    <a:pt x="920" y="5671"/>
                  </a:lnTo>
                  <a:lnTo>
                    <a:pt x="600" y="5691"/>
                  </a:lnTo>
                  <a:lnTo>
                    <a:pt x="301" y="5691"/>
                  </a:lnTo>
                  <a:lnTo>
                    <a:pt x="1" y="5671"/>
                  </a:lnTo>
                  <a:lnTo>
                    <a:pt x="1" y="5671"/>
                  </a:lnTo>
                  <a:lnTo>
                    <a:pt x="380" y="6051"/>
                  </a:lnTo>
                  <a:lnTo>
                    <a:pt x="760" y="6370"/>
                  </a:lnTo>
                  <a:lnTo>
                    <a:pt x="1159" y="6650"/>
                  </a:lnTo>
                  <a:lnTo>
                    <a:pt x="1578" y="6909"/>
                  </a:lnTo>
                  <a:lnTo>
                    <a:pt x="2018" y="7129"/>
                  </a:lnTo>
                  <a:lnTo>
                    <a:pt x="2237" y="7229"/>
                  </a:lnTo>
                  <a:lnTo>
                    <a:pt x="2477" y="7309"/>
                  </a:lnTo>
                  <a:lnTo>
                    <a:pt x="2717" y="7389"/>
                  </a:lnTo>
                  <a:lnTo>
                    <a:pt x="2936" y="7448"/>
                  </a:lnTo>
                  <a:lnTo>
                    <a:pt x="3196" y="7488"/>
                  </a:lnTo>
                  <a:lnTo>
                    <a:pt x="3436" y="7508"/>
                  </a:lnTo>
                  <a:lnTo>
                    <a:pt x="3675" y="7528"/>
                  </a:lnTo>
                  <a:lnTo>
                    <a:pt x="3935" y="7528"/>
                  </a:lnTo>
                  <a:lnTo>
                    <a:pt x="4354" y="7488"/>
                  </a:lnTo>
                  <a:lnTo>
                    <a:pt x="4773" y="7409"/>
                  </a:lnTo>
                  <a:lnTo>
                    <a:pt x="5173" y="7289"/>
                  </a:lnTo>
                  <a:lnTo>
                    <a:pt x="5572" y="7129"/>
                  </a:lnTo>
                  <a:lnTo>
                    <a:pt x="5952" y="6949"/>
                  </a:lnTo>
                  <a:lnTo>
                    <a:pt x="6311" y="6730"/>
                  </a:lnTo>
                  <a:lnTo>
                    <a:pt x="6650" y="6490"/>
                  </a:lnTo>
                  <a:lnTo>
                    <a:pt x="6950" y="6210"/>
                  </a:lnTo>
                  <a:lnTo>
                    <a:pt x="7250" y="5891"/>
                  </a:lnTo>
                  <a:lnTo>
                    <a:pt x="7489" y="5551"/>
                  </a:lnTo>
                  <a:lnTo>
                    <a:pt x="7709" y="5212"/>
                  </a:lnTo>
                  <a:lnTo>
                    <a:pt x="7889" y="4833"/>
                  </a:lnTo>
                  <a:lnTo>
                    <a:pt x="8028" y="4473"/>
                  </a:lnTo>
                  <a:lnTo>
                    <a:pt x="8128" y="4074"/>
                  </a:lnTo>
                  <a:lnTo>
                    <a:pt x="8208" y="3674"/>
                  </a:lnTo>
                  <a:lnTo>
                    <a:pt x="8268" y="3275"/>
                  </a:lnTo>
                  <a:lnTo>
                    <a:pt x="8288" y="2876"/>
                  </a:lnTo>
                  <a:lnTo>
                    <a:pt x="8268" y="2456"/>
                  </a:lnTo>
                  <a:lnTo>
                    <a:pt x="8248" y="2037"/>
                  </a:lnTo>
                  <a:lnTo>
                    <a:pt x="8208" y="1638"/>
                  </a:lnTo>
                  <a:lnTo>
                    <a:pt x="8128" y="1218"/>
                  </a:lnTo>
                  <a:lnTo>
                    <a:pt x="8048" y="799"/>
                  </a:lnTo>
                  <a:lnTo>
                    <a:pt x="7948" y="400"/>
                  </a:lnTo>
                  <a:lnTo>
                    <a:pt x="784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47"/>
            <p:cNvSpPr/>
            <p:nvPr/>
          </p:nvSpPr>
          <p:spPr>
            <a:xfrm>
              <a:off x="7578525" y="3945400"/>
              <a:ext cx="102850" cy="107350"/>
            </a:xfrm>
            <a:custGeom>
              <a:avLst/>
              <a:gdLst/>
              <a:ahLst/>
              <a:cxnLst/>
              <a:rect l="l" t="t" r="r" b="b"/>
              <a:pathLst>
                <a:path w="4114" h="4294" extrusionOk="0">
                  <a:moveTo>
                    <a:pt x="3694" y="0"/>
                  </a:moveTo>
                  <a:lnTo>
                    <a:pt x="0" y="2496"/>
                  </a:lnTo>
                  <a:lnTo>
                    <a:pt x="40" y="2596"/>
                  </a:lnTo>
                  <a:lnTo>
                    <a:pt x="180" y="2876"/>
                  </a:lnTo>
                  <a:lnTo>
                    <a:pt x="300" y="3035"/>
                  </a:lnTo>
                  <a:lnTo>
                    <a:pt x="439" y="3235"/>
                  </a:lnTo>
                  <a:lnTo>
                    <a:pt x="599" y="3435"/>
                  </a:lnTo>
                  <a:lnTo>
                    <a:pt x="779" y="3634"/>
                  </a:lnTo>
                  <a:lnTo>
                    <a:pt x="979" y="3814"/>
                  </a:lnTo>
                  <a:lnTo>
                    <a:pt x="1198" y="3974"/>
                  </a:lnTo>
                  <a:lnTo>
                    <a:pt x="1458" y="4114"/>
                  </a:lnTo>
                  <a:lnTo>
                    <a:pt x="1717" y="4213"/>
                  </a:lnTo>
                  <a:lnTo>
                    <a:pt x="1857" y="4253"/>
                  </a:lnTo>
                  <a:lnTo>
                    <a:pt x="2017" y="4273"/>
                  </a:lnTo>
                  <a:lnTo>
                    <a:pt x="2177" y="4293"/>
                  </a:lnTo>
                  <a:lnTo>
                    <a:pt x="2336" y="4273"/>
                  </a:lnTo>
                  <a:lnTo>
                    <a:pt x="2496" y="4253"/>
                  </a:lnTo>
                  <a:lnTo>
                    <a:pt x="2676" y="4213"/>
                  </a:lnTo>
                  <a:lnTo>
                    <a:pt x="2856" y="4174"/>
                  </a:lnTo>
                  <a:lnTo>
                    <a:pt x="3035" y="4094"/>
                  </a:lnTo>
                  <a:lnTo>
                    <a:pt x="3215" y="3994"/>
                  </a:lnTo>
                  <a:lnTo>
                    <a:pt x="3355" y="3894"/>
                  </a:lnTo>
                  <a:lnTo>
                    <a:pt x="3495" y="3774"/>
                  </a:lnTo>
                  <a:lnTo>
                    <a:pt x="3634" y="3654"/>
                  </a:lnTo>
                  <a:lnTo>
                    <a:pt x="3734" y="3515"/>
                  </a:lnTo>
                  <a:lnTo>
                    <a:pt x="3834" y="3375"/>
                  </a:lnTo>
                  <a:lnTo>
                    <a:pt x="3894" y="3235"/>
                  </a:lnTo>
                  <a:lnTo>
                    <a:pt x="3974" y="3075"/>
                  </a:lnTo>
                  <a:lnTo>
                    <a:pt x="4014" y="2916"/>
                  </a:lnTo>
                  <a:lnTo>
                    <a:pt x="4054" y="2736"/>
                  </a:lnTo>
                  <a:lnTo>
                    <a:pt x="4114" y="2396"/>
                  </a:lnTo>
                  <a:lnTo>
                    <a:pt x="4114" y="2057"/>
                  </a:lnTo>
                  <a:lnTo>
                    <a:pt x="4094" y="1717"/>
                  </a:lnTo>
                  <a:lnTo>
                    <a:pt x="4054" y="1378"/>
                  </a:lnTo>
                  <a:lnTo>
                    <a:pt x="3994" y="1058"/>
                  </a:lnTo>
                  <a:lnTo>
                    <a:pt x="3934" y="779"/>
                  </a:lnTo>
                  <a:lnTo>
                    <a:pt x="3874" y="519"/>
                  </a:lnTo>
                  <a:lnTo>
                    <a:pt x="3734" y="140"/>
                  </a:lnTo>
                  <a:lnTo>
                    <a:pt x="369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47"/>
            <p:cNvSpPr/>
            <p:nvPr/>
          </p:nvSpPr>
          <p:spPr>
            <a:xfrm>
              <a:off x="6990950" y="3617900"/>
              <a:ext cx="371925" cy="678450"/>
            </a:xfrm>
            <a:custGeom>
              <a:avLst/>
              <a:gdLst/>
              <a:ahLst/>
              <a:cxnLst/>
              <a:rect l="l" t="t" r="r" b="b"/>
              <a:pathLst>
                <a:path w="14877" h="27138" extrusionOk="0">
                  <a:moveTo>
                    <a:pt x="4912" y="1"/>
                  </a:moveTo>
                  <a:lnTo>
                    <a:pt x="4473" y="21"/>
                  </a:lnTo>
                  <a:lnTo>
                    <a:pt x="4014" y="61"/>
                  </a:lnTo>
                  <a:lnTo>
                    <a:pt x="3595" y="141"/>
                  </a:lnTo>
                  <a:lnTo>
                    <a:pt x="3195" y="240"/>
                  </a:lnTo>
                  <a:lnTo>
                    <a:pt x="2776" y="360"/>
                  </a:lnTo>
                  <a:lnTo>
                    <a:pt x="2396" y="520"/>
                  </a:lnTo>
                  <a:lnTo>
                    <a:pt x="2017" y="700"/>
                  </a:lnTo>
                  <a:lnTo>
                    <a:pt x="1658" y="939"/>
                  </a:lnTo>
                  <a:lnTo>
                    <a:pt x="1318" y="1199"/>
                  </a:lnTo>
                  <a:lnTo>
                    <a:pt x="1019" y="1498"/>
                  </a:lnTo>
                  <a:lnTo>
                    <a:pt x="859" y="1678"/>
                  </a:lnTo>
                  <a:lnTo>
                    <a:pt x="699" y="1878"/>
                  </a:lnTo>
                  <a:lnTo>
                    <a:pt x="579" y="2077"/>
                  </a:lnTo>
                  <a:lnTo>
                    <a:pt x="459" y="2277"/>
                  </a:lnTo>
                  <a:lnTo>
                    <a:pt x="360" y="2497"/>
                  </a:lnTo>
                  <a:lnTo>
                    <a:pt x="260" y="2716"/>
                  </a:lnTo>
                  <a:lnTo>
                    <a:pt x="180" y="2936"/>
                  </a:lnTo>
                  <a:lnTo>
                    <a:pt x="120" y="3176"/>
                  </a:lnTo>
                  <a:lnTo>
                    <a:pt x="80" y="3395"/>
                  </a:lnTo>
                  <a:lnTo>
                    <a:pt x="40" y="3635"/>
                  </a:lnTo>
                  <a:lnTo>
                    <a:pt x="0" y="4114"/>
                  </a:lnTo>
                  <a:lnTo>
                    <a:pt x="0" y="4594"/>
                  </a:lnTo>
                  <a:lnTo>
                    <a:pt x="40" y="5073"/>
                  </a:lnTo>
                  <a:lnTo>
                    <a:pt x="120" y="5652"/>
                  </a:lnTo>
                  <a:lnTo>
                    <a:pt x="240" y="6211"/>
                  </a:lnTo>
                  <a:lnTo>
                    <a:pt x="360" y="6790"/>
                  </a:lnTo>
                  <a:lnTo>
                    <a:pt x="499" y="7349"/>
                  </a:lnTo>
                  <a:lnTo>
                    <a:pt x="819" y="8467"/>
                  </a:lnTo>
                  <a:lnTo>
                    <a:pt x="1118" y="9566"/>
                  </a:lnTo>
                  <a:lnTo>
                    <a:pt x="2337" y="14218"/>
                  </a:lnTo>
                  <a:lnTo>
                    <a:pt x="3595" y="18931"/>
                  </a:lnTo>
                  <a:lnTo>
                    <a:pt x="3854" y="19909"/>
                  </a:lnTo>
                  <a:lnTo>
                    <a:pt x="4014" y="20409"/>
                  </a:lnTo>
                  <a:lnTo>
                    <a:pt x="4154" y="20888"/>
                  </a:lnTo>
                  <a:lnTo>
                    <a:pt x="4333" y="21367"/>
                  </a:lnTo>
                  <a:lnTo>
                    <a:pt x="4513" y="21846"/>
                  </a:lnTo>
                  <a:lnTo>
                    <a:pt x="4733" y="22306"/>
                  </a:lnTo>
                  <a:lnTo>
                    <a:pt x="4972" y="22745"/>
                  </a:lnTo>
                  <a:lnTo>
                    <a:pt x="5172" y="23064"/>
                  </a:lnTo>
                  <a:lnTo>
                    <a:pt x="5352" y="23444"/>
                  </a:lnTo>
                  <a:lnTo>
                    <a:pt x="5571" y="23823"/>
                  </a:lnTo>
                  <a:lnTo>
                    <a:pt x="5791" y="24203"/>
                  </a:lnTo>
                  <a:lnTo>
                    <a:pt x="6031" y="24562"/>
                  </a:lnTo>
                  <a:lnTo>
                    <a:pt x="6290" y="24902"/>
                  </a:lnTo>
                  <a:lnTo>
                    <a:pt x="6570" y="25241"/>
                  </a:lnTo>
                  <a:lnTo>
                    <a:pt x="6869" y="25560"/>
                  </a:lnTo>
                  <a:lnTo>
                    <a:pt x="7169" y="25860"/>
                  </a:lnTo>
                  <a:lnTo>
                    <a:pt x="7488" y="26120"/>
                  </a:lnTo>
                  <a:lnTo>
                    <a:pt x="7828" y="26379"/>
                  </a:lnTo>
                  <a:lnTo>
                    <a:pt x="8187" y="26599"/>
                  </a:lnTo>
                  <a:lnTo>
                    <a:pt x="8547" y="26779"/>
                  </a:lnTo>
                  <a:lnTo>
                    <a:pt x="8946" y="26918"/>
                  </a:lnTo>
                  <a:lnTo>
                    <a:pt x="9365" y="27038"/>
                  </a:lnTo>
                  <a:lnTo>
                    <a:pt x="9785" y="27118"/>
                  </a:lnTo>
                  <a:lnTo>
                    <a:pt x="10224" y="27138"/>
                  </a:lnTo>
                  <a:lnTo>
                    <a:pt x="10643" y="27118"/>
                  </a:lnTo>
                  <a:lnTo>
                    <a:pt x="11063" y="27058"/>
                  </a:lnTo>
                  <a:lnTo>
                    <a:pt x="11482" y="26978"/>
                  </a:lnTo>
                  <a:lnTo>
                    <a:pt x="11881" y="26838"/>
                  </a:lnTo>
                  <a:lnTo>
                    <a:pt x="12261" y="26679"/>
                  </a:lnTo>
                  <a:lnTo>
                    <a:pt x="12640" y="26479"/>
                  </a:lnTo>
                  <a:lnTo>
                    <a:pt x="12980" y="26239"/>
                  </a:lnTo>
                  <a:lnTo>
                    <a:pt x="13319" y="25980"/>
                  </a:lnTo>
                  <a:lnTo>
                    <a:pt x="13499" y="25800"/>
                  </a:lnTo>
                  <a:lnTo>
                    <a:pt x="13679" y="25620"/>
                  </a:lnTo>
                  <a:lnTo>
                    <a:pt x="13818" y="25441"/>
                  </a:lnTo>
                  <a:lnTo>
                    <a:pt x="13978" y="25241"/>
                  </a:lnTo>
                  <a:lnTo>
                    <a:pt x="14098" y="25021"/>
                  </a:lnTo>
                  <a:lnTo>
                    <a:pt x="14218" y="24822"/>
                  </a:lnTo>
                  <a:lnTo>
                    <a:pt x="14338" y="24602"/>
                  </a:lnTo>
                  <a:lnTo>
                    <a:pt x="14417" y="24382"/>
                  </a:lnTo>
                  <a:lnTo>
                    <a:pt x="14577" y="23903"/>
                  </a:lnTo>
                  <a:lnTo>
                    <a:pt x="14697" y="23424"/>
                  </a:lnTo>
                  <a:lnTo>
                    <a:pt x="14797" y="22945"/>
                  </a:lnTo>
                  <a:lnTo>
                    <a:pt x="14837" y="22445"/>
                  </a:lnTo>
                  <a:lnTo>
                    <a:pt x="14877" y="21866"/>
                  </a:lnTo>
                  <a:lnTo>
                    <a:pt x="14877" y="21287"/>
                  </a:lnTo>
                  <a:lnTo>
                    <a:pt x="14837" y="20708"/>
                  </a:lnTo>
                  <a:lnTo>
                    <a:pt x="14797" y="20129"/>
                  </a:lnTo>
                  <a:lnTo>
                    <a:pt x="14717" y="19550"/>
                  </a:lnTo>
                  <a:lnTo>
                    <a:pt x="14617" y="18991"/>
                  </a:lnTo>
                  <a:lnTo>
                    <a:pt x="14497" y="18412"/>
                  </a:lnTo>
                  <a:lnTo>
                    <a:pt x="14358" y="17853"/>
                  </a:lnTo>
                  <a:lnTo>
                    <a:pt x="14198" y="17294"/>
                  </a:lnTo>
                  <a:lnTo>
                    <a:pt x="14038" y="16734"/>
                  </a:lnTo>
                  <a:lnTo>
                    <a:pt x="13699" y="15616"/>
                  </a:lnTo>
                  <a:lnTo>
                    <a:pt x="12940" y="13420"/>
                  </a:lnTo>
                  <a:lnTo>
                    <a:pt x="12141" y="11143"/>
                  </a:lnTo>
                  <a:lnTo>
                    <a:pt x="11342" y="8867"/>
                  </a:lnTo>
                  <a:lnTo>
                    <a:pt x="10504" y="6590"/>
                  </a:lnTo>
                  <a:lnTo>
                    <a:pt x="9665" y="4314"/>
                  </a:lnTo>
                  <a:lnTo>
                    <a:pt x="9306" y="3316"/>
                  </a:lnTo>
                  <a:lnTo>
                    <a:pt x="9106" y="2816"/>
                  </a:lnTo>
                  <a:lnTo>
                    <a:pt x="8886" y="2317"/>
                  </a:lnTo>
                  <a:lnTo>
                    <a:pt x="8766" y="2077"/>
                  </a:lnTo>
                  <a:lnTo>
                    <a:pt x="8627" y="1858"/>
                  </a:lnTo>
                  <a:lnTo>
                    <a:pt x="8487" y="1638"/>
                  </a:lnTo>
                  <a:lnTo>
                    <a:pt x="8327" y="1419"/>
                  </a:lnTo>
                  <a:lnTo>
                    <a:pt x="8167" y="1219"/>
                  </a:lnTo>
                  <a:lnTo>
                    <a:pt x="7968" y="1039"/>
                  </a:lnTo>
                  <a:lnTo>
                    <a:pt x="7768" y="859"/>
                  </a:lnTo>
                  <a:lnTo>
                    <a:pt x="7548" y="700"/>
                  </a:lnTo>
                  <a:lnTo>
                    <a:pt x="7349" y="600"/>
                  </a:lnTo>
                  <a:lnTo>
                    <a:pt x="7149" y="480"/>
                  </a:lnTo>
                  <a:lnTo>
                    <a:pt x="6730" y="320"/>
                  </a:lnTo>
                  <a:lnTo>
                    <a:pt x="6290" y="180"/>
                  </a:lnTo>
                  <a:lnTo>
                    <a:pt x="5831" y="81"/>
                  </a:lnTo>
                  <a:lnTo>
                    <a:pt x="5372" y="41"/>
                  </a:lnTo>
                  <a:lnTo>
                    <a:pt x="49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47"/>
            <p:cNvSpPr/>
            <p:nvPr/>
          </p:nvSpPr>
          <p:spPr>
            <a:xfrm>
              <a:off x="6990950" y="3617900"/>
              <a:ext cx="317025" cy="317025"/>
            </a:xfrm>
            <a:custGeom>
              <a:avLst/>
              <a:gdLst/>
              <a:ahLst/>
              <a:cxnLst/>
              <a:rect l="l" t="t" r="r" b="b"/>
              <a:pathLst>
                <a:path w="12681" h="12681" extrusionOk="0">
                  <a:moveTo>
                    <a:pt x="4912" y="1"/>
                  </a:moveTo>
                  <a:lnTo>
                    <a:pt x="4473" y="21"/>
                  </a:lnTo>
                  <a:lnTo>
                    <a:pt x="4014" y="61"/>
                  </a:lnTo>
                  <a:lnTo>
                    <a:pt x="3595" y="141"/>
                  </a:lnTo>
                  <a:lnTo>
                    <a:pt x="3195" y="240"/>
                  </a:lnTo>
                  <a:lnTo>
                    <a:pt x="2776" y="360"/>
                  </a:lnTo>
                  <a:lnTo>
                    <a:pt x="2396" y="520"/>
                  </a:lnTo>
                  <a:lnTo>
                    <a:pt x="2017" y="700"/>
                  </a:lnTo>
                  <a:lnTo>
                    <a:pt x="1658" y="939"/>
                  </a:lnTo>
                  <a:lnTo>
                    <a:pt x="1318" y="1199"/>
                  </a:lnTo>
                  <a:lnTo>
                    <a:pt x="1019" y="1498"/>
                  </a:lnTo>
                  <a:lnTo>
                    <a:pt x="859" y="1678"/>
                  </a:lnTo>
                  <a:lnTo>
                    <a:pt x="699" y="1878"/>
                  </a:lnTo>
                  <a:lnTo>
                    <a:pt x="579" y="2077"/>
                  </a:lnTo>
                  <a:lnTo>
                    <a:pt x="459" y="2277"/>
                  </a:lnTo>
                  <a:lnTo>
                    <a:pt x="360" y="2497"/>
                  </a:lnTo>
                  <a:lnTo>
                    <a:pt x="260" y="2716"/>
                  </a:lnTo>
                  <a:lnTo>
                    <a:pt x="180" y="2936"/>
                  </a:lnTo>
                  <a:lnTo>
                    <a:pt x="120" y="3176"/>
                  </a:lnTo>
                  <a:lnTo>
                    <a:pt x="80" y="3395"/>
                  </a:lnTo>
                  <a:lnTo>
                    <a:pt x="40" y="3635"/>
                  </a:lnTo>
                  <a:lnTo>
                    <a:pt x="0" y="4114"/>
                  </a:lnTo>
                  <a:lnTo>
                    <a:pt x="0" y="4594"/>
                  </a:lnTo>
                  <a:lnTo>
                    <a:pt x="40" y="5073"/>
                  </a:lnTo>
                  <a:lnTo>
                    <a:pt x="120" y="5652"/>
                  </a:lnTo>
                  <a:lnTo>
                    <a:pt x="240" y="6211"/>
                  </a:lnTo>
                  <a:lnTo>
                    <a:pt x="360" y="6790"/>
                  </a:lnTo>
                  <a:lnTo>
                    <a:pt x="499" y="7349"/>
                  </a:lnTo>
                  <a:lnTo>
                    <a:pt x="819" y="8467"/>
                  </a:lnTo>
                  <a:lnTo>
                    <a:pt x="1118" y="9566"/>
                  </a:lnTo>
                  <a:lnTo>
                    <a:pt x="1358" y="10484"/>
                  </a:lnTo>
                  <a:lnTo>
                    <a:pt x="2097" y="10404"/>
                  </a:lnTo>
                  <a:lnTo>
                    <a:pt x="2816" y="10344"/>
                  </a:lnTo>
                  <a:lnTo>
                    <a:pt x="3535" y="10305"/>
                  </a:lnTo>
                  <a:lnTo>
                    <a:pt x="4273" y="10324"/>
                  </a:lnTo>
                  <a:lnTo>
                    <a:pt x="4992" y="10364"/>
                  </a:lnTo>
                  <a:lnTo>
                    <a:pt x="5731" y="10424"/>
                  </a:lnTo>
                  <a:lnTo>
                    <a:pt x="6450" y="10524"/>
                  </a:lnTo>
                  <a:lnTo>
                    <a:pt x="7169" y="10664"/>
                  </a:lnTo>
                  <a:lnTo>
                    <a:pt x="7868" y="10824"/>
                  </a:lnTo>
                  <a:lnTo>
                    <a:pt x="8587" y="11003"/>
                  </a:lnTo>
                  <a:lnTo>
                    <a:pt x="9286" y="11223"/>
                  </a:lnTo>
                  <a:lnTo>
                    <a:pt x="9984" y="11463"/>
                  </a:lnTo>
                  <a:lnTo>
                    <a:pt x="10663" y="11742"/>
                  </a:lnTo>
                  <a:lnTo>
                    <a:pt x="11342" y="12022"/>
                  </a:lnTo>
                  <a:lnTo>
                    <a:pt x="12021" y="12341"/>
                  </a:lnTo>
                  <a:lnTo>
                    <a:pt x="12680" y="12681"/>
                  </a:lnTo>
                  <a:lnTo>
                    <a:pt x="11941" y="10584"/>
                  </a:lnTo>
                  <a:lnTo>
                    <a:pt x="11203" y="8487"/>
                  </a:lnTo>
                  <a:lnTo>
                    <a:pt x="10444" y="6411"/>
                  </a:lnTo>
                  <a:lnTo>
                    <a:pt x="9665" y="4314"/>
                  </a:lnTo>
                  <a:lnTo>
                    <a:pt x="9306" y="3316"/>
                  </a:lnTo>
                  <a:lnTo>
                    <a:pt x="9106" y="2816"/>
                  </a:lnTo>
                  <a:lnTo>
                    <a:pt x="8886" y="2317"/>
                  </a:lnTo>
                  <a:lnTo>
                    <a:pt x="8766" y="2077"/>
                  </a:lnTo>
                  <a:lnTo>
                    <a:pt x="8627" y="1858"/>
                  </a:lnTo>
                  <a:lnTo>
                    <a:pt x="8487" y="1638"/>
                  </a:lnTo>
                  <a:lnTo>
                    <a:pt x="8327" y="1419"/>
                  </a:lnTo>
                  <a:lnTo>
                    <a:pt x="8167" y="1219"/>
                  </a:lnTo>
                  <a:lnTo>
                    <a:pt x="7968" y="1039"/>
                  </a:lnTo>
                  <a:lnTo>
                    <a:pt x="7768" y="859"/>
                  </a:lnTo>
                  <a:lnTo>
                    <a:pt x="7548" y="700"/>
                  </a:lnTo>
                  <a:lnTo>
                    <a:pt x="7349" y="600"/>
                  </a:lnTo>
                  <a:lnTo>
                    <a:pt x="7149" y="480"/>
                  </a:lnTo>
                  <a:lnTo>
                    <a:pt x="6730" y="320"/>
                  </a:lnTo>
                  <a:lnTo>
                    <a:pt x="6290" y="180"/>
                  </a:lnTo>
                  <a:lnTo>
                    <a:pt x="5831" y="81"/>
                  </a:lnTo>
                  <a:lnTo>
                    <a:pt x="5372" y="41"/>
                  </a:lnTo>
                  <a:lnTo>
                    <a:pt x="491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47"/>
            <p:cNvSpPr/>
            <p:nvPr/>
          </p:nvSpPr>
          <p:spPr>
            <a:xfrm>
              <a:off x="7085300" y="4061200"/>
              <a:ext cx="277575" cy="235150"/>
            </a:xfrm>
            <a:custGeom>
              <a:avLst/>
              <a:gdLst/>
              <a:ahLst/>
              <a:cxnLst/>
              <a:rect l="l" t="t" r="r" b="b"/>
              <a:pathLst>
                <a:path w="11103" h="9406" extrusionOk="0">
                  <a:moveTo>
                    <a:pt x="10544" y="1"/>
                  </a:moveTo>
                  <a:lnTo>
                    <a:pt x="9246" y="141"/>
                  </a:lnTo>
                  <a:lnTo>
                    <a:pt x="7928" y="320"/>
                  </a:lnTo>
                  <a:lnTo>
                    <a:pt x="6929" y="460"/>
                  </a:lnTo>
                  <a:lnTo>
                    <a:pt x="5931" y="620"/>
                  </a:lnTo>
                  <a:lnTo>
                    <a:pt x="4932" y="800"/>
                  </a:lnTo>
                  <a:lnTo>
                    <a:pt x="3934" y="979"/>
                  </a:lnTo>
                  <a:lnTo>
                    <a:pt x="2956" y="1179"/>
                  </a:lnTo>
                  <a:lnTo>
                    <a:pt x="1957" y="1379"/>
                  </a:lnTo>
                  <a:lnTo>
                    <a:pt x="979" y="1618"/>
                  </a:lnTo>
                  <a:lnTo>
                    <a:pt x="0" y="1858"/>
                  </a:lnTo>
                  <a:lnTo>
                    <a:pt x="240" y="2677"/>
                  </a:lnTo>
                  <a:lnTo>
                    <a:pt x="499" y="3475"/>
                  </a:lnTo>
                  <a:lnTo>
                    <a:pt x="659" y="3875"/>
                  </a:lnTo>
                  <a:lnTo>
                    <a:pt x="819" y="4274"/>
                  </a:lnTo>
                  <a:lnTo>
                    <a:pt x="999" y="4653"/>
                  </a:lnTo>
                  <a:lnTo>
                    <a:pt x="1198" y="5013"/>
                  </a:lnTo>
                  <a:lnTo>
                    <a:pt x="1398" y="5332"/>
                  </a:lnTo>
                  <a:lnTo>
                    <a:pt x="1578" y="5712"/>
                  </a:lnTo>
                  <a:lnTo>
                    <a:pt x="1797" y="6091"/>
                  </a:lnTo>
                  <a:lnTo>
                    <a:pt x="2017" y="6471"/>
                  </a:lnTo>
                  <a:lnTo>
                    <a:pt x="2257" y="6830"/>
                  </a:lnTo>
                  <a:lnTo>
                    <a:pt x="2516" y="7170"/>
                  </a:lnTo>
                  <a:lnTo>
                    <a:pt x="2796" y="7509"/>
                  </a:lnTo>
                  <a:lnTo>
                    <a:pt x="3095" y="7828"/>
                  </a:lnTo>
                  <a:lnTo>
                    <a:pt x="3395" y="8128"/>
                  </a:lnTo>
                  <a:lnTo>
                    <a:pt x="3714" y="8388"/>
                  </a:lnTo>
                  <a:lnTo>
                    <a:pt x="4054" y="8647"/>
                  </a:lnTo>
                  <a:lnTo>
                    <a:pt x="4413" y="8867"/>
                  </a:lnTo>
                  <a:lnTo>
                    <a:pt x="4773" y="9047"/>
                  </a:lnTo>
                  <a:lnTo>
                    <a:pt x="5172" y="9186"/>
                  </a:lnTo>
                  <a:lnTo>
                    <a:pt x="5591" y="9306"/>
                  </a:lnTo>
                  <a:lnTo>
                    <a:pt x="6011" y="9386"/>
                  </a:lnTo>
                  <a:lnTo>
                    <a:pt x="6450" y="9406"/>
                  </a:lnTo>
                  <a:lnTo>
                    <a:pt x="6869" y="9386"/>
                  </a:lnTo>
                  <a:lnTo>
                    <a:pt x="7289" y="9326"/>
                  </a:lnTo>
                  <a:lnTo>
                    <a:pt x="7708" y="9246"/>
                  </a:lnTo>
                  <a:lnTo>
                    <a:pt x="8107" y="9106"/>
                  </a:lnTo>
                  <a:lnTo>
                    <a:pt x="8487" y="8947"/>
                  </a:lnTo>
                  <a:lnTo>
                    <a:pt x="8866" y="8747"/>
                  </a:lnTo>
                  <a:lnTo>
                    <a:pt x="9206" y="8507"/>
                  </a:lnTo>
                  <a:lnTo>
                    <a:pt x="9545" y="8248"/>
                  </a:lnTo>
                  <a:lnTo>
                    <a:pt x="9725" y="8068"/>
                  </a:lnTo>
                  <a:lnTo>
                    <a:pt x="9905" y="7888"/>
                  </a:lnTo>
                  <a:lnTo>
                    <a:pt x="10044" y="7709"/>
                  </a:lnTo>
                  <a:lnTo>
                    <a:pt x="10204" y="7509"/>
                  </a:lnTo>
                  <a:lnTo>
                    <a:pt x="10324" y="7289"/>
                  </a:lnTo>
                  <a:lnTo>
                    <a:pt x="10444" y="7090"/>
                  </a:lnTo>
                  <a:lnTo>
                    <a:pt x="10564" y="6870"/>
                  </a:lnTo>
                  <a:lnTo>
                    <a:pt x="10643" y="6650"/>
                  </a:lnTo>
                  <a:lnTo>
                    <a:pt x="10803" y="6171"/>
                  </a:lnTo>
                  <a:lnTo>
                    <a:pt x="10923" y="5692"/>
                  </a:lnTo>
                  <a:lnTo>
                    <a:pt x="11023" y="5213"/>
                  </a:lnTo>
                  <a:lnTo>
                    <a:pt x="11063" y="4713"/>
                  </a:lnTo>
                  <a:lnTo>
                    <a:pt x="11103" y="4114"/>
                  </a:lnTo>
                  <a:lnTo>
                    <a:pt x="11103" y="3515"/>
                  </a:lnTo>
                  <a:lnTo>
                    <a:pt x="11063" y="2916"/>
                  </a:lnTo>
                  <a:lnTo>
                    <a:pt x="11003" y="2337"/>
                  </a:lnTo>
                  <a:lnTo>
                    <a:pt x="10923" y="1738"/>
                  </a:lnTo>
                  <a:lnTo>
                    <a:pt x="10823" y="1159"/>
                  </a:lnTo>
                  <a:lnTo>
                    <a:pt x="10703" y="580"/>
                  </a:lnTo>
                  <a:lnTo>
                    <a:pt x="105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47"/>
            <p:cNvSpPr/>
            <p:nvPr/>
          </p:nvSpPr>
          <p:spPr>
            <a:xfrm>
              <a:off x="7122725" y="4166050"/>
              <a:ext cx="240150" cy="130300"/>
            </a:xfrm>
            <a:custGeom>
              <a:avLst/>
              <a:gdLst/>
              <a:ahLst/>
              <a:cxnLst/>
              <a:rect l="l" t="t" r="r" b="b"/>
              <a:pathLst>
                <a:path w="9606" h="5212" extrusionOk="0">
                  <a:moveTo>
                    <a:pt x="9606" y="0"/>
                  </a:moveTo>
                  <a:lnTo>
                    <a:pt x="9386" y="220"/>
                  </a:lnTo>
                  <a:lnTo>
                    <a:pt x="9166" y="420"/>
                  </a:lnTo>
                  <a:lnTo>
                    <a:pt x="8927" y="619"/>
                  </a:lnTo>
                  <a:lnTo>
                    <a:pt x="8707" y="819"/>
                  </a:lnTo>
                  <a:lnTo>
                    <a:pt x="8448" y="999"/>
                  </a:lnTo>
                  <a:lnTo>
                    <a:pt x="8188" y="1178"/>
                  </a:lnTo>
                  <a:lnTo>
                    <a:pt x="7928" y="1338"/>
                  </a:lnTo>
                  <a:lnTo>
                    <a:pt x="7669" y="1498"/>
                  </a:lnTo>
                  <a:lnTo>
                    <a:pt x="7389" y="1638"/>
                  </a:lnTo>
                  <a:lnTo>
                    <a:pt x="7130" y="1757"/>
                  </a:lnTo>
                  <a:lnTo>
                    <a:pt x="6830" y="1877"/>
                  </a:lnTo>
                  <a:lnTo>
                    <a:pt x="6551" y="1977"/>
                  </a:lnTo>
                  <a:lnTo>
                    <a:pt x="6271" y="2077"/>
                  </a:lnTo>
                  <a:lnTo>
                    <a:pt x="5971" y="2157"/>
                  </a:lnTo>
                  <a:lnTo>
                    <a:pt x="5692" y="2217"/>
                  </a:lnTo>
                  <a:lnTo>
                    <a:pt x="5392" y="2257"/>
                  </a:lnTo>
                  <a:lnTo>
                    <a:pt x="4813" y="2337"/>
                  </a:lnTo>
                  <a:lnTo>
                    <a:pt x="4174" y="2357"/>
                  </a:lnTo>
                  <a:lnTo>
                    <a:pt x="3475" y="2317"/>
                  </a:lnTo>
                  <a:lnTo>
                    <a:pt x="3116" y="2297"/>
                  </a:lnTo>
                  <a:lnTo>
                    <a:pt x="2757" y="2257"/>
                  </a:lnTo>
                  <a:lnTo>
                    <a:pt x="2377" y="2197"/>
                  </a:lnTo>
                  <a:lnTo>
                    <a:pt x="2018" y="2117"/>
                  </a:lnTo>
                  <a:lnTo>
                    <a:pt x="1658" y="2037"/>
                  </a:lnTo>
                  <a:lnTo>
                    <a:pt x="1299" y="1937"/>
                  </a:lnTo>
                  <a:lnTo>
                    <a:pt x="959" y="1817"/>
                  </a:lnTo>
                  <a:lnTo>
                    <a:pt x="640" y="1678"/>
                  </a:lnTo>
                  <a:lnTo>
                    <a:pt x="320" y="1538"/>
                  </a:lnTo>
                  <a:lnTo>
                    <a:pt x="1" y="1358"/>
                  </a:lnTo>
                  <a:lnTo>
                    <a:pt x="1" y="1358"/>
                  </a:lnTo>
                  <a:lnTo>
                    <a:pt x="201" y="1718"/>
                  </a:lnTo>
                  <a:lnTo>
                    <a:pt x="420" y="2097"/>
                  </a:lnTo>
                  <a:lnTo>
                    <a:pt x="640" y="2436"/>
                  </a:lnTo>
                  <a:lnTo>
                    <a:pt x="880" y="2776"/>
                  </a:lnTo>
                  <a:lnTo>
                    <a:pt x="1139" y="3115"/>
                  </a:lnTo>
                  <a:lnTo>
                    <a:pt x="1399" y="3435"/>
                  </a:lnTo>
                  <a:lnTo>
                    <a:pt x="1698" y="3734"/>
                  </a:lnTo>
                  <a:lnTo>
                    <a:pt x="1998" y="4014"/>
                  </a:lnTo>
                  <a:lnTo>
                    <a:pt x="2297" y="4273"/>
                  </a:lnTo>
                  <a:lnTo>
                    <a:pt x="2637" y="4493"/>
                  </a:lnTo>
                  <a:lnTo>
                    <a:pt x="2976" y="4693"/>
                  </a:lnTo>
                  <a:lnTo>
                    <a:pt x="3336" y="4873"/>
                  </a:lnTo>
                  <a:lnTo>
                    <a:pt x="3715" y="5012"/>
                  </a:lnTo>
                  <a:lnTo>
                    <a:pt x="4114" y="5112"/>
                  </a:lnTo>
                  <a:lnTo>
                    <a:pt x="4534" y="5192"/>
                  </a:lnTo>
                  <a:lnTo>
                    <a:pt x="4953" y="5212"/>
                  </a:lnTo>
                  <a:lnTo>
                    <a:pt x="5372" y="5192"/>
                  </a:lnTo>
                  <a:lnTo>
                    <a:pt x="5792" y="5132"/>
                  </a:lnTo>
                  <a:lnTo>
                    <a:pt x="6211" y="5052"/>
                  </a:lnTo>
                  <a:lnTo>
                    <a:pt x="6610" y="4912"/>
                  </a:lnTo>
                  <a:lnTo>
                    <a:pt x="6990" y="4753"/>
                  </a:lnTo>
                  <a:lnTo>
                    <a:pt x="7369" y="4553"/>
                  </a:lnTo>
                  <a:lnTo>
                    <a:pt x="7709" y="4313"/>
                  </a:lnTo>
                  <a:lnTo>
                    <a:pt x="8048" y="4054"/>
                  </a:lnTo>
                  <a:lnTo>
                    <a:pt x="8228" y="3874"/>
                  </a:lnTo>
                  <a:lnTo>
                    <a:pt x="8408" y="3694"/>
                  </a:lnTo>
                  <a:lnTo>
                    <a:pt x="8547" y="3515"/>
                  </a:lnTo>
                  <a:lnTo>
                    <a:pt x="8707" y="3315"/>
                  </a:lnTo>
                  <a:lnTo>
                    <a:pt x="8827" y="3095"/>
                  </a:lnTo>
                  <a:lnTo>
                    <a:pt x="8947" y="2896"/>
                  </a:lnTo>
                  <a:lnTo>
                    <a:pt x="9067" y="2676"/>
                  </a:lnTo>
                  <a:lnTo>
                    <a:pt x="9146" y="2456"/>
                  </a:lnTo>
                  <a:lnTo>
                    <a:pt x="9306" y="1977"/>
                  </a:lnTo>
                  <a:lnTo>
                    <a:pt x="9426" y="1498"/>
                  </a:lnTo>
                  <a:lnTo>
                    <a:pt x="9526" y="1019"/>
                  </a:lnTo>
                  <a:lnTo>
                    <a:pt x="9566" y="519"/>
                  </a:lnTo>
                  <a:lnTo>
                    <a:pt x="96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47"/>
            <p:cNvSpPr/>
            <p:nvPr/>
          </p:nvSpPr>
          <p:spPr>
            <a:xfrm>
              <a:off x="7166175" y="4119125"/>
              <a:ext cx="115325" cy="83875"/>
            </a:xfrm>
            <a:custGeom>
              <a:avLst/>
              <a:gdLst/>
              <a:ahLst/>
              <a:cxnLst/>
              <a:rect l="l" t="t" r="r" b="b"/>
              <a:pathLst>
                <a:path w="4613" h="3355" extrusionOk="0">
                  <a:moveTo>
                    <a:pt x="4373" y="0"/>
                  </a:moveTo>
                  <a:lnTo>
                    <a:pt x="0" y="779"/>
                  </a:lnTo>
                  <a:lnTo>
                    <a:pt x="60" y="919"/>
                  </a:lnTo>
                  <a:lnTo>
                    <a:pt x="220" y="1258"/>
                  </a:lnTo>
                  <a:lnTo>
                    <a:pt x="360" y="1498"/>
                  </a:lnTo>
                  <a:lnTo>
                    <a:pt x="499" y="1757"/>
                  </a:lnTo>
                  <a:lnTo>
                    <a:pt x="679" y="2017"/>
                  </a:lnTo>
                  <a:lnTo>
                    <a:pt x="879" y="2297"/>
                  </a:lnTo>
                  <a:lnTo>
                    <a:pt x="1118" y="2556"/>
                  </a:lnTo>
                  <a:lnTo>
                    <a:pt x="1358" y="2796"/>
                  </a:lnTo>
                  <a:lnTo>
                    <a:pt x="1638" y="2995"/>
                  </a:lnTo>
                  <a:lnTo>
                    <a:pt x="1777" y="3095"/>
                  </a:lnTo>
                  <a:lnTo>
                    <a:pt x="1917" y="3175"/>
                  </a:lnTo>
                  <a:lnTo>
                    <a:pt x="2077" y="3235"/>
                  </a:lnTo>
                  <a:lnTo>
                    <a:pt x="2237" y="3295"/>
                  </a:lnTo>
                  <a:lnTo>
                    <a:pt x="2416" y="3335"/>
                  </a:lnTo>
                  <a:lnTo>
                    <a:pt x="2576" y="3355"/>
                  </a:lnTo>
                  <a:lnTo>
                    <a:pt x="2936" y="3355"/>
                  </a:lnTo>
                  <a:lnTo>
                    <a:pt x="3115" y="3315"/>
                  </a:lnTo>
                  <a:lnTo>
                    <a:pt x="3315" y="3255"/>
                  </a:lnTo>
                  <a:lnTo>
                    <a:pt x="3495" y="3175"/>
                  </a:lnTo>
                  <a:lnTo>
                    <a:pt x="3654" y="3095"/>
                  </a:lnTo>
                  <a:lnTo>
                    <a:pt x="3814" y="3015"/>
                  </a:lnTo>
                  <a:lnTo>
                    <a:pt x="3934" y="2916"/>
                  </a:lnTo>
                  <a:lnTo>
                    <a:pt x="4054" y="2796"/>
                  </a:lnTo>
                  <a:lnTo>
                    <a:pt x="4174" y="2676"/>
                  </a:lnTo>
                  <a:lnTo>
                    <a:pt x="4253" y="2556"/>
                  </a:lnTo>
                  <a:lnTo>
                    <a:pt x="4333" y="2436"/>
                  </a:lnTo>
                  <a:lnTo>
                    <a:pt x="4473" y="2177"/>
                  </a:lnTo>
                  <a:lnTo>
                    <a:pt x="4553" y="1897"/>
                  </a:lnTo>
                  <a:lnTo>
                    <a:pt x="4593" y="1638"/>
                  </a:lnTo>
                  <a:lnTo>
                    <a:pt x="4613" y="1358"/>
                  </a:lnTo>
                  <a:lnTo>
                    <a:pt x="4613" y="1078"/>
                  </a:lnTo>
                  <a:lnTo>
                    <a:pt x="4573" y="839"/>
                  </a:lnTo>
                  <a:lnTo>
                    <a:pt x="4553" y="599"/>
                  </a:lnTo>
                  <a:lnTo>
                    <a:pt x="4493" y="400"/>
                  </a:lnTo>
                  <a:lnTo>
                    <a:pt x="4413" y="100"/>
                  </a:lnTo>
                  <a:lnTo>
                    <a:pt x="437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47"/>
            <p:cNvSpPr/>
            <p:nvPr/>
          </p:nvSpPr>
          <p:spPr>
            <a:xfrm>
              <a:off x="6810725" y="3085250"/>
              <a:ext cx="997450" cy="889625"/>
            </a:xfrm>
            <a:custGeom>
              <a:avLst/>
              <a:gdLst/>
              <a:ahLst/>
              <a:cxnLst/>
              <a:rect l="l" t="t" r="r" b="b"/>
              <a:pathLst>
                <a:path w="39898" h="35585" extrusionOk="0">
                  <a:moveTo>
                    <a:pt x="17753" y="0"/>
                  </a:moveTo>
                  <a:lnTo>
                    <a:pt x="17333" y="60"/>
                  </a:lnTo>
                  <a:lnTo>
                    <a:pt x="16914" y="140"/>
                  </a:lnTo>
                  <a:lnTo>
                    <a:pt x="16495" y="260"/>
                  </a:lnTo>
                  <a:lnTo>
                    <a:pt x="16095" y="380"/>
                  </a:lnTo>
                  <a:lnTo>
                    <a:pt x="15276" y="639"/>
                  </a:lnTo>
                  <a:lnTo>
                    <a:pt x="14538" y="859"/>
                  </a:lnTo>
                  <a:lnTo>
                    <a:pt x="13799" y="1059"/>
                  </a:lnTo>
                  <a:lnTo>
                    <a:pt x="12281" y="1398"/>
                  </a:lnTo>
                  <a:lnTo>
                    <a:pt x="10764" y="1738"/>
                  </a:lnTo>
                  <a:lnTo>
                    <a:pt x="10025" y="1937"/>
                  </a:lnTo>
                  <a:lnTo>
                    <a:pt x="9286" y="2137"/>
                  </a:lnTo>
                  <a:lnTo>
                    <a:pt x="8547" y="2377"/>
                  </a:lnTo>
                  <a:lnTo>
                    <a:pt x="7828" y="2636"/>
                  </a:lnTo>
                  <a:lnTo>
                    <a:pt x="7129" y="2936"/>
                  </a:lnTo>
                  <a:lnTo>
                    <a:pt x="6790" y="3095"/>
                  </a:lnTo>
                  <a:lnTo>
                    <a:pt x="6450" y="3275"/>
                  </a:lnTo>
                  <a:lnTo>
                    <a:pt x="6111" y="3455"/>
                  </a:lnTo>
                  <a:lnTo>
                    <a:pt x="5791" y="3655"/>
                  </a:lnTo>
                  <a:lnTo>
                    <a:pt x="5472" y="3874"/>
                  </a:lnTo>
                  <a:lnTo>
                    <a:pt x="5172" y="4094"/>
                  </a:lnTo>
                  <a:lnTo>
                    <a:pt x="4873" y="4333"/>
                  </a:lnTo>
                  <a:lnTo>
                    <a:pt x="4573" y="4593"/>
                  </a:lnTo>
                  <a:lnTo>
                    <a:pt x="4294" y="4873"/>
                  </a:lnTo>
                  <a:lnTo>
                    <a:pt x="4014" y="5172"/>
                  </a:lnTo>
                  <a:lnTo>
                    <a:pt x="3615" y="5631"/>
                  </a:lnTo>
                  <a:lnTo>
                    <a:pt x="3275" y="6131"/>
                  </a:lnTo>
                  <a:lnTo>
                    <a:pt x="2956" y="6650"/>
                  </a:lnTo>
                  <a:lnTo>
                    <a:pt x="2676" y="7169"/>
                  </a:lnTo>
                  <a:lnTo>
                    <a:pt x="2417" y="7708"/>
                  </a:lnTo>
                  <a:lnTo>
                    <a:pt x="2197" y="8287"/>
                  </a:lnTo>
                  <a:lnTo>
                    <a:pt x="1997" y="8846"/>
                  </a:lnTo>
                  <a:lnTo>
                    <a:pt x="1838" y="9445"/>
                  </a:lnTo>
                  <a:lnTo>
                    <a:pt x="1678" y="10044"/>
                  </a:lnTo>
                  <a:lnTo>
                    <a:pt x="1538" y="10644"/>
                  </a:lnTo>
                  <a:lnTo>
                    <a:pt x="1438" y="11243"/>
                  </a:lnTo>
                  <a:lnTo>
                    <a:pt x="1319" y="11862"/>
                  </a:lnTo>
                  <a:lnTo>
                    <a:pt x="1159" y="13100"/>
                  </a:lnTo>
                  <a:lnTo>
                    <a:pt x="1019" y="14318"/>
                  </a:lnTo>
                  <a:lnTo>
                    <a:pt x="580" y="18371"/>
                  </a:lnTo>
                  <a:lnTo>
                    <a:pt x="380" y="20408"/>
                  </a:lnTo>
                  <a:lnTo>
                    <a:pt x="200" y="22465"/>
                  </a:lnTo>
                  <a:lnTo>
                    <a:pt x="120" y="23483"/>
                  </a:lnTo>
                  <a:lnTo>
                    <a:pt x="61" y="24502"/>
                  </a:lnTo>
                  <a:lnTo>
                    <a:pt x="21" y="25540"/>
                  </a:lnTo>
                  <a:lnTo>
                    <a:pt x="1" y="26558"/>
                  </a:lnTo>
                  <a:lnTo>
                    <a:pt x="1" y="27577"/>
                  </a:lnTo>
                  <a:lnTo>
                    <a:pt x="21" y="28595"/>
                  </a:lnTo>
                  <a:lnTo>
                    <a:pt x="41" y="29614"/>
                  </a:lnTo>
                  <a:lnTo>
                    <a:pt x="120" y="30632"/>
                  </a:lnTo>
                  <a:lnTo>
                    <a:pt x="180" y="31311"/>
                  </a:lnTo>
                  <a:lnTo>
                    <a:pt x="280" y="31970"/>
                  </a:lnTo>
                  <a:lnTo>
                    <a:pt x="420" y="32609"/>
                  </a:lnTo>
                  <a:lnTo>
                    <a:pt x="500" y="32908"/>
                  </a:lnTo>
                  <a:lnTo>
                    <a:pt x="600" y="33208"/>
                  </a:lnTo>
                  <a:lnTo>
                    <a:pt x="719" y="33508"/>
                  </a:lnTo>
                  <a:lnTo>
                    <a:pt x="839" y="33807"/>
                  </a:lnTo>
                  <a:lnTo>
                    <a:pt x="979" y="34087"/>
                  </a:lnTo>
                  <a:lnTo>
                    <a:pt x="1119" y="34386"/>
                  </a:lnTo>
                  <a:lnTo>
                    <a:pt x="1299" y="34666"/>
                  </a:lnTo>
                  <a:lnTo>
                    <a:pt x="1478" y="34945"/>
                  </a:lnTo>
                  <a:lnTo>
                    <a:pt x="1678" y="35225"/>
                  </a:lnTo>
                  <a:lnTo>
                    <a:pt x="1898" y="35504"/>
                  </a:lnTo>
                  <a:lnTo>
                    <a:pt x="1958" y="35544"/>
                  </a:lnTo>
                  <a:lnTo>
                    <a:pt x="2017" y="35584"/>
                  </a:lnTo>
                  <a:lnTo>
                    <a:pt x="2437" y="34965"/>
                  </a:lnTo>
                  <a:lnTo>
                    <a:pt x="2896" y="34326"/>
                  </a:lnTo>
                  <a:lnTo>
                    <a:pt x="3375" y="33727"/>
                  </a:lnTo>
                  <a:lnTo>
                    <a:pt x="3874" y="33148"/>
                  </a:lnTo>
                  <a:lnTo>
                    <a:pt x="4414" y="32589"/>
                  </a:lnTo>
                  <a:lnTo>
                    <a:pt x="4933" y="32050"/>
                  </a:lnTo>
                  <a:lnTo>
                    <a:pt x="5492" y="31511"/>
                  </a:lnTo>
                  <a:lnTo>
                    <a:pt x="6051" y="31011"/>
                  </a:lnTo>
                  <a:lnTo>
                    <a:pt x="6690" y="30472"/>
                  </a:lnTo>
                  <a:lnTo>
                    <a:pt x="7329" y="29933"/>
                  </a:lnTo>
                  <a:lnTo>
                    <a:pt x="7968" y="29414"/>
                  </a:lnTo>
                  <a:lnTo>
                    <a:pt x="8627" y="28915"/>
                  </a:lnTo>
                  <a:lnTo>
                    <a:pt x="9286" y="28416"/>
                  </a:lnTo>
                  <a:lnTo>
                    <a:pt x="9945" y="27936"/>
                  </a:lnTo>
                  <a:lnTo>
                    <a:pt x="10624" y="27477"/>
                  </a:lnTo>
                  <a:lnTo>
                    <a:pt x="11323" y="27018"/>
                  </a:lnTo>
                  <a:lnTo>
                    <a:pt x="12022" y="26578"/>
                  </a:lnTo>
                  <a:lnTo>
                    <a:pt x="12721" y="26159"/>
                  </a:lnTo>
                  <a:lnTo>
                    <a:pt x="13439" y="25740"/>
                  </a:lnTo>
                  <a:lnTo>
                    <a:pt x="14158" y="25360"/>
                  </a:lnTo>
                  <a:lnTo>
                    <a:pt x="14897" y="24981"/>
                  </a:lnTo>
                  <a:lnTo>
                    <a:pt x="15656" y="24622"/>
                  </a:lnTo>
                  <a:lnTo>
                    <a:pt x="16395" y="24282"/>
                  </a:lnTo>
                  <a:lnTo>
                    <a:pt x="17173" y="23943"/>
                  </a:lnTo>
                  <a:lnTo>
                    <a:pt x="17952" y="23623"/>
                  </a:lnTo>
                  <a:lnTo>
                    <a:pt x="18731" y="23324"/>
                  </a:lnTo>
                  <a:lnTo>
                    <a:pt x="19530" y="23024"/>
                  </a:lnTo>
                  <a:lnTo>
                    <a:pt x="20348" y="22744"/>
                  </a:lnTo>
                  <a:lnTo>
                    <a:pt x="21167" y="22465"/>
                  </a:lnTo>
                  <a:lnTo>
                    <a:pt x="21986" y="22205"/>
                  </a:lnTo>
                  <a:lnTo>
                    <a:pt x="22805" y="21966"/>
                  </a:lnTo>
                  <a:lnTo>
                    <a:pt x="23623" y="21726"/>
                  </a:lnTo>
                  <a:lnTo>
                    <a:pt x="24462" y="21486"/>
                  </a:lnTo>
                  <a:lnTo>
                    <a:pt x="25281" y="21287"/>
                  </a:lnTo>
                  <a:lnTo>
                    <a:pt x="26119" y="21087"/>
                  </a:lnTo>
                  <a:lnTo>
                    <a:pt x="26958" y="20887"/>
                  </a:lnTo>
                  <a:lnTo>
                    <a:pt x="27797" y="20708"/>
                  </a:lnTo>
                  <a:lnTo>
                    <a:pt x="28635" y="20548"/>
                  </a:lnTo>
                  <a:lnTo>
                    <a:pt x="29474" y="20408"/>
                  </a:lnTo>
                  <a:lnTo>
                    <a:pt x="30313" y="20268"/>
                  </a:lnTo>
                  <a:lnTo>
                    <a:pt x="31471" y="20129"/>
                  </a:lnTo>
                  <a:lnTo>
                    <a:pt x="32070" y="20049"/>
                  </a:lnTo>
                  <a:lnTo>
                    <a:pt x="32669" y="20009"/>
                  </a:lnTo>
                  <a:lnTo>
                    <a:pt x="33288" y="19969"/>
                  </a:lnTo>
                  <a:lnTo>
                    <a:pt x="33907" y="19949"/>
                  </a:lnTo>
                  <a:lnTo>
                    <a:pt x="34526" y="19949"/>
                  </a:lnTo>
                  <a:lnTo>
                    <a:pt x="35145" y="19989"/>
                  </a:lnTo>
                  <a:lnTo>
                    <a:pt x="35764" y="20029"/>
                  </a:lnTo>
                  <a:lnTo>
                    <a:pt x="36363" y="20109"/>
                  </a:lnTo>
                  <a:lnTo>
                    <a:pt x="36962" y="20228"/>
                  </a:lnTo>
                  <a:lnTo>
                    <a:pt x="37561" y="20368"/>
                  </a:lnTo>
                  <a:lnTo>
                    <a:pt x="38140" y="20528"/>
                  </a:lnTo>
                  <a:lnTo>
                    <a:pt x="38699" y="20748"/>
                  </a:lnTo>
                  <a:lnTo>
                    <a:pt x="39239" y="20987"/>
                  </a:lnTo>
                  <a:lnTo>
                    <a:pt x="39498" y="21127"/>
                  </a:lnTo>
                  <a:lnTo>
                    <a:pt x="39758" y="21287"/>
                  </a:lnTo>
                  <a:lnTo>
                    <a:pt x="39838" y="21147"/>
                  </a:lnTo>
                  <a:lnTo>
                    <a:pt x="39878" y="20987"/>
                  </a:lnTo>
                  <a:lnTo>
                    <a:pt x="39898" y="20788"/>
                  </a:lnTo>
                  <a:lnTo>
                    <a:pt x="39878" y="20608"/>
                  </a:lnTo>
                  <a:lnTo>
                    <a:pt x="39858" y="20548"/>
                  </a:lnTo>
                  <a:lnTo>
                    <a:pt x="39698" y="20049"/>
                  </a:lnTo>
                  <a:lnTo>
                    <a:pt x="39498" y="19569"/>
                  </a:lnTo>
                  <a:lnTo>
                    <a:pt x="39279" y="19110"/>
                  </a:lnTo>
                  <a:lnTo>
                    <a:pt x="39019" y="18651"/>
                  </a:lnTo>
                  <a:lnTo>
                    <a:pt x="38759" y="18192"/>
                  </a:lnTo>
                  <a:lnTo>
                    <a:pt x="38480" y="17752"/>
                  </a:lnTo>
                  <a:lnTo>
                    <a:pt x="37921" y="16874"/>
                  </a:lnTo>
                  <a:lnTo>
                    <a:pt x="37342" y="16015"/>
                  </a:lnTo>
                  <a:lnTo>
                    <a:pt x="36723" y="15156"/>
                  </a:lnTo>
                  <a:lnTo>
                    <a:pt x="36104" y="14318"/>
                  </a:lnTo>
                  <a:lnTo>
                    <a:pt x="35445" y="13499"/>
                  </a:lnTo>
                  <a:lnTo>
                    <a:pt x="34766" y="12700"/>
                  </a:lnTo>
                  <a:lnTo>
                    <a:pt x="34067" y="11922"/>
                  </a:lnTo>
                  <a:lnTo>
                    <a:pt x="33348" y="11163"/>
                  </a:lnTo>
                  <a:lnTo>
                    <a:pt x="32629" y="10404"/>
                  </a:lnTo>
                  <a:lnTo>
                    <a:pt x="31870" y="9665"/>
                  </a:lnTo>
                  <a:lnTo>
                    <a:pt x="31111" y="8946"/>
                  </a:lnTo>
                  <a:lnTo>
                    <a:pt x="30333" y="8247"/>
                  </a:lnTo>
                  <a:lnTo>
                    <a:pt x="29554" y="7568"/>
                  </a:lnTo>
                  <a:lnTo>
                    <a:pt x="28595" y="6770"/>
                  </a:lnTo>
                  <a:lnTo>
                    <a:pt x="27637" y="6011"/>
                  </a:lnTo>
                  <a:lnTo>
                    <a:pt x="26678" y="5252"/>
                  </a:lnTo>
                  <a:lnTo>
                    <a:pt x="25680" y="4513"/>
                  </a:lnTo>
                  <a:lnTo>
                    <a:pt x="24682" y="3794"/>
                  </a:lnTo>
                  <a:lnTo>
                    <a:pt x="23683" y="3075"/>
                  </a:lnTo>
                  <a:lnTo>
                    <a:pt x="22665" y="2397"/>
                  </a:lnTo>
                  <a:lnTo>
                    <a:pt x="21646" y="1698"/>
                  </a:lnTo>
                  <a:lnTo>
                    <a:pt x="20508" y="959"/>
                  </a:lnTo>
                  <a:lnTo>
                    <a:pt x="20069" y="679"/>
                  </a:lnTo>
                  <a:lnTo>
                    <a:pt x="19590" y="420"/>
                  </a:lnTo>
                  <a:lnTo>
                    <a:pt x="19350" y="300"/>
                  </a:lnTo>
                  <a:lnTo>
                    <a:pt x="19110" y="200"/>
                  </a:lnTo>
                  <a:lnTo>
                    <a:pt x="18871" y="120"/>
                  </a:lnTo>
                  <a:lnTo>
                    <a:pt x="18611" y="60"/>
                  </a:lnTo>
                  <a:lnTo>
                    <a:pt x="18392" y="20"/>
                  </a:lnTo>
                  <a:lnTo>
                    <a:pt x="181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47"/>
            <p:cNvSpPr/>
            <p:nvPr/>
          </p:nvSpPr>
          <p:spPr>
            <a:xfrm>
              <a:off x="6810725" y="3332850"/>
              <a:ext cx="997450" cy="642025"/>
            </a:xfrm>
            <a:custGeom>
              <a:avLst/>
              <a:gdLst/>
              <a:ahLst/>
              <a:cxnLst/>
              <a:rect l="l" t="t" r="r" b="b"/>
              <a:pathLst>
                <a:path w="39898" h="25681" extrusionOk="0">
                  <a:moveTo>
                    <a:pt x="24382" y="3156"/>
                  </a:moveTo>
                  <a:lnTo>
                    <a:pt x="24562" y="3196"/>
                  </a:lnTo>
                  <a:lnTo>
                    <a:pt x="24722" y="3236"/>
                  </a:lnTo>
                  <a:lnTo>
                    <a:pt x="24881" y="3296"/>
                  </a:lnTo>
                  <a:lnTo>
                    <a:pt x="25021" y="3375"/>
                  </a:lnTo>
                  <a:lnTo>
                    <a:pt x="25161" y="3455"/>
                  </a:lnTo>
                  <a:lnTo>
                    <a:pt x="25281" y="3555"/>
                  </a:lnTo>
                  <a:lnTo>
                    <a:pt x="25381" y="3675"/>
                  </a:lnTo>
                  <a:lnTo>
                    <a:pt x="25480" y="3795"/>
                  </a:lnTo>
                  <a:lnTo>
                    <a:pt x="25560" y="3915"/>
                  </a:lnTo>
                  <a:lnTo>
                    <a:pt x="25620" y="4054"/>
                  </a:lnTo>
                  <a:lnTo>
                    <a:pt x="25680" y="4194"/>
                  </a:lnTo>
                  <a:lnTo>
                    <a:pt x="25720" y="4334"/>
                  </a:lnTo>
                  <a:lnTo>
                    <a:pt x="25760" y="4494"/>
                  </a:lnTo>
                  <a:lnTo>
                    <a:pt x="25760" y="4633"/>
                  </a:lnTo>
                  <a:lnTo>
                    <a:pt x="25780" y="4793"/>
                  </a:lnTo>
                  <a:lnTo>
                    <a:pt x="25760" y="4953"/>
                  </a:lnTo>
                  <a:lnTo>
                    <a:pt x="25760" y="5093"/>
                  </a:lnTo>
                  <a:lnTo>
                    <a:pt x="25720" y="5252"/>
                  </a:lnTo>
                  <a:lnTo>
                    <a:pt x="25680" y="5392"/>
                  </a:lnTo>
                  <a:lnTo>
                    <a:pt x="25620" y="5532"/>
                  </a:lnTo>
                  <a:lnTo>
                    <a:pt x="25560" y="5672"/>
                  </a:lnTo>
                  <a:lnTo>
                    <a:pt x="25480" y="5812"/>
                  </a:lnTo>
                  <a:lnTo>
                    <a:pt x="25381" y="5931"/>
                  </a:lnTo>
                  <a:lnTo>
                    <a:pt x="25281" y="6031"/>
                  </a:lnTo>
                  <a:lnTo>
                    <a:pt x="25161" y="6131"/>
                  </a:lnTo>
                  <a:lnTo>
                    <a:pt x="25021" y="6211"/>
                  </a:lnTo>
                  <a:lnTo>
                    <a:pt x="24881" y="6291"/>
                  </a:lnTo>
                  <a:lnTo>
                    <a:pt x="24722" y="6351"/>
                  </a:lnTo>
                  <a:lnTo>
                    <a:pt x="24562" y="6391"/>
                  </a:lnTo>
                  <a:lnTo>
                    <a:pt x="24382" y="6431"/>
                  </a:lnTo>
                  <a:lnTo>
                    <a:pt x="24003" y="6431"/>
                  </a:lnTo>
                  <a:lnTo>
                    <a:pt x="23823" y="6391"/>
                  </a:lnTo>
                  <a:lnTo>
                    <a:pt x="23643" y="6351"/>
                  </a:lnTo>
                  <a:lnTo>
                    <a:pt x="23503" y="6291"/>
                  </a:lnTo>
                  <a:lnTo>
                    <a:pt x="23364" y="6211"/>
                  </a:lnTo>
                  <a:lnTo>
                    <a:pt x="23224" y="6131"/>
                  </a:lnTo>
                  <a:lnTo>
                    <a:pt x="23104" y="6031"/>
                  </a:lnTo>
                  <a:lnTo>
                    <a:pt x="23004" y="5931"/>
                  </a:lnTo>
                  <a:lnTo>
                    <a:pt x="22904" y="5812"/>
                  </a:lnTo>
                  <a:lnTo>
                    <a:pt x="22825" y="5672"/>
                  </a:lnTo>
                  <a:lnTo>
                    <a:pt x="22765" y="5532"/>
                  </a:lnTo>
                  <a:lnTo>
                    <a:pt x="22705" y="5392"/>
                  </a:lnTo>
                  <a:lnTo>
                    <a:pt x="22665" y="5252"/>
                  </a:lnTo>
                  <a:lnTo>
                    <a:pt x="22625" y="5093"/>
                  </a:lnTo>
                  <a:lnTo>
                    <a:pt x="22605" y="4953"/>
                  </a:lnTo>
                  <a:lnTo>
                    <a:pt x="22605" y="4793"/>
                  </a:lnTo>
                  <a:lnTo>
                    <a:pt x="22605" y="4633"/>
                  </a:lnTo>
                  <a:lnTo>
                    <a:pt x="22625" y="4494"/>
                  </a:lnTo>
                  <a:lnTo>
                    <a:pt x="22665" y="4334"/>
                  </a:lnTo>
                  <a:lnTo>
                    <a:pt x="22705" y="4194"/>
                  </a:lnTo>
                  <a:lnTo>
                    <a:pt x="22765" y="4054"/>
                  </a:lnTo>
                  <a:lnTo>
                    <a:pt x="22825" y="3915"/>
                  </a:lnTo>
                  <a:lnTo>
                    <a:pt x="22904" y="3795"/>
                  </a:lnTo>
                  <a:lnTo>
                    <a:pt x="23004" y="3675"/>
                  </a:lnTo>
                  <a:lnTo>
                    <a:pt x="23104" y="3555"/>
                  </a:lnTo>
                  <a:lnTo>
                    <a:pt x="23224" y="3455"/>
                  </a:lnTo>
                  <a:lnTo>
                    <a:pt x="23364" y="3375"/>
                  </a:lnTo>
                  <a:lnTo>
                    <a:pt x="23503" y="3296"/>
                  </a:lnTo>
                  <a:lnTo>
                    <a:pt x="23643" y="3236"/>
                  </a:lnTo>
                  <a:lnTo>
                    <a:pt x="23823" y="3196"/>
                  </a:lnTo>
                  <a:lnTo>
                    <a:pt x="24003" y="3156"/>
                  </a:lnTo>
                  <a:close/>
                  <a:moveTo>
                    <a:pt x="12740" y="7469"/>
                  </a:moveTo>
                  <a:lnTo>
                    <a:pt x="12940" y="7489"/>
                  </a:lnTo>
                  <a:lnTo>
                    <a:pt x="13120" y="7509"/>
                  </a:lnTo>
                  <a:lnTo>
                    <a:pt x="13300" y="7549"/>
                  </a:lnTo>
                  <a:lnTo>
                    <a:pt x="13459" y="7629"/>
                  </a:lnTo>
                  <a:lnTo>
                    <a:pt x="13599" y="7689"/>
                  </a:lnTo>
                  <a:lnTo>
                    <a:pt x="13739" y="7788"/>
                  </a:lnTo>
                  <a:lnTo>
                    <a:pt x="13859" y="7888"/>
                  </a:lnTo>
                  <a:lnTo>
                    <a:pt x="13959" y="8008"/>
                  </a:lnTo>
                  <a:lnTo>
                    <a:pt x="14058" y="8128"/>
                  </a:lnTo>
                  <a:lnTo>
                    <a:pt x="14138" y="8248"/>
                  </a:lnTo>
                  <a:lnTo>
                    <a:pt x="14218" y="8387"/>
                  </a:lnTo>
                  <a:lnTo>
                    <a:pt x="14278" y="8547"/>
                  </a:lnTo>
                  <a:lnTo>
                    <a:pt x="14318" y="8687"/>
                  </a:lnTo>
                  <a:lnTo>
                    <a:pt x="14338" y="8847"/>
                  </a:lnTo>
                  <a:lnTo>
                    <a:pt x="14358" y="9007"/>
                  </a:lnTo>
                  <a:lnTo>
                    <a:pt x="14378" y="9166"/>
                  </a:lnTo>
                  <a:lnTo>
                    <a:pt x="14358" y="9326"/>
                  </a:lnTo>
                  <a:lnTo>
                    <a:pt x="14338" y="9466"/>
                  </a:lnTo>
                  <a:lnTo>
                    <a:pt x="14318" y="9626"/>
                  </a:lnTo>
                  <a:lnTo>
                    <a:pt x="14278" y="9785"/>
                  </a:lnTo>
                  <a:lnTo>
                    <a:pt x="14218" y="9925"/>
                  </a:lnTo>
                  <a:lnTo>
                    <a:pt x="14138" y="10065"/>
                  </a:lnTo>
                  <a:lnTo>
                    <a:pt x="14058" y="10185"/>
                  </a:lnTo>
                  <a:lnTo>
                    <a:pt x="13959" y="10324"/>
                  </a:lnTo>
                  <a:lnTo>
                    <a:pt x="13859" y="10424"/>
                  </a:lnTo>
                  <a:lnTo>
                    <a:pt x="13739" y="10524"/>
                  </a:lnTo>
                  <a:lnTo>
                    <a:pt x="13599" y="10624"/>
                  </a:lnTo>
                  <a:lnTo>
                    <a:pt x="13459" y="10704"/>
                  </a:lnTo>
                  <a:lnTo>
                    <a:pt x="13300" y="10764"/>
                  </a:lnTo>
                  <a:lnTo>
                    <a:pt x="13120" y="10804"/>
                  </a:lnTo>
                  <a:lnTo>
                    <a:pt x="12940" y="10824"/>
                  </a:lnTo>
                  <a:lnTo>
                    <a:pt x="12740" y="10844"/>
                  </a:lnTo>
                  <a:lnTo>
                    <a:pt x="12541" y="10824"/>
                  </a:lnTo>
                  <a:lnTo>
                    <a:pt x="12361" y="10804"/>
                  </a:lnTo>
                  <a:lnTo>
                    <a:pt x="12201" y="10764"/>
                  </a:lnTo>
                  <a:lnTo>
                    <a:pt x="12042" y="10704"/>
                  </a:lnTo>
                  <a:lnTo>
                    <a:pt x="11882" y="10624"/>
                  </a:lnTo>
                  <a:lnTo>
                    <a:pt x="11762" y="10524"/>
                  </a:lnTo>
                  <a:lnTo>
                    <a:pt x="11642" y="10424"/>
                  </a:lnTo>
                  <a:lnTo>
                    <a:pt x="11522" y="10324"/>
                  </a:lnTo>
                  <a:lnTo>
                    <a:pt x="11423" y="10185"/>
                  </a:lnTo>
                  <a:lnTo>
                    <a:pt x="11343" y="10065"/>
                  </a:lnTo>
                  <a:lnTo>
                    <a:pt x="11283" y="9925"/>
                  </a:lnTo>
                  <a:lnTo>
                    <a:pt x="11223" y="9785"/>
                  </a:lnTo>
                  <a:lnTo>
                    <a:pt x="11183" y="9626"/>
                  </a:lnTo>
                  <a:lnTo>
                    <a:pt x="11143" y="9466"/>
                  </a:lnTo>
                  <a:lnTo>
                    <a:pt x="11123" y="9326"/>
                  </a:lnTo>
                  <a:lnTo>
                    <a:pt x="11123" y="9166"/>
                  </a:lnTo>
                  <a:lnTo>
                    <a:pt x="11123" y="9007"/>
                  </a:lnTo>
                  <a:lnTo>
                    <a:pt x="11143" y="8847"/>
                  </a:lnTo>
                  <a:lnTo>
                    <a:pt x="11183" y="8687"/>
                  </a:lnTo>
                  <a:lnTo>
                    <a:pt x="11223" y="8547"/>
                  </a:lnTo>
                  <a:lnTo>
                    <a:pt x="11283" y="8387"/>
                  </a:lnTo>
                  <a:lnTo>
                    <a:pt x="11343" y="8248"/>
                  </a:lnTo>
                  <a:lnTo>
                    <a:pt x="11423" y="8128"/>
                  </a:lnTo>
                  <a:lnTo>
                    <a:pt x="11522" y="8008"/>
                  </a:lnTo>
                  <a:lnTo>
                    <a:pt x="11642" y="7888"/>
                  </a:lnTo>
                  <a:lnTo>
                    <a:pt x="11762" y="7788"/>
                  </a:lnTo>
                  <a:lnTo>
                    <a:pt x="11882" y="7689"/>
                  </a:lnTo>
                  <a:lnTo>
                    <a:pt x="12042" y="7629"/>
                  </a:lnTo>
                  <a:lnTo>
                    <a:pt x="12201" y="7549"/>
                  </a:lnTo>
                  <a:lnTo>
                    <a:pt x="12361" y="7509"/>
                  </a:lnTo>
                  <a:lnTo>
                    <a:pt x="12541" y="7489"/>
                  </a:lnTo>
                  <a:lnTo>
                    <a:pt x="12740" y="7469"/>
                  </a:lnTo>
                  <a:close/>
                  <a:moveTo>
                    <a:pt x="3116" y="12661"/>
                  </a:moveTo>
                  <a:lnTo>
                    <a:pt x="3355" y="12681"/>
                  </a:lnTo>
                  <a:lnTo>
                    <a:pt x="3575" y="12721"/>
                  </a:lnTo>
                  <a:lnTo>
                    <a:pt x="3795" y="12801"/>
                  </a:lnTo>
                  <a:lnTo>
                    <a:pt x="3994" y="12900"/>
                  </a:lnTo>
                  <a:lnTo>
                    <a:pt x="4354" y="13180"/>
                  </a:lnTo>
                  <a:lnTo>
                    <a:pt x="4513" y="13360"/>
                  </a:lnTo>
                  <a:lnTo>
                    <a:pt x="4633" y="13539"/>
                  </a:lnTo>
                  <a:lnTo>
                    <a:pt x="4733" y="13739"/>
                  </a:lnTo>
                  <a:lnTo>
                    <a:pt x="4813" y="13959"/>
                  </a:lnTo>
                  <a:lnTo>
                    <a:pt x="4873" y="14438"/>
                  </a:lnTo>
                  <a:lnTo>
                    <a:pt x="4873" y="14618"/>
                  </a:lnTo>
                  <a:lnTo>
                    <a:pt x="4833" y="14777"/>
                  </a:lnTo>
                  <a:lnTo>
                    <a:pt x="4793" y="14957"/>
                  </a:lnTo>
                  <a:lnTo>
                    <a:pt x="4713" y="15117"/>
                  </a:lnTo>
                  <a:lnTo>
                    <a:pt x="4653" y="15257"/>
                  </a:lnTo>
                  <a:lnTo>
                    <a:pt x="4573" y="15416"/>
                  </a:lnTo>
                  <a:lnTo>
                    <a:pt x="4474" y="15556"/>
                  </a:lnTo>
                  <a:lnTo>
                    <a:pt x="4354" y="15676"/>
                  </a:lnTo>
                  <a:lnTo>
                    <a:pt x="4234" y="15796"/>
                  </a:lnTo>
                  <a:lnTo>
                    <a:pt x="4094" y="15896"/>
                  </a:lnTo>
                  <a:lnTo>
                    <a:pt x="3954" y="15976"/>
                  </a:lnTo>
                  <a:lnTo>
                    <a:pt x="3795" y="16035"/>
                  </a:lnTo>
                  <a:lnTo>
                    <a:pt x="3635" y="16115"/>
                  </a:lnTo>
                  <a:lnTo>
                    <a:pt x="3455" y="16155"/>
                  </a:lnTo>
                  <a:lnTo>
                    <a:pt x="3295" y="16195"/>
                  </a:lnTo>
                  <a:lnTo>
                    <a:pt x="3116" y="16195"/>
                  </a:lnTo>
                  <a:lnTo>
                    <a:pt x="2876" y="16175"/>
                  </a:lnTo>
                  <a:lnTo>
                    <a:pt x="2656" y="16135"/>
                  </a:lnTo>
                  <a:lnTo>
                    <a:pt x="2437" y="16055"/>
                  </a:lnTo>
                  <a:lnTo>
                    <a:pt x="2217" y="15956"/>
                  </a:lnTo>
                  <a:lnTo>
                    <a:pt x="1858" y="15676"/>
                  </a:lnTo>
                  <a:lnTo>
                    <a:pt x="1718" y="15496"/>
                  </a:lnTo>
                  <a:lnTo>
                    <a:pt x="1578" y="15317"/>
                  </a:lnTo>
                  <a:lnTo>
                    <a:pt x="1478" y="15117"/>
                  </a:lnTo>
                  <a:lnTo>
                    <a:pt x="1418" y="14897"/>
                  </a:lnTo>
                  <a:lnTo>
                    <a:pt x="1358" y="14438"/>
                  </a:lnTo>
                  <a:lnTo>
                    <a:pt x="1358" y="14258"/>
                  </a:lnTo>
                  <a:lnTo>
                    <a:pt x="1378" y="14079"/>
                  </a:lnTo>
                  <a:lnTo>
                    <a:pt x="1438" y="13919"/>
                  </a:lnTo>
                  <a:lnTo>
                    <a:pt x="1498" y="13759"/>
                  </a:lnTo>
                  <a:lnTo>
                    <a:pt x="1558" y="13599"/>
                  </a:lnTo>
                  <a:lnTo>
                    <a:pt x="1638" y="13440"/>
                  </a:lnTo>
                  <a:lnTo>
                    <a:pt x="1738" y="13300"/>
                  </a:lnTo>
                  <a:lnTo>
                    <a:pt x="1858" y="13180"/>
                  </a:lnTo>
                  <a:lnTo>
                    <a:pt x="1997" y="13060"/>
                  </a:lnTo>
                  <a:lnTo>
                    <a:pt x="2117" y="12960"/>
                  </a:lnTo>
                  <a:lnTo>
                    <a:pt x="2277" y="12880"/>
                  </a:lnTo>
                  <a:lnTo>
                    <a:pt x="2437" y="12821"/>
                  </a:lnTo>
                  <a:lnTo>
                    <a:pt x="2597" y="12741"/>
                  </a:lnTo>
                  <a:lnTo>
                    <a:pt x="2756" y="12701"/>
                  </a:lnTo>
                  <a:lnTo>
                    <a:pt x="2936" y="12681"/>
                  </a:lnTo>
                  <a:lnTo>
                    <a:pt x="3116" y="12661"/>
                  </a:lnTo>
                  <a:close/>
                  <a:moveTo>
                    <a:pt x="23863" y="1"/>
                  </a:moveTo>
                  <a:lnTo>
                    <a:pt x="23603" y="21"/>
                  </a:lnTo>
                  <a:lnTo>
                    <a:pt x="23344" y="61"/>
                  </a:lnTo>
                  <a:lnTo>
                    <a:pt x="23104" y="121"/>
                  </a:lnTo>
                  <a:lnTo>
                    <a:pt x="22845" y="200"/>
                  </a:lnTo>
                  <a:lnTo>
                    <a:pt x="22565" y="320"/>
                  </a:lnTo>
                  <a:lnTo>
                    <a:pt x="22305" y="460"/>
                  </a:lnTo>
                  <a:lnTo>
                    <a:pt x="22046" y="640"/>
                  </a:lnTo>
                  <a:lnTo>
                    <a:pt x="21726" y="899"/>
                  </a:lnTo>
                  <a:lnTo>
                    <a:pt x="21427" y="1179"/>
                  </a:lnTo>
                  <a:lnTo>
                    <a:pt x="21147" y="1478"/>
                  </a:lnTo>
                  <a:lnTo>
                    <a:pt x="20888" y="1818"/>
                  </a:lnTo>
                  <a:lnTo>
                    <a:pt x="20668" y="2157"/>
                  </a:lnTo>
                  <a:lnTo>
                    <a:pt x="20448" y="2537"/>
                  </a:lnTo>
                  <a:lnTo>
                    <a:pt x="20249" y="2916"/>
                  </a:lnTo>
                  <a:lnTo>
                    <a:pt x="20069" y="3296"/>
                  </a:lnTo>
                  <a:lnTo>
                    <a:pt x="19909" y="3695"/>
                  </a:lnTo>
                  <a:lnTo>
                    <a:pt x="19749" y="4114"/>
                  </a:lnTo>
                  <a:lnTo>
                    <a:pt x="19450" y="4913"/>
                  </a:lnTo>
                  <a:lnTo>
                    <a:pt x="19170" y="5712"/>
                  </a:lnTo>
                  <a:lnTo>
                    <a:pt x="18891" y="6471"/>
                  </a:lnTo>
                  <a:lnTo>
                    <a:pt x="18831" y="6610"/>
                  </a:lnTo>
                  <a:lnTo>
                    <a:pt x="18751" y="6730"/>
                  </a:lnTo>
                  <a:lnTo>
                    <a:pt x="18651" y="6830"/>
                  </a:lnTo>
                  <a:lnTo>
                    <a:pt x="18551" y="6930"/>
                  </a:lnTo>
                  <a:lnTo>
                    <a:pt x="18412" y="6990"/>
                  </a:lnTo>
                  <a:lnTo>
                    <a:pt x="18272" y="7030"/>
                  </a:lnTo>
                  <a:lnTo>
                    <a:pt x="18132" y="7030"/>
                  </a:lnTo>
                  <a:lnTo>
                    <a:pt x="17972" y="6990"/>
                  </a:lnTo>
                  <a:lnTo>
                    <a:pt x="17793" y="6930"/>
                  </a:lnTo>
                  <a:lnTo>
                    <a:pt x="17633" y="6850"/>
                  </a:lnTo>
                  <a:lnTo>
                    <a:pt x="17313" y="6670"/>
                  </a:lnTo>
                  <a:lnTo>
                    <a:pt x="17034" y="6471"/>
                  </a:lnTo>
                  <a:lnTo>
                    <a:pt x="16754" y="6271"/>
                  </a:lnTo>
                  <a:lnTo>
                    <a:pt x="16235" y="5792"/>
                  </a:lnTo>
                  <a:lnTo>
                    <a:pt x="15975" y="5552"/>
                  </a:lnTo>
                  <a:lnTo>
                    <a:pt x="15676" y="5332"/>
                  </a:lnTo>
                  <a:lnTo>
                    <a:pt x="15436" y="5153"/>
                  </a:lnTo>
                  <a:lnTo>
                    <a:pt x="15197" y="5033"/>
                  </a:lnTo>
                  <a:lnTo>
                    <a:pt x="14957" y="4913"/>
                  </a:lnTo>
                  <a:lnTo>
                    <a:pt x="14697" y="4833"/>
                  </a:lnTo>
                  <a:lnTo>
                    <a:pt x="14438" y="4773"/>
                  </a:lnTo>
                  <a:lnTo>
                    <a:pt x="14198" y="4733"/>
                  </a:lnTo>
                  <a:lnTo>
                    <a:pt x="13939" y="4713"/>
                  </a:lnTo>
                  <a:lnTo>
                    <a:pt x="13679" y="4713"/>
                  </a:lnTo>
                  <a:lnTo>
                    <a:pt x="13399" y="4733"/>
                  </a:lnTo>
                  <a:lnTo>
                    <a:pt x="13140" y="4773"/>
                  </a:lnTo>
                  <a:lnTo>
                    <a:pt x="12880" y="4813"/>
                  </a:lnTo>
                  <a:lnTo>
                    <a:pt x="12621" y="4893"/>
                  </a:lnTo>
                  <a:lnTo>
                    <a:pt x="12101" y="5053"/>
                  </a:lnTo>
                  <a:lnTo>
                    <a:pt x="11602" y="5272"/>
                  </a:lnTo>
                  <a:lnTo>
                    <a:pt x="11203" y="5452"/>
                  </a:lnTo>
                  <a:lnTo>
                    <a:pt x="10824" y="5672"/>
                  </a:lnTo>
                  <a:lnTo>
                    <a:pt x="10484" y="5911"/>
                  </a:lnTo>
                  <a:lnTo>
                    <a:pt x="10165" y="6171"/>
                  </a:lnTo>
                  <a:lnTo>
                    <a:pt x="9845" y="6451"/>
                  </a:lnTo>
                  <a:lnTo>
                    <a:pt x="9565" y="6750"/>
                  </a:lnTo>
                  <a:lnTo>
                    <a:pt x="9306" y="7070"/>
                  </a:lnTo>
                  <a:lnTo>
                    <a:pt x="9066" y="7409"/>
                  </a:lnTo>
                  <a:lnTo>
                    <a:pt x="8847" y="7749"/>
                  </a:lnTo>
                  <a:lnTo>
                    <a:pt x="8647" y="8108"/>
                  </a:lnTo>
                  <a:lnTo>
                    <a:pt x="8467" y="8487"/>
                  </a:lnTo>
                  <a:lnTo>
                    <a:pt x="8307" y="8867"/>
                  </a:lnTo>
                  <a:lnTo>
                    <a:pt x="8168" y="9266"/>
                  </a:lnTo>
                  <a:lnTo>
                    <a:pt x="8028" y="9665"/>
                  </a:lnTo>
                  <a:lnTo>
                    <a:pt x="7908" y="10085"/>
                  </a:lnTo>
                  <a:lnTo>
                    <a:pt x="7808" y="10504"/>
                  </a:lnTo>
                  <a:lnTo>
                    <a:pt x="7788" y="10604"/>
                  </a:lnTo>
                  <a:lnTo>
                    <a:pt x="7748" y="10684"/>
                  </a:lnTo>
                  <a:lnTo>
                    <a:pt x="7688" y="10764"/>
                  </a:lnTo>
                  <a:lnTo>
                    <a:pt x="7629" y="10824"/>
                  </a:lnTo>
                  <a:lnTo>
                    <a:pt x="7569" y="10884"/>
                  </a:lnTo>
                  <a:lnTo>
                    <a:pt x="7489" y="10924"/>
                  </a:lnTo>
                  <a:lnTo>
                    <a:pt x="7329" y="10983"/>
                  </a:lnTo>
                  <a:lnTo>
                    <a:pt x="7149" y="10983"/>
                  </a:lnTo>
                  <a:lnTo>
                    <a:pt x="6970" y="10963"/>
                  </a:lnTo>
                  <a:lnTo>
                    <a:pt x="6810" y="10904"/>
                  </a:lnTo>
                  <a:lnTo>
                    <a:pt x="6650" y="10804"/>
                  </a:lnTo>
                  <a:lnTo>
                    <a:pt x="6331" y="10544"/>
                  </a:lnTo>
                  <a:lnTo>
                    <a:pt x="5971" y="10304"/>
                  </a:lnTo>
                  <a:lnTo>
                    <a:pt x="5632" y="10105"/>
                  </a:lnTo>
                  <a:lnTo>
                    <a:pt x="5252" y="9905"/>
                  </a:lnTo>
                  <a:lnTo>
                    <a:pt x="4893" y="9745"/>
                  </a:lnTo>
                  <a:lnTo>
                    <a:pt x="4513" y="9606"/>
                  </a:lnTo>
                  <a:lnTo>
                    <a:pt x="4114" y="9506"/>
                  </a:lnTo>
                  <a:lnTo>
                    <a:pt x="3735" y="9426"/>
                  </a:lnTo>
                  <a:lnTo>
                    <a:pt x="3335" y="9386"/>
                  </a:lnTo>
                  <a:lnTo>
                    <a:pt x="2936" y="9366"/>
                  </a:lnTo>
                  <a:lnTo>
                    <a:pt x="2557" y="9406"/>
                  </a:lnTo>
                  <a:lnTo>
                    <a:pt x="2157" y="9466"/>
                  </a:lnTo>
                  <a:lnTo>
                    <a:pt x="1758" y="9566"/>
                  </a:lnTo>
                  <a:lnTo>
                    <a:pt x="1378" y="9705"/>
                  </a:lnTo>
                  <a:lnTo>
                    <a:pt x="999" y="9905"/>
                  </a:lnTo>
                  <a:lnTo>
                    <a:pt x="620" y="10125"/>
                  </a:lnTo>
                  <a:lnTo>
                    <a:pt x="400" y="10304"/>
                  </a:lnTo>
                  <a:lnTo>
                    <a:pt x="280" y="11602"/>
                  </a:lnTo>
                  <a:lnTo>
                    <a:pt x="180" y="12920"/>
                  </a:lnTo>
                  <a:lnTo>
                    <a:pt x="80" y="14218"/>
                  </a:lnTo>
                  <a:lnTo>
                    <a:pt x="41" y="15536"/>
                  </a:lnTo>
                  <a:lnTo>
                    <a:pt x="1" y="16834"/>
                  </a:lnTo>
                  <a:lnTo>
                    <a:pt x="1" y="18132"/>
                  </a:lnTo>
                  <a:lnTo>
                    <a:pt x="41" y="19430"/>
                  </a:lnTo>
                  <a:lnTo>
                    <a:pt x="120" y="20728"/>
                  </a:lnTo>
                  <a:lnTo>
                    <a:pt x="180" y="21407"/>
                  </a:lnTo>
                  <a:lnTo>
                    <a:pt x="280" y="22066"/>
                  </a:lnTo>
                  <a:lnTo>
                    <a:pt x="420" y="22705"/>
                  </a:lnTo>
                  <a:lnTo>
                    <a:pt x="500" y="23004"/>
                  </a:lnTo>
                  <a:lnTo>
                    <a:pt x="600" y="23304"/>
                  </a:lnTo>
                  <a:lnTo>
                    <a:pt x="719" y="23604"/>
                  </a:lnTo>
                  <a:lnTo>
                    <a:pt x="839" y="23903"/>
                  </a:lnTo>
                  <a:lnTo>
                    <a:pt x="979" y="24183"/>
                  </a:lnTo>
                  <a:lnTo>
                    <a:pt x="1119" y="24482"/>
                  </a:lnTo>
                  <a:lnTo>
                    <a:pt x="1299" y="24762"/>
                  </a:lnTo>
                  <a:lnTo>
                    <a:pt x="1478" y="25041"/>
                  </a:lnTo>
                  <a:lnTo>
                    <a:pt x="1678" y="25321"/>
                  </a:lnTo>
                  <a:lnTo>
                    <a:pt x="1898" y="25600"/>
                  </a:lnTo>
                  <a:lnTo>
                    <a:pt x="1958" y="25640"/>
                  </a:lnTo>
                  <a:lnTo>
                    <a:pt x="2017" y="25680"/>
                  </a:lnTo>
                  <a:lnTo>
                    <a:pt x="2437" y="25061"/>
                  </a:lnTo>
                  <a:lnTo>
                    <a:pt x="2896" y="24422"/>
                  </a:lnTo>
                  <a:lnTo>
                    <a:pt x="3375" y="23823"/>
                  </a:lnTo>
                  <a:lnTo>
                    <a:pt x="3874" y="23244"/>
                  </a:lnTo>
                  <a:lnTo>
                    <a:pt x="4414" y="22685"/>
                  </a:lnTo>
                  <a:lnTo>
                    <a:pt x="4933" y="22146"/>
                  </a:lnTo>
                  <a:lnTo>
                    <a:pt x="5492" y="21607"/>
                  </a:lnTo>
                  <a:lnTo>
                    <a:pt x="6051" y="21107"/>
                  </a:lnTo>
                  <a:lnTo>
                    <a:pt x="6690" y="20568"/>
                  </a:lnTo>
                  <a:lnTo>
                    <a:pt x="7329" y="20029"/>
                  </a:lnTo>
                  <a:lnTo>
                    <a:pt x="7968" y="19510"/>
                  </a:lnTo>
                  <a:lnTo>
                    <a:pt x="8627" y="19011"/>
                  </a:lnTo>
                  <a:lnTo>
                    <a:pt x="9286" y="18512"/>
                  </a:lnTo>
                  <a:lnTo>
                    <a:pt x="9945" y="18032"/>
                  </a:lnTo>
                  <a:lnTo>
                    <a:pt x="10624" y="17573"/>
                  </a:lnTo>
                  <a:lnTo>
                    <a:pt x="11323" y="17114"/>
                  </a:lnTo>
                  <a:lnTo>
                    <a:pt x="12022" y="16674"/>
                  </a:lnTo>
                  <a:lnTo>
                    <a:pt x="12721" y="16255"/>
                  </a:lnTo>
                  <a:lnTo>
                    <a:pt x="13439" y="15836"/>
                  </a:lnTo>
                  <a:lnTo>
                    <a:pt x="14158" y="15456"/>
                  </a:lnTo>
                  <a:lnTo>
                    <a:pt x="14897" y="15077"/>
                  </a:lnTo>
                  <a:lnTo>
                    <a:pt x="15656" y="14718"/>
                  </a:lnTo>
                  <a:lnTo>
                    <a:pt x="16395" y="14378"/>
                  </a:lnTo>
                  <a:lnTo>
                    <a:pt x="17173" y="14039"/>
                  </a:lnTo>
                  <a:lnTo>
                    <a:pt x="17952" y="13719"/>
                  </a:lnTo>
                  <a:lnTo>
                    <a:pt x="18731" y="13420"/>
                  </a:lnTo>
                  <a:lnTo>
                    <a:pt x="19530" y="13120"/>
                  </a:lnTo>
                  <a:lnTo>
                    <a:pt x="20348" y="12840"/>
                  </a:lnTo>
                  <a:lnTo>
                    <a:pt x="21167" y="12561"/>
                  </a:lnTo>
                  <a:lnTo>
                    <a:pt x="21986" y="12301"/>
                  </a:lnTo>
                  <a:lnTo>
                    <a:pt x="22805" y="12062"/>
                  </a:lnTo>
                  <a:lnTo>
                    <a:pt x="23623" y="11822"/>
                  </a:lnTo>
                  <a:lnTo>
                    <a:pt x="24462" y="11582"/>
                  </a:lnTo>
                  <a:lnTo>
                    <a:pt x="25281" y="11383"/>
                  </a:lnTo>
                  <a:lnTo>
                    <a:pt x="26119" y="11183"/>
                  </a:lnTo>
                  <a:lnTo>
                    <a:pt x="26958" y="10983"/>
                  </a:lnTo>
                  <a:lnTo>
                    <a:pt x="27797" y="10804"/>
                  </a:lnTo>
                  <a:lnTo>
                    <a:pt x="28635" y="10644"/>
                  </a:lnTo>
                  <a:lnTo>
                    <a:pt x="29474" y="10504"/>
                  </a:lnTo>
                  <a:lnTo>
                    <a:pt x="30313" y="10364"/>
                  </a:lnTo>
                  <a:lnTo>
                    <a:pt x="31471" y="10225"/>
                  </a:lnTo>
                  <a:lnTo>
                    <a:pt x="32070" y="10145"/>
                  </a:lnTo>
                  <a:lnTo>
                    <a:pt x="32669" y="10105"/>
                  </a:lnTo>
                  <a:lnTo>
                    <a:pt x="33288" y="10065"/>
                  </a:lnTo>
                  <a:lnTo>
                    <a:pt x="33907" y="10045"/>
                  </a:lnTo>
                  <a:lnTo>
                    <a:pt x="34526" y="10045"/>
                  </a:lnTo>
                  <a:lnTo>
                    <a:pt x="35145" y="10085"/>
                  </a:lnTo>
                  <a:lnTo>
                    <a:pt x="35764" y="10125"/>
                  </a:lnTo>
                  <a:lnTo>
                    <a:pt x="36363" y="10205"/>
                  </a:lnTo>
                  <a:lnTo>
                    <a:pt x="36962" y="10324"/>
                  </a:lnTo>
                  <a:lnTo>
                    <a:pt x="37561" y="10464"/>
                  </a:lnTo>
                  <a:lnTo>
                    <a:pt x="38140" y="10624"/>
                  </a:lnTo>
                  <a:lnTo>
                    <a:pt x="38699" y="10844"/>
                  </a:lnTo>
                  <a:lnTo>
                    <a:pt x="39239" y="11083"/>
                  </a:lnTo>
                  <a:lnTo>
                    <a:pt x="39498" y="11223"/>
                  </a:lnTo>
                  <a:lnTo>
                    <a:pt x="39758" y="11383"/>
                  </a:lnTo>
                  <a:lnTo>
                    <a:pt x="39838" y="11243"/>
                  </a:lnTo>
                  <a:lnTo>
                    <a:pt x="39878" y="11083"/>
                  </a:lnTo>
                  <a:lnTo>
                    <a:pt x="39898" y="10884"/>
                  </a:lnTo>
                  <a:lnTo>
                    <a:pt x="39878" y="10704"/>
                  </a:lnTo>
                  <a:lnTo>
                    <a:pt x="39858" y="10644"/>
                  </a:lnTo>
                  <a:lnTo>
                    <a:pt x="39698" y="10145"/>
                  </a:lnTo>
                  <a:lnTo>
                    <a:pt x="39498" y="9665"/>
                  </a:lnTo>
                  <a:lnTo>
                    <a:pt x="39279" y="9206"/>
                  </a:lnTo>
                  <a:lnTo>
                    <a:pt x="39019" y="8747"/>
                  </a:lnTo>
                  <a:lnTo>
                    <a:pt x="38759" y="8288"/>
                  </a:lnTo>
                  <a:lnTo>
                    <a:pt x="38480" y="7848"/>
                  </a:lnTo>
                  <a:lnTo>
                    <a:pt x="37921" y="6970"/>
                  </a:lnTo>
                  <a:lnTo>
                    <a:pt x="37441" y="6251"/>
                  </a:lnTo>
                  <a:lnTo>
                    <a:pt x="36942" y="5552"/>
                  </a:lnTo>
                  <a:lnTo>
                    <a:pt x="36423" y="4853"/>
                  </a:lnTo>
                  <a:lnTo>
                    <a:pt x="35904" y="4174"/>
                  </a:lnTo>
                  <a:lnTo>
                    <a:pt x="35944" y="4474"/>
                  </a:lnTo>
                  <a:lnTo>
                    <a:pt x="35924" y="4653"/>
                  </a:lnTo>
                  <a:lnTo>
                    <a:pt x="35904" y="4813"/>
                  </a:lnTo>
                  <a:lnTo>
                    <a:pt x="35844" y="4993"/>
                  </a:lnTo>
                  <a:lnTo>
                    <a:pt x="35784" y="5153"/>
                  </a:lnTo>
                  <a:lnTo>
                    <a:pt x="35724" y="5312"/>
                  </a:lnTo>
                  <a:lnTo>
                    <a:pt x="35644" y="5452"/>
                  </a:lnTo>
                  <a:lnTo>
                    <a:pt x="35524" y="5592"/>
                  </a:lnTo>
                  <a:lnTo>
                    <a:pt x="35405" y="5732"/>
                  </a:lnTo>
                  <a:lnTo>
                    <a:pt x="35285" y="5851"/>
                  </a:lnTo>
                  <a:lnTo>
                    <a:pt x="35145" y="5951"/>
                  </a:lnTo>
                  <a:lnTo>
                    <a:pt x="35005" y="6031"/>
                  </a:lnTo>
                  <a:lnTo>
                    <a:pt x="34846" y="6091"/>
                  </a:lnTo>
                  <a:lnTo>
                    <a:pt x="34686" y="6171"/>
                  </a:lnTo>
                  <a:lnTo>
                    <a:pt x="34506" y="6211"/>
                  </a:lnTo>
                  <a:lnTo>
                    <a:pt x="34326" y="6251"/>
                  </a:lnTo>
                  <a:lnTo>
                    <a:pt x="34147" y="6251"/>
                  </a:lnTo>
                  <a:lnTo>
                    <a:pt x="33927" y="6231"/>
                  </a:lnTo>
                  <a:lnTo>
                    <a:pt x="33687" y="6191"/>
                  </a:lnTo>
                  <a:lnTo>
                    <a:pt x="33468" y="6111"/>
                  </a:lnTo>
                  <a:lnTo>
                    <a:pt x="33248" y="6011"/>
                  </a:lnTo>
                  <a:lnTo>
                    <a:pt x="32889" y="5732"/>
                  </a:lnTo>
                  <a:lnTo>
                    <a:pt x="32749" y="5552"/>
                  </a:lnTo>
                  <a:lnTo>
                    <a:pt x="32609" y="5352"/>
                  </a:lnTo>
                  <a:lnTo>
                    <a:pt x="32509" y="5153"/>
                  </a:lnTo>
                  <a:lnTo>
                    <a:pt x="32429" y="4933"/>
                  </a:lnTo>
                  <a:lnTo>
                    <a:pt x="32369" y="4474"/>
                  </a:lnTo>
                  <a:lnTo>
                    <a:pt x="32369" y="4294"/>
                  </a:lnTo>
                  <a:lnTo>
                    <a:pt x="32409" y="4114"/>
                  </a:lnTo>
                  <a:lnTo>
                    <a:pt x="32449" y="3935"/>
                  </a:lnTo>
                  <a:lnTo>
                    <a:pt x="32529" y="3775"/>
                  </a:lnTo>
                  <a:lnTo>
                    <a:pt x="32589" y="3615"/>
                  </a:lnTo>
                  <a:lnTo>
                    <a:pt x="32669" y="3475"/>
                  </a:lnTo>
                  <a:lnTo>
                    <a:pt x="32769" y="3335"/>
                  </a:lnTo>
                  <a:lnTo>
                    <a:pt x="32889" y="3216"/>
                  </a:lnTo>
                  <a:lnTo>
                    <a:pt x="33028" y="3096"/>
                  </a:lnTo>
                  <a:lnTo>
                    <a:pt x="33168" y="2976"/>
                  </a:lnTo>
                  <a:lnTo>
                    <a:pt x="33308" y="2896"/>
                  </a:lnTo>
                  <a:lnTo>
                    <a:pt x="33468" y="2836"/>
                  </a:lnTo>
                  <a:lnTo>
                    <a:pt x="33627" y="2776"/>
                  </a:lnTo>
                  <a:lnTo>
                    <a:pt x="33807" y="2716"/>
                  </a:lnTo>
                  <a:lnTo>
                    <a:pt x="33967" y="2696"/>
                  </a:lnTo>
                  <a:lnTo>
                    <a:pt x="34147" y="2676"/>
                  </a:lnTo>
                  <a:lnTo>
                    <a:pt x="34306" y="2696"/>
                  </a:lnTo>
                  <a:lnTo>
                    <a:pt x="34466" y="2716"/>
                  </a:lnTo>
                  <a:lnTo>
                    <a:pt x="34606" y="2756"/>
                  </a:lnTo>
                  <a:lnTo>
                    <a:pt x="34766" y="2796"/>
                  </a:lnTo>
                  <a:lnTo>
                    <a:pt x="33827" y="1738"/>
                  </a:lnTo>
                  <a:lnTo>
                    <a:pt x="32849" y="720"/>
                  </a:lnTo>
                  <a:lnTo>
                    <a:pt x="32629" y="819"/>
                  </a:lnTo>
                  <a:lnTo>
                    <a:pt x="32429" y="939"/>
                  </a:lnTo>
                  <a:lnTo>
                    <a:pt x="32230" y="1079"/>
                  </a:lnTo>
                  <a:lnTo>
                    <a:pt x="32050" y="1239"/>
                  </a:lnTo>
                  <a:lnTo>
                    <a:pt x="31870" y="1399"/>
                  </a:lnTo>
                  <a:lnTo>
                    <a:pt x="31711" y="1578"/>
                  </a:lnTo>
                  <a:lnTo>
                    <a:pt x="31551" y="1758"/>
                  </a:lnTo>
                  <a:lnTo>
                    <a:pt x="31411" y="1958"/>
                  </a:lnTo>
                  <a:lnTo>
                    <a:pt x="31131" y="2377"/>
                  </a:lnTo>
                  <a:lnTo>
                    <a:pt x="30872" y="2816"/>
                  </a:lnTo>
                  <a:lnTo>
                    <a:pt x="30353" y="3775"/>
                  </a:lnTo>
                  <a:lnTo>
                    <a:pt x="30293" y="3875"/>
                  </a:lnTo>
                  <a:lnTo>
                    <a:pt x="30233" y="3954"/>
                  </a:lnTo>
                  <a:lnTo>
                    <a:pt x="30153" y="4014"/>
                  </a:lnTo>
                  <a:lnTo>
                    <a:pt x="30073" y="4074"/>
                  </a:lnTo>
                  <a:lnTo>
                    <a:pt x="29993" y="4094"/>
                  </a:lnTo>
                  <a:lnTo>
                    <a:pt x="29893" y="4134"/>
                  </a:lnTo>
                  <a:lnTo>
                    <a:pt x="29714" y="4134"/>
                  </a:lnTo>
                  <a:lnTo>
                    <a:pt x="29534" y="4114"/>
                  </a:lnTo>
                  <a:lnTo>
                    <a:pt x="29354" y="4034"/>
                  </a:lnTo>
                  <a:lnTo>
                    <a:pt x="29194" y="3915"/>
                  </a:lnTo>
                  <a:lnTo>
                    <a:pt x="29055" y="3775"/>
                  </a:lnTo>
                  <a:lnTo>
                    <a:pt x="28755" y="3375"/>
                  </a:lnTo>
                  <a:lnTo>
                    <a:pt x="28436" y="2956"/>
                  </a:lnTo>
                  <a:lnTo>
                    <a:pt x="28076" y="2537"/>
                  </a:lnTo>
                  <a:lnTo>
                    <a:pt x="27697" y="2137"/>
                  </a:lnTo>
                  <a:lnTo>
                    <a:pt x="27317" y="1718"/>
                  </a:lnTo>
                  <a:lnTo>
                    <a:pt x="26898" y="1339"/>
                  </a:lnTo>
                  <a:lnTo>
                    <a:pt x="26479" y="999"/>
                  </a:lnTo>
                  <a:lnTo>
                    <a:pt x="26020" y="680"/>
                  </a:lnTo>
                  <a:lnTo>
                    <a:pt x="25800" y="540"/>
                  </a:lnTo>
                  <a:lnTo>
                    <a:pt x="25560" y="420"/>
                  </a:lnTo>
                  <a:lnTo>
                    <a:pt x="25341" y="320"/>
                  </a:lnTo>
                  <a:lnTo>
                    <a:pt x="25101" y="220"/>
                  </a:lnTo>
                  <a:lnTo>
                    <a:pt x="24861" y="140"/>
                  </a:lnTo>
                  <a:lnTo>
                    <a:pt x="24602" y="81"/>
                  </a:lnTo>
                  <a:lnTo>
                    <a:pt x="24362" y="21"/>
                  </a:lnTo>
                  <a:lnTo>
                    <a:pt x="2412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47"/>
            <p:cNvSpPr/>
            <p:nvPr/>
          </p:nvSpPr>
          <p:spPr>
            <a:xfrm>
              <a:off x="6933025" y="3133675"/>
              <a:ext cx="309550" cy="230650"/>
            </a:xfrm>
            <a:custGeom>
              <a:avLst/>
              <a:gdLst/>
              <a:ahLst/>
              <a:cxnLst/>
              <a:rect l="l" t="t" r="r" b="b"/>
              <a:pathLst>
                <a:path w="12382" h="9226" extrusionOk="0">
                  <a:moveTo>
                    <a:pt x="9386" y="0"/>
                  </a:moveTo>
                  <a:lnTo>
                    <a:pt x="8887" y="20"/>
                  </a:lnTo>
                  <a:lnTo>
                    <a:pt x="8408" y="60"/>
                  </a:lnTo>
                  <a:lnTo>
                    <a:pt x="7908" y="120"/>
                  </a:lnTo>
                  <a:lnTo>
                    <a:pt x="7429" y="200"/>
                  </a:lnTo>
                  <a:lnTo>
                    <a:pt x="6950" y="280"/>
                  </a:lnTo>
                  <a:lnTo>
                    <a:pt x="6471" y="400"/>
                  </a:lnTo>
                  <a:lnTo>
                    <a:pt x="5991" y="519"/>
                  </a:lnTo>
                  <a:lnTo>
                    <a:pt x="5532" y="659"/>
                  </a:lnTo>
                  <a:lnTo>
                    <a:pt x="5073" y="819"/>
                  </a:lnTo>
                  <a:lnTo>
                    <a:pt x="4614" y="999"/>
                  </a:lnTo>
                  <a:lnTo>
                    <a:pt x="4174" y="1178"/>
                  </a:lnTo>
                  <a:lnTo>
                    <a:pt x="3755" y="1378"/>
                  </a:lnTo>
                  <a:lnTo>
                    <a:pt x="3336" y="1598"/>
                  </a:lnTo>
                  <a:lnTo>
                    <a:pt x="2936" y="1817"/>
                  </a:lnTo>
                  <a:lnTo>
                    <a:pt x="2557" y="2077"/>
                  </a:lnTo>
                  <a:lnTo>
                    <a:pt x="2177" y="2337"/>
                  </a:lnTo>
                  <a:lnTo>
                    <a:pt x="1818" y="2596"/>
                  </a:lnTo>
                  <a:lnTo>
                    <a:pt x="1479" y="2896"/>
                  </a:lnTo>
                  <a:lnTo>
                    <a:pt x="1139" y="3175"/>
                  </a:lnTo>
                  <a:lnTo>
                    <a:pt x="939" y="3395"/>
                  </a:lnTo>
                  <a:lnTo>
                    <a:pt x="760" y="3615"/>
                  </a:lnTo>
                  <a:lnTo>
                    <a:pt x="680" y="3734"/>
                  </a:lnTo>
                  <a:lnTo>
                    <a:pt x="600" y="3834"/>
                  </a:lnTo>
                  <a:lnTo>
                    <a:pt x="560" y="3954"/>
                  </a:lnTo>
                  <a:lnTo>
                    <a:pt x="520" y="4074"/>
                  </a:lnTo>
                  <a:lnTo>
                    <a:pt x="380" y="4074"/>
                  </a:lnTo>
                  <a:lnTo>
                    <a:pt x="260" y="4094"/>
                  </a:lnTo>
                  <a:lnTo>
                    <a:pt x="161" y="4154"/>
                  </a:lnTo>
                  <a:lnTo>
                    <a:pt x="61" y="4234"/>
                  </a:lnTo>
                  <a:lnTo>
                    <a:pt x="21" y="4333"/>
                  </a:lnTo>
                  <a:lnTo>
                    <a:pt x="1" y="4433"/>
                  </a:lnTo>
                  <a:lnTo>
                    <a:pt x="1" y="4493"/>
                  </a:lnTo>
                  <a:lnTo>
                    <a:pt x="21" y="4553"/>
                  </a:lnTo>
                  <a:lnTo>
                    <a:pt x="61" y="4593"/>
                  </a:lnTo>
                  <a:lnTo>
                    <a:pt x="121" y="4653"/>
                  </a:lnTo>
                  <a:lnTo>
                    <a:pt x="560" y="5012"/>
                  </a:lnTo>
                  <a:lnTo>
                    <a:pt x="1039" y="5372"/>
                  </a:lnTo>
                  <a:lnTo>
                    <a:pt x="1558" y="5691"/>
                  </a:lnTo>
                  <a:lnTo>
                    <a:pt x="2078" y="5991"/>
                  </a:lnTo>
                  <a:lnTo>
                    <a:pt x="2617" y="6270"/>
                  </a:lnTo>
                  <a:lnTo>
                    <a:pt x="3156" y="6550"/>
                  </a:lnTo>
                  <a:lnTo>
                    <a:pt x="4234" y="7089"/>
                  </a:lnTo>
                  <a:lnTo>
                    <a:pt x="6551" y="8247"/>
                  </a:lnTo>
                  <a:lnTo>
                    <a:pt x="7868" y="8906"/>
                  </a:lnTo>
                  <a:lnTo>
                    <a:pt x="8128" y="9046"/>
                  </a:lnTo>
                  <a:lnTo>
                    <a:pt x="8388" y="9146"/>
                  </a:lnTo>
                  <a:lnTo>
                    <a:pt x="8527" y="9186"/>
                  </a:lnTo>
                  <a:lnTo>
                    <a:pt x="8667" y="9226"/>
                  </a:lnTo>
                  <a:lnTo>
                    <a:pt x="8987" y="9226"/>
                  </a:lnTo>
                  <a:lnTo>
                    <a:pt x="9126" y="9186"/>
                  </a:lnTo>
                  <a:lnTo>
                    <a:pt x="9266" y="9146"/>
                  </a:lnTo>
                  <a:lnTo>
                    <a:pt x="9386" y="9066"/>
                  </a:lnTo>
                  <a:lnTo>
                    <a:pt x="9506" y="8986"/>
                  </a:lnTo>
                  <a:lnTo>
                    <a:pt x="9586" y="8886"/>
                  </a:lnTo>
                  <a:lnTo>
                    <a:pt x="9686" y="8786"/>
                  </a:lnTo>
                  <a:lnTo>
                    <a:pt x="9745" y="8667"/>
                  </a:lnTo>
                  <a:lnTo>
                    <a:pt x="9805" y="8547"/>
                  </a:lnTo>
                  <a:lnTo>
                    <a:pt x="9905" y="8287"/>
                  </a:lnTo>
                  <a:lnTo>
                    <a:pt x="9985" y="8008"/>
                  </a:lnTo>
                  <a:lnTo>
                    <a:pt x="10045" y="7748"/>
                  </a:lnTo>
                  <a:lnTo>
                    <a:pt x="10125" y="7528"/>
                  </a:lnTo>
                  <a:lnTo>
                    <a:pt x="10844" y="5412"/>
                  </a:lnTo>
                  <a:lnTo>
                    <a:pt x="12361" y="879"/>
                  </a:lnTo>
                  <a:lnTo>
                    <a:pt x="12381" y="759"/>
                  </a:lnTo>
                  <a:lnTo>
                    <a:pt x="12381" y="659"/>
                  </a:lnTo>
                  <a:lnTo>
                    <a:pt x="12341" y="539"/>
                  </a:lnTo>
                  <a:lnTo>
                    <a:pt x="12301" y="440"/>
                  </a:lnTo>
                  <a:lnTo>
                    <a:pt x="12222" y="340"/>
                  </a:lnTo>
                  <a:lnTo>
                    <a:pt x="12122" y="260"/>
                  </a:lnTo>
                  <a:lnTo>
                    <a:pt x="12002" y="200"/>
                  </a:lnTo>
                  <a:lnTo>
                    <a:pt x="11862" y="160"/>
                  </a:lnTo>
                  <a:lnTo>
                    <a:pt x="11383" y="100"/>
                  </a:lnTo>
                  <a:lnTo>
                    <a:pt x="10884" y="40"/>
                  </a:lnTo>
                  <a:lnTo>
                    <a:pt x="10384" y="20"/>
                  </a:lnTo>
                  <a:lnTo>
                    <a:pt x="98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47"/>
            <p:cNvSpPr/>
            <p:nvPr/>
          </p:nvSpPr>
          <p:spPr>
            <a:xfrm>
              <a:off x="6824200" y="3519050"/>
              <a:ext cx="983975" cy="455825"/>
            </a:xfrm>
            <a:custGeom>
              <a:avLst/>
              <a:gdLst/>
              <a:ahLst/>
              <a:cxnLst/>
              <a:rect l="l" t="t" r="r" b="b"/>
              <a:pathLst>
                <a:path w="39359" h="18233" extrusionOk="0">
                  <a:moveTo>
                    <a:pt x="32449" y="1"/>
                  </a:moveTo>
                  <a:lnTo>
                    <a:pt x="31551" y="21"/>
                  </a:lnTo>
                  <a:lnTo>
                    <a:pt x="30652" y="61"/>
                  </a:lnTo>
                  <a:lnTo>
                    <a:pt x="29754" y="121"/>
                  </a:lnTo>
                  <a:lnTo>
                    <a:pt x="28875" y="201"/>
                  </a:lnTo>
                  <a:lnTo>
                    <a:pt x="27977" y="320"/>
                  </a:lnTo>
                  <a:lnTo>
                    <a:pt x="27078" y="440"/>
                  </a:lnTo>
                  <a:lnTo>
                    <a:pt x="26259" y="580"/>
                  </a:lnTo>
                  <a:lnTo>
                    <a:pt x="25421" y="740"/>
                  </a:lnTo>
                  <a:lnTo>
                    <a:pt x="24602" y="900"/>
                  </a:lnTo>
                  <a:lnTo>
                    <a:pt x="23763" y="1099"/>
                  </a:lnTo>
                  <a:lnTo>
                    <a:pt x="22945" y="1299"/>
                  </a:lnTo>
                  <a:lnTo>
                    <a:pt x="22146" y="1539"/>
                  </a:lnTo>
                  <a:lnTo>
                    <a:pt x="21327" y="1778"/>
                  </a:lnTo>
                  <a:lnTo>
                    <a:pt x="20528" y="2038"/>
                  </a:lnTo>
                  <a:lnTo>
                    <a:pt x="19730" y="2297"/>
                  </a:lnTo>
                  <a:lnTo>
                    <a:pt x="18931" y="2597"/>
                  </a:lnTo>
                  <a:lnTo>
                    <a:pt x="18152" y="2896"/>
                  </a:lnTo>
                  <a:lnTo>
                    <a:pt x="17353" y="3196"/>
                  </a:lnTo>
                  <a:lnTo>
                    <a:pt x="16575" y="3535"/>
                  </a:lnTo>
                  <a:lnTo>
                    <a:pt x="15816" y="3875"/>
                  </a:lnTo>
                  <a:lnTo>
                    <a:pt x="15037" y="4234"/>
                  </a:lnTo>
                  <a:lnTo>
                    <a:pt x="14278" y="4594"/>
                  </a:lnTo>
                  <a:lnTo>
                    <a:pt x="12801" y="5353"/>
                  </a:lnTo>
                  <a:lnTo>
                    <a:pt x="11323" y="6151"/>
                  </a:lnTo>
                  <a:lnTo>
                    <a:pt x="10604" y="6551"/>
                  </a:lnTo>
                  <a:lnTo>
                    <a:pt x="9885" y="6990"/>
                  </a:lnTo>
                  <a:lnTo>
                    <a:pt x="9166" y="7409"/>
                  </a:lnTo>
                  <a:lnTo>
                    <a:pt x="8447" y="7869"/>
                  </a:lnTo>
                  <a:lnTo>
                    <a:pt x="7749" y="8328"/>
                  </a:lnTo>
                  <a:lnTo>
                    <a:pt x="7070" y="8807"/>
                  </a:lnTo>
                  <a:lnTo>
                    <a:pt x="6391" y="9306"/>
                  </a:lnTo>
                  <a:lnTo>
                    <a:pt x="5712" y="9806"/>
                  </a:lnTo>
                  <a:lnTo>
                    <a:pt x="5073" y="10325"/>
                  </a:lnTo>
                  <a:lnTo>
                    <a:pt x="4434" y="10864"/>
                  </a:lnTo>
                  <a:lnTo>
                    <a:pt x="3795" y="11403"/>
                  </a:lnTo>
                  <a:lnTo>
                    <a:pt x="3196" y="11982"/>
                  </a:lnTo>
                  <a:lnTo>
                    <a:pt x="2756" y="12401"/>
                  </a:lnTo>
                  <a:lnTo>
                    <a:pt x="2317" y="12841"/>
                  </a:lnTo>
                  <a:lnTo>
                    <a:pt x="1918" y="13300"/>
                  </a:lnTo>
                  <a:lnTo>
                    <a:pt x="1498" y="13759"/>
                  </a:lnTo>
                  <a:lnTo>
                    <a:pt x="740" y="14698"/>
                  </a:lnTo>
                  <a:lnTo>
                    <a:pt x="1" y="15636"/>
                  </a:lnTo>
                  <a:lnTo>
                    <a:pt x="101" y="15976"/>
                  </a:lnTo>
                  <a:lnTo>
                    <a:pt x="240" y="16295"/>
                  </a:lnTo>
                  <a:lnTo>
                    <a:pt x="380" y="16615"/>
                  </a:lnTo>
                  <a:lnTo>
                    <a:pt x="540" y="16934"/>
                  </a:lnTo>
                  <a:lnTo>
                    <a:pt x="720" y="17234"/>
                  </a:lnTo>
                  <a:lnTo>
                    <a:pt x="899" y="17533"/>
                  </a:lnTo>
                  <a:lnTo>
                    <a:pt x="1119" y="17853"/>
                  </a:lnTo>
                  <a:lnTo>
                    <a:pt x="1359" y="18152"/>
                  </a:lnTo>
                  <a:lnTo>
                    <a:pt x="1419" y="18192"/>
                  </a:lnTo>
                  <a:lnTo>
                    <a:pt x="1478" y="18232"/>
                  </a:lnTo>
                  <a:lnTo>
                    <a:pt x="1898" y="17613"/>
                  </a:lnTo>
                  <a:lnTo>
                    <a:pt x="2357" y="16974"/>
                  </a:lnTo>
                  <a:lnTo>
                    <a:pt x="2836" y="16375"/>
                  </a:lnTo>
                  <a:lnTo>
                    <a:pt x="3335" y="15796"/>
                  </a:lnTo>
                  <a:lnTo>
                    <a:pt x="3875" y="15237"/>
                  </a:lnTo>
                  <a:lnTo>
                    <a:pt x="4394" y="14698"/>
                  </a:lnTo>
                  <a:lnTo>
                    <a:pt x="4953" y="14159"/>
                  </a:lnTo>
                  <a:lnTo>
                    <a:pt x="5512" y="13659"/>
                  </a:lnTo>
                  <a:lnTo>
                    <a:pt x="6151" y="13120"/>
                  </a:lnTo>
                  <a:lnTo>
                    <a:pt x="6790" y="12581"/>
                  </a:lnTo>
                  <a:lnTo>
                    <a:pt x="7429" y="12062"/>
                  </a:lnTo>
                  <a:lnTo>
                    <a:pt x="8088" y="11563"/>
                  </a:lnTo>
                  <a:lnTo>
                    <a:pt x="8747" y="11064"/>
                  </a:lnTo>
                  <a:lnTo>
                    <a:pt x="9406" y="10584"/>
                  </a:lnTo>
                  <a:lnTo>
                    <a:pt x="10085" y="10125"/>
                  </a:lnTo>
                  <a:lnTo>
                    <a:pt x="10784" y="9666"/>
                  </a:lnTo>
                  <a:lnTo>
                    <a:pt x="11483" y="9226"/>
                  </a:lnTo>
                  <a:lnTo>
                    <a:pt x="12182" y="8807"/>
                  </a:lnTo>
                  <a:lnTo>
                    <a:pt x="12900" y="8388"/>
                  </a:lnTo>
                  <a:lnTo>
                    <a:pt x="13619" y="8008"/>
                  </a:lnTo>
                  <a:lnTo>
                    <a:pt x="14358" y="7629"/>
                  </a:lnTo>
                  <a:lnTo>
                    <a:pt x="15117" y="7270"/>
                  </a:lnTo>
                  <a:lnTo>
                    <a:pt x="15856" y="6930"/>
                  </a:lnTo>
                  <a:lnTo>
                    <a:pt x="16634" y="6591"/>
                  </a:lnTo>
                  <a:lnTo>
                    <a:pt x="17413" y="6271"/>
                  </a:lnTo>
                  <a:lnTo>
                    <a:pt x="18192" y="5972"/>
                  </a:lnTo>
                  <a:lnTo>
                    <a:pt x="18991" y="5672"/>
                  </a:lnTo>
                  <a:lnTo>
                    <a:pt x="19809" y="5392"/>
                  </a:lnTo>
                  <a:lnTo>
                    <a:pt x="20628" y="5113"/>
                  </a:lnTo>
                  <a:lnTo>
                    <a:pt x="21447" y="4853"/>
                  </a:lnTo>
                  <a:lnTo>
                    <a:pt x="22266" y="4614"/>
                  </a:lnTo>
                  <a:lnTo>
                    <a:pt x="23084" y="4374"/>
                  </a:lnTo>
                  <a:lnTo>
                    <a:pt x="23923" y="4134"/>
                  </a:lnTo>
                  <a:lnTo>
                    <a:pt x="24742" y="3935"/>
                  </a:lnTo>
                  <a:lnTo>
                    <a:pt x="25580" y="3735"/>
                  </a:lnTo>
                  <a:lnTo>
                    <a:pt x="26419" y="3535"/>
                  </a:lnTo>
                  <a:lnTo>
                    <a:pt x="27258" y="3356"/>
                  </a:lnTo>
                  <a:lnTo>
                    <a:pt x="28096" y="3196"/>
                  </a:lnTo>
                  <a:lnTo>
                    <a:pt x="28935" y="3056"/>
                  </a:lnTo>
                  <a:lnTo>
                    <a:pt x="29774" y="2916"/>
                  </a:lnTo>
                  <a:lnTo>
                    <a:pt x="30932" y="2777"/>
                  </a:lnTo>
                  <a:lnTo>
                    <a:pt x="31531" y="2697"/>
                  </a:lnTo>
                  <a:lnTo>
                    <a:pt x="32130" y="2657"/>
                  </a:lnTo>
                  <a:lnTo>
                    <a:pt x="32749" y="2617"/>
                  </a:lnTo>
                  <a:lnTo>
                    <a:pt x="33368" y="2597"/>
                  </a:lnTo>
                  <a:lnTo>
                    <a:pt x="33987" y="2597"/>
                  </a:lnTo>
                  <a:lnTo>
                    <a:pt x="34606" y="2637"/>
                  </a:lnTo>
                  <a:lnTo>
                    <a:pt x="35225" y="2677"/>
                  </a:lnTo>
                  <a:lnTo>
                    <a:pt x="35824" y="2757"/>
                  </a:lnTo>
                  <a:lnTo>
                    <a:pt x="36423" y="2876"/>
                  </a:lnTo>
                  <a:lnTo>
                    <a:pt x="37022" y="3016"/>
                  </a:lnTo>
                  <a:lnTo>
                    <a:pt x="37601" y="3176"/>
                  </a:lnTo>
                  <a:lnTo>
                    <a:pt x="38160" y="3396"/>
                  </a:lnTo>
                  <a:lnTo>
                    <a:pt x="38700" y="3635"/>
                  </a:lnTo>
                  <a:lnTo>
                    <a:pt x="38959" y="3775"/>
                  </a:lnTo>
                  <a:lnTo>
                    <a:pt x="39219" y="3935"/>
                  </a:lnTo>
                  <a:lnTo>
                    <a:pt x="39299" y="3795"/>
                  </a:lnTo>
                  <a:lnTo>
                    <a:pt x="39339" y="3635"/>
                  </a:lnTo>
                  <a:lnTo>
                    <a:pt x="39359" y="3436"/>
                  </a:lnTo>
                  <a:lnTo>
                    <a:pt x="39339" y="3256"/>
                  </a:lnTo>
                  <a:lnTo>
                    <a:pt x="39319" y="3196"/>
                  </a:lnTo>
                  <a:lnTo>
                    <a:pt x="39199" y="2797"/>
                  </a:lnTo>
                  <a:lnTo>
                    <a:pt x="39039" y="2397"/>
                  </a:lnTo>
                  <a:lnTo>
                    <a:pt x="38859" y="2018"/>
                  </a:lnTo>
                  <a:lnTo>
                    <a:pt x="38680" y="1638"/>
                  </a:lnTo>
                  <a:lnTo>
                    <a:pt x="38480" y="1279"/>
                  </a:lnTo>
                  <a:lnTo>
                    <a:pt x="38260" y="920"/>
                  </a:lnTo>
                  <a:lnTo>
                    <a:pt x="37821" y="201"/>
                  </a:lnTo>
                  <a:lnTo>
                    <a:pt x="36922" y="141"/>
                  </a:lnTo>
                  <a:lnTo>
                    <a:pt x="36004" y="101"/>
                  </a:lnTo>
                  <a:lnTo>
                    <a:pt x="34247" y="41"/>
                  </a:lnTo>
                  <a:lnTo>
                    <a:pt x="33348" y="1"/>
                  </a:lnTo>
                  <a:close/>
                </a:path>
              </a:pathLst>
            </a:custGeom>
            <a:solidFill>
              <a:srgbClr val="FCD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47"/>
            <p:cNvSpPr/>
            <p:nvPr/>
          </p:nvSpPr>
          <p:spPr>
            <a:xfrm>
              <a:off x="7142700" y="2434275"/>
              <a:ext cx="427350" cy="439825"/>
            </a:xfrm>
            <a:custGeom>
              <a:avLst/>
              <a:gdLst/>
              <a:ahLst/>
              <a:cxnLst/>
              <a:rect l="l" t="t" r="r" b="b"/>
              <a:pathLst>
                <a:path w="17094" h="17593" extrusionOk="0">
                  <a:moveTo>
                    <a:pt x="8487" y="0"/>
                  </a:moveTo>
                  <a:lnTo>
                    <a:pt x="7888" y="40"/>
                  </a:lnTo>
                  <a:lnTo>
                    <a:pt x="7289" y="100"/>
                  </a:lnTo>
                  <a:lnTo>
                    <a:pt x="6710" y="200"/>
                  </a:lnTo>
                  <a:lnTo>
                    <a:pt x="6291" y="300"/>
                  </a:lnTo>
                  <a:lnTo>
                    <a:pt x="5891" y="400"/>
                  </a:lnTo>
                  <a:lnTo>
                    <a:pt x="5512" y="539"/>
                  </a:lnTo>
                  <a:lnTo>
                    <a:pt x="5133" y="699"/>
                  </a:lnTo>
                  <a:lnTo>
                    <a:pt x="4753" y="879"/>
                  </a:lnTo>
                  <a:lnTo>
                    <a:pt x="4414" y="1079"/>
                  </a:lnTo>
                  <a:lnTo>
                    <a:pt x="4074" y="1298"/>
                  </a:lnTo>
                  <a:lnTo>
                    <a:pt x="3755" y="1538"/>
                  </a:lnTo>
                  <a:lnTo>
                    <a:pt x="3435" y="1797"/>
                  </a:lnTo>
                  <a:lnTo>
                    <a:pt x="3136" y="2057"/>
                  </a:lnTo>
                  <a:lnTo>
                    <a:pt x="2836" y="2337"/>
                  </a:lnTo>
                  <a:lnTo>
                    <a:pt x="2577" y="2636"/>
                  </a:lnTo>
                  <a:lnTo>
                    <a:pt x="2317" y="2936"/>
                  </a:lnTo>
                  <a:lnTo>
                    <a:pt x="2057" y="3255"/>
                  </a:lnTo>
                  <a:lnTo>
                    <a:pt x="1838" y="3595"/>
                  </a:lnTo>
                  <a:lnTo>
                    <a:pt x="1618" y="3934"/>
                  </a:lnTo>
                  <a:lnTo>
                    <a:pt x="1398" y="4294"/>
                  </a:lnTo>
                  <a:lnTo>
                    <a:pt x="1219" y="4653"/>
                  </a:lnTo>
                  <a:lnTo>
                    <a:pt x="1039" y="5032"/>
                  </a:lnTo>
                  <a:lnTo>
                    <a:pt x="859" y="5412"/>
                  </a:lnTo>
                  <a:lnTo>
                    <a:pt x="719" y="5791"/>
                  </a:lnTo>
                  <a:lnTo>
                    <a:pt x="580" y="6171"/>
                  </a:lnTo>
                  <a:lnTo>
                    <a:pt x="460" y="6570"/>
                  </a:lnTo>
                  <a:lnTo>
                    <a:pt x="360" y="6969"/>
                  </a:lnTo>
                  <a:lnTo>
                    <a:pt x="260" y="7369"/>
                  </a:lnTo>
                  <a:lnTo>
                    <a:pt x="180" y="7788"/>
                  </a:lnTo>
                  <a:lnTo>
                    <a:pt x="120" y="8187"/>
                  </a:lnTo>
                  <a:lnTo>
                    <a:pt x="61" y="8587"/>
                  </a:lnTo>
                  <a:lnTo>
                    <a:pt x="41" y="9006"/>
                  </a:lnTo>
                  <a:lnTo>
                    <a:pt x="21" y="9405"/>
                  </a:lnTo>
                  <a:lnTo>
                    <a:pt x="1" y="9805"/>
                  </a:lnTo>
                  <a:lnTo>
                    <a:pt x="21" y="10204"/>
                  </a:lnTo>
                  <a:lnTo>
                    <a:pt x="41" y="10584"/>
                  </a:lnTo>
                  <a:lnTo>
                    <a:pt x="81" y="10943"/>
                  </a:lnTo>
                  <a:lnTo>
                    <a:pt x="120" y="11303"/>
                  </a:lnTo>
                  <a:lnTo>
                    <a:pt x="180" y="11682"/>
                  </a:lnTo>
                  <a:lnTo>
                    <a:pt x="260" y="12041"/>
                  </a:lnTo>
                  <a:lnTo>
                    <a:pt x="360" y="12401"/>
                  </a:lnTo>
                  <a:lnTo>
                    <a:pt x="480" y="12740"/>
                  </a:lnTo>
                  <a:lnTo>
                    <a:pt x="620" y="13100"/>
                  </a:lnTo>
                  <a:lnTo>
                    <a:pt x="739" y="13379"/>
                  </a:lnTo>
                  <a:lnTo>
                    <a:pt x="879" y="13679"/>
                  </a:lnTo>
                  <a:lnTo>
                    <a:pt x="1039" y="13958"/>
                  </a:lnTo>
                  <a:lnTo>
                    <a:pt x="1199" y="14218"/>
                  </a:lnTo>
                  <a:lnTo>
                    <a:pt x="1378" y="14478"/>
                  </a:lnTo>
                  <a:lnTo>
                    <a:pt x="1558" y="14737"/>
                  </a:lnTo>
                  <a:lnTo>
                    <a:pt x="1758" y="14997"/>
                  </a:lnTo>
                  <a:lnTo>
                    <a:pt x="1958" y="15236"/>
                  </a:lnTo>
                  <a:lnTo>
                    <a:pt x="2177" y="15456"/>
                  </a:lnTo>
                  <a:lnTo>
                    <a:pt x="2417" y="15696"/>
                  </a:lnTo>
                  <a:lnTo>
                    <a:pt x="2636" y="15895"/>
                  </a:lnTo>
                  <a:lnTo>
                    <a:pt x="2896" y="16095"/>
                  </a:lnTo>
                  <a:lnTo>
                    <a:pt x="3136" y="16295"/>
                  </a:lnTo>
                  <a:lnTo>
                    <a:pt x="3415" y="16474"/>
                  </a:lnTo>
                  <a:lnTo>
                    <a:pt x="3675" y="16634"/>
                  </a:lnTo>
                  <a:lnTo>
                    <a:pt x="3954" y="16794"/>
                  </a:lnTo>
                  <a:lnTo>
                    <a:pt x="4274" y="16934"/>
                  </a:lnTo>
                  <a:lnTo>
                    <a:pt x="4593" y="17073"/>
                  </a:lnTo>
                  <a:lnTo>
                    <a:pt x="4933" y="17193"/>
                  </a:lnTo>
                  <a:lnTo>
                    <a:pt x="5272" y="17293"/>
                  </a:lnTo>
                  <a:lnTo>
                    <a:pt x="5612" y="17373"/>
                  </a:lnTo>
                  <a:lnTo>
                    <a:pt x="5951" y="17453"/>
                  </a:lnTo>
                  <a:lnTo>
                    <a:pt x="6291" y="17493"/>
                  </a:lnTo>
                  <a:lnTo>
                    <a:pt x="6650" y="17533"/>
                  </a:lnTo>
                  <a:lnTo>
                    <a:pt x="6990" y="17573"/>
                  </a:lnTo>
                  <a:lnTo>
                    <a:pt x="7349" y="17593"/>
                  </a:lnTo>
                  <a:lnTo>
                    <a:pt x="8048" y="17573"/>
                  </a:lnTo>
                  <a:lnTo>
                    <a:pt x="8767" y="17533"/>
                  </a:lnTo>
                  <a:lnTo>
                    <a:pt x="9446" y="17453"/>
                  </a:lnTo>
                  <a:lnTo>
                    <a:pt x="10025" y="17353"/>
                  </a:lnTo>
                  <a:lnTo>
                    <a:pt x="10584" y="17213"/>
                  </a:lnTo>
                  <a:lnTo>
                    <a:pt x="11143" y="17033"/>
                  </a:lnTo>
                  <a:lnTo>
                    <a:pt x="11702" y="16814"/>
                  </a:lnTo>
                  <a:lnTo>
                    <a:pt x="12261" y="16554"/>
                  </a:lnTo>
                  <a:lnTo>
                    <a:pt x="12800" y="16255"/>
                  </a:lnTo>
                  <a:lnTo>
                    <a:pt x="13320" y="15935"/>
                  </a:lnTo>
                  <a:lnTo>
                    <a:pt x="13819" y="15576"/>
                  </a:lnTo>
                  <a:lnTo>
                    <a:pt x="14318" y="15196"/>
                  </a:lnTo>
                  <a:lnTo>
                    <a:pt x="14757" y="14777"/>
                  </a:lnTo>
                  <a:lnTo>
                    <a:pt x="15177" y="14338"/>
                  </a:lnTo>
                  <a:lnTo>
                    <a:pt x="15576" y="13878"/>
                  </a:lnTo>
                  <a:lnTo>
                    <a:pt x="15915" y="13379"/>
                  </a:lnTo>
                  <a:lnTo>
                    <a:pt x="16235" y="12880"/>
                  </a:lnTo>
                  <a:lnTo>
                    <a:pt x="16375" y="12620"/>
                  </a:lnTo>
                  <a:lnTo>
                    <a:pt x="16495" y="12361"/>
                  </a:lnTo>
                  <a:lnTo>
                    <a:pt x="16614" y="12101"/>
                  </a:lnTo>
                  <a:lnTo>
                    <a:pt x="16714" y="11822"/>
                  </a:lnTo>
                  <a:lnTo>
                    <a:pt x="16834" y="11382"/>
                  </a:lnTo>
                  <a:lnTo>
                    <a:pt x="16954" y="10943"/>
                  </a:lnTo>
                  <a:lnTo>
                    <a:pt x="17014" y="10484"/>
                  </a:lnTo>
                  <a:lnTo>
                    <a:pt x="17074" y="10025"/>
                  </a:lnTo>
                  <a:lnTo>
                    <a:pt x="17094" y="9565"/>
                  </a:lnTo>
                  <a:lnTo>
                    <a:pt x="17094" y="9086"/>
                  </a:lnTo>
                  <a:lnTo>
                    <a:pt x="17054" y="8607"/>
                  </a:lnTo>
                  <a:lnTo>
                    <a:pt x="17014" y="8147"/>
                  </a:lnTo>
                  <a:lnTo>
                    <a:pt x="16934" y="7668"/>
                  </a:lnTo>
                  <a:lnTo>
                    <a:pt x="16854" y="7209"/>
                  </a:lnTo>
                  <a:lnTo>
                    <a:pt x="16734" y="6730"/>
                  </a:lnTo>
                  <a:lnTo>
                    <a:pt x="16594" y="6270"/>
                  </a:lnTo>
                  <a:lnTo>
                    <a:pt x="16455" y="5811"/>
                  </a:lnTo>
                  <a:lnTo>
                    <a:pt x="16275" y="5372"/>
                  </a:lnTo>
                  <a:lnTo>
                    <a:pt x="16095" y="4933"/>
                  </a:lnTo>
                  <a:lnTo>
                    <a:pt x="15896" y="4493"/>
                  </a:lnTo>
                  <a:lnTo>
                    <a:pt x="15696" y="4134"/>
                  </a:lnTo>
                  <a:lnTo>
                    <a:pt x="15496" y="3774"/>
                  </a:lnTo>
                  <a:lnTo>
                    <a:pt x="15296" y="3435"/>
                  </a:lnTo>
                  <a:lnTo>
                    <a:pt x="15077" y="3095"/>
                  </a:lnTo>
                  <a:lnTo>
                    <a:pt x="14897" y="2856"/>
                  </a:lnTo>
                  <a:lnTo>
                    <a:pt x="14717" y="2616"/>
                  </a:lnTo>
                  <a:lnTo>
                    <a:pt x="14518" y="2397"/>
                  </a:lnTo>
                  <a:lnTo>
                    <a:pt x="14318" y="2177"/>
                  </a:lnTo>
                  <a:lnTo>
                    <a:pt x="14098" y="1977"/>
                  </a:lnTo>
                  <a:lnTo>
                    <a:pt x="13879" y="1778"/>
                  </a:lnTo>
                  <a:lnTo>
                    <a:pt x="13659" y="1598"/>
                  </a:lnTo>
                  <a:lnTo>
                    <a:pt x="13419" y="1418"/>
                  </a:lnTo>
                  <a:lnTo>
                    <a:pt x="13180" y="1258"/>
                  </a:lnTo>
                  <a:lnTo>
                    <a:pt x="12940" y="1119"/>
                  </a:lnTo>
                  <a:lnTo>
                    <a:pt x="12441" y="839"/>
                  </a:lnTo>
                  <a:lnTo>
                    <a:pt x="11902" y="599"/>
                  </a:lnTo>
                  <a:lnTo>
                    <a:pt x="11363" y="400"/>
                  </a:lnTo>
                  <a:lnTo>
                    <a:pt x="10804" y="260"/>
                  </a:lnTo>
                  <a:lnTo>
                    <a:pt x="10224" y="140"/>
                  </a:lnTo>
                  <a:lnTo>
                    <a:pt x="9645" y="60"/>
                  </a:lnTo>
                  <a:lnTo>
                    <a:pt x="9066" y="20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47"/>
            <p:cNvSpPr/>
            <p:nvPr/>
          </p:nvSpPr>
          <p:spPr>
            <a:xfrm>
              <a:off x="7176650" y="2557575"/>
              <a:ext cx="393400" cy="316525"/>
            </a:xfrm>
            <a:custGeom>
              <a:avLst/>
              <a:gdLst/>
              <a:ahLst/>
              <a:cxnLst/>
              <a:rect l="l" t="t" r="r" b="b"/>
              <a:pathLst>
                <a:path w="15736" h="12661" extrusionOk="0">
                  <a:moveTo>
                    <a:pt x="14737" y="1"/>
                  </a:moveTo>
                  <a:lnTo>
                    <a:pt x="14458" y="640"/>
                  </a:lnTo>
                  <a:lnTo>
                    <a:pt x="14158" y="1259"/>
                  </a:lnTo>
                  <a:lnTo>
                    <a:pt x="13958" y="1658"/>
                  </a:lnTo>
                  <a:lnTo>
                    <a:pt x="13739" y="2037"/>
                  </a:lnTo>
                  <a:lnTo>
                    <a:pt x="13519" y="2397"/>
                  </a:lnTo>
                  <a:lnTo>
                    <a:pt x="13280" y="2776"/>
                  </a:lnTo>
                  <a:lnTo>
                    <a:pt x="12780" y="3475"/>
                  </a:lnTo>
                  <a:lnTo>
                    <a:pt x="12241" y="4174"/>
                  </a:lnTo>
                  <a:lnTo>
                    <a:pt x="11662" y="4833"/>
                  </a:lnTo>
                  <a:lnTo>
                    <a:pt x="11043" y="5472"/>
                  </a:lnTo>
                  <a:lnTo>
                    <a:pt x="10424" y="6071"/>
                  </a:lnTo>
                  <a:lnTo>
                    <a:pt x="10085" y="6351"/>
                  </a:lnTo>
                  <a:lnTo>
                    <a:pt x="9745" y="6630"/>
                  </a:lnTo>
                  <a:lnTo>
                    <a:pt x="9406" y="6890"/>
                  </a:lnTo>
                  <a:lnTo>
                    <a:pt x="9046" y="7149"/>
                  </a:lnTo>
                  <a:lnTo>
                    <a:pt x="8687" y="7389"/>
                  </a:lnTo>
                  <a:lnTo>
                    <a:pt x="8307" y="7629"/>
                  </a:lnTo>
                  <a:lnTo>
                    <a:pt x="7948" y="7848"/>
                  </a:lnTo>
                  <a:lnTo>
                    <a:pt x="7549" y="8068"/>
                  </a:lnTo>
                  <a:lnTo>
                    <a:pt x="7169" y="8268"/>
                  </a:lnTo>
                  <a:lnTo>
                    <a:pt x="6770" y="8447"/>
                  </a:lnTo>
                  <a:lnTo>
                    <a:pt x="6011" y="8767"/>
                  </a:lnTo>
                  <a:lnTo>
                    <a:pt x="5212" y="9046"/>
                  </a:lnTo>
                  <a:lnTo>
                    <a:pt x="4833" y="9166"/>
                  </a:lnTo>
                  <a:lnTo>
                    <a:pt x="4414" y="9266"/>
                  </a:lnTo>
                  <a:lnTo>
                    <a:pt x="4014" y="9366"/>
                  </a:lnTo>
                  <a:lnTo>
                    <a:pt x="3615" y="9446"/>
                  </a:lnTo>
                  <a:lnTo>
                    <a:pt x="3195" y="9526"/>
                  </a:lnTo>
                  <a:lnTo>
                    <a:pt x="2796" y="9585"/>
                  </a:lnTo>
                  <a:lnTo>
                    <a:pt x="2377" y="9625"/>
                  </a:lnTo>
                  <a:lnTo>
                    <a:pt x="1977" y="9645"/>
                  </a:lnTo>
                  <a:lnTo>
                    <a:pt x="1139" y="9645"/>
                  </a:lnTo>
                  <a:lnTo>
                    <a:pt x="719" y="9625"/>
                  </a:lnTo>
                  <a:lnTo>
                    <a:pt x="320" y="9585"/>
                  </a:lnTo>
                  <a:lnTo>
                    <a:pt x="0" y="9526"/>
                  </a:lnTo>
                  <a:lnTo>
                    <a:pt x="260" y="9885"/>
                  </a:lnTo>
                  <a:lnTo>
                    <a:pt x="540" y="10224"/>
                  </a:lnTo>
                  <a:lnTo>
                    <a:pt x="839" y="10544"/>
                  </a:lnTo>
                  <a:lnTo>
                    <a:pt x="1159" y="10843"/>
                  </a:lnTo>
                  <a:lnTo>
                    <a:pt x="1498" y="11143"/>
                  </a:lnTo>
                  <a:lnTo>
                    <a:pt x="1858" y="11403"/>
                  </a:lnTo>
                  <a:lnTo>
                    <a:pt x="2217" y="11642"/>
                  </a:lnTo>
                  <a:lnTo>
                    <a:pt x="2596" y="11862"/>
                  </a:lnTo>
                  <a:lnTo>
                    <a:pt x="2916" y="12002"/>
                  </a:lnTo>
                  <a:lnTo>
                    <a:pt x="3235" y="12141"/>
                  </a:lnTo>
                  <a:lnTo>
                    <a:pt x="3575" y="12261"/>
                  </a:lnTo>
                  <a:lnTo>
                    <a:pt x="3914" y="12361"/>
                  </a:lnTo>
                  <a:lnTo>
                    <a:pt x="4254" y="12441"/>
                  </a:lnTo>
                  <a:lnTo>
                    <a:pt x="4593" y="12521"/>
                  </a:lnTo>
                  <a:lnTo>
                    <a:pt x="4933" y="12561"/>
                  </a:lnTo>
                  <a:lnTo>
                    <a:pt x="5292" y="12601"/>
                  </a:lnTo>
                  <a:lnTo>
                    <a:pt x="5632" y="12641"/>
                  </a:lnTo>
                  <a:lnTo>
                    <a:pt x="5991" y="12661"/>
                  </a:lnTo>
                  <a:lnTo>
                    <a:pt x="6690" y="12641"/>
                  </a:lnTo>
                  <a:lnTo>
                    <a:pt x="7409" y="12601"/>
                  </a:lnTo>
                  <a:lnTo>
                    <a:pt x="8088" y="12521"/>
                  </a:lnTo>
                  <a:lnTo>
                    <a:pt x="8667" y="12421"/>
                  </a:lnTo>
                  <a:lnTo>
                    <a:pt x="9226" y="12281"/>
                  </a:lnTo>
                  <a:lnTo>
                    <a:pt x="9785" y="12101"/>
                  </a:lnTo>
                  <a:lnTo>
                    <a:pt x="10344" y="11882"/>
                  </a:lnTo>
                  <a:lnTo>
                    <a:pt x="10903" y="11622"/>
                  </a:lnTo>
                  <a:lnTo>
                    <a:pt x="11442" y="11323"/>
                  </a:lnTo>
                  <a:lnTo>
                    <a:pt x="11962" y="11003"/>
                  </a:lnTo>
                  <a:lnTo>
                    <a:pt x="12461" y="10644"/>
                  </a:lnTo>
                  <a:lnTo>
                    <a:pt x="12960" y="10264"/>
                  </a:lnTo>
                  <a:lnTo>
                    <a:pt x="13399" y="9845"/>
                  </a:lnTo>
                  <a:lnTo>
                    <a:pt x="13819" y="9406"/>
                  </a:lnTo>
                  <a:lnTo>
                    <a:pt x="14218" y="8946"/>
                  </a:lnTo>
                  <a:lnTo>
                    <a:pt x="14557" y="8447"/>
                  </a:lnTo>
                  <a:lnTo>
                    <a:pt x="14877" y="7948"/>
                  </a:lnTo>
                  <a:lnTo>
                    <a:pt x="15017" y="7688"/>
                  </a:lnTo>
                  <a:lnTo>
                    <a:pt x="15137" y="7429"/>
                  </a:lnTo>
                  <a:lnTo>
                    <a:pt x="15256" y="7169"/>
                  </a:lnTo>
                  <a:lnTo>
                    <a:pt x="15356" y="6890"/>
                  </a:lnTo>
                  <a:lnTo>
                    <a:pt x="15476" y="6490"/>
                  </a:lnTo>
                  <a:lnTo>
                    <a:pt x="15576" y="6071"/>
                  </a:lnTo>
                  <a:lnTo>
                    <a:pt x="15656" y="5652"/>
                  </a:lnTo>
                  <a:lnTo>
                    <a:pt x="15696" y="5212"/>
                  </a:lnTo>
                  <a:lnTo>
                    <a:pt x="15736" y="4773"/>
                  </a:lnTo>
                  <a:lnTo>
                    <a:pt x="15736" y="4334"/>
                  </a:lnTo>
                  <a:lnTo>
                    <a:pt x="15716" y="3894"/>
                  </a:lnTo>
                  <a:lnTo>
                    <a:pt x="15676" y="3455"/>
                  </a:lnTo>
                  <a:lnTo>
                    <a:pt x="15616" y="2996"/>
                  </a:lnTo>
                  <a:lnTo>
                    <a:pt x="15556" y="2557"/>
                  </a:lnTo>
                  <a:lnTo>
                    <a:pt x="15456" y="2117"/>
                  </a:lnTo>
                  <a:lnTo>
                    <a:pt x="15336" y="1678"/>
                  </a:lnTo>
                  <a:lnTo>
                    <a:pt x="15216" y="1259"/>
                  </a:lnTo>
                  <a:lnTo>
                    <a:pt x="15077" y="819"/>
                  </a:lnTo>
                  <a:lnTo>
                    <a:pt x="14917" y="400"/>
                  </a:lnTo>
                  <a:lnTo>
                    <a:pt x="1473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47"/>
            <p:cNvSpPr/>
            <p:nvPr/>
          </p:nvSpPr>
          <p:spPr>
            <a:xfrm>
              <a:off x="7274000" y="2434275"/>
              <a:ext cx="296050" cy="320025"/>
            </a:xfrm>
            <a:custGeom>
              <a:avLst/>
              <a:gdLst/>
              <a:ahLst/>
              <a:cxnLst/>
              <a:rect l="l" t="t" r="r" b="b"/>
              <a:pathLst>
                <a:path w="11842" h="12801" extrusionOk="0">
                  <a:moveTo>
                    <a:pt x="3235" y="0"/>
                  </a:moveTo>
                  <a:lnTo>
                    <a:pt x="2636" y="40"/>
                  </a:lnTo>
                  <a:lnTo>
                    <a:pt x="2037" y="100"/>
                  </a:lnTo>
                  <a:lnTo>
                    <a:pt x="1458" y="200"/>
                  </a:lnTo>
                  <a:lnTo>
                    <a:pt x="1159" y="260"/>
                  </a:lnTo>
                  <a:lnTo>
                    <a:pt x="1059" y="300"/>
                  </a:lnTo>
                  <a:lnTo>
                    <a:pt x="959" y="340"/>
                  </a:lnTo>
                  <a:lnTo>
                    <a:pt x="859" y="420"/>
                  </a:lnTo>
                  <a:lnTo>
                    <a:pt x="779" y="480"/>
                  </a:lnTo>
                  <a:lnTo>
                    <a:pt x="639" y="659"/>
                  </a:lnTo>
                  <a:lnTo>
                    <a:pt x="520" y="859"/>
                  </a:lnTo>
                  <a:lnTo>
                    <a:pt x="420" y="1099"/>
                  </a:lnTo>
                  <a:lnTo>
                    <a:pt x="340" y="1318"/>
                  </a:lnTo>
                  <a:lnTo>
                    <a:pt x="200" y="1738"/>
                  </a:lnTo>
                  <a:lnTo>
                    <a:pt x="140" y="1977"/>
                  </a:lnTo>
                  <a:lnTo>
                    <a:pt x="80" y="2217"/>
                  </a:lnTo>
                  <a:lnTo>
                    <a:pt x="20" y="2696"/>
                  </a:lnTo>
                  <a:lnTo>
                    <a:pt x="0" y="3036"/>
                  </a:lnTo>
                  <a:lnTo>
                    <a:pt x="0" y="3375"/>
                  </a:lnTo>
                  <a:lnTo>
                    <a:pt x="0" y="3694"/>
                  </a:lnTo>
                  <a:lnTo>
                    <a:pt x="40" y="4034"/>
                  </a:lnTo>
                  <a:lnTo>
                    <a:pt x="100" y="4393"/>
                  </a:lnTo>
                  <a:lnTo>
                    <a:pt x="160" y="4773"/>
                  </a:lnTo>
                  <a:lnTo>
                    <a:pt x="240" y="5112"/>
                  </a:lnTo>
                  <a:lnTo>
                    <a:pt x="340" y="5472"/>
                  </a:lnTo>
                  <a:lnTo>
                    <a:pt x="559" y="6191"/>
                  </a:lnTo>
                  <a:lnTo>
                    <a:pt x="819" y="6869"/>
                  </a:lnTo>
                  <a:lnTo>
                    <a:pt x="1079" y="7528"/>
                  </a:lnTo>
                  <a:lnTo>
                    <a:pt x="1218" y="7848"/>
                  </a:lnTo>
                  <a:lnTo>
                    <a:pt x="1378" y="8167"/>
                  </a:lnTo>
                  <a:lnTo>
                    <a:pt x="1558" y="8467"/>
                  </a:lnTo>
                  <a:lnTo>
                    <a:pt x="1738" y="8767"/>
                  </a:lnTo>
                  <a:lnTo>
                    <a:pt x="1937" y="9046"/>
                  </a:lnTo>
                  <a:lnTo>
                    <a:pt x="2157" y="9306"/>
                  </a:lnTo>
                  <a:lnTo>
                    <a:pt x="2696" y="9885"/>
                  </a:lnTo>
                  <a:lnTo>
                    <a:pt x="3235" y="10424"/>
                  </a:lnTo>
                  <a:lnTo>
                    <a:pt x="3794" y="10983"/>
                  </a:lnTo>
                  <a:lnTo>
                    <a:pt x="4373" y="11502"/>
                  </a:lnTo>
                  <a:lnTo>
                    <a:pt x="4853" y="11782"/>
                  </a:lnTo>
                  <a:lnTo>
                    <a:pt x="5352" y="12021"/>
                  </a:lnTo>
                  <a:lnTo>
                    <a:pt x="5851" y="12241"/>
                  </a:lnTo>
                  <a:lnTo>
                    <a:pt x="6370" y="12441"/>
                  </a:lnTo>
                  <a:lnTo>
                    <a:pt x="6889" y="12580"/>
                  </a:lnTo>
                  <a:lnTo>
                    <a:pt x="7429" y="12700"/>
                  </a:lnTo>
                  <a:lnTo>
                    <a:pt x="7708" y="12740"/>
                  </a:lnTo>
                  <a:lnTo>
                    <a:pt x="7968" y="12780"/>
                  </a:lnTo>
                  <a:lnTo>
                    <a:pt x="8247" y="12800"/>
                  </a:lnTo>
                  <a:lnTo>
                    <a:pt x="8727" y="12800"/>
                  </a:lnTo>
                  <a:lnTo>
                    <a:pt x="8926" y="12760"/>
                  </a:lnTo>
                  <a:lnTo>
                    <a:pt x="9106" y="12720"/>
                  </a:lnTo>
                  <a:lnTo>
                    <a:pt x="9306" y="12660"/>
                  </a:lnTo>
                  <a:lnTo>
                    <a:pt x="9685" y="12521"/>
                  </a:lnTo>
                  <a:lnTo>
                    <a:pt x="10064" y="12341"/>
                  </a:lnTo>
                  <a:lnTo>
                    <a:pt x="10444" y="12141"/>
                  </a:lnTo>
                  <a:lnTo>
                    <a:pt x="10823" y="11922"/>
                  </a:lnTo>
                  <a:lnTo>
                    <a:pt x="11562" y="11482"/>
                  </a:lnTo>
                  <a:lnTo>
                    <a:pt x="11662" y="11063"/>
                  </a:lnTo>
                  <a:lnTo>
                    <a:pt x="11742" y="10624"/>
                  </a:lnTo>
                  <a:lnTo>
                    <a:pt x="11802" y="10184"/>
                  </a:lnTo>
                  <a:lnTo>
                    <a:pt x="11842" y="9745"/>
                  </a:lnTo>
                  <a:lnTo>
                    <a:pt x="11842" y="9306"/>
                  </a:lnTo>
                  <a:lnTo>
                    <a:pt x="11822" y="8846"/>
                  </a:lnTo>
                  <a:lnTo>
                    <a:pt x="11782" y="8407"/>
                  </a:lnTo>
                  <a:lnTo>
                    <a:pt x="11742" y="7948"/>
                  </a:lnTo>
                  <a:lnTo>
                    <a:pt x="11662" y="7508"/>
                  </a:lnTo>
                  <a:lnTo>
                    <a:pt x="11562" y="7049"/>
                  </a:lnTo>
                  <a:lnTo>
                    <a:pt x="11442" y="6610"/>
                  </a:lnTo>
                  <a:lnTo>
                    <a:pt x="11322" y="6171"/>
                  </a:lnTo>
                  <a:lnTo>
                    <a:pt x="11163" y="5751"/>
                  </a:lnTo>
                  <a:lnTo>
                    <a:pt x="11003" y="5332"/>
                  </a:lnTo>
                  <a:lnTo>
                    <a:pt x="10823" y="4913"/>
                  </a:lnTo>
                  <a:lnTo>
                    <a:pt x="10644" y="4493"/>
                  </a:lnTo>
                  <a:lnTo>
                    <a:pt x="10444" y="4134"/>
                  </a:lnTo>
                  <a:lnTo>
                    <a:pt x="10244" y="3774"/>
                  </a:lnTo>
                  <a:lnTo>
                    <a:pt x="10044" y="3435"/>
                  </a:lnTo>
                  <a:lnTo>
                    <a:pt x="9825" y="3095"/>
                  </a:lnTo>
                  <a:lnTo>
                    <a:pt x="9645" y="2856"/>
                  </a:lnTo>
                  <a:lnTo>
                    <a:pt x="9465" y="2616"/>
                  </a:lnTo>
                  <a:lnTo>
                    <a:pt x="9266" y="2397"/>
                  </a:lnTo>
                  <a:lnTo>
                    <a:pt x="9066" y="2177"/>
                  </a:lnTo>
                  <a:lnTo>
                    <a:pt x="8846" y="1977"/>
                  </a:lnTo>
                  <a:lnTo>
                    <a:pt x="8627" y="1778"/>
                  </a:lnTo>
                  <a:lnTo>
                    <a:pt x="8407" y="1598"/>
                  </a:lnTo>
                  <a:lnTo>
                    <a:pt x="8167" y="1418"/>
                  </a:lnTo>
                  <a:lnTo>
                    <a:pt x="7928" y="1258"/>
                  </a:lnTo>
                  <a:lnTo>
                    <a:pt x="7688" y="1119"/>
                  </a:lnTo>
                  <a:lnTo>
                    <a:pt x="7189" y="839"/>
                  </a:lnTo>
                  <a:lnTo>
                    <a:pt x="6650" y="599"/>
                  </a:lnTo>
                  <a:lnTo>
                    <a:pt x="6111" y="400"/>
                  </a:lnTo>
                  <a:lnTo>
                    <a:pt x="5552" y="260"/>
                  </a:lnTo>
                  <a:lnTo>
                    <a:pt x="4972" y="140"/>
                  </a:lnTo>
                  <a:lnTo>
                    <a:pt x="4393" y="60"/>
                  </a:lnTo>
                  <a:lnTo>
                    <a:pt x="3814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47"/>
            <p:cNvSpPr/>
            <p:nvPr/>
          </p:nvSpPr>
          <p:spPr>
            <a:xfrm>
              <a:off x="7274000" y="2425775"/>
              <a:ext cx="303050" cy="340000"/>
            </a:xfrm>
            <a:custGeom>
              <a:avLst/>
              <a:gdLst/>
              <a:ahLst/>
              <a:cxnLst/>
              <a:rect l="l" t="t" r="r" b="b"/>
              <a:pathLst>
                <a:path w="12122" h="13600" extrusionOk="0">
                  <a:moveTo>
                    <a:pt x="3595" y="1"/>
                  </a:moveTo>
                  <a:lnTo>
                    <a:pt x="2816" y="21"/>
                  </a:lnTo>
                  <a:lnTo>
                    <a:pt x="2436" y="61"/>
                  </a:lnTo>
                  <a:lnTo>
                    <a:pt x="2077" y="81"/>
                  </a:lnTo>
                  <a:lnTo>
                    <a:pt x="1698" y="141"/>
                  </a:lnTo>
                  <a:lnTo>
                    <a:pt x="1338" y="240"/>
                  </a:lnTo>
                  <a:lnTo>
                    <a:pt x="999" y="340"/>
                  </a:lnTo>
                  <a:lnTo>
                    <a:pt x="659" y="500"/>
                  </a:lnTo>
                  <a:lnTo>
                    <a:pt x="500" y="600"/>
                  </a:lnTo>
                  <a:lnTo>
                    <a:pt x="360" y="700"/>
                  </a:lnTo>
                  <a:lnTo>
                    <a:pt x="200" y="820"/>
                  </a:lnTo>
                  <a:lnTo>
                    <a:pt x="60" y="959"/>
                  </a:lnTo>
                  <a:lnTo>
                    <a:pt x="20" y="1019"/>
                  </a:lnTo>
                  <a:lnTo>
                    <a:pt x="0" y="1099"/>
                  </a:lnTo>
                  <a:lnTo>
                    <a:pt x="0" y="1159"/>
                  </a:lnTo>
                  <a:lnTo>
                    <a:pt x="40" y="1239"/>
                  </a:lnTo>
                  <a:lnTo>
                    <a:pt x="80" y="1299"/>
                  </a:lnTo>
                  <a:lnTo>
                    <a:pt x="140" y="1339"/>
                  </a:lnTo>
                  <a:lnTo>
                    <a:pt x="220" y="1359"/>
                  </a:lnTo>
                  <a:lnTo>
                    <a:pt x="300" y="1359"/>
                  </a:lnTo>
                  <a:lnTo>
                    <a:pt x="1398" y="1139"/>
                  </a:lnTo>
                  <a:lnTo>
                    <a:pt x="1937" y="1039"/>
                  </a:lnTo>
                  <a:lnTo>
                    <a:pt x="2496" y="959"/>
                  </a:lnTo>
                  <a:lnTo>
                    <a:pt x="3036" y="919"/>
                  </a:lnTo>
                  <a:lnTo>
                    <a:pt x="3595" y="899"/>
                  </a:lnTo>
                  <a:lnTo>
                    <a:pt x="4154" y="899"/>
                  </a:lnTo>
                  <a:lnTo>
                    <a:pt x="4713" y="959"/>
                  </a:lnTo>
                  <a:lnTo>
                    <a:pt x="4972" y="999"/>
                  </a:lnTo>
                  <a:lnTo>
                    <a:pt x="5212" y="1039"/>
                  </a:lnTo>
                  <a:lnTo>
                    <a:pt x="5472" y="1119"/>
                  </a:lnTo>
                  <a:lnTo>
                    <a:pt x="5711" y="1199"/>
                  </a:lnTo>
                  <a:lnTo>
                    <a:pt x="5951" y="1279"/>
                  </a:lnTo>
                  <a:lnTo>
                    <a:pt x="6171" y="1379"/>
                  </a:lnTo>
                  <a:lnTo>
                    <a:pt x="6610" y="1618"/>
                  </a:lnTo>
                  <a:lnTo>
                    <a:pt x="7029" y="1898"/>
                  </a:lnTo>
                  <a:lnTo>
                    <a:pt x="7429" y="2197"/>
                  </a:lnTo>
                  <a:lnTo>
                    <a:pt x="7808" y="2537"/>
                  </a:lnTo>
                  <a:lnTo>
                    <a:pt x="8147" y="2916"/>
                  </a:lnTo>
                  <a:lnTo>
                    <a:pt x="8487" y="3336"/>
                  </a:lnTo>
                  <a:lnTo>
                    <a:pt x="8806" y="3775"/>
                  </a:lnTo>
                  <a:lnTo>
                    <a:pt x="9086" y="4234"/>
                  </a:lnTo>
                  <a:lnTo>
                    <a:pt x="9346" y="4713"/>
                  </a:lnTo>
                  <a:lnTo>
                    <a:pt x="9585" y="5193"/>
                  </a:lnTo>
                  <a:lnTo>
                    <a:pt x="9825" y="5692"/>
                  </a:lnTo>
                  <a:lnTo>
                    <a:pt x="10244" y="6690"/>
                  </a:lnTo>
                  <a:lnTo>
                    <a:pt x="10464" y="7229"/>
                  </a:lnTo>
                  <a:lnTo>
                    <a:pt x="10663" y="7789"/>
                  </a:lnTo>
                  <a:lnTo>
                    <a:pt x="10743" y="8068"/>
                  </a:lnTo>
                  <a:lnTo>
                    <a:pt x="10823" y="8348"/>
                  </a:lnTo>
                  <a:lnTo>
                    <a:pt x="10883" y="8647"/>
                  </a:lnTo>
                  <a:lnTo>
                    <a:pt x="10903" y="8927"/>
                  </a:lnTo>
                  <a:lnTo>
                    <a:pt x="10923" y="9206"/>
                  </a:lnTo>
                  <a:lnTo>
                    <a:pt x="10903" y="9506"/>
                  </a:lnTo>
                  <a:lnTo>
                    <a:pt x="10863" y="10065"/>
                  </a:lnTo>
                  <a:lnTo>
                    <a:pt x="10843" y="10345"/>
                  </a:lnTo>
                  <a:lnTo>
                    <a:pt x="10803" y="10604"/>
                  </a:lnTo>
                  <a:lnTo>
                    <a:pt x="10743" y="10884"/>
                  </a:lnTo>
                  <a:lnTo>
                    <a:pt x="10703" y="11004"/>
                  </a:lnTo>
                  <a:lnTo>
                    <a:pt x="10644" y="11123"/>
                  </a:lnTo>
                  <a:lnTo>
                    <a:pt x="10504" y="11323"/>
                  </a:lnTo>
                  <a:lnTo>
                    <a:pt x="10344" y="11503"/>
                  </a:lnTo>
                  <a:lnTo>
                    <a:pt x="10164" y="11682"/>
                  </a:lnTo>
                  <a:lnTo>
                    <a:pt x="9945" y="11862"/>
                  </a:lnTo>
                  <a:lnTo>
                    <a:pt x="9725" y="12022"/>
                  </a:lnTo>
                  <a:lnTo>
                    <a:pt x="9505" y="12162"/>
                  </a:lnTo>
                  <a:lnTo>
                    <a:pt x="9286" y="12262"/>
                  </a:lnTo>
                  <a:lnTo>
                    <a:pt x="9086" y="12361"/>
                  </a:lnTo>
                  <a:lnTo>
                    <a:pt x="8946" y="12401"/>
                  </a:lnTo>
                  <a:lnTo>
                    <a:pt x="8826" y="12421"/>
                  </a:lnTo>
                  <a:lnTo>
                    <a:pt x="8547" y="12441"/>
                  </a:lnTo>
                  <a:lnTo>
                    <a:pt x="8267" y="12421"/>
                  </a:lnTo>
                  <a:lnTo>
                    <a:pt x="7988" y="12361"/>
                  </a:lnTo>
                  <a:lnTo>
                    <a:pt x="7708" y="12282"/>
                  </a:lnTo>
                  <a:lnTo>
                    <a:pt x="7449" y="12202"/>
                  </a:lnTo>
                  <a:lnTo>
                    <a:pt x="6949" y="12002"/>
                  </a:lnTo>
                  <a:lnTo>
                    <a:pt x="6450" y="11802"/>
                  </a:lnTo>
                  <a:lnTo>
                    <a:pt x="5991" y="11583"/>
                  </a:lnTo>
                  <a:lnTo>
                    <a:pt x="5512" y="11343"/>
                  </a:lnTo>
                  <a:lnTo>
                    <a:pt x="5072" y="11063"/>
                  </a:lnTo>
                  <a:lnTo>
                    <a:pt x="4633" y="10764"/>
                  </a:lnTo>
                  <a:lnTo>
                    <a:pt x="4234" y="10444"/>
                  </a:lnTo>
                  <a:lnTo>
                    <a:pt x="3834" y="10085"/>
                  </a:lnTo>
                  <a:lnTo>
                    <a:pt x="3475" y="9706"/>
                  </a:lnTo>
                  <a:lnTo>
                    <a:pt x="3115" y="9326"/>
                  </a:lnTo>
                  <a:lnTo>
                    <a:pt x="2796" y="8907"/>
                  </a:lnTo>
                  <a:lnTo>
                    <a:pt x="2516" y="8468"/>
                  </a:lnTo>
                  <a:lnTo>
                    <a:pt x="2257" y="8008"/>
                  </a:lnTo>
                  <a:lnTo>
                    <a:pt x="2017" y="7529"/>
                  </a:lnTo>
                  <a:lnTo>
                    <a:pt x="1837" y="7030"/>
                  </a:lnTo>
                  <a:lnTo>
                    <a:pt x="1678" y="6531"/>
                  </a:lnTo>
                  <a:lnTo>
                    <a:pt x="1558" y="6031"/>
                  </a:lnTo>
                  <a:lnTo>
                    <a:pt x="1518" y="5772"/>
                  </a:lnTo>
                  <a:lnTo>
                    <a:pt x="1498" y="5512"/>
                  </a:lnTo>
                  <a:lnTo>
                    <a:pt x="1498" y="5253"/>
                  </a:lnTo>
                  <a:lnTo>
                    <a:pt x="1518" y="4993"/>
                  </a:lnTo>
                  <a:lnTo>
                    <a:pt x="1578" y="4733"/>
                  </a:lnTo>
                  <a:lnTo>
                    <a:pt x="1658" y="4494"/>
                  </a:lnTo>
                  <a:lnTo>
                    <a:pt x="1797" y="4274"/>
                  </a:lnTo>
                  <a:lnTo>
                    <a:pt x="1877" y="4174"/>
                  </a:lnTo>
                  <a:lnTo>
                    <a:pt x="1957" y="4074"/>
                  </a:lnTo>
                  <a:lnTo>
                    <a:pt x="2057" y="3975"/>
                  </a:lnTo>
                  <a:lnTo>
                    <a:pt x="2157" y="3915"/>
                  </a:lnTo>
                  <a:lnTo>
                    <a:pt x="2277" y="3855"/>
                  </a:lnTo>
                  <a:lnTo>
                    <a:pt x="2397" y="3815"/>
                  </a:lnTo>
                  <a:lnTo>
                    <a:pt x="2636" y="3755"/>
                  </a:lnTo>
                  <a:lnTo>
                    <a:pt x="2896" y="3735"/>
                  </a:lnTo>
                  <a:lnTo>
                    <a:pt x="3155" y="3735"/>
                  </a:lnTo>
                  <a:lnTo>
                    <a:pt x="3415" y="3775"/>
                  </a:lnTo>
                  <a:lnTo>
                    <a:pt x="3675" y="3835"/>
                  </a:lnTo>
                  <a:lnTo>
                    <a:pt x="3914" y="3895"/>
                  </a:lnTo>
                  <a:lnTo>
                    <a:pt x="4194" y="3995"/>
                  </a:lnTo>
                  <a:lnTo>
                    <a:pt x="4473" y="4114"/>
                  </a:lnTo>
                  <a:lnTo>
                    <a:pt x="4753" y="4254"/>
                  </a:lnTo>
                  <a:lnTo>
                    <a:pt x="5012" y="4414"/>
                  </a:lnTo>
                  <a:lnTo>
                    <a:pt x="5272" y="4594"/>
                  </a:lnTo>
                  <a:lnTo>
                    <a:pt x="5512" y="4773"/>
                  </a:lnTo>
                  <a:lnTo>
                    <a:pt x="5971" y="5173"/>
                  </a:lnTo>
                  <a:lnTo>
                    <a:pt x="6390" y="5572"/>
                  </a:lnTo>
                  <a:lnTo>
                    <a:pt x="6570" y="5772"/>
                  </a:lnTo>
                  <a:lnTo>
                    <a:pt x="6770" y="5991"/>
                  </a:lnTo>
                  <a:lnTo>
                    <a:pt x="6929" y="6211"/>
                  </a:lnTo>
                  <a:lnTo>
                    <a:pt x="7089" y="6451"/>
                  </a:lnTo>
                  <a:lnTo>
                    <a:pt x="7229" y="6690"/>
                  </a:lnTo>
                  <a:lnTo>
                    <a:pt x="7369" y="6950"/>
                  </a:lnTo>
                  <a:lnTo>
                    <a:pt x="7469" y="7209"/>
                  </a:lnTo>
                  <a:lnTo>
                    <a:pt x="7548" y="7469"/>
                  </a:lnTo>
                  <a:lnTo>
                    <a:pt x="7608" y="7749"/>
                  </a:lnTo>
                  <a:lnTo>
                    <a:pt x="7648" y="8008"/>
                  </a:lnTo>
                  <a:lnTo>
                    <a:pt x="7648" y="8128"/>
                  </a:lnTo>
                  <a:lnTo>
                    <a:pt x="7648" y="8288"/>
                  </a:lnTo>
                  <a:lnTo>
                    <a:pt x="7628" y="8428"/>
                  </a:lnTo>
                  <a:lnTo>
                    <a:pt x="7608" y="8487"/>
                  </a:lnTo>
                  <a:lnTo>
                    <a:pt x="7548" y="8527"/>
                  </a:lnTo>
                  <a:lnTo>
                    <a:pt x="7449" y="8527"/>
                  </a:lnTo>
                  <a:lnTo>
                    <a:pt x="7309" y="8468"/>
                  </a:lnTo>
                  <a:lnTo>
                    <a:pt x="7089" y="8308"/>
                  </a:lnTo>
                  <a:lnTo>
                    <a:pt x="6850" y="8128"/>
                  </a:lnTo>
                  <a:lnTo>
                    <a:pt x="6630" y="7948"/>
                  </a:lnTo>
                  <a:lnTo>
                    <a:pt x="6430" y="7769"/>
                  </a:lnTo>
                  <a:lnTo>
                    <a:pt x="6230" y="7569"/>
                  </a:lnTo>
                  <a:lnTo>
                    <a:pt x="6031" y="7349"/>
                  </a:lnTo>
                  <a:lnTo>
                    <a:pt x="5851" y="7130"/>
                  </a:lnTo>
                  <a:lnTo>
                    <a:pt x="5671" y="6910"/>
                  </a:lnTo>
                  <a:lnTo>
                    <a:pt x="5532" y="6670"/>
                  </a:lnTo>
                  <a:lnTo>
                    <a:pt x="5452" y="6590"/>
                  </a:lnTo>
                  <a:lnTo>
                    <a:pt x="5372" y="6551"/>
                  </a:lnTo>
                  <a:lnTo>
                    <a:pt x="5272" y="6551"/>
                  </a:lnTo>
                  <a:lnTo>
                    <a:pt x="5172" y="6570"/>
                  </a:lnTo>
                  <a:lnTo>
                    <a:pt x="5092" y="6610"/>
                  </a:lnTo>
                  <a:lnTo>
                    <a:pt x="5032" y="6690"/>
                  </a:lnTo>
                  <a:lnTo>
                    <a:pt x="5012" y="6770"/>
                  </a:lnTo>
                  <a:lnTo>
                    <a:pt x="5012" y="6890"/>
                  </a:lnTo>
                  <a:lnTo>
                    <a:pt x="5132" y="7170"/>
                  </a:lnTo>
                  <a:lnTo>
                    <a:pt x="5252" y="7449"/>
                  </a:lnTo>
                  <a:lnTo>
                    <a:pt x="5392" y="7709"/>
                  </a:lnTo>
                  <a:lnTo>
                    <a:pt x="5552" y="7968"/>
                  </a:lnTo>
                  <a:lnTo>
                    <a:pt x="5711" y="8208"/>
                  </a:lnTo>
                  <a:lnTo>
                    <a:pt x="5891" y="8428"/>
                  </a:lnTo>
                  <a:lnTo>
                    <a:pt x="6111" y="8647"/>
                  </a:lnTo>
                  <a:lnTo>
                    <a:pt x="6330" y="8867"/>
                  </a:lnTo>
                  <a:lnTo>
                    <a:pt x="6570" y="9067"/>
                  </a:lnTo>
                  <a:lnTo>
                    <a:pt x="6850" y="9246"/>
                  </a:lnTo>
                  <a:lnTo>
                    <a:pt x="6989" y="9326"/>
                  </a:lnTo>
                  <a:lnTo>
                    <a:pt x="7129" y="9406"/>
                  </a:lnTo>
                  <a:lnTo>
                    <a:pt x="7269" y="9446"/>
                  </a:lnTo>
                  <a:lnTo>
                    <a:pt x="7429" y="9466"/>
                  </a:lnTo>
                  <a:lnTo>
                    <a:pt x="7568" y="9486"/>
                  </a:lnTo>
                  <a:lnTo>
                    <a:pt x="7708" y="9466"/>
                  </a:lnTo>
                  <a:lnTo>
                    <a:pt x="7848" y="9426"/>
                  </a:lnTo>
                  <a:lnTo>
                    <a:pt x="7988" y="9366"/>
                  </a:lnTo>
                  <a:lnTo>
                    <a:pt x="8108" y="9286"/>
                  </a:lnTo>
                  <a:lnTo>
                    <a:pt x="8207" y="9206"/>
                  </a:lnTo>
                  <a:lnTo>
                    <a:pt x="8307" y="9087"/>
                  </a:lnTo>
                  <a:lnTo>
                    <a:pt x="8407" y="8967"/>
                  </a:lnTo>
                  <a:lnTo>
                    <a:pt x="8467" y="8847"/>
                  </a:lnTo>
                  <a:lnTo>
                    <a:pt x="8527" y="8707"/>
                  </a:lnTo>
                  <a:lnTo>
                    <a:pt x="8567" y="8547"/>
                  </a:lnTo>
                  <a:lnTo>
                    <a:pt x="8587" y="8408"/>
                  </a:lnTo>
                  <a:lnTo>
                    <a:pt x="8607" y="8248"/>
                  </a:lnTo>
                  <a:lnTo>
                    <a:pt x="8607" y="8088"/>
                  </a:lnTo>
                  <a:lnTo>
                    <a:pt x="8587" y="7769"/>
                  </a:lnTo>
                  <a:lnTo>
                    <a:pt x="8527" y="7449"/>
                  </a:lnTo>
                  <a:lnTo>
                    <a:pt x="8447" y="7150"/>
                  </a:lnTo>
                  <a:lnTo>
                    <a:pt x="8347" y="6850"/>
                  </a:lnTo>
                  <a:lnTo>
                    <a:pt x="8247" y="6590"/>
                  </a:lnTo>
                  <a:lnTo>
                    <a:pt x="8108" y="6291"/>
                  </a:lnTo>
                  <a:lnTo>
                    <a:pt x="7948" y="6031"/>
                  </a:lnTo>
                  <a:lnTo>
                    <a:pt x="7788" y="5772"/>
                  </a:lnTo>
                  <a:lnTo>
                    <a:pt x="7588" y="5512"/>
                  </a:lnTo>
                  <a:lnTo>
                    <a:pt x="7409" y="5253"/>
                  </a:lnTo>
                  <a:lnTo>
                    <a:pt x="7189" y="5033"/>
                  </a:lnTo>
                  <a:lnTo>
                    <a:pt x="6969" y="4793"/>
                  </a:lnTo>
                  <a:lnTo>
                    <a:pt x="6750" y="4574"/>
                  </a:lnTo>
                  <a:lnTo>
                    <a:pt x="6230" y="4134"/>
                  </a:lnTo>
                  <a:lnTo>
                    <a:pt x="5971" y="3915"/>
                  </a:lnTo>
                  <a:lnTo>
                    <a:pt x="5691" y="3715"/>
                  </a:lnTo>
                  <a:lnTo>
                    <a:pt x="5412" y="3535"/>
                  </a:lnTo>
                  <a:lnTo>
                    <a:pt x="5112" y="3356"/>
                  </a:lnTo>
                  <a:lnTo>
                    <a:pt x="4813" y="3196"/>
                  </a:lnTo>
                  <a:lnTo>
                    <a:pt x="4493" y="3076"/>
                  </a:lnTo>
                  <a:lnTo>
                    <a:pt x="4174" y="2956"/>
                  </a:lnTo>
                  <a:lnTo>
                    <a:pt x="3854" y="2876"/>
                  </a:lnTo>
                  <a:lnTo>
                    <a:pt x="3495" y="2796"/>
                  </a:lnTo>
                  <a:lnTo>
                    <a:pt x="3155" y="2757"/>
                  </a:lnTo>
                  <a:lnTo>
                    <a:pt x="2796" y="2757"/>
                  </a:lnTo>
                  <a:lnTo>
                    <a:pt x="2456" y="2776"/>
                  </a:lnTo>
                  <a:lnTo>
                    <a:pt x="2137" y="2856"/>
                  </a:lnTo>
                  <a:lnTo>
                    <a:pt x="1977" y="2916"/>
                  </a:lnTo>
                  <a:lnTo>
                    <a:pt x="1817" y="2976"/>
                  </a:lnTo>
                  <a:lnTo>
                    <a:pt x="1658" y="3056"/>
                  </a:lnTo>
                  <a:lnTo>
                    <a:pt x="1518" y="3156"/>
                  </a:lnTo>
                  <a:lnTo>
                    <a:pt x="1378" y="3236"/>
                  </a:lnTo>
                  <a:lnTo>
                    <a:pt x="1258" y="3356"/>
                  </a:lnTo>
                  <a:lnTo>
                    <a:pt x="1139" y="3455"/>
                  </a:lnTo>
                  <a:lnTo>
                    <a:pt x="1039" y="3575"/>
                  </a:lnTo>
                  <a:lnTo>
                    <a:pt x="859" y="3835"/>
                  </a:lnTo>
                  <a:lnTo>
                    <a:pt x="719" y="4114"/>
                  </a:lnTo>
                  <a:lnTo>
                    <a:pt x="619" y="4414"/>
                  </a:lnTo>
                  <a:lnTo>
                    <a:pt x="559" y="4713"/>
                  </a:lnTo>
                  <a:lnTo>
                    <a:pt x="500" y="5033"/>
                  </a:lnTo>
                  <a:lnTo>
                    <a:pt x="500" y="5372"/>
                  </a:lnTo>
                  <a:lnTo>
                    <a:pt x="500" y="5692"/>
                  </a:lnTo>
                  <a:lnTo>
                    <a:pt x="539" y="6031"/>
                  </a:lnTo>
                  <a:lnTo>
                    <a:pt x="579" y="6371"/>
                  </a:lnTo>
                  <a:lnTo>
                    <a:pt x="659" y="6690"/>
                  </a:lnTo>
                  <a:lnTo>
                    <a:pt x="739" y="7010"/>
                  </a:lnTo>
                  <a:lnTo>
                    <a:pt x="819" y="7309"/>
                  </a:lnTo>
                  <a:lnTo>
                    <a:pt x="919" y="7589"/>
                  </a:lnTo>
                  <a:lnTo>
                    <a:pt x="1059" y="7888"/>
                  </a:lnTo>
                  <a:lnTo>
                    <a:pt x="1178" y="8208"/>
                  </a:lnTo>
                  <a:lnTo>
                    <a:pt x="1338" y="8507"/>
                  </a:lnTo>
                  <a:lnTo>
                    <a:pt x="1498" y="8787"/>
                  </a:lnTo>
                  <a:lnTo>
                    <a:pt x="1658" y="9067"/>
                  </a:lnTo>
                  <a:lnTo>
                    <a:pt x="1837" y="9346"/>
                  </a:lnTo>
                  <a:lnTo>
                    <a:pt x="2217" y="9885"/>
                  </a:lnTo>
                  <a:lnTo>
                    <a:pt x="2636" y="10384"/>
                  </a:lnTo>
                  <a:lnTo>
                    <a:pt x="3095" y="10864"/>
                  </a:lnTo>
                  <a:lnTo>
                    <a:pt x="3575" y="11323"/>
                  </a:lnTo>
                  <a:lnTo>
                    <a:pt x="4094" y="11722"/>
                  </a:lnTo>
                  <a:lnTo>
                    <a:pt x="4373" y="11922"/>
                  </a:lnTo>
                  <a:lnTo>
                    <a:pt x="4653" y="12122"/>
                  </a:lnTo>
                  <a:lnTo>
                    <a:pt x="5232" y="12461"/>
                  </a:lnTo>
                  <a:lnTo>
                    <a:pt x="5831" y="12781"/>
                  </a:lnTo>
                  <a:lnTo>
                    <a:pt x="6450" y="13060"/>
                  </a:lnTo>
                  <a:lnTo>
                    <a:pt x="7109" y="13300"/>
                  </a:lnTo>
                  <a:lnTo>
                    <a:pt x="7449" y="13420"/>
                  </a:lnTo>
                  <a:lnTo>
                    <a:pt x="7788" y="13500"/>
                  </a:lnTo>
                  <a:lnTo>
                    <a:pt x="8127" y="13559"/>
                  </a:lnTo>
                  <a:lnTo>
                    <a:pt x="8487" y="13599"/>
                  </a:lnTo>
                  <a:lnTo>
                    <a:pt x="8846" y="13599"/>
                  </a:lnTo>
                  <a:lnTo>
                    <a:pt x="9006" y="13579"/>
                  </a:lnTo>
                  <a:lnTo>
                    <a:pt x="9186" y="13540"/>
                  </a:lnTo>
                  <a:lnTo>
                    <a:pt x="9485" y="13460"/>
                  </a:lnTo>
                  <a:lnTo>
                    <a:pt x="9805" y="13320"/>
                  </a:lnTo>
                  <a:lnTo>
                    <a:pt x="10124" y="13160"/>
                  </a:lnTo>
                  <a:lnTo>
                    <a:pt x="10424" y="12980"/>
                  </a:lnTo>
                  <a:lnTo>
                    <a:pt x="10703" y="12761"/>
                  </a:lnTo>
                  <a:lnTo>
                    <a:pt x="10963" y="12541"/>
                  </a:lnTo>
                  <a:lnTo>
                    <a:pt x="11203" y="12301"/>
                  </a:lnTo>
                  <a:lnTo>
                    <a:pt x="11422" y="12062"/>
                  </a:lnTo>
                  <a:lnTo>
                    <a:pt x="11542" y="11922"/>
                  </a:lnTo>
                  <a:lnTo>
                    <a:pt x="11622" y="11782"/>
                  </a:lnTo>
                  <a:lnTo>
                    <a:pt x="11782" y="11463"/>
                  </a:lnTo>
                  <a:lnTo>
                    <a:pt x="11902" y="11123"/>
                  </a:lnTo>
                  <a:lnTo>
                    <a:pt x="11981" y="10784"/>
                  </a:lnTo>
                  <a:lnTo>
                    <a:pt x="12041" y="10444"/>
                  </a:lnTo>
                  <a:lnTo>
                    <a:pt x="12081" y="10085"/>
                  </a:lnTo>
                  <a:lnTo>
                    <a:pt x="12121" y="9386"/>
                  </a:lnTo>
                  <a:lnTo>
                    <a:pt x="12101" y="9007"/>
                  </a:lnTo>
                  <a:lnTo>
                    <a:pt x="12081" y="8627"/>
                  </a:lnTo>
                  <a:lnTo>
                    <a:pt x="12001" y="8268"/>
                  </a:lnTo>
                  <a:lnTo>
                    <a:pt x="11922" y="7908"/>
                  </a:lnTo>
                  <a:lnTo>
                    <a:pt x="11822" y="7549"/>
                  </a:lnTo>
                  <a:lnTo>
                    <a:pt x="11702" y="7209"/>
                  </a:lnTo>
                  <a:lnTo>
                    <a:pt x="11422" y="6511"/>
                  </a:lnTo>
                  <a:lnTo>
                    <a:pt x="11163" y="5852"/>
                  </a:lnTo>
                  <a:lnTo>
                    <a:pt x="10883" y="5213"/>
                  </a:lnTo>
                  <a:lnTo>
                    <a:pt x="10564" y="4574"/>
                  </a:lnTo>
                  <a:lnTo>
                    <a:pt x="10384" y="4274"/>
                  </a:lnTo>
                  <a:lnTo>
                    <a:pt x="10204" y="3975"/>
                  </a:lnTo>
                  <a:lnTo>
                    <a:pt x="9805" y="3376"/>
                  </a:lnTo>
                  <a:lnTo>
                    <a:pt x="9585" y="3096"/>
                  </a:lnTo>
                  <a:lnTo>
                    <a:pt x="9366" y="2796"/>
                  </a:lnTo>
                  <a:lnTo>
                    <a:pt x="9126" y="2537"/>
                  </a:lnTo>
                  <a:lnTo>
                    <a:pt x="8886" y="2257"/>
                  </a:lnTo>
                  <a:lnTo>
                    <a:pt x="8627" y="1998"/>
                  </a:lnTo>
                  <a:lnTo>
                    <a:pt x="8367" y="1758"/>
                  </a:lnTo>
                  <a:lnTo>
                    <a:pt x="8088" y="1518"/>
                  </a:lnTo>
                  <a:lnTo>
                    <a:pt x="7808" y="1299"/>
                  </a:lnTo>
                  <a:lnTo>
                    <a:pt x="7528" y="1099"/>
                  </a:lnTo>
                  <a:lnTo>
                    <a:pt x="7209" y="899"/>
                  </a:lnTo>
                  <a:lnTo>
                    <a:pt x="6909" y="740"/>
                  </a:lnTo>
                  <a:lnTo>
                    <a:pt x="6590" y="580"/>
                  </a:lnTo>
                  <a:lnTo>
                    <a:pt x="6250" y="420"/>
                  </a:lnTo>
                  <a:lnTo>
                    <a:pt x="5911" y="300"/>
                  </a:lnTo>
                  <a:lnTo>
                    <a:pt x="5532" y="201"/>
                  </a:lnTo>
                  <a:lnTo>
                    <a:pt x="5152" y="121"/>
                  </a:lnTo>
                  <a:lnTo>
                    <a:pt x="4773" y="61"/>
                  </a:lnTo>
                  <a:lnTo>
                    <a:pt x="4373" y="21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47"/>
            <p:cNvSpPr/>
            <p:nvPr/>
          </p:nvSpPr>
          <p:spPr>
            <a:xfrm>
              <a:off x="6279575" y="2818675"/>
              <a:ext cx="445325" cy="431825"/>
            </a:xfrm>
            <a:custGeom>
              <a:avLst/>
              <a:gdLst/>
              <a:ahLst/>
              <a:cxnLst/>
              <a:rect l="l" t="t" r="r" b="b"/>
              <a:pathLst>
                <a:path w="17813" h="17273" extrusionOk="0">
                  <a:moveTo>
                    <a:pt x="7628" y="0"/>
                  </a:moveTo>
                  <a:lnTo>
                    <a:pt x="7229" y="40"/>
                  </a:lnTo>
                  <a:lnTo>
                    <a:pt x="6829" y="100"/>
                  </a:lnTo>
                  <a:lnTo>
                    <a:pt x="6430" y="180"/>
                  </a:lnTo>
                  <a:lnTo>
                    <a:pt x="6031" y="280"/>
                  </a:lnTo>
                  <a:lnTo>
                    <a:pt x="5651" y="399"/>
                  </a:lnTo>
                  <a:lnTo>
                    <a:pt x="5252" y="559"/>
                  </a:lnTo>
                  <a:lnTo>
                    <a:pt x="4872" y="739"/>
                  </a:lnTo>
                  <a:lnTo>
                    <a:pt x="4353" y="1018"/>
                  </a:lnTo>
                  <a:lnTo>
                    <a:pt x="3834" y="1318"/>
                  </a:lnTo>
                  <a:lnTo>
                    <a:pt x="3355" y="1657"/>
                  </a:lnTo>
                  <a:lnTo>
                    <a:pt x="2896" y="2037"/>
                  </a:lnTo>
                  <a:lnTo>
                    <a:pt x="2456" y="2416"/>
                  </a:lnTo>
                  <a:lnTo>
                    <a:pt x="2037" y="2836"/>
                  </a:lnTo>
                  <a:lnTo>
                    <a:pt x="1658" y="3275"/>
                  </a:lnTo>
                  <a:lnTo>
                    <a:pt x="1318" y="3734"/>
                  </a:lnTo>
                  <a:lnTo>
                    <a:pt x="999" y="4233"/>
                  </a:lnTo>
                  <a:lnTo>
                    <a:pt x="719" y="4733"/>
                  </a:lnTo>
                  <a:lnTo>
                    <a:pt x="479" y="5252"/>
                  </a:lnTo>
                  <a:lnTo>
                    <a:pt x="380" y="5531"/>
                  </a:lnTo>
                  <a:lnTo>
                    <a:pt x="300" y="5791"/>
                  </a:lnTo>
                  <a:lnTo>
                    <a:pt x="220" y="6071"/>
                  </a:lnTo>
                  <a:lnTo>
                    <a:pt x="160" y="6370"/>
                  </a:lnTo>
                  <a:lnTo>
                    <a:pt x="100" y="6650"/>
                  </a:lnTo>
                  <a:lnTo>
                    <a:pt x="60" y="6949"/>
                  </a:lnTo>
                  <a:lnTo>
                    <a:pt x="20" y="7229"/>
                  </a:lnTo>
                  <a:lnTo>
                    <a:pt x="0" y="7528"/>
                  </a:lnTo>
                  <a:lnTo>
                    <a:pt x="0" y="7828"/>
                  </a:lnTo>
                  <a:lnTo>
                    <a:pt x="0" y="8147"/>
                  </a:lnTo>
                  <a:lnTo>
                    <a:pt x="40" y="8527"/>
                  </a:lnTo>
                  <a:lnTo>
                    <a:pt x="80" y="8926"/>
                  </a:lnTo>
                  <a:lnTo>
                    <a:pt x="140" y="9345"/>
                  </a:lnTo>
                  <a:lnTo>
                    <a:pt x="220" y="9745"/>
                  </a:lnTo>
                  <a:lnTo>
                    <a:pt x="320" y="10204"/>
                  </a:lnTo>
                  <a:lnTo>
                    <a:pt x="439" y="10663"/>
                  </a:lnTo>
                  <a:lnTo>
                    <a:pt x="579" y="11123"/>
                  </a:lnTo>
                  <a:lnTo>
                    <a:pt x="739" y="11582"/>
                  </a:lnTo>
                  <a:lnTo>
                    <a:pt x="899" y="12021"/>
                  </a:lnTo>
                  <a:lnTo>
                    <a:pt x="1098" y="12460"/>
                  </a:lnTo>
                  <a:lnTo>
                    <a:pt x="1318" y="12900"/>
                  </a:lnTo>
                  <a:lnTo>
                    <a:pt x="1538" y="13319"/>
                  </a:lnTo>
                  <a:lnTo>
                    <a:pt x="1797" y="13718"/>
                  </a:lnTo>
                  <a:lnTo>
                    <a:pt x="2057" y="14118"/>
                  </a:lnTo>
                  <a:lnTo>
                    <a:pt x="2336" y="14497"/>
                  </a:lnTo>
                  <a:lnTo>
                    <a:pt x="2636" y="14837"/>
                  </a:lnTo>
                  <a:lnTo>
                    <a:pt x="2956" y="15176"/>
                  </a:lnTo>
                  <a:lnTo>
                    <a:pt x="3295" y="15496"/>
                  </a:lnTo>
                  <a:lnTo>
                    <a:pt x="3654" y="15795"/>
                  </a:lnTo>
                  <a:lnTo>
                    <a:pt x="4034" y="16055"/>
                  </a:lnTo>
                  <a:lnTo>
                    <a:pt x="4273" y="16215"/>
                  </a:lnTo>
                  <a:lnTo>
                    <a:pt x="4533" y="16354"/>
                  </a:lnTo>
                  <a:lnTo>
                    <a:pt x="4793" y="16474"/>
                  </a:lnTo>
                  <a:lnTo>
                    <a:pt x="5052" y="16594"/>
                  </a:lnTo>
                  <a:lnTo>
                    <a:pt x="5591" y="16814"/>
                  </a:lnTo>
                  <a:lnTo>
                    <a:pt x="6170" y="16973"/>
                  </a:lnTo>
                  <a:lnTo>
                    <a:pt x="6769" y="17113"/>
                  </a:lnTo>
                  <a:lnTo>
                    <a:pt x="7369" y="17193"/>
                  </a:lnTo>
                  <a:lnTo>
                    <a:pt x="7988" y="17253"/>
                  </a:lnTo>
                  <a:lnTo>
                    <a:pt x="8587" y="17273"/>
                  </a:lnTo>
                  <a:lnTo>
                    <a:pt x="9206" y="17253"/>
                  </a:lnTo>
                  <a:lnTo>
                    <a:pt x="9825" y="17173"/>
                  </a:lnTo>
                  <a:lnTo>
                    <a:pt x="10424" y="17093"/>
                  </a:lnTo>
                  <a:lnTo>
                    <a:pt x="11023" y="16953"/>
                  </a:lnTo>
                  <a:lnTo>
                    <a:pt x="11602" y="16794"/>
                  </a:lnTo>
                  <a:lnTo>
                    <a:pt x="12161" y="16594"/>
                  </a:lnTo>
                  <a:lnTo>
                    <a:pt x="12700" y="16354"/>
                  </a:lnTo>
                  <a:lnTo>
                    <a:pt x="13219" y="16095"/>
                  </a:lnTo>
                  <a:lnTo>
                    <a:pt x="13818" y="15735"/>
                  </a:lnTo>
                  <a:lnTo>
                    <a:pt x="14397" y="15336"/>
                  </a:lnTo>
                  <a:lnTo>
                    <a:pt x="14957" y="14917"/>
                  </a:lnTo>
                  <a:lnTo>
                    <a:pt x="15236" y="14697"/>
                  </a:lnTo>
                  <a:lnTo>
                    <a:pt x="15496" y="14457"/>
                  </a:lnTo>
                  <a:lnTo>
                    <a:pt x="15735" y="14198"/>
                  </a:lnTo>
                  <a:lnTo>
                    <a:pt x="15975" y="13958"/>
                  </a:lnTo>
                  <a:lnTo>
                    <a:pt x="16215" y="13679"/>
                  </a:lnTo>
                  <a:lnTo>
                    <a:pt x="16434" y="13419"/>
                  </a:lnTo>
                  <a:lnTo>
                    <a:pt x="16634" y="13139"/>
                  </a:lnTo>
                  <a:lnTo>
                    <a:pt x="16834" y="12840"/>
                  </a:lnTo>
                  <a:lnTo>
                    <a:pt x="16993" y="12540"/>
                  </a:lnTo>
                  <a:lnTo>
                    <a:pt x="17153" y="12221"/>
                  </a:lnTo>
                  <a:lnTo>
                    <a:pt x="17293" y="11921"/>
                  </a:lnTo>
                  <a:lnTo>
                    <a:pt x="17393" y="11622"/>
                  </a:lnTo>
                  <a:lnTo>
                    <a:pt x="17493" y="11322"/>
                  </a:lnTo>
                  <a:lnTo>
                    <a:pt x="17592" y="11023"/>
                  </a:lnTo>
                  <a:lnTo>
                    <a:pt x="17652" y="10703"/>
                  </a:lnTo>
                  <a:lnTo>
                    <a:pt x="17712" y="10404"/>
                  </a:lnTo>
                  <a:lnTo>
                    <a:pt x="17772" y="10084"/>
                  </a:lnTo>
                  <a:lnTo>
                    <a:pt x="17792" y="9765"/>
                  </a:lnTo>
                  <a:lnTo>
                    <a:pt x="17812" y="9445"/>
                  </a:lnTo>
                  <a:lnTo>
                    <a:pt x="17812" y="9126"/>
                  </a:lnTo>
                  <a:lnTo>
                    <a:pt x="17812" y="8826"/>
                  </a:lnTo>
                  <a:lnTo>
                    <a:pt x="17792" y="8507"/>
                  </a:lnTo>
                  <a:lnTo>
                    <a:pt x="17752" y="8187"/>
                  </a:lnTo>
                  <a:lnTo>
                    <a:pt x="17692" y="7868"/>
                  </a:lnTo>
                  <a:lnTo>
                    <a:pt x="17632" y="7548"/>
                  </a:lnTo>
                  <a:lnTo>
                    <a:pt x="17572" y="7249"/>
                  </a:lnTo>
                  <a:lnTo>
                    <a:pt x="17453" y="6889"/>
                  </a:lnTo>
                  <a:lnTo>
                    <a:pt x="17333" y="6550"/>
                  </a:lnTo>
                  <a:lnTo>
                    <a:pt x="17193" y="6210"/>
                  </a:lnTo>
                  <a:lnTo>
                    <a:pt x="17033" y="5871"/>
                  </a:lnTo>
                  <a:lnTo>
                    <a:pt x="16854" y="5531"/>
                  </a:lnTo>
                  <a:lnTo>
                    <a:pt x="16674" y="5212"/>
                  </a:lnTo>
                  <a:lnTo>
                    <a:pt x="16474" y="4912"/>
                  </a:lnTo>
                  <a:lnTo>
                    <a:pt x="16274" y="4593"/>
                  </a:lnTo>
                  <a:lnTo>
                    <a:pt x="16035" y="4273"/>
                  </a:lnTo>
                  <a:lnTo>
                    <a:pt x="15795" y="3954"/>
                  </a:lnTo>
                  <a:lnTo>
                    <a:pt x="15536" y="3654"/>
                  </a:lnTo>
                  <a:lnTo>
                    <a:pt x="15256" y="3355"/>
                  </a:lnTo>
                  <a:lnTo>
                    <a:pt x="14957" y="3055"/>
                  </a:lnTo>
                  <a:lnTo>
                    <a:pt x="14677" y="2776"/>
                  </a:lnTo>
                  <a:lnTo>
                    <a:pt x="14357" y="2496"/>
                  </a:lnTo>
                  <a:lnTo>
                    <a:pt x="14038" y="2237"/>
                  </a:lnTo>
                  <a:lnTo>
                    <a:pt x="13718" y="1977"/>
                  </a:lnTo>
                  <a:lnTo>
                    <a:pt x="13379" y="1737"/>
                  </a:lnTo>
                  <a:lnTo>
                    <a:pt x="13020" y="1518"/>
                  </a:lnTo>
                  <a:lnTo>
                    <a:pt x="12680" y="1298"/>
                  </a:lnTo>
                  <a:lnTo>
                    <a:pt x="12321" y="1098"/>
                  </a:lnTo>
                  <a:lnTo>
                    <a:pt x="11941" y="919"/>
                  </a:lnTo>
                  <a:lnTo>
                    <a:pt x="11582" y="759"/>
                  </a:lnTo>
                  <a:lnTo>
                    <a:pt x="11202" y="599"/>
                  </a:lnTo>
                  <a:lnTo>
                    <a:pt x="10803" y="459"/>
                  </a:lnTo>
                  <a:lnTo>
                    <a:pt x="10424" y="340"/>
                  </a:lnTo>
                  <a:lnTo>
                    <a:pt x="10024" y="240"/>
                  </a:lnTo>
                  <a:lnTo>
                    <a:pt x="9645" y="140"/>
                  </a:lnTo>
                  <a:lnTo>
                    <a:pt x="9246" y="80"/>
                  </a:lnTo>
                  <a:lnTo>
                    <a:pt x="8846" y="40"/>
                  </a:lnTo>
                  <a:lnTo>
                    <a:pt x="8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47"/>
            <p:cNvSpPr/>
            <p:nvPr/>
          </p:nvSpPr>
          <p:spPr>
            <a:xfrm>
              <a:off x="6287550" y="3038325"/>
              <a:ext cx="437350" cy="212175"/>
            </a:xfrm>
            <a:custGeom>
              <a:avLst/>
              <a:gdLst/>
              <a:ahLst/>
              <a:cxnLst/>
              <a:rect l="l" t="t" r="r" b="b"/>
              <a:pathLst>
                <a:path w="17494" h="8487" extrusionOk="0">
                  <a:moveTo>
                    <a:pt x="17473" y="0"/>
                  </a:moveTo>
                  <a:lnTo>
                    <a:pt x="17273" y="240"/>
                  </a:lnTo>
                  <a:lnTo>
                    <a:pt x="16974" y="519"/>
                  </a:lnTo>
                  <a:lnTo>
                    <a:pt x="16654" y="799"/>
                  </a:lnTo>
                  <a:lnTo>
                    <a:pt x="16335" y="1039"/>
                  </a:lnTo>
                  <a:lnTo>
                    <a:pt x="15995" y="1298"/>
                  </a:lnTo>
                  <a:lnTo>
                    <a:pt x="15656" y="1518"/>
                  </a:lnTo>
                  <a:lnTo>
                    <a:pt x="15297" y="1738"/>
                  </a:lnTo>
                  <a:lnTo>
                    <a:pt x="14937" y="1957"/>
                  </a:lnTo>
                  <a:lnTo>
                    <a:pt x="14578" y="2137"/>
                  </a:lnTo>
                  <a:lnTo>
                    <a:pt x="14198" y="2317"/>
                  </a:lnTo>
                  <a:lnTo>
                    <a:pt x="13819" y="2496"/>
                  </a:lnTo>
                  <a:lnTo>
                    <a:pt x="13439" y="2656"/>
                  </a:lnTo>
                  <a:lnTo>
                    <a:pt x="13040" y="2796"/>
                  </a:lnTo>
                  <a:lnTo>
                    <a:pt x="12261" y="3055"/>
                  </a:lnTo>
                  <a:lnTo>
                    <a:pt x="11463" y="3275"/>
                  </a:lnTo>
                  <a:lnTo>
                    <a:pt x="11023" y="3355"/>
                  </a:lnTo>
                  <a:lnTo>
                    <a:pt x="10604" y="3435"/>
                  </a:lnTo>
                  <a:lnTo>
                    <a:pt x="10165" y="3515"/>
                  </a:lnTo>
                  <a:lnTo>
                    <a:pt x="9725" y="3555"/>
                  </a:lnTo>
                  <a:lnTo>
                    <a:pt x="9306" y="3595"/>
                  </a:lnTo>
                  <a:lnTo>
                    <a:pt x="8867" y="3635"/>
                  </a:lnTo>
                  <a:lnTo>
                    <a:pt x="7549" y="3635"/>
                  </a:lnTo>
                  <a:lnTo>
                    <a:pt x="7109" y="3595"/>
                  </a:lnTo>
                  <a:lnTo>
                    <a:pt x="6251" y="3515"/>
                  </a:lnTo>
                  <a:lnTo>
                    <a:pt x="5372" y="3375"/>
                  </a:lnTo>
                  <a:lnTo>
                    <a:pt x="4514" y="3195"/>
                  </a:lnTo>
                  <a:lnTo>
                    <a:pt x="3675" y="2996"/>
                  </a:lnTo>
                  <a:lnTo>
                    <a:pt x="2836" y="2736"/>
                  </a:lnTo>
                  <a:lnTo>
                    <a:pt x="2417" y="2596"/>
                  </a:lnTo>
                  <a:lnTo>
                    <a:pt x="2017" y="2436"/>
                  </a:lnTo>
                  <a:lnTo>
                    <a:pt x="1618" y="2257"/>
                  </a:lnTo>
                  <a:lnTo>
                    <a:pt x="1219" y="2077"/>
                  </a:lnTo>
                  <a:lnTo>
                    <a:pt x="600" y="1757"/>
                  </a:lnTo>
                  <a:lnTo>
                    <a:pt x="1" y="1418"/>
                  </a:lnTo>
                  <a:lnTo>
                    <a:pt x="101" y="1857"/>
                  </a:lnTo>
                  <a:lnTo>
                    <a:pt x="240" y="2277"/>
                  </a:lnTo>
                  <a:lnTo>
                    <a:pt x="380" y="2716"/>
                  </a:lnTo>
                  <a:lnTo>
                    <a:pt x="540" y="3135"/>
                  </a:lnTo>
                  <a:lnTo>
                    <a:pt x="720" y="3535"/>
                  </a:lnTo>
                  <a:lnTo>
                    <a:pt x="919" y="3954"/>
                  </a:lnTo>
                  <a:lnTo>
                    <a:pt x="1119" y="4353"/>
                  </a:lnTo>
                  <a:lnTo>
                    <a:pt x="1339" y="4733"/>
                  </a:lnTo>
                  <a:lnTo>
                    <a:pt x="1578" y="5112"/>
                  </a:lnTo>
                  <a:lnTo>
                    <a:pt x="1838" y="5472"/>
                  </a:lnTo>
                  <a:lnTo>
                    <a:pt x="2117" y="5811"/>
                  </a:lnTo>
                  <a:lnTo>
                    <a:pt x="2397" y="6151"/>
                  </a:lnTo>
                  <a:lnTo>
                    <a:pt x="2696" y="6450"/>
                  </a:lnTo>
                  <a:lnTo>
                    <a:pt x="3016" y="6750"/>
                  </a:lnTo>
                  <a:lnTo>
                    <a:pt x="3355" y="7009"/>
                  </a:lnTo>
                  <a:lnTo>
                    <a:pt x="3715" y="7269"/>
                  </a:lnTo>
                  <a:lnTo>
                    <a:pt x="3954" y="7429"/>
                  </a:lnTo>
                  <a:lnTo>
                    <a:pt x="4214" y="7568"/>
                  </a:lnTo>
                  <a:lnTo>
                    <a:pt x="4474" y="7688"/>
                  </a:lnTo>
                  <a:lnTo>
                    <a:pt x="4733" y="7808"/>
                  </a:lnTo>
                  <a:lnTo>
                    <a:pt x="5272" y="8028"/>
                  </a:lnTo>
                  <a:lnTo>
                    <a:pt x="5851" y="8187"/>
                  </a:lnTo>
                  <a:lnTo>
                    <a:pt x="6450" y="8327"/>
                  </a:lnTo>
                  <a:lnTo>
                    <a:pt x="7050" y="8407"/>
                  </a:lnTo>
                  <a:lnTo>
                    <a:pt x="7669" y="8467"/>
                  </a:lnTo>
                  <a:lnTo>
                    <a:pt x="8268" y="8487"/>
                  </a:lnTo>
                  <a:lnTo>
                    <a:pt x="8887" y="8467"/>
                  </a:lnTo>
                  <a:lnTo>
                    <a:pt x="9506" y="8387"/>
                  </a:lnTo>
                  <a:lnTo>
                    <a:pt x="10105" y="8307"/>
                  </a:lnTo>
                  <a:lnTo>
                    <a:pt x="10704" y="8167"/>
                  </a:lnTo>
                  <a:lnTo>
                    <a:pt x="11283" y="8008"/>
                  </a:lnTo>
                  <a:lnTo>
                    <a:pt x="11842" y="7808"/>
                  </a:lnTo>
                  <a:lnTo>
                    <a:pt x="12381" y="7568"/>
                  </a:lnTo>
                  <a:lnTo>
                    <a:pt x="12900" y="7309"/>
                  </a:lnTo>
                  <a:lnTo>
                    <a:pt x="13499" y="6949"/>
                  </a:lnTo>
                  <a:lnTo>
                    <a:pt x="14078" y="6550"/>
                  </a:lnTo>
                  <a:lnTo>
                    <a:pt x="14638" y="6131"/>
                  </a:lnTo>
                  <a:lnTo>
                    <a:pt x="14917" y="5911"/>
                  </a:lnTo>
                  <a:lnTo>
                    <a:pt x="15177" y="5671"/>
                  </a:lnTo>
                  <a:lnTo>
                    <a:pt x="15416" y="5412"/>
                  </a:lnTo>
                  <a:lnTo>
                    <a:pt x="15656" y="5172"/>
                  </a:lnTo>
                  <a:lnTo>
                    <a:pt x="15896" y="4893"/>
                  </a:lnTo>
                  <a:lnTo>
                    <a:pt x="16115" y="4633"/>
                  </a:lnTo>
                  <a:lnTo>
                    <a:pt x="16315" y="4353"/>
                  </a:lnTo>
                  <a:lnTo>
                    <a:pt x="16515" y="4054"/>
                  </a:lnTo>
                  <a:lnTo>
                    <a:pt x="16674" y="3754"/>
                  </a:lnTo>
                  <a:lnTo>
                    <a:pt x="16834" y="3435"/>
                  </a:lnTo>
                  <a:lnTo>
                    <a:pt x="17014" y="3016"/>
                  </a:lnTo>
                  <a:lnTo>
                    <a:pt x="17154" y="2616"/>
                  </a:lnTo>
                  <a:lnTo>
                    <a:pt x="17273" y="2177"/>
                  </a:lnTo>
                  <a:lnTo>
                    <a:pt x="17373" y="1757"/>
                  </a:lnTo>
                  <a:lnTo>
                    <a:pt x="17433" y="1318"/>
                  </a:lnTo>
                  <a:lnTo>
                    <a:pt x="17473" y="879"/>
                  </a:lnTo>
                  <a:lnTo>
                    <a:pt x="17493" y="440"/>
                  </a:lnTo>
                  <a:lnTo>
                    <a:pt x="1747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47"/>
            <p:cNvSpPr/>
            <p:nvPr/>
          </p:nvSpPr>
          <p:spPr>
            <a:xfrm>
              <a:off x="6279575" y="2832150"/>
              <a:ext cx="247125" cy="382425"/>
            </a:xfrm>
            <a:custGeom>
              <a:avLst/>
              <a:gdLst/>
              <a:ahLst/>
              <a:cxnLst/>
              <a:rect l="l" t="t" r="r" b="b"/>
              <a:pathLst>
                <a:path w="9885" h="15297" extrusionOk="0">
                  <a:moveTo>
                    <a:pt x="5472" y="0"/>
                  </a:moveTo>
                  <a:lnTo>
                    <a:pt x="5352" y="20"/>
                  </a:lnTo>
                  <a:lnTo>
                    <a:pt x="5252" y="40"/>
                  </a:lnTo>
                  <a:lnTo>
                    <a:pt x="5152" y="60"/>
                  </a:lnTo>
                  <a:lnTo>
                    <a:pt x="4872" y="200"/>
                  </a:lnTo>
                  <a:lnTo>
                    <a:pt x="4353" y="479"/>
                  </a:lnTo>
                  <a:lnTo>
                    <a:pt x="3834" y="779"/>
                  </a:lnTo>
                  <a:lnTo>
                    <a:pt x="3355" y="1118"/>
                  </a:lnTo>
                  <a:lnTo>
                    <a:pt x="2896" y="1498"/>
                  </a:lnTo>
                  <a:lnTo>
                    <a:pt x="2456" y="1877"/>
                  </a:lnTo>
                  <a:lnTo>
                    <a:pt x="2037" y="2297"/>
                  </a:lnTo>
                  <a:lnTo>
                    <a:pt x="1658" y="2736"/>
                  </a:lnTo>
                  <a:lnTo>
                    <a:pt x="1318" y="3195"/>
                  </a:lnTo>
                  <a:lnTo>
                    <a:pt x="999" y="3694"/>
                  </a:lnTo>
                  <a:lnTo>
                    <a:pt x="719" y="4194"/>
                  </a:lnTo>
                  <a:lnTo>
                    <a:pt x="479" y="4713"/>
                  </a:lnTo>
                  <a:lnTo>
                    <a:pt x="380" y="4992"/>
                  </a:lnTo>
                  <a:lnTo>
                    <a:pt x="300" y="5252"/>
                  </a:lnTo>
                  <a:lnTo>
                    <a:pt x="220" y="5532"/>
                  </a:lnTo>
                  <a:lnTo>
                    <a:pt x="160" y="5831"/>
                  </a:lnTo>
                  <a:lnTo>
                    <a:pt x="100" y="6111"/>
                  </a:lnTo>
                  <a:lnTo>
                    <a:pt x="60" y="6410"/>
                  </a:lnTo>
                  <a:lnTo>
                    <a:pt x="20" y="6690"/>
                  </a:lnTo>
                  <a:lnTo>
                    <a:pt x="0" y="6989"/>
                  </a:lnTo>
                  <a:lnTo>
                    <a:pt x="0" y="7289"/>
                  </a:lnTo>
                  <a:lnTo>
                    <a:pt x="0" y="7608"/>
                  </a:lnTo>
                  <a:lnTo>
                    <a:pt x="40" y="7988"/>
                  </a:lnTo>
                  <a:lnTo>
                    <a:pt x="80" y="8387"/>
                  </a:lnTo>
                  <a:lnTo>
                    <a:pt x="140" y="8806"/>
                  </a:lnTo>
                  <a:lnTo>
                    <a:pt x="220" y="9206"/>
                  </a:lnTo>
                  <a:lnTo>
                    <a:pt x="300" y="9645"/>
                  </a:lnTo>
                  <a:lnTo>
                    <a:pt x="420" y="10084"/>
                  </a:lnTo>
                  <a:lnTo>
                    <a:pt x="559" y="10524"/>
                  </a:lnTo>
                  <a:lnTo>
                    <a:pt x="699" y="10943"/>
                  </a:lnTo>
                  <a:lnTo>
                    <a:pt x="859" y="11382"/>
                  </a:lnTo>
                  <a:lnTo>
                    <a:pt x="1039" y="11802"/>
                  </a:lnTo>
                  <a:lnTo>
                    <a:pt x="1238" y="12201"/>
                  </a:lnTo>
                  <a:lnTo>
                    <a:pt x="1458" y="12600"/>
                  </a:lnTo>
                  <a:lnTo>
                    <a:pt x="1678" y="13000"/>
                  </a:lnTo>
                  <a:lnTo>
                    <a:pt x="1917" y="13379"/>
                  </a:lnTo>
                  <a:lnTo>
                    <a:pt x="2177" y="13739"/>
                  </a:lnTo>
                  <a:lnTo>
                    <a:pt x="2456" y="14098"/>
                  </a:lnTo>
                  <a:lnTo>
                    <a:pt x="2756" y="14418"/>
                  </a:lnTo>
                  <a:lnTo>
                    <a:pt x="3055" y="14737"/>
                  </a:lnTo>
                  <a:lnTo>
                    <a:pt x="3395" y="15037"/>
                  </a:lnTo>
                  <a:lnTo>
                    <a:pt x="3734" y="15296"/>
                  </a:lnTo>
                  <a:lnTo>
                    <a:pt x="4593" y="15196"/>
                  </a:lnTo>
                  <a:lnTo>
                    <a:pt x="5012" y="15156"/>
                  </a:lnTo>
                  <a:lnTo>
                    <a:pt x="5452" y="15077"/>
                  </a:lnTo>
                  <a:lnTo>
                    <a:pt x="5851" y="14997"/>
                  </a:lnTo>
                  <a:lnTo>
                    <a:pt x="6250" y="14877"/>
                  </a:lnTo>
                  <a:lnTo>
                    <a:pt x="6430" y="14797"/>
                  </a:lnTo>
                  <a:lnTo>
                    <a:pt x="6610" y="14717"/>
                  </a:lnTo>
                  <a:lnTo>
                    <a:pt x="6789" y="14617"/>
                  </a:lnTo>
                  <a:lnTo>
                    <a:pt x="6949" y="14497"/>
                  </a:lnTo>
                  <a:lnTo>
                    <a:pt x="7169" y="14318"/>
                  </a:lnTo>
                  <a:lnTo>
                    <a:pt x="7369" y="14138"/>
                  </a:lnTo>
                  <a:lnTo>
                    <a:pt x="7568" y="13958"/>
                  </a:lnTo>
                  <a:lnTo>
                    <a:pt x="7748" y="13759"/>
                  </a:lnTo>
                  <a:lnTo>
                    <a:pt x="8107" y="13339"/>
                  </a:lnTo>
                  <a:lnTo>
                    <a:pt x="8427" y="12900"/>
                  </a:lnTo>
                  <a:lnTo>
                    <a:pt x="8726" y="12421"/>
                  </a:lnTo>
                  <a:lnTo>
                    <a:pt x="8986" y="11941"/>
                  </a:lnTo>
                  <a:lnTo>
                    <a:pt x="9226" y="11442"/>
                  </a:lnTo>
                  <a:lnTo>
                    <a:pt x="9445" y="10943"/>
                  </a:lnTo>
                  <a:lnTo>
                    <a:pt x="9585" y="10164"/>
                  </a:lnTo>
                  <a:lnTo>
                    <a:pt x="9685" y="9405"/>
                  </a:lnTo>
                  <a:lnTo>
                    <a:pt x="9785" y="8627"/>
                  </a:lnTo>
                  <a:lnTo>
                    <a:pt x="9865" y="7868"/>
                  </a:lnTo>
                  <a:lnTo>
                    <a:pt x="9885" y="7508"/>
                  </a:lnTo>
                  <a:lnTo>
                    <a:pt x="9865" y="7169"/>
                  </a:lnTo>
                  <a:lnTo>
                    <a:pt x="9845" y="6810"/>
                  </a:lnTo>
                  <a:lnTo>
                    <a:pt x="9785" y="6470"/>
                  </a:lnTo>
                  <a:lnTo>
                    <a:pt x="9725" y="6131"/>
                  </a:lnTo>
                  <a:lnTo>
                    <a:pt x="9625" y="5791"/>
                  </a:lnTo>
                  <a:lnTo>
                    <a:pt x="9445" y="5112"/>
                  </a:lnTo>
                  <a:lnTo>
                    <a:pt x="9226" y="4393"/>
                  </a:lnTo>
                  <a:lnTo>
                    <a:pt x="8966" y="3714"/>
                  </a:lnTo>
                  <a:lnTo>
                    <a:pt x="8826" y="3355"/>
                  </a:lnTo>
                  <a:lnTo>
                    <a:pt x="8686" y="3035"/>
                  </a:lnTo>
                  <a:lnTo>
                    <a:pt x="8507" y="2696"/>
                  </a:lnTo>
                  <a:lnTo>
                    <a:pt x="8327" y="2377"/>
                  </a:lnTo>
                  <a:lnTo>
                    <a:pt x="8147" y="2097"/>
                  </a:lnTo>
                  <a:lnTo>
                    <a:pt x="7968" y="1817"/>
                  </a:lnTo>
                  <a:lnTo>
                    <a:pt x="7768" y="1558"/>
                  </a:lnTo>
                  <a:lnTo>
                    <a:pt x="7528" y="1298"/>
                  </a:lnTo>
                  <a:lnTo>
                    <a:pt x="7189" y="959"/>
                  </a:lnTo>
                  <a:lnTo>
                    <a:pt x="6989" y="799"/>
                  </a:lnTo>
                  <a:lnTo>
                    <a:pt x="6809" y="639"/>
                  </a:lnTo>
                  <a:lnTo>
                    <a:pt x="6450" y="400"/>
                  </a:lnTo>
                  <a:lnTo>
                    <a:pt x="6250" y="280"/>
                  </a:lnTo>
                  <a:lnTo>
                    <a:pt x="6031" y="160"/>
                  </a:lnTo>
                  <a:lnTo>
                    <a:pt x="5811" y="80"/>
                  </a:lnTo>
                  <a:lnTo>
                    <a:pt x="5571" y="20"/>
                  </a:lnTo>
                  <a:lnTo>
                    <a:pt x="54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47"/>
            <p:cNvSpPr/>
            <p:nvPr/>
          </p:nvSpPr>
          <p:spPr>
            <a:xfrm>
              <a:off x="6279075" y="2823650"/>
              <a:ext cx="249625" cy="396900"/>
            </a:xfrm>
            <a:custGeom>
              <a:avLst/>
              <a:gdLst/>
              <a:ahLst/>
              <a:cxnLst/>
              <a:rect l="l" t="t" r="r" b="b"/>
              <a:pathLst>
                <a:path w="9985" h="15876" extrusionOk="0">
                  <a:moveTo>
                    <a:pt x="5691" y="1"/>
                  </a:moveTo>
                  <a:lnTo>
                    <a:pt x="5511" y="21"/>
                  </a:lnTo>
                  <a:lnTo>
                    <a:pt x="5152" y="101"/>
                  </a:lnTo>
                  <a:lnTo>
                    <a:pt x="4793" y="220"/>
                  </a:lnTo>
                  <a:lnTo>
                    <a:pt x="4453" y="380"/>
                  </a:lnTo>
                  <a:lnTo>
                    <a:pt x="4134" y="560"/>
                  </a:lnTo>
                  <a:lnTo>
                    <a:pt x="3814" y="760"/>
                  </a:lnTo>
                  <a:lnTo>
                    <a:pt x="3515" y="959"/>
                  </a:lnTo>
                  <a:lnTo>
                    <a:pt x="2876" y="1419"/>
                  </a:lnTo>
                  <a:lnTo>
                    <a:pt x="2556" y="1658"/>
                  </a:lnTo>
                  <a:lnTo>
                    <a:pt x="2257" y="1918"/>
                  </a:lnTo>
                  <a:lnTo>
                    <a:pt x="1977" y="2177"/>
                  </a:lnTo>
                  <a:lnTo>
                    <a:pt x="1698" y="2457"/>
                  </a:lnTo>
                  <a:lnTo>
                    <a:pt x="1458" y="2756"/>
                  </a:lnTo>
                  <a:lnTo>
                    <a:pt x="1218" y="3076"/>
                  </a:lnTo>
                  <a:lnTo>
                    <a:pt x="1019" y="3375"/>
                  </a:lnTo>
                  <a:lnTo>
                    <a:pt x="839" y="3695"/>
                  </a:lnTo>
                  <a:lnTo>
                    <a:pt x="679" y="4014"/>
                  </a:lnTo>
                  <a:lnTo>
                    <a:pt x="539" y="4334"/>
                  </a:lnTo>
                  <a:lnTo>
                    <a:pt x="420" y="4673"/>
                  </a:lnTo>
                  <a:lnTo>
                    <a:pt x="320" y="5013"/>
                  </a:lnTo>
                  <a:lnTo>
                    <a:pt x="240" y="5372"/>
                  </a:lnTo>
                  <a:lnTo>
                    <a:pt x="160" y="5712"/>
                  </a:lnTo>
                  <a:lnTo>
                    <a:pt x="100" y="6071"/>
                  </a:lnTo>
                  <a:lnTo>
                    <a:pt x="60" y="6431"/>
                  </a:lnTo>
                  <a:lnTo>
                    <a:pt x="20" y="6790"/>
                  </a:lnTo>
                  <a:lnTo>
                    <a:pt x="0" y="7150"/>
                  </a:lnTo>
                  <a:lnTo>
                    <a:pt x="0" y="7509"/>
                  </a:lnTo>
                  <a:lnTo>
                    <a:pt x="0" y="7868"/>
                  </a:lnTo>
                  <a:lnTo>
                    <a:pt x="40" y="8587"/>
                  </a:lnTo>
                  <a:lnTo>
                    <a:pt x="80" y="8947"/>
                  </a:lnTo>
                  <a:lnTo>
                    <a:pt x="140" y="9286"/>
                  </a:lnTo>
                  <a:lnTo>
                    <a:pt x="280" y="9985"/>
                  </a:lnTo>
                  <a:lnTo>
                    <a:pt x="440" y="10664"/>
                  </a:lnTo>
                  <a:lnTo>
                    <a:pt x="619" y="11343"/>
                  </a:lnTo>
                  <a:lnTo>
                    <a:pt x="839" y="12062"/>
                  </a:lnTo>
                  <a:lnTo>
                    <a:pt x="959" y="12421"/>
                  </a:lnTo>
                  <a:lnTo>
                    <a:pt x="1078" y="12761"/>
                  </a:lnTo>
                  <a:lnTo>
                    <a:pt x="1238" y="13100"/>
                  </a:lnTo>
                  <a:lnTo>
                    <a:pt x="1418" y="13420"/>
                  </a:lnTo>
                  <a:lnTo>
                    <a:pt x="1598" y="13739"/>
                  </a:lnTo>
                  <a:lnTo>
                    <a:pt x="1837" y="14059"/>
                  </a:lnTo>
                  <a:lnTo>
                    <a:pt x="2277" y="14578"/>
                  </a:lnTo>
                  <a:lnTo>
                    <a:pt x="2536" y="14837"/>
                  </a:lnTo>
                  <a:lnTo>
                    <a:pt x="2796" y="15077"/>
                  </a:lnTo>
                  <a:lnTo>
                    <a:pt x="3055" y="15297"/>
                  </a:lnTo>
                  <a:lnTo>
                    <a:pt x="3355" y="15496"/>
                  </a:lnTo>
                  <a:lnTo>
                    <a:pt x="3674" y="15636"/>
                  </a:lnTo>
                  <a:lnTo>
                    <a:pt x="3834" y="15696"/>
                  </a:lnTo>
                  <a:lnTo>
                    <a:pt x="4014" y="15756"/>
                  </a:lnTo>
                  <a:lnTo>
                    <a:pt x="4313" y="15816"/>
                  </a:lnTo>
                  <a:lnTo>
                    <a:pt x="4653" y="15856"/>
                  </a:lnTo>
                  <a:lnTo>
                    <a:pt x="5012" y="15876"/>
                  </a:lnTo>
                  <a:lnTo>
                    <a:pt x="5372" y="15856"/>
                  </a:lnTo>
                  <a:lnTo>
                    <a:pt x="5731" y="15836"/>
                  </a:lnTo>
                  <a:lnTo>
                    <a:pt x="6071" y="15776"/>
                  </a:lnTo>
                  <a:lnTo>
                    <a:pt x="6390" y="15676"/>
                  </a:lnTo>
                  <a:lnTo>
                    <a:pt x="6690" y="15556"/>
                  </a:lnTo>
                  <a:lnTo>
                    <a:pt x="6849" y="15476"/>
                  </a:lnTo>
                  <a:lnTo>
                    <a:pt x="6989" y="15397"/>
                  </a:lnTo>
                  <a:lnTo>
                    <a:pt x="7269" y="15177"/>
                  </a:lnTo>
                  <a:lnTo>
                    <a:pt x="7528" y="14937"/>
                  </a:lnTo>
                  <a:lnTo>
                    <a:pt x="7768" y="14678"/>
                  </a:lnTo>
                  <a:lnTo>
                    <a:pt x="7988" y="14398"/>
                  </a:lnTo>
                  <a:lnTo>
                    <a:pt x="8187" y="14099"/>
                  </a:lnTo>
                  <a:lnTo>
                    <a:pt x="8567" y="13500"/>
                  </a:lnTo>
                  <a:lnTo>
                    <a:pt x="8886" y="12900"/>
                  </a:lnTo>
                  <a:lnTo>
                    <a:pt x="9166" y="12301"/>
                  </a:lnTo>
                  <a:lnTo>
                    <a:pt x="9425" y="11662"/>
                  </a:lnTo>
                  <a:lnTo>
                    <a:pt x="9525" y="11343"/>
                  </a:lnTo>
                  <a:lnTo>
                    <a:pt x="9625" y="11023"/>
                  </a:lnTo>
                  <a:lnTo>
                    <a:pt x="9785" y="10384"/>
                  </a:lnTo>
                  <a:lnTo>
                    <a:pt x="9885" y="9725"/>
                  </a:lnTo>
                  <a:lnTo>
                    <a:pt x="9964" y="9067"/>
                  </a:lnTo>
                  <a:lnTo>
                    <a:pt x="9984" y="8408"/>
                  </a:lnTo>
                  <a:lnTo>
                    <a:pt x="9964" y="7749"/>
                  </a:lnTo>
                  <a:lnTo>
                    <a:pt x="9944" y="7429"/>
                  </a:lnTo>
                  <a:lnTo>
                    <a:pt x="9885" y="7110"/>
                  </a:lnTo>
                  <a:lnTo>
                    <a:pt x="9845" y="6770"/>
                  </a:lnTo>
                  <a:lnTo>
                    <a:pt x="9785" y="6451"/>
                  </a:lnTo>
                  <a:lnTo>
                    <a:pt x="9705" y="6131"/>
                  </a:lnTo>
                  <a:lnTo>
                    <a:pt x="9605" y="5812"/>
                  </a:lnTo>
                  <a:lnTo>
                    <a:pt x="9505" y="5512"/>
                  </a:lnTo>
                  <a:lnTo>
                    <a:pt x="9405" y="5233"/>
                  </a:lnTo>
                  <a:lnTo>
                    <a:pt x="9266" y="4933"/>
                  </a:lnTo>
                  <a:lnTo>
                    <a:pt x="9126" y="4633"/>
                  </a:lnTo>
                  <a:lnTo>
                    <a:pt x="8966" y="4334"/>
                  </a:lnTo>
                  <a:lnTo>
                    <a:pt x="8786" y="4054"/>
                  </a:lnTo>
                  <a:lnTo>
                    <a:pt x="8607" y="3775"/>
                  </a:lnTo>
                  <a:lnTo>
                    <a:pt x="8387" y="3535"/>
                  </a:lnTo>
                  <a:lnTo>
                    <a:pt x="8167" y="3296"/>
                  </a:lnTo>
                  <a:lnTo>
                    <a:pt x="7908" y="3096"/>
                  </a:lnTo>
                  <a:lnTo>
                    <a:pt x="7648" y="2936"/>
                  </a:lnTo>
                  <a:lnTo>
                    <a:pt x="7369" y="2796"/>
                  </a:lnTo>
                  <a:lnTo>
                    <a:pt x="7089" y="2697"/>
                  </a:lnTo>
                  <a:lnTo>
                    <a:pt x="6929" y="2657"/>
                  </a:lnTo>
                  <a:lnTo>
                    <a:pt x="6770" y="2637"/>
                  </a:lnTo>
                  <a:lnTo>
                    <a:pt x="6450" y="2637"/>
                  </a:lnTo>
                  <a:lnTo>
                    <a:pt x="6270" y="2657"/>
                  </a:lnTo>
                  <a:lnTo>
                    <a:pt x="6091" y="2697"/>
                  </a:lnTo>
                  <a:lnTo>
                    <a:pt x="5931" y="2736"/>
                  </a:lnTo>
                  <a:lnTo>
                    <a:pt x="5771" y="2776"/>
                  </a:lnTo>
                  <a:lnTo>
                    <a:pt x="5472" y="2936"/>
                  </a:lnTo>
                  <a:lnTo>
                    <a:pt x="5172" y="3116"/>
                  </a:lnTo>
                  <a:lnTo>
                    <a:pt x="4892" y="3336"/>
                  </a:lnTo>
                  <a:lnTo>
                    <a:pt x="4653" y="3575"/>
                  </a:lnTo>
                  <a:lnTo>
                    <a:pt x="4413" y="3835"/>
                  </a:lnTo>
                  <a:lnTo>
                    <a:pt x="4214" y="4114"/>
                  </a:lnTo>
                  <a:lnTo>
                    <a:pt x="4034" y="4394"/>
                  </a:lnTo>
                  <a:lnTo>
                    <a:pt x="3854" y="4693"/>
                  </a:lnTo>
                  <a:lnTo>
                    <a:pt x="3714" y="4993"/>
                  </a:lnTo>
                  <a:lnTo>
                    <a:pt x="3575" y="5312"/>
                  </a:lnTo>
                  <a:lnTo>
                    <a:pt x="3475" y="5632"/>
                  </a:lnTo>
                  <a:lnTo>
                    <a:pt x="3375" y="5971"/>
                  </a:lnTo>
                  <a:lnTo>
                    <a:pt x="3295" y="6291"/>
                  </a:lnTo>
                  <a:lnTo>
                    <a:pt x="3155" y="6970"/>
                  </a:lnTo>
                  <a:lnTo>
                    <a:pt x="3115" y="7269"/>
                  </a:lnTo>
                  <a:lnTo>
                    <a:pt x="3075" y="7589"/>
                  </a:lnTo>
                  <a:lnTo>
                    <a:pt x="3055" y="7908"/>
                  </a:lnTo>
                  <a:lnTo>
                    <a:pt x="3055" y="8228"/>
                  </a:lnTo>
                  <a:lnTo>
                    <a:pt x="3055" y="8527"/>
                  </a:lnTo>
                  <a:lnTo>
                    <a:pt x="3095" y="8847"/>
                  </a:lnTo>
                  <a:lnTo>
                    <a:pt x="3135" y="9166"/>
                  </a:lnTo>
                  <a:lnTo>
                    <a:pt x="3195" y="9466"/>
                  </a:lnTo>
                  <a:lnTo>
                    <a:pt x="3275" y="9745"/>
                  </a:lnTo>
                  <a:lnTo>
                    <a:pt x="3375" y="10045"/>
                  </a:lnTo>
                  <a:lnTo>
                    <a:pt x="3495" y="10344"/>
                  </a:lnTo>
                  <a:lnTo>
                    <a:pt x="3654" y="10624"/>
                  </a:lnTo>
                  <a:lnTo>
                    <a:pt x="3814" y="10884"/>
                  </a:lnTo>
                  <a:lnTo>
                    <a:pt x="3914" y="11003"/>
                  </a:lnTo>
                  <a:lnTo>
                    <a:pt x="4034" y="11123"/>
                  </a:lnTo>
                  <a:lnTo>
                    <a:pt x="4134" y="11223"/>
                  </a:lnTo>
                  <a:lnTo>
                    <a:pt x="4253" y="11323"/>
                  </a:lnTo>
                  <a:lnTo>
                    <a:pt x="4393" y="11403"/>
                  </a:lnTo>
                  <a:lnTo>
                    <a:pt x="4533" y="11463"/>
                  </a:lnTo>
                  <a:lnTo>
                    <a:pt x="4673" y="11503"/>
                  </a:lnTo>
                  <a:lnTo>
                    <a:pt x="4813" y="11523"/>
                  </a:lnTo>
                  <a:lnTo>
                    <a:pt x="5092" y="11523"/>
                  </a:lnTo>
                  <a:lnTo>
                    <a:pt x="5232" y="11483"/>
                  </a:lnTo>
                  <a:lnTo>
                    <a:pt x="5372" y="11423"/>
                  </a:lnTo>
                  <a:lnTo>
                    <a:pt x="5492" y="11363"/>
                  </a:lnTo>
                  <a:lnTo>
                    <a:pt x="5611" y="11263"/>
                  </a:lnTo>
                  <a:lnTo>
                    <a:pt x="5711" y="11143"/>
                  </a:lnTo>
                  <a:lnTo>
                    <a:pt x="5791" y="11023"/>
                  </a:lnTo>
                  <a:lnTo>
                    <a:pt x="5871" y="10884"/>
                  </a:lnTo>
                  <a:lnTo>
                    <a:pt x="5931" y="10724"/>
                  </a:lnTo>
                  <a:lnTo>
                    <a:pt x="6031" y="10424"/>
                  </a:lnTo>
                  <a:lnTo>
                    <a:pt x="6091" y="10105"/>
                  </a:lnTo>
                  <a:lnTo>
                    <a:pt x="6150" y="9805"/>
                  </a:lnTo>
                  <a:lnTo>
                    <a:pt x="6190" y="9506"/>
                  </a:lnTo>
                  <a:lnTo>
                    <a:pt x="6190" y="9206"/>
                  </a:lnTo>
                  <a:lnTo>
                    <a:pt x="6170" y="8927"/>
                  </a:lnTo>
                  <a:lnTo>
                    <a:pt x="6131" y="8627"/>
                  </a:lnTo>
                  <a:lnTo>
                    <a:pt x="6091" y="8328"/>
                  </a:lnTo>
                  <a:lnTo>
                    <a:pt x="6011" y="8048"/>
                  </a:lnTo>
                  <a:lnTo>
                    <a:pt x="5931" y="7749"/>
                  </a:lnTo>
                  <a:lnTo>
                    <a:pt x="5871" y="7649"/>
                  </a:lnTo>
                  <a:lnTo>
                    <a:pt x="5811" y="7589"/>
                  </a:lnTo>
                  <a:lnTo>
                    <a:pt x="5711" y="7569"/>
                  </a:lnTo>
                  <a:lnTo>
                    <a:pt x="5611" y="7589"/>
                  </a:lnTo>
                  <a:lnTo>
                    <a:pt x="5531" y="7629"/>
                  </a:lnTo>
                  <a:lnTo>
                    <a:pt x="5452" y="7689"/>
                  </a:lnTo>
                  <a:lnTo>
                    <a:pt x="5412" y="7769"/>
                  </a:lnTo>
                  <a:lnTo>
                    <a:pt x="5392" y="7888"/>
                  </a:lnTo>
                  <a:lnTo>
                    <a:pt x="5432" y="8148"/>
                  </a:lnTo>
                  <a:lnTo>
                    <a:pt x="5432" y="8447"/>
                  </a:lnTo>
                  <a:lnTo>
                    <a:pt x="5412" y="8727"/>
                  </a:lnTo>
                  <a:lnTo>
                    <a:pt x="5392" y="9007"/>
                  </a:lnTo>
                  <a:lnTo>
                    <a:pt x="5352" y="9306"/>
                  </a:lnTo>
                  <a:lnTo>
                    <a:pt x="5312" y="9586"/>
                  </a:lnTo>
                  <a:lnTo>
                    <a:pt x="5232" y="9845"/>
                  </a:lnTo>
                  <a:lnTo>
                    <a:pt x="5152" y="10125"/>
                  </a:lnTo>
                  <a:lnTo>
                    <a:pt x="5072" y="10384"/>
                  </a:lnTo>
                  <a:lnTo>
                    <a:pt x="5012" y="10524"/>
                  </a:lnTo>
                  <a:lnTo>
                    <a:pt x="4972" y="10564"/>
                  </a:lnTo>
                  <a:lnTo>
                    <a:pt x="4912" y="10584"/>
                  </a:lnTo>
                  <a:lnTo>
                    <a:pt x="4873" y="10584"/>
                  </a:lnTo>
                  <a:lnTo>
                    <a:pt x="4813" y="10564"/>
                  </a:lnTo>
                  <a:lnTo>
                    <a:pt x="4693" y="10464"/>
                  </a:lnTo>
                  <a:lnTo>
                    <a:pt x="4613" y="10344"/>
                  </a:lnTo>
                  <a:lnTo>
                    <a:pt x="4533" y="10245"/>
                  </a:lnTo>
                  <a:lnTo>
                    <a:pt x="4393" y="10005"/>
                  </a:lnTo>
                  <a:lnTo>
                    <a:pt x="4273" y="9745"/>
                  </a:lnTo>
                  <a:lnTo>
                    <a:pt x="4194" y="9486"/>
                  </a:lnTo>
                  <a:lnTo>
                    <a:pt x="4114" y="9226"/>
                  </a:lnTo>
                  <a:lnTo>
                    <a:pt x="4054" y="8947"/>
                  </a:lnTo>
                  <a:lnTo>
                    <a:pt x="4034" y="8667"/>
                  </a:lnTo>
                  <a:lnTo>
                    <a:pt x="4014" y="8388"/>
                  </a:lnTo>
                  <a:lnTo>
                    <a:pt x="4014" y="8088"/>
                  </a:lnTo>
                  <a:lnTo>
                    <a:pt x="4014" y="7808"/>
                  </a:lnTo>
                  <a:lnTo>
                    <a:pt x="4054" y="7529"/>
                  </a:lnTo>
                  <a:lnTo>
                    <a:pt x="4134" y="6970"/>
                  </a:lnTo>
                  <a:lnTo>
                    <a:pt x="4273" y="6371"/>
                  </a:lnTo>
                  <a:lnTo>
                    <a:pt x="4353" y="6071"/>
                  </a:lnTo>
                  <a:lnTo>
                    <a:pt x="4433" y="5772"/>
                  </a:lnTo>
                  <a:lnTo>
                    <a:pt x="4553" y="5492"/>
                  </a:lnTo>
                  <a:lnTo>
                    <a:pt x="4673" y="5213"/>
                  </a:lnTo>
                  <a:lnTo>
                    <a:pt x="4833" y="4953"/>
                  </a:lnTo>
                  <a:lnTo>
                    <a:pt x="4992" y="4693"/>
                  </a:lnTo>
                  <a:lnTo>
                    <a:pt x="5152" y="4494"/>
                  </a:lnTo>
                  <a:lnTo>
                    <a:pt x="5312" y="4294"/>
                  </a:lnTo>
                  <a:lnTo>
                    <a:pt x="5492" y="4114"/>
                  </a:lnTo>
                  <a:lnTo>
                    <a:pt x="5691" y="3935"/>
                  </a:lnTo>
                  <a:lnTo>
                    <a:pt x="5911" y="3795"/>
                  </a:lnTo>
                  <a:lnTo>
                    <a:pt x="6150" y="3695"/>
                  </a:lnTo>
                  <a:lnTo>
                    <a:pt x="6270" y="3675"/>
                  </a:lnTo>
                  <a:lnTo>
                    <a:pt x="6390" y="3635"/>
                  </a:lnTo>
                  <a:lnTo>
                    <a:pt x="6650" y="3635"/>
                  </a:lnTo>
                  <a:lnTo>
                    <a:pt x="6770" y="3675"/>
                  </a:lnTo>
                  <a:lnTo>
                    <a:pt x="6909" y="3695"/>
                  </a:lnTo>
                  <a:lnTo>
                    <a:pt x="7129" y="3795"/>
                  </a:lnTo>
                  <a:lnTo>
                    <a:pt x="7349" y="3935"/>
                  </a:lnTo>
                  <a:lnTo>
                    <a:pt x="7548" y="4094"/>
                  </a:lnTo>
                  <a:lnTo>
                    <a:pt x="7728" y="4294"/>
                  </a:lnTo>
                  <a:lnTo>
                    <a:pt x="7888" y="4494"/>
                  </a:lnTo>
                  <a:lnTo>
                    <a:pt x="8028" y="4733"/>
                  </a:lnTo>
                  <a:lnTo>
                    <a:pt x="8147" y="4953"/>
                  </a:lnTo>
                  <a:lnTo>
                    <a:pt x="8367" y="5432"/>
                  </a:lnTo>
                  <a:lnTo>
                    <a:pt x="8567" y="5911"/>
                  </a:lnTo>
                  <a:lnTo>
                    <a:pt x="8706" y="6431"/>
                  </a:lnTo>
                  <a:lnTo>
                    <a:pt x="8806" y="6950"/>
                  </a:lnTo>
                  <a:lnTo>
                    <a:pt x="8886" y="7469"/>
                  </a:lnTo>
                  <a:lnTo>
                    <a:pt x="8926" y="7988"/>
                  </a:lnTo>
                  <a:lnTo>
                    <a:pt x="8926" y="8507"/>
                  </a:lnTo>
                  <a:lnTo>
                    <a:pt x="8886" y="9047"/>
                  </a:lnTo>
                  <a:lnTo>
                    <a:pt x="8826" y="9566"/>
                  </a:lnTo>
                  <a:lnTo>
                    <a:pt x="8726" y="10085"/>
                  </a:lnTo>
                  <a:lnTo>
                    <a:pt x="8587" y="10584"/>
                  </a:lnTo>
                  <a:lnTo>
                    <a:pt x="8427" y="11083"/>
                  </a:lnTo>
                  <a:lnTo>
                    <a:pt x="8247" y="11583"/>
                  </a:lnTo>
                  <a:lnTo>
                    <a:pt x="8028" y="12062"/>
                  </a:lnTo>
                  <a:lnTo>
                    <a:pt x="7788" y="12521"/>
                  </a:lnTo>
                  <a:lnTo>
                    <a:pt x="7528" y="12980"/>
                  </a:lnTo>
                  <a:lnTo>
                    <a:pt x="7249" y="13440"/>
                  </a:lnTo>
                  <a:lnTo>
                    <a:pt x="7089" y="13679"/>
                  </a:lnTo>
                  <a:lnTo>
                    <a:pt x="6909" y="13899"/>
                  </a:lnTo>
                  <a:lnTo>
                    <a:pt x="6730" y="14119"/>
                  </a:lnTo>
                  <a:lnTo>
                    <a:pt x="6530" y="14298"/>
                  </a:lnTo>
                  <a:lnTo>
                    <a:pt x="6290" y="14438"/>
                  </a:lnTo>
                  <a:lnTo>
                    <a:pt x="6170" y="14498"/>
                  </a:lnTo>
                  <a:lnTo>
                    <a:pt x="6051" y="14558"/>
                  </a:lnTo>
                  <a:lnTo>
                    <a:pt x="5831" y="14618"/>
                  </a:lnTo>
                  <a:lnTo>
                    <a:pt x="5591" y="14658"/>
                  </a:lnTo>
                  <a:lnTo>
                    <a:pt x="5332" y="14678"/>
                  </a:lnTo>
                  <a:lnTo>
                    <a:pt x="5052" y="14698"/>
                  </a:lnTo>
                  <a:lnTo>
                    <a:pt x="4793" y="14678"/>
                  </a:lnTo>
                  <a:lnTo>
                    <a:pt x="4533" y="14658"/>
                  </a:lnTo>
                  <a:lnTo>
                    <a:pt x="4293" y="14598"/>
                  </a:lnTo>
                  <a:lnTo>
                    <a:pt x="4074" y="14538"/>
                  </a:lnTo>
                  <a:lnTo>
                    <a:pt x="3934" y="14478"/>
                  </a:lnTo>
                  <a:lnTo>
                    <a:pt x="3834" y="14398"/>
                  </a:lnTo>
                  <a:lnTo>
                    <a:pt x="3614" y="14218"/>
                  </a:lnTo>
                  <a:lnTo>
                    <a:pt x="3415" y="14039"/>
                  </a:lnTo>
                  <a:lnTo>
                    <a:pt x="3235" y="13839"/>
                  </a:lnTo>
                  <a:lnTo>
                    <a:pt x="2856" y="13400"/>
                  </a:lnTo>
                  <a:lnTo>
                    <a:pt x="2676" y="13180"/>
                  </a:lnTo>
                  <a:lnTo>
                    <a:pt x="2516" y="12960"/>
                  </a:lnTo>
                  <a:lnTo>
                    <a:pt x="2356" y="12701"/>
                  </a:lnTo>
                  <a:lnTo>
                    <a:pt x="2217" y="12441"/>
                  </a:lnTo>
                  <a:lnTo>
                    <a:pt x="2117" y="12182"/>
                  </a:lnTo>
                  <a:lnTo>
                    <a:pt x="2017" y="11902"/>
                  </a:lnTo>
                  <a:lnTo>
                    <a:pt x="1837" y="11323"/>
                  </a:lnTo>
                  <a:lnTo>
                    <a:pt x="1678" y="10764"/>
                  </a:lnTo>
                  <a:lnTo>
                    <a:pt x="1398" y="9725"/>
                  </a:lnTo>
                  <a:lnTo>
                    <a:pt x="1278" y="9186"/>
                  </a:lnTo>
                  <a:lnTo>
                    <a:pt x="1178" y="8667"/>
                  </a:lnTo>
                  <a:lnTo>
                    <a:pt x="1098" y="8128"/>
                  </a:lnTo>
                  <a:lnTo>
                    <a:pt x="1039" y="7589"/>
                  </a:lnTo>
                  <a:lnTo>
                    <a:pt x="1019" y="7030"/>
                  </a:lnTo>
                  <a:lnTo>
                    <a:pt x="1039" y="6511"/>
                  </a:lnTo>
                  <a:lnTo>
                    <a:pt x="1078" y="5991"/>
                  </a:lnTo>
                  <a:lnTo>
                    <a:pt x="1178" y="5492"/>
                  </a:lnTo>
                  <a:lnTo>
                    <a:pt x="1298" y="5013"/>
                  </a:lnTo>
                  <a:lnTo>
                    <a:pt x="1458" y="4534"/>
                  </a:lnTo>
                  <a:lnTo>
                    <a:pt x="1678" y="4074"/>
                  </a:lnTo>
                  <a:lnTo>
                    <a:pt x="1797" y="3855"/>
                  </a:lnTo>
                  <a:lnTo>
                    <a:pt x="1917" y="3635"/>
                  </a:lnTo>
                  <a:lnTo>
                    <a:pt x="2057" y="3435"/>
                  </a:lnTo>
                  <a:lnTo>
                    <a:pt x="2217" y="3236"/>
                  </a:lnTo>
                  <a:lnTo>
                    <a:pt x="2376" y="3036"/>
                  </a:lnTo>
                  <a:lnTo>
                    <a:pt x="2556" y="2856"/>
                  </a:lnTo>
                  <a:lnTo>
                    <a:pt x="2976" y="2477"/>
                  </a:lnTo>
                  <a:lnTo>
                    <a:pt x="3415" y="2117"/>
                  </a:lnTo>
                  <a:lnTo>
                    <a:pt x="3874" y="1798"/>
                  </a:lnTo>
                  <a:lnTo>
                    <a:pt x="4333" y="1518"/>
                  </a:lnTo>
                  <a:lnTo>
                    <a:pt x="4813" y="1239"/>
                  </a:lnTo>
                  <a:lnTo>
                    <a:pt x="5312" y="979"/>
                  </a:lnTo>
                  <a:lnTo>
                    <a:pt x="6310" y="480"/>
                  </a:lnTo>
                  <a:lnTo>
                    <a:pt x="6370" y="420"/>
                  </a:lnTo>
                  <a:lnTo>
                    <a:pt x="6410" y="360"/>
                  </a:lnTo>
                  <a:lnTo>
                    <a:pt x="6450" y="300"/>
                  </a:lnTo>
                  <a:lnTo>
                    <a:pt x="6450" y="220"/>
                  </a:lnTo>
                  <a:lnTo>
                    <a:pt x="6430" y="161"/>
                  </a:lnTo>
                  <a:lnTo>
                    <a:pt x="6390" y="101"/>
                  </a:lnTo>
                  <a:lnTo>
                    <a:pt x="6330" y="41"/>
                  </a:lnTo>
                  <a:lnTo>
                    <a:pt x="6250" y="21"/>
                  </a:lnTo>
                  <a:lnTo>
                    <a:pt x="605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47"/>
            <p:cNvSpPr/>
            <p:nvPr/>
          </p:nvSpPr>
          <p:spPr>
            <a:xfrm>
              <a:off x="6624525" y="2622475"/>
              <a:ext cx="719375" cy="670475"/>
            </a:xfrm>
            <a:custGeom>
              <a:avLst/>
              <a:gdLst/>
              <a:ahLst/>
              <a:cxnLst/>
              <a:rect l="l" t="t" r="r" b="b"/>
              <a:pathLst>
                <a:path w="28775" h="26819" extrusionOk="0">
                  <a:moveTo>
                    <a:pt x="15556" y="0"/>
                  </a:moveTo>
                  <a:lnTo>
                    <a:pt x="14857" y="60"/>
                  </a:lnTo>
                  <a:lnTo>
                    <a:pt x="14158" y="120"/>
                  </a:lnTo>
                  <a:lnTo>
                    <a:pt x="13459" y="240"/>
                  </a:lnTo>
                  <a:lnTo>
                    <a:pt x="12760" y="360"/>
                  </a:lnTo>
                  <a:lnTo>
                    <a:pt x="12061" y="540"/>
                  </a:lnTo>
                  <a:lnTo>
                    <a:pt x="11362" y="739"/>
                  </a:lnTo>
                  <a:lnTo>
                    <a:pt x="10664" y="979"/>
                  </a:lnTo>
                  <a:lnTo>
                    <a:pt x="9985" y="1239"/>
                  </a:lnTo>
                  <a:lnTo>
                    <a:pt x="9286" y="1538"/>
                  </a:lnTo>
                  <a:lnTo>
                    <a:pt x="8607" y="1877"/>
                  </a:lnTo>
                  <a:lnTo>
                    <a:pt x="7948" y="2237"/>
                  </a:lnTo>
                  <a:lnTo>
                    <a:pt x="7289" y="2636"/>
                  </a:lnTo>
                  <a:lnTo>
                    <a:pt x="6670" y="3056"/>
                  </a:lnTo>
                  <a:lnTo>
                    <a:pt x="6051" y="3515"/>
                  </a:lnTo>
                  <a:lnTo>
                    <a:pt x="5492" y="3974"/>
                  </a:lnTo>
                  <a:lnTo>
                    <a:pt x="4933" y="4453"/>
                  </a:lnTo>
                  <a:lnTo>
                    <a:pt x="4413" y="4953"/>
                  </a:lnTo>
                  <a:lnTo>
                    <a:pt x="3914" y="5472"/>
                  </a:lnTo>
                  <a:lnTo>
                    <a:pt x="3435" y="6011"/>
                  </a:lnTo>
                  <a:lnTo>
                    <a:pt x="2996" y="6570"/>
                  </a:lnTo>
                  <a:lnTo>
                    <a:pt x="2596" y="7129"/>
                  </a:lnTo>
                  <a:lnTo>
                    <a:pt x="2197" y="7708"/>
                  </a:lnTo>
                  <a:lnTo>
                    <a:pt x="1857" y="8307"/>
                  </a:lnTo>
                  <a:lnTo>
                    <a:pt x="1518" y="8906"/>
                  </a:lnTo>
                  <a:lnTo>
                    <a:pt x="1238" y="9525"/>
                  </a:lnTo>
                  <a:lnTo>
                    <a:pt x="959" y="10144"/>
                  </a:lnTo>
                  <a:lnTo>
                    <a:pt x="739" y="10764"/>
                  </a:lnTo>
                  <a:lnTo>
                    <a:pt x="520" y="11402"/>
                  </a:lnTo>
                  <a:lnTo>
                    <a:pt x="360" y="12041"/>
                  </a:lnTo>
                  <a:lnTo>
                    <a:pt x="220" y="12680"/>
                  </a:lnTo>
                  <a:lnTo>
                    <a:pt x="120" y="13319"/>
                  </a:lnTo>
                  <a:lnTo>
                    <a:pt x="40" y="13978"/>
                  </a:lnTo>
                  <a:lnTo>
                    <a:pt x="0" y="14617"/>
                  </a:lnTo>
                  <a:lnTo>
                    <a:pt x="0" y="15276"/>
                  </a:lnTo>
                  <a:lnTo>
                    <a:pt x="20" y="15915"/>
                  </a:lnTo>
                  <a:lnTo>
                    <a:pt x="80" y="16554"/>
                  </a:lnTo>
                  <a:lnTo>
                    <a:pt x="180" y="17193"/>
                  </a:lnTo>
                  <a:lnTo>
                    <a:pt x="320" y="17812"/>
                  </a:lnTo>
                  <a:lnTo>
                    <a:pt x="480" y="18431"/>
                  </a:lnTo>
                  <a:lnTo>
                    <a:pt x="679" y="19050"/>
                  </a:lnTo>
                  <a:lnTo>
                    <a:pt x="919" y="19650"/>
                  </a:lnTo>
                  <a:lnTo>
                    <a:pt x="1198" y="20249"/>
                  </a:lnTo>
                  <a:lnTo>
                    <a:pt x="1518" y="20848"/>
                  </a:lnTo>
                  <a:lnTo>
                    <a:pt x="1857" y="21407"/>
                  </a:lnTo>
                  <a:lnTo>
                    <a:pt x="2237" y="21946"/>
                  </a:lnTo>
                  <a:lnTo>
                    <a:pt x="2656" y="22445"/>
                  </a:lnTo>
                  <a:lnTo>
                    <a:pt x="3076" y="22944"/>
                  </a:lnTo>
                  <a:lnTo>
                    <a:pt x="3535" y="23384"/>
                  </a:lnTo>
                  <a:lnTo>
                    <a:pt x="4014" y="23823"/>
                  </a:lnTo>
                  <a:lnTo>
                    <a:pt x="4513" y="24222"/>
                  </a:lnTo>
                  <a:lnTo>
                    <a:pt x="5032" y="24602"/>
                  </a:lnTo>
                  <a:lnTo>
                    <a:pt x="5572" y="24941"/>
                  </a:lnTo>
                  <a:lnTo>
                    <a:pt x="6151" y="25261"/>
                  </a:lnTo>
                  <a:lnTo>
                    <a:pt x="6730" y="25540"/>
                  </a:lnTo>
                  <a:lnTo>
                    <a:pt x="7309" y="25800"/>
                  </a:lnTo>
                  <a:lnTo>
                    <a:pt x="7928" y="26039"/>
                  </a:lnTo>
                  <a:lnTo>
                    <a:pt x="8547" y="26239"/>
                  </a:lnTo>
                  <a:lnTo>
                    <a:pt x="9186" y="26419"/>
                  </a:lnTo>
                  <a:lnTo>
                    <a:pt x="9845" y="26559"/>
                  </a:lnTo>
                  <a:lnTo>
                    <a:pt x="10504" y="26658"/>
                  </a:lnTo>
                  <a:lnTo>
                    <a:pt x="11183" y="26738"/>
                  </a:lnTo>
                  <a:lnTo>
                    <a:pt x="11842" y="26798"/>
                  </a:lnTo>
                  <a:lnTo>
                    <a:pt x="12541" y="26818"/>
                  </a:lnTo>
                  <a:lnTo>
                    <a:pt x="13219" y="26798"/>
                  </a:lnTo>
                  <a:lnTo>
                    <a:pt x="13918" y="26758"/>
                  </a:lnTo>
                  <a:lnTo>
                    <a:pt x="14617" y="26678"/>
                  </a:lnTo>
                  <a:lnTo>
                    <a:pt x="15316" y="26579"/>
                  </a:lnTo>
                  <a:lnTo>
                    <a:pt x="16015" y="26439"/>
                  </a:lnTo>
                  <a:lnTo>
                    <a:pt x="16714" y="26279"/>
                  </a:lnTo>
                  <a:lnTo>
                    <a:pt x="17413" y="26079"/>
                  </a:lnTo>
                  <a:lnTo>
                    <a:pt x="18112" y="25840"/>
                  </a:lnTo>
                  <a:lnTo>
                    <a:pt x="18791" y="25560"/>
                  </a:lnTo>
                  <a:lnTo>
                    <a:pt x="19490" y="25261"/>
                  </a:lnTo>
                  <a:lnTo>
                    <a:pt x="20169" y="24941"/>
                  </a:lnTo>
                  <a:lnTo>
                    <a:pt x="20827" y="24562"/>
                  </a:lnTo>
                  <a:lnTo>
                    <a:pt x="21486" y="24162"/>
                  </a:lnTo>
                  <a:lnTo>
                    <a:pt x="22105" y="23743"/>
                  </a:lnTo>
                  <a:lnTo>
                    <a:pt x="22724" y="23304"/>
                  </a:lnTo>
                  <a:lnTo>
                    <a:pt x="23304" y="22844"/>
                  </a:lnTo>
                  <a:lnTo>
                    <a:pt x="23843" y="22365"/>
                  </a:lnTo>
                  <a:lnTo>
                    <a:pt x="24362" y="21846"/>
                  </a:lnTo>
                  <a:lnTo>
                    <a:pt x="24861" y="21327"/>
                  </a:lnTo>
                  <a:lnTo>
                    <a:pt x="25340" y="20788"/>
                  </a:lnTo>
                  <a:lnTo>
                    <a:pt x="25780" y="20249"/>
                  </a:lnTo>
                  <a:lnTo>
                    <a:pt x="26199" y="19669"/>
                  </a:lnTo>
                  <a:lnTo>
                    <a:pt x="26578" y="19090"/>
                  </a:lnTo>
                  <a:lnTo>
                    <a:pt x="26938" y="18511"/>
                  </a:lnTo>
                  <a:lnTo>
                    <a:pt x="27257" y="17912"/>
                  </a:lnTo>
                  <a:lnTo>
                    <a:pt x="27557" y="17293"/>
                  </a:lnTo>
                  <a:lnTo>
                    <a:pt x="27816" y="16674"/>
                  </a:lnTo>
                  <a:lnTo>
                    <a:pt x="28056" y="16035"/>
                  </a:lnTo>
                  <a:lnTo>
                    <a:pt x="28256" y="15416"/>
                  </a:lnTo>
                  <a:lnTo>
                    <a:pt x="28415" y="14777"/>
                  </a:lnTo>
                  <a:lnTo>
                    <a:pt x="28555" y="14138"/>
                  </a:lnTo>
                  <a:lnTo>
                    <a:pt x="28655" y="13479"/>
                  </a:lnTo>
                  <a:lnTo>
                    <a:pt x="28735" y="12840"/>
                  </a:lnTo>
                  <a:lnTo>
                    <a:pt x="28775" y="12201"/>
                  </a:lnTo>
                  <a:lnTo>
                    <a:pt x="28775" y="11542"/>
                  </a:lnTo>
                  <a:lnTo>
                    <a:pt x="28755" y="10903"/>
                  </a:lnTo>
                  <a:lnTo>
                    <a:pt x="28695" y="10264"/>
                  </a:lnTo>
                  <a:lnTo>
                    <a:pt x="28595" y="9625"/>
                  </a:lnTo>
                  <a:lnTo>
                    <a:pt x="28455" y="9006"/>
                  </a:lnTo>
                  <a:lnTo>
                    <a:pt x="28296" y="8367"/>
                  </a:lnTo>
                  <a:lnTo>
                    <a:pt x="28096" y="7768"/>
                  </a:lnTo>
                  <a:lnTo>
                    <a:pt x="27856" y="7149"/>
                  </a:lnTo>
                  <a:lnTo>
                    <a:pt x="27577" y="6550"/>
                  </a:lnTo>
                  <a:lnTo>
                    <a:pt x="27257" y="5971"/>
                  </a:lnTo>
                  <a:lnTo>
                    <a:pt x="26918" y="5412"/>
                  </a:lnTo>
                  <a:lnTo>
                    <a:pt x="26538" y="4873"/>
                  </a:lnTo>
                  <a:lnTo>
                    <a:pt x="26139" y="4354"/>
                  </a:lnTo>
                  <a:lnTo>
                    <a:pt x="25700" y="3874"/>
                  </a:lnTo>
                  <a:lnTo>
                    <a:pt x="25241" y="3415"/>
                  </a:lnTo>
                  <a:lnTo>
                    <a:pt x="24761" y="2996"/>
                  </a:lnTo>
                  <a:lnTo>
                    <a:pt x="24262" y="2596"/>
                  </a:lnTo>
                  <a:lnTo>
                    <a:pt x="23743" y="2217"/>
                  </a:lnTo>
                  <a:lnTo>
                    <a:pt x="23204" y="1877"/>
                  </a:lnTo>
                  <a:lnTo>
                    <a:pt x="22645" y="1558"/>
                  </a:lnTo>
                  <a:lnTo>
                    <a:pt x="22046" y="1258"/>
                  </a:lnTo>
                  <a:lnTo>
                    <a:pt x="21466" y="999"/>
                  </a:lnTo>
                  <a:lnTo>
                    <a:pt x="20847" y="779"/>
                  </a:lnTo>
                  <a:lnTo>
                    <a:pt x="20228" y="580"/>
                  </a:lnTo>
                  <a:lnTo>
                    <a:pt x="19589" y="400"/>
                  </a:lnTo>
                  <a:lnTo>
                    <a:pt x="18930" y="260"/>
                  </a:lnTo>
                  <a:lnTo>
                    <a:pt x="18272" y="140"/>
                  </a:lnTo>
                  <a:lnTo>
                    <a:pt x="17613" y="60"/>
                  </a:lnTo>
                  <a:lnTo>
                    <a:pt x="16934" y="20"/>
                  </a:lnTo>
                  <a:lnTo>
                    <a:pt x="162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47"/>
            <p:cNvSpPr/>
            <p:nvPr/>
          </p:nvSpPr>
          <p:spPr>
            <a:xfrm>
              <a:off x="6624525" y="2971925"/>
              <a:ext cx="221175" cy="280075"/>
            </a:xfrm>
            <a:custGeom>
              <a:avLst/>
              <a:gdLst/>
              <a:ahLst/>
              <a:cxnLst/>
              <a:rect l="l" t="t" r="r" b="b"/>
              <a:pathLst>
                <a:path w="8847" h="11203" extrusionOk="0">
                  <a:moveTo>
                    <a:pt x="3375" y="0"/>
                  </a:moveTo>
                  <a:lnTo>
                    <a:pt x="3115" y="20"/>
                  </a:lnTo>
                  <a:lnTo>
                    <a:pt x="2856" y="60"/>
                  </a:lnTo>
                  <a:lnTo>
                    <a:pt x="2576" y="100"/>
                  </a:lnTo>
                  <a:lnTo>
                    <a:pt x="2317" y="160"/>
                  </a:lnTo>
                  <a:lnTo>
                    <a:pt x="2037" y="220"/>
                  </a:lnTo>
                  <a:lnTo>
                    <a:pt x="1778" y="300"/>
                  </a:lnTo>
                  <a:lnTo>
                    <a:pt x="1518" y="400"/>
                  </a:lnTo>
                  <a:lnTo>
                    <a:pt x="1258" y="500"/>
                  </a:lnTo>
                  <a:lnTo>
                    <a:pt x="999" y="619"/>
                  </a:lnTo>
                  <a:lnTo>
                    <a:pt x="779" y="759"/>
                  </a:lnTo>
                  <a:lnTo>
                    <a:pt x="559" y="899"/>
                  </a:lnTo>
                  <a:lnTo>
                    <a:pt x="340" y="1059"/>
                  </a:lnTo>
                  <a:lnTo>
                    <a:pt x="160" y="1219"/>
                  </a:lnTo>
                  <a:lnTo>
                    <a:pt x="0" y="1418"/>
                  </a:lnTo>
                  <a:lnTo>
                    <a:pt x="40" y="2117"/>
                  </a:lnTo>
                  <a:lnTo>
                    <a:pt x="120" y="2816"/>
                  </a:lnTo>
                  <a:lnTo>
                    <a:pt x="240" y="3515"/>
                  </a:lnTo>
                  <a:lnTo>
                    <a:pt x="400" y="4214"/>
                  </a:lnTo>
                  <a:lnTo>
                    <a:pt x="619" y="4893"/>
                  </a:lnTo>
                  <a:lnTo>
                    <a:pt x="879" y="5552"/>
                  </a:lnTo>
                  <a:lnTo>
                    <a:pt x="1179" y="6211"/>
                  </a:lnTo>
                  <a:lnTo>
                    <a:pt x="1518" y="6870"/>
                  </a:lnTo>
                  <a:lnTo>
                    <a:pt x="1718" y="7209"/>
                  </a:lnTo>
                  <a:lnTo>
                    <a:pt x="1937" y="7549"/>
                  </a:lnTo>
                  <a:lnTo>
                    <a:pt x="2177" y="7868"/>
                  </a:lnTo>
                  <a:lnTo>
                    <a:pt x="2417" y="8188"/>
                  </a:lnTo>
                  <a:lnTo>
                    <a:pt x="2656" y="8487"/>
                  </a:lnTo>
                  <a:lnTo>
                    <a:pt x="2916" y="8787"/>
                  </a:lnTo>
                  <a:lnTo>
                    <a:pt x="3195" y="9086"/>
                  </a:lnTo>
                  <a:lnTo>
                    <a:pt x="3475" y="9346"/>
                  </a:lnTo>
                  <a:lnTo>
                    <a:pt x="3754" y="9625"/>
                  </a:lnTo>
                  <a:lnTo>
                    <a:pt x="4054" y="9885"/>
                  </a:lnTo>
                  <a:lnTo>
                    <a:pt x="4353" y="10124"/>
                  </a:lnTo>
                  <a:lnTo>
                    <a:pt x="4673" y="10364"/>
                  </a:lnTo>
                  <a:lnTo>
                    <a:pt x="4992" y="10584"/>
                  </a:lnTo>
                  <a:lnTo>
                    <a:pt x="5312" y="10803"/>
                  </a:lnTo>
                  <a:lnTo>
                    <a:pt x="5651" y="11003"/>
                  </a:lnTo>
                  <a:lnTo>
                    <a:pt x="5991" y="11203"/>
                  </a:lnTo>
                  <a:lnTo>
                    <a:pt x="6290" y="10983"/>
                  </a:lnTo>
                  <a:lnTo>
                    <a:pt x="6570" y="10763"/>
                  </a:lnTo>
                  <a:lnTo>
                    <a:pt x="6850" y="10544"/>
                  </a:lnTo>
                  <a:lnTo>
                    <a:pt x="7109" y="10284"/>
                  </a:lnTo>
                  <a:lnTo>
                    <a:pt x="7349" y="10005"/>
                  </a:lnTo>
                  <a:lnTo>
                    <a:pt x="7588" y="9705"/>
                  </a:lnTo>
                  <a:lnTo>
                    <a:pt x="7788" y="9366"/>
                  </a:lnTo>
                  <a:lnTo>
                    <a:pt x="7988" y="9006"/>
                  </a:lnTo>
                  <a:lnTo>
                    <a:pt x="8128" y="8667"/>
                  </a:lnTo>
                  <a:lnTo>
                    <a:pt x="8267" y="8327"/>
                  </a:lnTo>
                  <a:lnTo>
                    <a:pt x="8407" y="7968"/>
                  </a:lnTo>
                  <a:lnTo>
                    <a:pt x="8527" y="7608"/>
                  </a:lnTo>
                  <a:lnTo>
                    <a:pt x="8627" y="7229"/>
                  </a:lnTo>
                  <a:lnTo>
                    <a:pt x="8707" y="6850"/>
                  </a:lnTo>
                  <a:lnTo>
                    <a:pt x="8767" y="6470"/>
                  </a:lnTo>
                  <a:lnTo>
                    <a:pt x="8806" y="6091"/>
                  </a:lnTo>
                  <a:lnTo>
                    <a:pt x="8826" y="5711"/>
                  </a:lnTo>
                  <a:lnTo>
                    <a:pt x="8846" y="5332"/>
                  </a:lnTo>
                  <a:lnTo>
                    <a:pt x="8826" y="4933"/>
                  </a:lnTo>
                  <a:lnTo>
                    <a:pt x="8767" y="4573"/>
                  </a:lnTo>
                  <a:lnTo>
                    <a:pt x="8707" y="4194"/>
                  </a:lnTo>
                  <a:lnTo>
                    <a:pt x="8607" y="3834"/>
                  </a:lnTo>
                  <a:lnTo>
                    <a:pt x="8487" y="3475"/>
                  </a:lnTo>
                  <a:lnTo>
                    <a:pt x="8327" y="3136"/>
                  </a:lnTo>
                  <a:lnTo>
                    <a:pt x="8167" y="2816"/>
                  </a:lnTo>
                  <a:lnTo>
                    <a:pt x="7968" y="2516"/>
                  </a:lnTo>
                  <a:lnTo>
                    <a:pt x="7768" y="2237"/>
                  </a:lnTo>
                  <a:lnTo>
                    <a:pt x="7548" y="1957"/>
                  </a:lnTo>
                  <a:lnTo>
                    <a:pt x="7289" y="1698"/>
                  </a:lnTo>
                  <a:lnTo>
                    <a:pt x="7029" y="1438"/>
                  </a:lnTo>
                  <a:lnTo>
                    <a:pt x="6770" y="1219"/>
                  </a:lnTo>
                  <a:lnTo>
                    <a:pt x="6490" y="999"/>
                  </a:lnTo>
                  <a:lnTo>
                    <a:pt x="6191" y="799"/>
                  </a:lnTo>
                  <a:lnTo>
                    <a:pt x="5871" y="619"/>
                  </a:lnTo>
                  <a:lnTo>
                    <a:pt x="5552" y="460"/>
                  </a:lnTo>
                  <a:lnTo>
                    <a:pt x="5232" y="340"/>
                  </a:lnTo>
                  <a:lnTo>
                    <a:pt x="4893" y="220"/>
                  </a:lnTo>
                  <a:lnTo>
                    <a:pt x="4553" y="120"/>
                  </a:lnTo>
                  <a:lnTo>
                    <a:pt x="4194" y="60"/>
                  </a:lnTo>
                  <a:lnTo>
                    <a:pt x="3854" y="20"/>
                  </a:lnTo>
                  <a:lnTo>
                    <a:pt x="3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47"/>
            <p:cNvSpPr/>
            <p:nvPr/>
          </p:nvSpPr>
          <p:spPr>
            <a:xfrm>
              <a:off x="7172150" y="2724325"/>
              <a:ext cx="171750" cy="285075"/>
            </a:xfrm>
            <a:custGeom>
              <a:avLst/>
              <a:gdLst/>
              <a:ahLst/>
              <a:cxnLst/>
              <a:rect l="l" t="t" r="r" b="b"/>
              <a:pathLst>
                <a:path w="6870" h="11403" extrusionOk="0">
                  <a:moveTo>
                    <a:pt x="3974" y="0"/>
                  </a:moveTo>
                  <a:lnTo>
                    <a:pt x="3635" y="40"/>
                  </a:lnTo>
                  <a:lnTo>
                    <a:pt x="3316" y="100"/>
                  </a:lnTo>
                  <a:lnTo>
                    <a:pt x="2996" y="200"/>
                  </a:lnTo>
                  <a:lnTo>
                    <a:pt x="2716" y="300"/>
                  </a:lnTo>
                  <a:lnTo>
                    <a:pt x="2437" y="419"/>
                  </a:lnTo>
                  <a:lnTo>
                    <a:pt x="2157" y="559"/>
                  </a:lnTo>
                  <a:lnTo>
                    <a:pt x="1918" y="699"/>
                  </a:lnTo>
                  <a:lnTo>
                    <a:pt x="1678" y="879"/>
                  </a:lnTo>
                  <a:lnTo>
                    <a:pt x="1458" y="1058"/>
                  </a:lnTo>
                  <a:lnTo>
                    <a:pt x="1259" y="1278"/>
                  </a:lnTo>
                  <a:lnTo>
                    <a:pt x="1079" y="1478"/>
                  </a:lnTo>
                  <a:lnTo>
                    <a:pt x="899" y="1717"/>
                  </a:lnTo>
                  <a:lnTo>
                    <a:pt x="740" y="1957"/>
                  </a:lnTo>
                  <a:lnTo>
                    <a:pt x="600" y="2197"/>
                  </a:lnTo>
                  <a:lnTo>
                    <a:pt x="480" y="2456"/>
                  </a:lnTo>
                  <a:lnTo>
                    <a:pt x="360" y="2736"/>
                  </a:lnTo>
                  <a:lnTo>
                    <a:pt x="280" y="3015"/>
                  </a:lnTo>
                  <a:lnTo>
                    <a:pt x="180" y="3295"/>
                  </a:lnTo>
                  <a:lnTo>
                    <a:pt x="121" y="3594"/>
                  </a:lnTo>
                  <a:lnTo>
                    <a:pt x="61" y="3894"/>
                  </a:lnTo>
                  <a:lnTo>
                    <a:pt x="21" y="4193"/>
                  </a:lnTo>
                  <a:lnTo>
                    <a:pt x="1" y="4493"/>
                  </a:lnTo>
                  <a:lnTo>
                    <a:pt x="1" y="4812"/>
                  </a:lnTo>
                  <a:lnTo>
                    <a:pt x="1" y="5112"/>
                  </a:lnTo>
                  <a:lnTo>
                    <a:pt x="21" y="5431"/>
                  </a:lnTo>
                  <a:lnTo>
                    <a:pt x="61" y="5731"/>
                  </a:lnTo>
                  <a:lnTo>
                    <a:pt x="101" y="6051"/>
                  </a:lnTo>
                  <a:lnTo>
                    <a:pt x="180" y="6350"/>
                  </a:lnTo>
                  <a:lnTo>
                    <a:pt x="260" y="6670"/>
                  </a:lnTo>
                  <a:lnTo>
                    <a:pt x="340" y="6969"/>
                  </a:lnTo>
                  <a:lnTo>
                    <a:pt x="460" y="7269"/>
                  </a:lnTo>
                  <a:lnTo>
                    <a:pt x="580" y="7568"/>
                  </a:lnTo>
                  <a:lnTo>
                    <a:pt x="819" y="8087"/>
                  </a:lnTo>
                  <a:lnTo>
                    <a:pt x="1079" y="8567"/>
                  </a:lnTo>
                  <a:lnTo>
                    <a:pt x="1399" y="9046"/>
                  </a:lnTo>
                  <a:lnTo>
                    <a:pt x="1718" y="9505"/>
                  </a:lnTo>
                  <a:lnTo>
                    <a:pt x="1898" y="9705"/>
                  </a:lnTo>
                  <a:lnTo>
                    <a:pt x="2097" y="9924"/>
                  </a:lnTo>
                  <a:lnTo>
                    <a:pt x="2297" y="10104"/>
                  </a:lnTo>
                  <a:lnTo>
                    <a:pt x="2497" y="10304"/>
                  </a:lnTo>
                  <a:lnTo>
                    <a:pt x="2716" y="10464"/>
                  </a:lnTo>
                  <a:lnTo>
                    <a:pt x="2956" y="10623"/>
                  </a:lnTo>
                  <a:lnTo>
                    <a:pt x="3196" y="10783"/>
                  </a:lnTo>
                  <a:lnTo>
                    <a:pt x="3455" y="10923"/>
                  </a:lnTo>
                  <a:lnTo>
                    <a:pt x="3855" y="11103"/>
                  </a:lnTo>
                  <a:lnTo>
                    <a:pt x="4234" y="11242"/>
                  </a:lnTo>
                  <a:lnTo>
                    <a:pt x="4613" y="11342"/>
                  </a:lnTo>
                  <a:lnTo>
                    <a:pt x="4973" y="11402"/>
                  </a:lnTo>
                  <a:lnTo>
                    <a:pt x="5332" y="11402"/>
                  </a:lnTo>
                  <a:lnTo>
                    <a:pt x="5692" y="11382"/>
                  </a:lnTo>
                  <a:lnTo>
                    <a:pt x="6031" y="11322"/>
                  </a:lnTo>
                  <a:lnTo>
                    <a:pt x="6371" y="11202"/>
                  </a:lnTo>
                  <a:lnTo>
                    <a:pt x="6530" y="10623"/>
                  </a:lnTo>
                  <a:lnTo>
                    <a:pt x="6650" y="10024"/>
                  </a:lnTo>
                  <a:lnTo>
                    <a:pt x="6750" y="9425"/>
                  </a:lnTo>
                  <a:lnTo>
                    <a:pt x="6830" y="8826"/>
                  </a:lnTo>
                  <a:lnTo>
                    <a:pt x="6870" y="8227"/>
                  </a:lnTo>
                  <a:lnTo>
                    <a:pt x="6870" y="7628"/>
                  </a:lnTo>
                  <a:lnTo>
                    <a:pt x="6870" y="7029"/>
                  </a:lnTo>
                  <a:lnTo>
                    <a:pt x="6810" y="6450"/>
                  </a:lnTo>
                  <a:lnTo>
                    <a:pt x="6750" y="5851"/>
                  </a:lnTo>
                  <a:lnTo>
                    <a:pt x="6630" y="5272"/>
                  </a:lnTo>
                  <a:lnTo>
                    <a:pt x="6510" y="4693"/>
                  </a:lnTo>
                  <a:lnTo>
                    <a:pt x="6331" y="4114"/>
                  </a:lnTo>
                  <a:lnTo>
                    <a:pt x="6131" y="3554"/>
                  </a:lnTo>
                  <a:lnTo>
                    <a:pt x="5911" y="2995"/>
                  </a:lnTo>
                  <a:lnTo>
                    <a:pt x="5652" y="2436"/>
                  </a:lnTo>
                  <a:lnTo>
                    <a:pt x="5352" y="1897"/>
                  </a:lnTo>
                  <a:lnTo>
                    <a:pt x="5053" y="1398"/>
                  </a:lnTo>
                  <a:lnTo>
                    <a:pt x="4713" y="919"/>
                  </a:lnTo>
                  <a:lnTo>
                    <a:pt x="4354" y="459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47"/>
            <p:cNvSpPr/>
            <p:nvPr/>
          </p:nvSpPr>
          <p:spPr>
            <a:xfrm>
              <a:off x="6795250" y="2622475"/>
              <a:ext cx="466300" cy="135300"/>
            </a:xfrm>
            <a:custGeom>
              <a:avLst/>
              <a:gdLst/>
              <a:ahLst/>
              <a:cxnLst/>
              <a:rect l="l" t="t" r="r" b="b"/>
              <a:pathLst>
                <a:path w="18652" h="5412" extrusionOk="0">
                  <a:moveTo>
                    <a:pt x="8847" y="0"/>
                  </a:moveTo>
                  <a:lnTo>
                    <a:pt x="8248" y="40"/>
                  </a:lnTo>
                  <a:lnTo>
                    <a:pt x="7649" y="80"/>
                  </a:lnTo>
                  <a:lnTo>
                    <a:pt x="7049" y="160"/>
                  </a:lnTo>
                  <a:lnTo>
                    <a:pt x="6450" y="260"/>
                  </a:lnTo>
                  <a:lnTo>
                    <a:pt x="5851" y="380"/>
                  </a:lnTo>
                  <a:lnTo>
                    <a:pt x="5252" y="540"/>
                  </a:lnTo>
                  <a:lnTo>
                    <a:pt x="4653" y="699"/>
                  </a:lnTo>
                  <a:lnTo>
                    <a:pt x="4054" y="899"/>
                  </a:lnTo>
                  <a:lnTo>
                    <a:pt x="3455" y="1119"/>
                  </a:lnTo>
                  <a:lnTo>
                    <a:pt x="2856" y="1358"/>
                  </a:lnTo>
                  <a:lnTo>
                    <a:pt x="2277" y="1638"/>
                  </a:lnTo>
                  <a:lnTo>
                    <a:pt x="1698" y="1937"/>
                  </a:lnTo>
                  <a:lnTo>
                    <a:pt x="1119" y="2237"/>
                  </a:lnTo>
                  <a:lnTo>
                    <a:pt x="540" y="2596"/>
                  </a:lnTo>
                  <a:lnTo>
                    <a:pt x="1" y="2956"/>
                  </a:lnTo>
                  <a:lnTo>
                    <a:pt x="340" y="3255"/>
                  </a:lnTo>
                  <a:lnTo>
                    <a:pt x="680" y="3555"/>
                  </a:lnTo>
                  <a:lnTo>
                    <a:pt x="1039" y="3814"/>
                  </a:lnTo>
                  <a:lnTo>
                    <a:pt x="1398" y="4074"/>
                  </a:lnTo>
                  <a:lnTo>
                    <a:pt x="1798" y="4294"/>
                  </a:lnTo>
                  <a:lnTo>
                    <a:pt x="2197" y="4493"/>
                  </a:lnTo>
                  <a:lnTo>
                    <a:pt x="2636" y="4673"/>
                  </a:lnTo>
                  <a:lnTo>
                    <a:pt x="3076" y="4813"/>
                  </a:lnTo>
                  <a:lnTo>
                    <a:pt x="3495" y="4913"/>
                  </a:lnTo>
                  <a:lnTo>
                    <a:pt x="3914" y="5013"/>
                  </a:lnTo>
                  <a:lnTo>
                    <a:pt x="4753" y="5172"/>
                  </a:lnTo>
                  <a:lnTo>
                    <a:pt x="5612" y="5272"/>
                  </a:lnTo>
                  <a:lnTo>
                    <a:pt x="6490" y="5352"/>
                  </a:lnTo>
                  <a:lnTo>
                    <a:pt x="7349" y="5392"/>
                  </a:lnTo>
                  <a:lnTo>
                    <a:pt x="8228" y="5412"/>
                  </a:lnTo>
                  <a:lnTo>
                    <a:pt x="9945" y="5412"/>
                  </a:lnTo>
                  <a:lnTo>
                    <a:pt x="10843" y="5372"/>
                  </a:lnTo>
                  <a:lnTo>
                    <a:pt x="11742" y="5332"/>
                  </a:lnTo>
                  <a:lnTo>
                    <a:pt x="12661" y="5272"/>
                  </a:lnTo>
                  <a:lnTo>
                    <a:pt x="13579" y="5172"/>
                  </a:lnTo>
                  <a:lnTo>
                    <a:pt x="14498" y="5052"/>
                  </a:lnTo>
                  <a:lnTo>
                    <a:pt x="15396" y="4893"/>
                  </a:lnTo>
                  <a:lnTo>
                    <a:pt x="15856" y="4793"/>
                  </a:lnTo>
                  <a:lnTo>
                    <a:pt x="16295" y="4673"/>
                  </a:lnTo>
                  <a:lnTo>
                    <a:pt x="16714" y="4553"/>
                  </a:lnTo>
                  <a:lnTo>
                    <a:pt x="17153" y="4414"/>
                  </a:lnTo>
                  <a:lnTo>
                    <a:pt x="17553" y="4254"/>
                  </a:lnTo>
                  <a:lnTo>
                    <a:pt x="17932" y="4074"/>
                  </a:lnTo>
                  <a:lnTo>
                    <a:pt x="18292" y="3874"/>
                  </a:lnTo>
                  <a:lnTo>
                    <a:pt x="18651" y="3655"/>
                  </a:lnTo>
                  <a:lnTo>
                    <a:pt x="18252" y="3275"/>
                  </a:lnTo>
                  <a:lnTo>
                    <a:pt x="17832" y="2916"/>
                  </a:lnTo>
                  <a:lnTo>
                    <a:pt x="17413" y="2576"/>
                  </a:lnTo>
                  <a:lnTo>
                    <a:pt x="16954" y="2257"/>
                  </a:lnTo>
                  <a:lnTo>
                    <a:pt x="16495" y="1957"/>
                  </a:lnTo>
                  <a:lnTo>
                    <a:pt x="16015" y="1658"/>
                  </a:lnTo>
                  <a:lnTo>
                    <a:pt x="15516" y="1418"/>
                  </a:lnTo>
                  <a:lnTo>
                    <a:pt x="15017" y="1179"/>
                  </a:lnTo>
                  <a:lnTo>
                    <a:pt x="14498" y="959"/>
                  </a:lnTo>
                  <a:lnTo>
                    <a:pt x="13979" y="759"/>
                  </a:lnTo>
                  <a:lnTo>
                    <a:pt x="13439" y="580"/>
                  </a:lnTo>
                  <a:lnTo>
                    <a:pt x="12880" y="440"/>
                  </a:lnTo>
                  <a:lnTo>
                    <a:pt x="12321" y="300"/>
                  </a:lnTo>
                  <a:lnTo>
                    <a:pt x="11762" y="200"/>
                  </a:lnTo>
                  <a:lnTo>
                    <a:pt x="11183" y="120"/>
                  </a:lnTo>
                  <a:lnTo>
                    <a:pt x="10604" y="60"/>
                  </a:lnTo>
                  <a:lnTo>
                    <a:pt x="10025" y="20"/>
                  </a:lnTo>
                  <a:lnTo>
                    <a:pt x="94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47"/>
            <p:cNvSpPr/>
            <p:nvPr/>
          </p:nvSpPr>
          <p:spPr>
            <a:xfrm>
              <a:off x="6624525" y="2677875"/>
              <a:ext cx="205200" cy="310050"/>
            </a:xfrm>
            <a:custGeom>
              <a:avLst/>
              <a:gdLst/>
              <a:ahLst/>
              <a:cxnLst/>
              <a:rect l="l" t="t" r="r" b="b"/>
              <a:pathLst>
                <a:path w="8208" h="12402" extrusionOk="0">
                  <a:moveTo>
                    <a:pt x="7988" y="1"/>
                  </a:moveTo>
                  <a:lnTo>
                    <a:pt x="7948" y="21"/>
                  </a:lnTo>
                  <a:lnTo>
                    <a:pt x="7489" y="300"/>
                  </a:lnTo>
                  <a:lnTo>
                    <a:pt x="7049" y="580"/>
                  </a:lnTo>
                  <a:lnTo>
                    <a:pt x="6630" y="880"/>
                  </a:lnTo>
                  <a:lnTo>
                    <a:pt x="6211" y="1179"/>
                  </a:lnTo>
                  <a:lnTo>
                    <a:pt x="5811" y="1499"/>
                  </a:lnTo>
                  <a:lnTo>
                    <a:pt x="5412" y="1818"/>
                  </a:lnTo>
                  <a:lnTo>
                    <a:pt x="5032" y="2138"/>
                  </a:lnTo>
                  <a:lnTo>
                    <a:pt x="4673" y="2497"/>
                  </a:lnTo>
                  <a:lnTo>
                    <a:pt x="4314" y="2836"/>
                  </a:lnTo>
                  <a:lnTo>
                    <a:pt x="3974" y="3196"/>
                  </a:lnTo>
                  <a:lnTo>
                    <a:pt x="3635" y="3555"/>
                  </a:lnTo>
                  <a:lnTo>
                    <a:pt x="3335" y="3935"/>
                  </a:lnTo>
                  <a:lnTo>
                    <a:pt x="3036" y="4314"/>
                  </a:lnTo>
                  <a:lnTo>
                    <a:pt x="2736" y="4714"/>
                  </a:lnTo>
                  <a:lnTo>
                    <a:pt x="2456" y="5093"/>
                  </a:lnTo>
                  <a:lnTo>
                    <a:pt x="2197" y="5492"/>
                  </a:lnTo>
                  <a:lnTo>
                    <a:pt x="1957" y="5912"/>
                  </a:lnTo>
                  <a:lnTo>
                    <a:pt x="1718" y="6311"/>
                  </a:lnTo>
                  <a:lnTo>
                    <a:pt x="1498" y="6730"/>
                  </a:lnTo>
                  <a:lnTo>
                    <a:pt x="1298" y="7150"/>
                  </a:lnTo>
                  <a:lnTo>
                    <a:pt x="1099" y="7569"/>
                  </a:lnTo>
                  <a:lnTo>
                    <a:pt x="939" y="8008"/>
                  </a:lnTo>
                  <a:lnTo>
                    <a:pt x="779" y="8448"/>
                  </a:lnTo>
                  <a:lnTo>
                    <a:pt x="619" y="8867"/>
                  </a:lnTo>
                  <a:lnTo>
                    <a:pt x="500" y="9306"/>
                  </a:lnTo>
                  <a:lnTo>
                    <a:pt x="380" y="9746"/>
                  </a:lnTo>
                  <a:lnTo>
                    <a:pt x="280" y="10185"/>
                  </a:lnTo>
                  <a:lnTo>
                    <a:pt x="180" y="10624"/>
                  </a:lnTo>
                  <a:lnTo>
                    <a:pt x="120" y="11084"/>
                  </a:lnTo>
                  <a:lnTo>
                    <a:pt x="60" y="11523"/>
                  </a:lnTo>
                  <a:lnTo>
                    <a:pt x="20" y="11962"/>
                  </a:lnTo>
                  <a:lnTo>
                    <a:pt x="0" y="12401"/>
                  </a:lnTo>
                  <a:lnTo>
                    <a:pt x="659" y="12122"/>
                  </a:lnTo>
                  <a:lnTo>
                    <a:pt x="1298" y="11822"/>
                  </a:lnTo>
                  <a:lnTo>
                    <a:pt x="1937" y="11483"/>
                  </a:lnTo>
                  <a:lnTo>
                    <a:pt x="2536" y="11123"/>
                  </a:lnTo>
                  <a:lnTo>
                    <a:pt x="3135" y="10724"/>
                  </a:lnTo>
                  <a:lnTo>
                    <a:pt x="3715" y="10285"/>
                  </a:lnTo>
                  <a:lnTo>
                    <a:pt x="4274" y="9806"/>
                  </a:lnTo>
                  <a:lnTo>
                    <a:pt x="4533" y="9546"/>
                  </a:lnTo>
                  <a:lnTo>
                    <a:pt x="4813" y="9286"/>
                  </a:lnTo>
                  <a:lnTo>
                    <a:pt x="5212" y="8827"/>
                  </a:lnTo>
                  <a:lnTo>
                    <a:pt x="5612" y="8348"/>
                  </a:lnTo>
                  <a:lnTo>
                    <a:pt x="5991" y="7849"/>
                  </a:lnTo>
                  <a:lnTo>
                    <a:pt x="6350" y="7309"/>
                  </a:lnTo>
                  <a:lnTo>
                    <a:pt x="6690" y="6750"/>
                  </a:lnTo>
                  <a:lnTo>
                    <a:pt x="7009" y="6191"/>
                  </a:lnTo>
                  <a:lnTo>
                    <a:pt x="7289" y="5592"/>
                  </a:lnTo>
                  <a:lnTo>
                    <a:pt x="7548" y="4993"/>
                  </a:lnTo>
                  <a:lnTo>
                    <a:pt x="7768" y="4374"/>
                  </a:lnTo>
                  <a:lnTo>
                    <a:pt x="7948" y="3755"/>
                  </a:lnTo>
                  <a:lnTo>
                    <a:pt x="8088" y="3136"/>
                  </a:lnTo>
                  <a:lnTo>
                    <a:pt x="8148" y="2817"/>
                  </a:lnTo>
                  <a:lnTo>
                    <a:pt x="8167" y="2497"/>
                  </a:lnTo>
                  <a:lnTo>
                    <a:pt x="8207" y="2178"/>
                  </a:lnTo>
                  <a:lnTo>
                    <a:pt x="8207" y="1858"/>
                  </a:lnTo>
                  <a:lnTo>
                    <a:pt x="8207" y="1559"/>
                  </a:lnTo>
                  <a:lnTo>
                    <a:pt x="8187" y="1239"/>
                  </a:lnTo>
                  <a:lnTo>
                    <a:pt x="8167" y="920"/>
                  </a:lnTo>
                  <a:lnTo>
                    <a:pt x="8128" y="620"/>
                  </a:lnTo>
                  <a:lnTo>
                    <a:pt x="8068" y="320"/>
                  </a:lnTo>
                  <a:lnTo>
                    <a:pt x="798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47"/>
            <p:cNvSpPr/>
            <p:nvPr/>
          </p:nvSpPr>
          <p:spPr>
            <a:xfrm>
              <a:off x="6845675" y="2897550"/>
              <a:ext cx="47450" cy="64925"/>
            </a:xfrm>
            <a:custGeom>
              <a:avLst/>
              <a:gdLst/>
              <a:ahLst/>
              <a:cxnLst/>
              <a:rect l="l" t="t" r="r" b="b"/>
              <a:pathLst>
                <a:path w="1898" h="2597" extrusionOk="0">
                  <a:moveTo>
                    <a:pt x="739" y="0"/>
                  </a:moveTo>
                  <a:lnTo>
                    <a:pt x="579" y="20"/>
                  </a:lnTo>
                  <a:lnTo>
                    <a:pt x="420" y="80"/>
                  </a:lnTo>
                  <a:lnTo>
                    <a:pt x="300" y="160"/>
                  </a:lnTo>
                  <a:lnTo>
                    <a:pt x="200" y="280"/>
                  </a:lnTo>
                  <a:lnTo>
                    <a:pt x="120" y="399"/>
                  </a:lnTo>
                  <a:lnTo>
                    <a:pt x="60" y="539"/>
                  </a:lnTo>
                  <a:lnTo>
                    <a:pt x="20" y="699"/>
                  </a:lnTo>
                  <a:lnTo>
                    <a:pt x="0" y="839"/>
                  </a:lnTo>
                  <a:lnTo>
                    <a:pt x="0" y="999"/>
                  </a:lnTo>
                  <a:lnTo>
                    <a:pt x="40" y="1238"/>
                  </a:lnTo>
                  <a:lnTo>
                    <a:pt x="140" y="1458"/>
                  </a:lnTo>
                  <a:lnTo>
                    <a:pt x="220" y="1737"/>
                  </a:lnTo>
                  <a:lnTo>
                    <a:pt x="340" y="2017"/>
                  </a:lnTo>
                  <a:lnTo>
                    <a:pt x="420" y="2137"/>
                  </a:lnTo>
                  <a:lnTo>
                    <a:pt x="500" y="2257"/>
                  </a:lnTo>
                  <a:lnTo>
                    <a:pt x="599" y="2376"/>
                  </a:lnTo>
                  <a:lnTo>
                    <a:pt x="719" y="2476"/>
                  </a:lnTo>
                  <a:lnTo>
                    <a:pt x="859" y="2536"/>
                  </a:lnTo>
                  <a:lnTo>
                    <a:pt x="999" y="2596"/>
                  </a:lnTo>
                  <a:lnTo>
                    <a:pt x="1378" y="2596"/>
                  </a:lnTo>
                  <a:lnTo>
                    <a:pt x="1498" y="2556"/>
                  </a:lnTo>
                  <a:lnTo>
                    <a:pt x="1578" y="2516"/>
                  </a:lnTo>
                  <a:lnTo>
                    <a:pt x="1658" y="2436"/>
                  </a:lnTo>
                  <a:lnTo>
                    <a:pt x="1698" y="2376"/>
                  </a:lnTo>
                  <a:lnTo>
                    <a:pt x="1738" y="2277"/>
                  </a:lnTo>
                  <a:lnTo>
                    <a:pt x="1758" y="2257"/>
                  </a:lnTo>
                  <a:lnTo>
                    <a:pt x="1818" y="2117"/>
                  </a:lnTo>
                  <a:lnTo>
                    <a:pt x="1857" y="1977"/>
                  </a:lnTo>
                  <a:lnTo>
                    <a:pt x="1877" y="1817"/>
                  </a:lnTo>
                  <a:lnTo>
                    <a:pt x="1897" y="1677"/>
                  </a:lnTo>
                  <a:lnTo>
                    <a:pt x="1877" y="1398"/>
                  </a:lnTo>
                  <a:lnTo>
                    <a:pt x="1818" y="1138"/>
                  </a:lnTo>
                  <a:lnTo>
                    <a:pt x="1738" y="899"/>
                  </a:lnTo>
                  <a:lnTo>
                    <a:pt x="1618" y="659"/>
                  </a:lnTo>
                  <a:lnTo>
                    <a:pt x="1538" y="519"/>
                  </a:lnTo>
                  <a:lnTo>
                    <a:pt x="1438" y="380"/>
                  </a:lnTo>
                  <a:lnTo>
                    <a:pt x="1318" y="260"/>
                  </a:lnTo>
                  <a:lnTo>
                    <a:pt x="1199" y="160"/>
                  </a:lnTo>
                  <a:lnTo>
                    <a:pt x="1059" y="80"/>
                  </a:lnTo>
                  <a:lnTo>
                    <a:pt x="899" y="2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47"/>
            <p:cNvSpPr/>
            <p:nvPr/>
          </p:nvSpPr>
          <p:spPr>
            <a:xfrm>
              <a:off x="7020900" y="2828650"/>
              <a:ext cx="47450" cy="64925"/>
            </a:xfrm>
            <a:custGeom>
              <a:avLst/>
              <a:gdLst/>
              <a:ahLst/>
              <a:cxnLst/>
              <a:rect l="l" t="t" r="r" b="b"/>
              <a:pathLst>
                <a:path w="1898" h="2597" extrusionOk="0">
                  <a:moveTo>
                    <a:pt x="759" y="0"/>
                  </a:moveTo>
                  <a:lnTo>
                    <a:pt x="599" y="20"/>
                  </a:lnTo>
                  <a:lnTo>
                    <a:pt x="440" y="80"/>
                  </a:lnTo>
                  <a:lnTo>
                    <a:pt x="320" y="160"/>
                  </a:lnTo>
                  <a:lnTo>
                    <a:pt x="220" y="260"/>
                  </a:lnTo>
                  <a:lnTo>
                    <a:pt x="140" y="400"/>
                  </a:lnTo>
                  <a:lnTo>
                    <a:pt x="60" y="540"/>
                  </a:lnTo>
                  <a:lnTo>
                    <a:pt x="20" y="679"/>
                  </a:lnTo>
                  <a:lnTo>
                    <a:pt x="0" y="839"/>
                  </a:lnTo>
                  <a:lnTo>
                    <a:pt x="20" y="979"/>
                  </a:lnTo>
                  <a:lnTo>
                    <a:pt x="60" y="1219"/>
                  </a:lnTo>
                  <a:lnTo>
                    <a:pt x="140" y="1458"/>
                  </a:lnTo>
                  <a:lnTo>
                    <a:pt x="240" y="1738"/>
                  </a:lnTo>
                  <a:lnTo>
                    <a:pt x="360" y="1997"/>
                  </a:lnTo>
                  <a:lnTo>
                    <a:pt x="440" y="2137"/>
                  </a:lnTo>
                  <a:lnTo>
                    <a:pt x="520" y="2257"/>
                  </a:lnTo>
                  <a:lnTo>
                    <a:pt x="619" y="2377"/>
                  </a:lnTo>
                  <a:lnTo>
                    <a:pt x="739" y="2457"/>
                  </a:lnTo>
                  <a:lnTo>
                    <a:pt x="879" y="2536"/>
                  </a:lnTo>
                  <a:lnTo>
                    <a:pt x="1019" y="2576"/>
                  </a:lnTo>
                  <a:lnTo>
                    <a:pt x="1158" y="2596"/>
                  </a:lnTo>
                  <a:lnTo>
                    <a:pt x="1278" y="2576"/>
                  </a:lnTo>
                  <a:lnTo>
                    <a:pt x="1398" y="2576"/>
                  </a:lnTo>
                  <a:lnTo>
                    <a:pt x="1518" y="2556"/>
                  </a:lnTo>
                  <a:lnTo>
                    <a:pt x="1598" y="2497"/>
                  </a:lnTo>
                  <a:lnTo>
                    <a:pt x="1658" y="2437"/>
                  </a:lnTo>
                  <a:lnTo>
                    <a:pt x="1718" y="2357"/>
                  </a:lnTo>
                  <a:lnTo>
                    <a:pt x="1758" y="2277"/>
                  </a:lnTo>
                  <a:lnTo>
                    <a:pt x="1778" y="2257"/>
                  </a:lnTo>
                  <a:lnTo>
                    <a:pt x="1837" y="2117"/>
                  </a:lnTo>
                  <a:lnTo>
                    <a:pt x="1877" y="1977"/>
                  </a:lnTo>
                  <a:lnTo>
                    <a:pt x="1897" y="1818"/>
                  </a:lnTo>
                  <a:lnTo>
                    <a:pt x="1897" y="1658"/>
                  </a:lnTo>
                  <a:lnTo>
                    <a:pt x="1897" y="1398"/>
                  </a:lnTo>
                  <a:lnTo>
                    <a:pt x="1837" y="1139"/>
                  </a:lnTo>
                  <a:lnTo>
                    <a:pt x="1758" y="899"/>
                  </a:lnTo>
                  <a:lnTo>
                    <a:pt x="1638" y="659"/>
                  </a:lnTo>
                  <a:lnTo>
                    <a:pt x="1558" y="520"/>
                  </a:lnTo>
                  <a:lnTo>
                    <a:pt x="1458" y="380"/>
                  </a:lnTo>
                  <a:lnTo>
                    <a:pt x="1338" y="260"/>
                  </a:lnTo>
                  <a:lnTo>
                    <a:pt x="1218" y="140"/>
                  </a:lnTo>
                  <a:lnTo>
                    <a:pt x="1079" y="60"/>
                  </a:lnTo>
                  <a:lnTo>
                    <a:pt x="919" y="20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47"/>
            <p:cNvSpPr/>
            <p:nvPr/>
          </p:nvSpPr>
          <p:spPr>
            <a:xfrm>
              <a:off x="6905075" y="2930000"/>
              <a:ext cx="240150" cy="152775"/>
            </a:xfrm>
            <a:custGeom>
              <a:avLst/>
              <a:gdLst/>
              <a:ahLst/>
              <a:cxnLst/>
              <a:rect l="l" t="t" r="r" b="b"/>
              <a:pathLst>
                <a:path w="9606" h="6111" extrusionOk="0">
                  <a:moveTo>
                    <a:pt x="7329" y="0"/>
                  </a:moveTo>
                  <a:lnTo>
                    <a:pt x="7289" y="40"/>
                  </a:lnTo>
                  <a:lnTo>
                    <a:pt x="7249" y="80"/>
                  </a:lnTo>
                  <a:lnTo>
                    <a:pt x="7209" y="120"/>
                  </a:lnTo>
                  <a:lnTo>
                    <a:pt x="7189" y="220"/>
                  </a:lnTo>
                  <a:lnTo>
                    <a:pt x="7169" y="340"/>
                  </a:lnTo>
                  <a:lnTo>
                    <a:pt x="7169" y="439"/>
                  </a:lnTo>
                  <a:lnTo>
                    <a:pt x="7169" y="559"/>
                  </a:lnTo>
                  <a:lnTo>
                    <a:pt x="7209" y="779"/>
                  </a:lnTo>
                  <a:lnTo>
                    <a:pt x="7289" y="979"/>
                  </a:lnTo>
                  <a:lnTo>
                    <a:pt x="7389" y="1158"/>
                  </a:lnTo>
                  <a:lnTo>
                    <a:pt x="7509" y="1318"/>
                  </a:lnTo>
                  <a:lnTo>
                    <a:pt x="7429" y="1498"/>
                  </a:lnTo>
                  <a:lnTo>
                    <a:pt x="7369" y="1677"/>
                  </a:lnTo>
                  <a:lnTo>
                    <a:pt x="7229" y="2057"/>
                  </a:lnTo>
                  <a:lnTo>
                    <a:pt x="7030" y="2496"/>
                  </a:lnTo>
                  <a:lnTo>
                    <a:pt x="6910" y="2716"/>
                  </a:lnTo>
                  <a:lnTo>
                    <a:pt x="6770" y="2935"/>
                  </a:lnTo>
                  <a:lnTo>
                    <a:pt x="6630" y="3135"/>
                  </a:lnTo>
                  <a:lnTo>
                    <a:pt x="6470" y="3355"/>
                  </a:lnTo>
                  <a:lnTo>
                    <a:pt x="6291" y="3535"/>
                  </a:lnTo>
                  <a:lnTo>
                    <a:pt x="6111" y="3734"/>
                  </a:lnTo>
                  <a:lnTo>
                    <a:pt x="5931" y="3894"/>
                  </a:lnTo>
                  <a:lnTo>
                    <a:pt x="5732" y="4074"/>
                  </a:lnTo>
                  <a:lnTo>
                    <a:pt x="5512" y="4213"/>
                  </a:lnTo>
                  <a:lnTo>
                    <a:pt x="5312" y="4353"/>
                  </a:lnTo>
                  <a:lnTo>
                    <a:pt x="5053" y="4493"/>
                  </a:lnTo>
                  <a:lnTo>
                    <a:pt x="4793" y="4633"/>
                  </a:lnTo>
                  <a:lnTo>
                    <a:pt x="4514" y="4733"/>
                  </a:lnTo>
                  <a:lnTo>
                    <a:pt x="4234" y="4832"/>
                  </a:lnTo>
                  <a:lnTo>
                    <a:pt x="3954" y="4892"/>
                  </a:lnTo>
                  <a:lnTo>
                    <a:pt x="3675" y="4952"/>
                  </a:lnTo>
                  <a:lnTo>
                    <a:pt x="3395" y="4992"/>
                  </a:lnTo>
                  <a:lnTo>
                    <a:pt x="3096" y="5012"/>
                  </a:lnTo>
                  <a:lnTo>
                    <a:pt x="2517" y="5012"/>
                  </a:lnTo>
                  <a:lnTo>
                    <a:pt x="2217" y="4992"/>
                  </a:lnTo>
                  <a:lnTo>
                    <a:pt x="1938" y="4952"/>
                  </a:lnTo>
                  <a:lnTo>
                    <a:pt x="1658" y="4892"/>
                  </a:lnTo>
                  <a:lnTo>
                    <a:pt x="1359" y="4813"/>
                  </a:lnTo>
                  <a:lnTo>
                    <a:pt x="1099" y="4733"/>
                  </a:lnTo>
                  <a:lnTo>
                    <a:pt x="819" y="4613"/>
                  </a:lnTo>
                  <a:lnTo>
                    <a:pt x="799" y="4613"/>
                  </a:lnTo>
                  <a:lnTo>
                    <a:pt x="759" y="4333"/>
                  </a:lnTo>
                  <a:lnTo>
                    <a:pt x="700" y="4074"/>
                  </a:lnTo>
                  <a:lnTo>
                    <a:pt x="600" y="3794"/>
                  </a:lnTo>
                  <a:lnTo>
                    <a:pt x="480" y="3554"/>
                  </a:lnTo>
                  <a:lnTo>
                    <a:pt x="420" y="3495"/>
                  </a:lnTo>
                  <a:lnTo>
                    <a:pt x="360" y="3475"/>
                  </a:lnTo>
                  <a:lnTo>
                    <a:pt x="300" y="3475"/>
                  </a:lnTo>
                  <a:lnTo>
                    <a:pt x="240" y="3495"/>
                  </a:lnTo>
                  <a:lnTo>
                    <a:pt x="180" y="3515"/>
                  </a:lnTo>
                  <a:lnTo>
                    <a:pt x="140" y="3574"/>
                  </a:lnTo>
                  <a:lnTo>
                    <a:pt x="120" y="3614"/>
                  </a:lnTo>
                  <a:lnTo>
                    <a:pt x="140" y="3694"/>
                  </a:lnTo>
                  <a:lnTo>
                    <a:pt x="220" y="3954"/>
                  </a:lnTo>
                  <a:lnTo>
                    <a:pt x="280" y="4213"/>
                  </a:lnTo>
                  <a:lnTo>
                    <a:pt x="300" y="4493"/>
                  </a:lnTo>
                  <a:lnTo>
                    <a:pt x="300" y="4773"/>
                  </a:lnTo>
                  <a:lnTo>
                    <a:pt x="260" y="5012"/>
                  </a:lnTo>
                  <a:lnTo>
                    <a:pt x="200" y="5272"/>
                  </a:lnTo>
                  <a:lnTo>
                    <a:pt x="120" y="5491"/>
                  </a:lnTo>
                  <a:lnTo>
                    <a:pt x="41" y="5671"/>
                  </a:lnTo>
                  <a:lnTo>
                    <a:pt x="1" y="5751"/>
                  </a:lnTo>
                  <a:lnTo>
                    <a:pt x="1" y="5831"/>
                  </a:lnTo>
                  <a:lnTo>
                    <a:pt x="21" y="5911"/>
                  </a:lnTo>
                  <a:lnTo>
                    <a:pt x="41" y="5971"/>
                  </a:lnTo>
                  <a:lnTo>
                    <a:pt x="81" y="6031"/>
                  </a:lnTo>
                  <a:lnTo>
                    <a:pt x="140" y="6071"/>
                  </a:lnTo>
                  <a:lnTo>
                    <a:pt x="200" y="6090"/>
                  </a:lnTo>
                  <a:lnTo>
                    <a:pt x="260" y="6110"/>
                  </a:lnTo>
                  <a:lnTo>
                    <a:pt x="340" y="6090"/>
                  </a:lnTo>
                  <a:lnTo>
                    <a:pt x="400" y="6071"/>
                  </a:lnTo>
                  <a:lnTo>
                    <a:pt x="480" y="6011"/>
                  </a:lnTo>
                  <a:lnTo>
                    <a:pt x="540" y="5931"/>
                  </a:lnTo>
                  <a:lnTo>
                    <a:pt x="620" y="5751"/>
                  </a:lnTo>
                  <a:lnTo>
                    <a:pt x="739" y="5451"/>
                  </a:lnTo>
                  <a:lnTo>
                    <a:pt x="779" y="5272"/>
                  </a:lnTo>
                  <a:lnTo>
                    <a:pt x="799" y="5092"/>
                  </a:lnTo>
                  <a:lnTo>
                    <a:pt x="1079" y="5232"/>
                  </a:lnTo>
                  <a:lnTo>
                    <a:pt x="1378" y="5352"/>
                  </a:lnTo>
                  <a:lnTo>
                    <a:pt x="1678" y="5451"/>
                  </a:lnTo>
                  <a:lnTo>
                    <a:pt x="1978" y="5531"/>
                  </a:lnTo>
                  <a:lnTo>
                    <a:pt x="2277" y="5591"/>
                  </a:lnTo>
                  <a:lnTo>
                    <a:pt x="2597" y="5631"/>
                  </a:lnTo>
                  <a:lnTo>
                    <a:pt x="2896" y="5651"/>
                  </a:lnTo>
                  <a:lnTo>
                    <a:pt x="3216" y="5651"/>
                  </a:lnTo>
                  <a:lnTo>
                    <a:pt x="3535" y="5631"/>
                  </a:lnTo>
                  <a:lnTo>
                    <a:pt x="3835" y="5611"/>
                  </a:lnTo>
                  <a:lnTo>
                    <a:pt x="4154" y="5551"/>
                  </a:lnTo>
                  <a:lnTo>
                    <a:pt x="4454" y="5471"/>
                  </a:lnTo>
                  <a:lnTo>
                    <a:pt x="4753" y="5392"/>
                  </a:lnTo>
                  <a:lnTo>
                    <a:pt x="5053" y="5272"/>
                  </a:lnTo>
                  <a:lnTo>
                    <a:pt x="5332" y="5152"/>
                  </a:lnTo>
                  <a:lnTo>
                    <a:pt x="5612" y="4992"/>
                  </a:lnTo>
                  <a:lnTo>
                    <a:pt x="5871" y="4832"/>
                  </a:lnTo>
                  <a:lnTo>
                    <a:pt x="6111" y="4673"/>
                  </a:lnTo>
                  <a:lnTo>
                    <a:pt x="6351" y="4493"/>
                  </a:lnTo>
                  <a:lnTo>
                    <a:pt x="6570" y="4293"/>
                  </a:lnTo>
                  <a:lnTo>
                    <a:pt x="6790" y="4074"/>
                  </a:lnTo>
                  <a:lnTo>
                    <a:pt x="6990" y="3854"/>
                  </a:lnTo>
                  <a:lnTo>
                    <a:pt x="7169" y="3634"/>
                  </a:lnTo>
                  <a:lnTo>
                    <a:pt x="7349" y="3395"/>
                  </a:lnTo>
                  <a:lnTo>
                    <a:pt x="7569" y="3055"/>
                  </a:lnTo>
                  <a:lnTo>
                    <a:pt x="7808" y="2656"/>
                  </a:lnTo>
                  <a:lnTo>
                    <a:pt x="7908" y="2456"/>
                  </a:lnTo>
                  <a:lnTo>
                    <a:pt x="7988" y="2237"/>
                  </a:lnTo>
                  <a:lnTo>
                    <a:pt x="8068" y="2017"/>
                  </a:lnTo>
                  <a:lnTo>
                    <a:pt x="8108" y="1817"/>
                  </a:lnTo>
                  <a:lnTo>
                    <a:pt x="8347" y="1917"/>
                  </a:lnTo>
                  <a:lnTo>
                    <a:pt x="8587" y="1977"/>
                  </a:lnTo>
                  <a:lnTo>
                    <a:pt x="8827" y="1997"/>
                  </a:lnTo>
                  <a:lnTo>
                    <a:pt x="9066" y="1997"/>
                  </a:lnTo>
                  <a:lnTo>
                    <a:pt x="9206" y="1977"/>
                  </a:lnTo>
                  <a:lnTo>
                    <a:pt x="9346" y="1957"/>
                  </a:lnTo>
                  <a:lnTo>
                    <a:pt x="9426" y="1937"/>
                  </a:lnTo>
                  <a:lnTo>
                    <a:pt x="9486" y="1897"/>
                  </a:lnTo>
                  <a:lnTo>
                    <a:pt x="9526" y="1837"/>
                  </a:lnTo>
                  <a:lnTo>
                    <a:pt x="9566" y="1777"/>
                  </a:lnTo>
                  <a:lnTo>
                    <a:pt x="9605" y="1677"/>
                  </a:lnTo>
                  <a:lnTo>
                    <a:pt x="9605" y="1578"/>
                  </a:lnTo>
                  <a:lnTo>
                    <a:pt x="9566" y="1478"/>
                  </a:lnTo>
                  <a:lnTo>
                    <a:pt x="9486" y="1418"/>
                  </a:lnTo>
                  <a:lnTo>
                    <a:pt x="9406" y="1378"/>
                  </a:lnTo>
                  <a:lnTo>
                    <a:pt x="9326" y="1358"/>
                  </a:lnTo>
                  <a:lnTo>
                    <a:pt x="9186" y="1378"/>
                  </a:lnTo>
                  <a:lnTo>
                    <a:pt x="9066" y="1378"/>
                  </a:lnTo>
                  <a:lnTo>
                    <a:pt x="8887" y="1398"/>
                  </a:lnTo>
                  <a:lnTo>
                    <a:pt x="8727" y="1378"/>
                  </a:lnTo>
                  <a:lnTo>
                    <a:pt x="8667" y="1358"/>
                  </a:lnTo>
                  <a:lnTo>
                    <a:pt x="8587" y="1358"/>
                  </a:lnTo>
                  <a:lnTo>
                    <a:pt x="8427" y="1298"/>
                  </a:lnTo>
                  <a:lnTo>
                    <a:pt x="8407" y="1298"/>
                  </a:lnTo>
                  <a:lnTo>
                    <a:pt x="8387" y="1278"/>
                  </a:lnTo>
                  <a:lnTo>
                    <a:pt x="8308" y="1238"/>
                  </a:lnTo>
                  <a:lnTo>
                    <a:pt x="8148" y="1158"/>
                  </a:lnTo>
                  <a:lnTo>
                    <a:pt x="8128" y="1138"/>
                  </a:lnTo>
                  <a:lnTo>
                    <a:pt x="8068" y="1078"/>
                  </a:lnTo>
                  <a:lnTo>
                    <a:pt x="7948" y="959"/>
                  </a:lnTo>
                  <a:lnTo>
                    <a:pt x="7868" y="839"/>
                  </a:lnTo>
                  <a:lnTo>
                    <a:pt x="7788" y="699"/>
                  </a:lnTo>
                  <a:lnTo>
                    <a:pt x="7728" y="559"/>
                  </a:lnTo>
                  <a:lnTo>
                    <a:pt x="7669" y="419"/>
                  </a:lnTo>
                  <a:lnTo>
                    <a:pt x="7549" y="120"/>
                  </a:lnTo>
                  <a:lnTo>
                    <a:pt x="7509" y="80"/>
                  </a:lnTo>
                  <a:lnTo>
                    <a:pt x="7469" y="40"/>
                  </a:lnTo>
                  <a:lnTo>
                    <a:pt x="7429" y="20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47"/>
            <p:cNvSpPr/>
            <p:nvPr/>
          </p:nvSpPr>
          <p:spPr>
            <a:xfrm>
              <a:off x="7019400" y="3073275"/>
              <a:ext cx="76400" cy="42450"/>
            </a:xfrm>
            <a:custGeom>
              <a:avLst/>
              <a:gdLst/>
              <a:ahLst/>
              <a:cxnLst/>
              <a:rect l="l" t="t" r="r" b="b"/>
              <a:pathLst>
                <a:path w="3056" h="1698" extrusionOk="0">
                  <a:moveTo>
                    <a:pt x="2776" y="0"/>
                  </a:moveTo>
                  <a:lnTo>
                    <a:pt x="2696" y="40"/>
                  </a:lnTo>
                  <a:lnTo>
                    <a:pt x="2377" y="260"/>
                  </a:lnTo>
                  <a:lnTo>
                    <a:pt x="2077" y="499"/>
                  </a:lnTo>
                  <a:lnTo>
                    <a:pt x="1798" y="719"/>
                  </a:lnTo>
                  <a:lnTo>
                    <a:pt x="1658" y="819"/>
                  </a:lnTo>
                  <a:lnTo>
                    <a:pt x="1498" y="919"/>
                  </a:lnTo>
                  <a:lnTo>
                    <a:pt x="1338" y="998"/>
                  </a:lnTo>
                  <a:lnTo>
                    <a:pt x="1199" y="1058"/>
                  </a:lnTo>
                  <a:lnTo>
                    <a:pt x="1039" y="1098"/>
                  </a:lnTo>
                  <a:lnTo>
                    <a:pt x="859" y="1138"/>
                  </a:lnTo>
                  <a:lnTo>
                    <a:pt x="699" y="1178"/>
                  </a:lnTo>
                  <a:lnTo>
                    <a:pt x="540" y="1198"/>
                  </a:lnTo>
                  <a:lnTo>
                    <a:pt x="360" y="1178"/>
                  </a:lnTo>
                  <a:lnTo>
                    <a:pt x="140" y="1178"/>
                  </a:lnTo>
                  <a:lnTo>
                    <a:pt x="80" y="1198"/>
                  </a:lnTo>
                  <a:lnTo>
                    <a:pt x="40" y="1218"/>
                  </a:lnTo>
                  <a:lnTo>
                    <a:pt x="0" y="1258"/>
                  </a:lnTo>
                  <a:lnTo>
                    <a:pt x="0" y="1318"/>
                  </a:lnTo>
                  <a:lnTo>
                    <a:pt x="0" y="1378"/>
                  </a:lnTo>
                  <a:lnTo>
                    <a:pt x="20" y="1418"/>
                  </a:lnTo>
                  <a:lnTo>
                    <a:pt x="60" y="1458"/>
                  </a:lnTo>
                  <a:lnTo>
                    <a:pt x="260" y="1578"/>
                  </a:lnTo>
                  <a:lnTo>
                    <a:pt x="460" y="1657"/>
                  </a:lnTo>
                  <a:lnTo>
                    <a:pt x="659" y="1677"/>
                  </a:lnTo>
                  <a:lnTo>
                    <a:pt x="879" y="1697"/>
                  </a:lnTo>
                  <a:lnTo>
                    <a:pt x="1099" y="1677"/>
                  </a:lnTo>
                  <a:lnTo>
                    <a:pt x="1298" y="1637"/>
                  </a:lnTo>
                  <a:lnTo>
                    <a:pt x="1498" y="1578"/>
                  </a:lnTo>
                  <a:lnTo>
                    <a:pt x="1698" y="1498"/>
                  </a:lnTo>
                  <a:lnTo>
                    <a:pt x="1897" y="1398"/>
                  </a:lnTo>
                  <a:lnTo>
                    <a:pt x="2077" y="1278"/>
                  </a:lnTo>
                  <a:lnTo>
                    <a:pt x="2437" y="1018"/>
                  </a:lnTo>
                  <a:lnTo>
                    <a:pt x="2596" y="879"/>
                  </a:lnTo>
                  <a:lnTo>
                    <a:pt x="2736" y="719"/>
                  </a:lnTo>
                  <a:lnTo>
                    <a:pt x="2876" y="539"/>
                  </a:lnTo>
                  <a:lnTo>
                    <a:pt x="3016" y="359"/>
                  </a:lnTo>
                  <a:lnTo>
                    <a:pt x="3056" y="280"/>
                  </a:lnTo>
                  <a:lnTo>
                    <a:pt x="3056" y="200"/>
                  </a:lnTo>
                  <a:lnTo>
                    <a:pt x="3036" y="140"/>
                  </a:lnTo>
                  <a:lnTo>
                    <a:pt x="2976" y="80"/>
                  </a:lnTo>
                  <a:lnTo>
                    <a:pt x="2916" y="20"/>
                  </a:lnTo>
                  <a:lnTo>
                    <a:pt x="28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A picture containing icon&#10;&#10;Description automatically generated">
            <a:hlinkClick r:id="rId3"/>
            <a:extLst>
              <a:ext uri="{FF2B5EF4-FFF2-40B4-BE49-F238E27FC236}">
                <a16:creationId xmlns:a16="http://schemas.microsoft.com/office/drawing/2014/main" id="{B2520FD2-80F0-4457-4A8B-A814959EBF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868653" y="165565"/>
            <a:ext cx="1397493" cy="1567282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116D8D2-F5D5-2E3A-531B-A549A61DB15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25619" name="Picture 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7972" y="5077888"/>
            <a:ext cx="492085" cy="51138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6" descr="We Buy And Sell Used Heavy Duty Truck Parts, Trucks, - Cartoon Eyes With  Glasses - (1298x500) Png Clipart Download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33134">
            <a:off x="2807810" y="1343608"/>
            <a:ext cx="1219002" cy="469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223087" y="129198"/>
            <a:ext cx="3193824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4050" b="1" dirty="0">
                <a:ln w="1905"/>
                <a:solidFill>
                  <a:srgbClr val="0070C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.VnVogue" panose="020B7200000000000000" pitchFamily="34" charset="0"/>
              </a:rPr>
              <a:t>Give Me Five</a:t>
            </a:r>
          </a:p>
        </p:txBody>
      </p:sp>
      <p:pic>
        <p:nvPicPr>
          <p:cNvPr id="6" name="Picture 5" descr="A picture containing orange, handwear, colorful&#10;&#10;Description automatically generated">
            <a:extLst>
              <a:ext uri="{FF2B5EF4-FFF2-40B4-BE49-F238E27FC236}">
                <a16:creationId xmlns:a16="http://schemas.microsoft.com/office/drawing/2014/main" id="{5DC9C103-8530-4C03-4B2B-8880F57EE6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5384" y="1334796"/>
            <a:ext cx="2943699" cy="3808704"/>
          </a:xfrm>
          <a:prstGeom prst="rect">
            <a:avLst/>
          </a:prstGeom>
        </p:spPr>
      </p:pic>
      <p:pic>
        <p:nvPicPr>
          <p:cNvPr id="8" name="Picture 7" descr="A red sign with white text&#10;&#10;Description automatically generated with low confidence">
            <a:extLst>
              <a:ext uri="{FF2B5EF4-FFF2-40B4-BE49-F238E27FC236}">
                <a16:creationId xmlns:a16="http://schemas.microsoft.com/office/drawing/2014/main" id="{7FF77BAF-C305-631C-39D4-E2F1AB7684F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7483" y="1949665"/>
            <a:ext cx="2210396" cy="2157515"/>
          </a:xfrm>
          <a:prstGeom prst="rect">
            <a:avLst/>
          </a:prstGeom>
        </p:spPr>
      </p:pic>
      <p:pic>
        <p:nvPicPr>
          <p:cNvPr id="10" name="Picture 9" descr="A cookie with a face on it&#10;&#10;Description automatically generated with low confidence">
            <a:extLst>
              <a:ext uri="{FF2B5EF4-FFF2-40B4-BE49-F238E27FC236}">
                <a16:creationId xmlns:a16="http://schemas.microsoft.com/office/drawing/2014/main" id="{96EC0BFB-40E5-8229-FD90-7F31C076F1A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742" y="1086916"/>
            <a:ext cx="1470921" cy="1388108"/>
          </a:xfrm>
          <a:prstGeom prst="rect">
            <a:avLst/>
          </a:prstGeom>
        </p:spPr>
      </p:pic>
      <p:pic>
        <p:nvPicPr>
          <p:cNvPr id="12" name="Picture 11" descr="A picture containing clipart&#10;&#10;Description automatically generated">
            <a:extLst>
              <a:ext uri="{FF2B5EF4-FFF2-40B4-BE49-F238E27FC236}">
                <a16:creationId xmlns:a16="http://schemas.microsoft.com/office/drawing/2014/main" id="{4314CE63-35D5-8547-1874-E1A7FA2D56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149" y="726665"/>
            <a:ext cx="1000265" cy="885949"/>
          </a:xfrm>
          <a:prstGeom prst="rect">
            <a:avLst/>
          </a:prstGeom>
        </p:spPr>
      </p:pic>
      <p:pic>
        <p:nvPicPr>
          <p:cNvPr id="14" name="Picture 13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DE238AD8-E46E-5331-D9E0-FA41638A092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426" y="2292258"/>
            <a:ext cx="1466121" cy="1564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214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4" name="Google Shape;6224;p27"/>
          <p:cNvSpPr txBox="1">
            <a:spLocks noGrp="1"/>
          </p:cNvSpPr>
          <p:nvPr>
            <p:ph type="title"/>
          </p:nvPr>
        </p:nvSpPr>
        <p:spPr>
          <a:xfrm>
            <a:off x="415087" y="123775"/>
            <a:ext cx="374102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</a:t>
            </a:r>
            <a:r>
              <a:rPr lang="en" dirty="0"/>
              <a:t>ook and say</a:t>
            </a:r>
            <a:endParaRPr dirty="0"/>
          </a:p>
        </p:txBody>
      </p:sp>
      <p:grpSp>
        <p:nvGrpSpPr>
          <p:cNvPr id="6226" name="Google Shape;6226;p27"/>
          <p:cNvGrpSpPr/>
          <p:nvPr/>
        </p:nvGrpSpPr>
        <p:grpSpPr>
          <a:xfrm>
            <a:off x="7993172" y="3599634"/>
            <a:ext cx="1180005" cy="1459636"/>
            <a:chOff x="10943088" y="3810625"/>
            <a:chExt cx="1395300" cy="1725950"/>
          </a:xfrm>
        </p:grpSpPr>
        <p:sp>
          <p:nvSpPr>
            <p:cNvPr id="6227" name="Google Shape;6227;p27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7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7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7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7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7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7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7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7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7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7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7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7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7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7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7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7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7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7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7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7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7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7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7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7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7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7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7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7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7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7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7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7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7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7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7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7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7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7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7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7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7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7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7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1" name="Google Shape;6271;p27"/>
          <p:cNvGrpSpPr/>
          <p:nvPr/>
        </p:nvGrpSpPr>
        <p:grpSpPr>
          <a:xfrm>
            <a:off x="185525" y="0"/>
            <a:ext cx="297100" cy="2315550"/>
            <a:chOff x="1233275" y="0"/>
            <a:chExt cx="297100" cy="2315550"/>
          </a:xfrm>
        </p:grpSpPr>
        <p:sp>
          <p:nvSpPr>
            <p:cNvPr id="6272" name="Google Shape;6272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7"/>
            <p:cNvSpPr/>
            <p:nvPr/>
          </p:nvSpPr>
          <p:spPr>
            <a:xfrm>
              <a:off x="1373675" y="0"/>
              <a:ext cx="19675" cy="2172350"/>
            </a:xfrm>
            <a:custGeom>
              <a:avLst/>
              <a:gdLst/>
              <a:ahLst/>
              <a:cxnLst/>
              <a:rect l="l" t="t" r="r" b="b"/>
              <a:pathLst>
                <a:path w="787" h="86894" extrusionOk="0">
                  <a:moveTo>
                    <a:pt x="0" y="0"/>
                  </a:moveTo>
                  <a:lnTo>
                    <a:pt x="0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7"/>
            <p:cNvSpPr/>
            <p:nvPr/>
          </p:nvSpPr>
          <p:spPr>
            <a:xfrm>
              <a:off x="1233275" y="2033025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53" y="1"/>
                  </a:moveTo>
                  <a:lnTo>
                    <a:pt x="3729" y="3191"/>
                  </a:lnTo>
                  <a:lnTo>
                    <a:pt x="0" y="4314"/>
                  </a:lnTo>
                  <a:lnTo>
                    <a:pt x="2359" y="7437"/>
                  </a:lnTo>
                  <a:lnTo>
                    <a:pt x="2269" y="11301"/>
                  </a:lnTo>
                  <a:lnTo>
                    <a:pt x="5953" y="10043"/>
                  </a:lnTo>
                  <a:lnTo>
                    <a:pt x="9615" y="11301"/>
                  </a:lnTo>
                  <a:lnTo>
                    <a:pt x="9570" y="7437"/>
                  </a:lnTo>
                  <a:lnTo>
                    <a:pt x="11884" y="4314"/>
                  </a:lnTo>
                  <a:lnTo>
                    <a:pt x="8177" y="3191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27"/>
          <p:cNvGrpSpPr/>
          <p:nvPr/>
        </p:nvGrpSpPr>
        <p:grpSpPr>
          <a:xfrm>
            <a:off x="-209377" y="4183950"/>
            <a:ext cx="934500" cy="841275"/>
            <a:chOff x="10313198" y="3707125"/>
            <a:chExt cx="934500" cy="841275"/>
          </a:xfrm>
        </p:grpSpPr>
        <p:sp>
          <p:nvSpPr>
            <p:cNvPr id="6277" name="Google Shape;6277;p27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7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7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7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7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7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7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7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7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7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7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7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7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7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7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7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7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78B51741-5010-F423-4262-FD999D8DF1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330" b="98824" l="10000" r="90000">
                        <a14:foregroundMark x1="39231" y1="34027" x2="39231" y2="34027"/>
                        <a14:foregroundMark x1="64945" y1="30860" x2="64945" y2="30860"/>
                        <a14:foregroundMark x1="56703" y1="81719" x2="56703" y2="81719"/>
                        <a14:foregroundMark x1="37363" y1="30407" x2="43077" y2="36199"/>
                        <a14:foregroundMark x1="65055" y1="29774" x2="64945" y2="29321"/>
                        <a14:foregroundMark x1="37473" y1="68959" x2="58352" y2="71493"/>
                        <a14:foregroundMark x1="58352" y1="71493" x2="36154" y2="68959"/>
                        <a14:foregroundMark x1="36154" y1="68959" x2="19011" y2="81448"/>
                        <a14:foregroundMark x1="19011" y1="81448" x2="11319" y2="97466"/>
                        <a14:foregroundMark x1="11319" y1="97466" x2="32747" y2="99186"/>
                        <a14:foregroundMark x1="32747" y1="99186" x2="78132" y2="98914"/>
                        <a14:foregroundMark x1="78132" y1="98914" x2="80110" y2="77919"/>
                        <a14:foregroundMark x1="80110" y1="77919" x2="67473" y2="68507"/>
                        <a14:foregroundMark x1="36703" y1="71131" x2="32747" y2="87873"/>
                        <a14:foregroundMark x1="32747" y1="87873" x2="54396" y2="98371"/>
                        <a14:foregroundMark x1="54396" y1="98371" x2="72967" y2="87873"/>
                        <a14:foregroundMark x1="72967" y1="87873" x2="70000" y2="71855"/>
                        <a14:foregroundMark x1="70000" y1="71855" x2="37033" y2="71312"/>
                        <a14:foregroundMark x1="41319" y1="71946" x2="37802" y2="87783"/>
                        <a14:foregroundMark x1="37802" y1="87783" x2="63626" y2="73484"/>
                        <a14:foregroundMark x1="60769" y1="72941" x2="41099" y2="77828"/>
                        <a14:foregroundMark x1="41099" y1="77828" x2="42088" y2="74027"/>
                        <a14:foregroundMark x1="68242" y1="72941" x2="68242" y2="74299"/>
                        <a14:foregroundMark x1="65604" y1="75566" x2="64396" y2="73937"/>
                        <a14:foregroundMark x1="65275" y1="76652" x2="65275" y2="75023"/>
                        <a14:foregroundMark x1="63626" y1="77647" x2="68901" y2="76199"/>
                        <a14:foregroundMark x1="72637" y1="90136" x2="69890" y2="94661"/>
                        <a14:foregroundMark x1="55275" y1="85701" x2="51868" y2="87240"/>
                        <a14:foregroundMark x1="59890" y1="85430" x2="59121" y2="85430"/>
                        <a14:foregroundMark x1="57253" y1="84887" x2="57033" y2="86968"/>
                        <a14:foregroundMark x1="32637" y1="89412" x2="45165" y2="95475"/>
                        <a14:foregroundMark x1="66044" y1="79095" x2="70440" y2="87692"/>
                        <a14:foregroundMark x1="37143" y1="31403" x2="35165" y2="33213"/>
                        <a14:foregroundMark x1="37473" y1="31403" x2="42747" y2="35204"/>
                        <a14:foregroundMark x1="39011" y1="31765" x2="42747" y2="33756"/>
                        <a14:foregroundMark x1="39231" y1="31493" x2="42747" y2="32036"/>
                        <a14:foregroundMark x1="62418" y1="30950" x2="65275" y2="30045"/>
                        <a14:foregroundMark x1="64615" y1="29774" x2="66264" y2="30045"/>
                        <a14:foregroundMark x1="63077" y1="30407" x2="61758" y2="33303"/>
                        <a14:foregroundMark x1="44725" y1="47240" x2="52527" y2="48597"/>
                        <a14:foregroundMark x1="53187" y1="53394" x2="51209" y2="53122"/>
                        <a14:foregroundMark x1="53077" y1="48326" x2="62088" y2="46244"/>
                        <a14:foregroundMark x1="20000" y1="10226" x2="51648" y2="3348"/>
                        <a14:foregroundMark x1="51648" y1="3348" x2="31099" y2="11041"/>
                        <a14:foregroundMark x1="31099" y1="11041" x2="58462" y2="4344"/>
                        <a14:foregroundMark x1="58462" y1="4344" x2="37802" y2="9140"/>
                        <a14:foregroundMark x1="37802" y1="9140" x2="61978" y2="8326"/>
                        <a14:foregroundMark x1="61978" y1="8326" x2="26154" y2="7330"/>
                        <a14:foregroundMark x1="26154" y1="7330" x2="25824" y2="74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93663" y="977090"/>
            <a:ext cx="2204522" cy="267692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FE0B53B-E2CC-B7DB-527C-FCBD61DEFC1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5155" b="99813" l="9427" r="93121">
                        <a14:foregroundMark x1="33248" y1="30084" x2="40892" y2="32521"/>
                        <a14:foregroundMark x1="59618" y1="33833" x2="63949" y2="35801"/>
                        <a14:foregroundMark x1="58344" y1="34302" x2="62293" y2="36457"/>
                        <a14:foregroundMark x1="28280" y1="9091" x2="52611" y2="5061"/>
                        <a14:foregroundMark x1="52611" y1="5061" x2="79873" y2="9560"/>
                        <a14:foregroundMark x1="79873" y1="9560" x2="80892" y2="10965"/>
                        <a14:foregroundMark x1="36561" y1="2999" x2="25860" y2="20525"/>
                        <a14:foregroundMark x1="25860" y1="20525" x2="52357" y2="17526"/>
                        <a14:foregroundMark x1="52357" y1="17526" x2="77325" y2="29335"/>
                        <a14:foregroundMark x1="77325" y1="29335" x2="77580" y2="7966"/>
                        <a14:foregroundMark x1="77580" y1="7966" x2="51720" y2="5248"/>
                        <a14:foregroundMark x1="51720" y1="5248" x2="78981" y2="8529"/>
                        <a14:foregroundMark x1="35669" y1="30178" x2="36561" y2="30366"/>
                        <a14:foregroundMark x1="59873" y1="32146" x2="62930" y2="35989"/>
                        <a14:foregroundMark x1="37197" y1="31115" x2="34650" y2="30178"/>
                        <a14:foregroundMark x1="61911" y1="33365" x2="59873" y2="34302"/>
                        <a14:foregroundMark x1="47006" y1="67573" x2="19745" y2="82193"/>
                        <a14:foregroundMark x1="19745" y1="82193" x2="9554" y2="99906"/>
                        <a14:foregroundMark x1="9554" y1="99906" x2="9554" y2="99906"/>
                        <a14:foregroundMark x1="62930" y1="67854" x2="45987" y2="68885"/>
                        <a14:foregroundMark x1="45605" y1="70103" x2="46242" y2="70009"/>
                        <a14:foregroundMark x1="45987" y1="69260" x2="47516" y2="71696"/>
                        <a14:foregroundMark x1="71592" y1="68604" x2="90064" y2="87254"/>
                        <a14:foregroundMark x1="90064" y1="87254" x2="91465" y2="92784"/>
                        <a14:foregroundMark x1="88917" y1="94283" x2="93121" y2="96813"/>
                        <a14:foregroundMark x1="10064" y1="93814" x2="13631" y2="950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32878" y="934596"/>
            <a:ext cx="1969430" cy="26769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FB9C62D-13EF-2A4F-6220-E912CB4C0181}"/>
              </a:ext>
            </a:extLst>
          </p:cNvPr>
          <p:cNvSpPr txBox="1"/>
          <p:nvPr/>
        </p:nvSpPr>
        <p:spPr>
          <a:xfrm>
            <a:off x="2165228" y="3801048"/>
            <a:ext cx="1580336" cy="70788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70C0"/>
                </a:solidFill>
                <a:latin typeface=".VnVogue" panose="020B7200000000000000" pitchFamily="34" charset="0"/>
              </a:rPr>
              <a:t>Rosy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9118DF5-7A35-8FDC-66CF-8A515F0B94BB}"/>
              </a:ext>
            </a:extLst>
          </p:cNvPr>
          <p:cNvSpPr txBox="1"/>
          <p:nvPr/>
        </p:nvSpPr>
        <p:spPr>
          <a:xfrm>
            <a:off x="4954062" y="3786030"/>
            <a:ext cx="1405854" cy="707886"/>
          </a:xfrm>
          <a:prstGeom prst="rect">
            <a:avLst/>
          </a:prstGeom>
          <a:solidFill>
            <a:srgbClr val="FFC000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70C0"/>
                </a:solidFill>
                <a:latin typeface=".VnVogue" panose="020B7200000000000000" pitchFamily="34" charset="0"/>
              </a:rPr>
              <a:t>Tim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os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100DFD5B-AB5C-FD08-9441-1B6689FFB2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09353" y="948598"/>
            <a:ext cx="3412933" cy="3257273"/>
          </a:xfrm>
          <a:prstGeom prst="ellipse">
            <a:avLst/>
          </a:prstGeom>
          <a:ln w="190500" cap="rnd">
            <a:solidFill>
              <a:srgbClr val="C8C6BD"/>
            </a:solidFill>
            <a:prstDash val="solid"/>
          </a:ln>
          <a:effectLst>
            <a:outerShdw blurRad="127000" algn="bl" rotWithShape="0">
              <a:srgbClr val="000000"/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6642" name="Google Shape;6642;p31"/>
          <p:cNvSpPr txBox="1">
            <a:spLocks noGrp="1"/>
          </p:cNvSpPr>
          <p:nvPr>
            <p:ph type="title"/>
          </p:nvPr>
        </p:nvSpPr>
        <p:spPr>
          <a:xfrm>
            <a:off x="-580377" y="358806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Watch and answer</a:t>
            </a:r>
            <a:endParaRPr dirty="0"/>
          </a:p>
        </p:txBody>
      </p:sp>
      <p:sp>
        <p:nvSpPr>
          <p:cNvPr id="6643" name="Google Shape;6643;p31"/>
          <p:cNvSpPr txBox="1">
            <a:spLocks noGrp="1"/>
          </p:cNvSpPr>
          <p:nvPr>
            <p:ph type="body" idx="1"/>
          </p:nvPr>
        </p:nvSpPr>
        <p:spPr>
          <a:xfrm>
            <a:off x="202830" y="2094975"/>
            <a:ext cx="4769102" cy="84869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>
                <a:solidFill>
                  <a:schemeClr val="tx2">
                    <a:lumMod val="50000"/>
                  </a:schemeClr>
                </a:solidFill>
                <a:latin typeface=".VnVogue" panose="020B7200000000000000" pitchFamily="34" charset="0"/>
              </a:rPr>
              <a:t>What toys can you see?</a:t>
            </a:r>
            <a:endParaRPr sz="3200" b="1" dirty="0">
              <a:solidFill>
                <a:schemeClr val="tx2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6645" name="Google Shape;6645;p31"/>
          <p:cNvGrpSpPr/>
          <p:nvPr/>
        </p:nvGrpSpPr>
        <p:grpSpPr>
          <a:xfrm>
            <a:off x="7193375" y="3101125"/>
            <a:ext cx="1765300" cy="1903938"/>
            <a:chOff x="9755600" y="2300713"/>
            <a:chExt cx="1765300" cy="1903938"/>
          </a:xfrm>
        </p:grpSpPr>
        <p:sp>
          <p:nvSpPr>
            <p:cNvPr id="6646" name="Google Shape;6646;p3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7" name="Google Shape;6757;p31"/>
          <p:cNvGrpSpPr/>
          <p:nvPr/>
        </p:nvGrpSpPr>
        <p:grpSpPr>
          <a:xfrm>
            <a:off x="-9444" y="3988897"/>
            <a:ext cx="1445336" cy="1115411"/>
            <a:chOff x="12761825" y="3127225"/>
            <a:chExt cx="2554500" cy="1971388"/>
          </a:xfrm>
        </p:grpSpPr>
        <p:sp>
          <p:nvSpPr>
            <p:cNvPr id="6758" name="Google Shape;6758;p31"/>
            <p:cNvSpPr/>
            <p:nvPr/>
          </p:nvSpPr>
          <p:spPr>
            <a:xfrm>
              <a:off x="12761825" y="4921613"/>
              <a:ext cx="2554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1"/>
            <p:cNvSpPr/>
            <p:nvPr/>
          </p:nvSpPr>
          <p:spPr>
            <a:xfrm>
              <a:off x="13559425" y="3153675"/>
              <a:ext cx="384100" cy="241500"/>
            </a:xfrm>
            <a:custGeom>
              <a:avLst/>
              <a:gdLst/>
              <a:ahLst/>
              <a:cxnLst/>
              <a:rect l="l" t="t" r="r" b="b"/>
              <a:pathLst>
                <a:path w="15364" h="9660" extrusionOk="0">
                  <a:moveTo>
                    <a:pt x="3544" y="1"/>
                  </a:moveTo>
                  <a:lnTo>
                    <a:pt x="2701" y="23"/>
                  </a:lnTo>
                  <a:lnTo>
                    <a:pt x="1837" y="87"/>
                  </a:lnTo>
                  <a:lnTo>
                    <a:pt x="929" y="174"/>
                  </a:lnTo>
                  <a:lnTo>
                    <a:pt x="0" y="325"/>
                  </a:lnTo>
                  <a:lnTo>
                    <a:pt x="454" y="2940"/>
                  </a:lnTo>
                  <a:lnTo>
                    <a:pt x="1275" y="2832"/>
                  </a:lnTo>
                  <a:lnTo>
                    <a:pt x="2075" y="2745"/>
                  </a:lnTo>
                  <a:lnTo>
                    <a:pt x="2831" y="2680"/>
                  </a:lnTo>
                  <a:lnTo>
                    <a:pt x="3544" y="2659"/>
                  </a:lnTo>
                  <a:lnTo>
                    <a:pt x="4322" y="2680"/>
                  </a:lnTo>
                  <a:lnTo>
                    <a:pt x="5056" y="2745"/>
                  </a:lnTo>
                  <a:lnTo>
                    <a:pt x="5726" y="2853"/>
                  </a:lnTo>
                  <a:lnTo>
                    <a:pt x="6374" y="2983"/>
                  </a:lnTo>
                  <a:lnTo>
                    <a:pt x="6893" y="3112"/>
                  </a:lnTo>
                  <a:lnTo>
                    <a:pt x="7390" y="3285"/>
                  </a:lnTo>
                  <a:lnTo>
                    <a:pt x="7844" y="3458"/>
                  </a:lnTo>
                  <a:lnTo>
                    <a:pt x="8276" y="3653"/>
                  </a:lnTo>
                  <a:lnTo>
                    <a:pt x="8622" y="3847"/>
                  </a:lnTo>
                  <a:lnTo>
                    <a:pt x="8967" y="4042"/>
                  </a:lnTo>
                  <a:lnTo>
                    <a:pt x="9270" y="4258"/>
                  </a:lnTo>
                  <a:lnTo>
                    <a:pt x="9572" y="4474"/>
                  </a:lnTo>
                  <a:lnTo>
                    <a:pt x="9853" y="4690"/>
                  </a:lnTo>
                  <a:lnTo>
                    <a:pt x="10113" y="4928"/>
                  </a:lnTo>
                  <a:lnTo>
                    <a:pt x="10372" y="5165"/>
                  </a:lnTo>
                  <a:lnTo>
                    <a:pt x="10588" y="5403"/>
                  </a:lnTo>
                  <a:lnTo>
                    <a:pt x="10912" y="5770"/>
                  </a:lnTo>
                  <a:lnTo>
                    <a:pt x="11193" y="6138"/>
                  </a:lnTo>
                  <a:lnTo>
                    <a:pt x="11452" y="6526"/>
                  </a:lnTo>
                  <a:lnTo>
                    <a:pt x="11690" y="6894"/>
                  </a:lnTo>
                  <a:lnTo>
                    <a:pt x="11971" y="7456"/>
                  </a:lnTo>
                  <a:lnTo>
                    <a:pt x="12208" y="7974"/>
                  </a:lnTo>
                  <a:lnTo>
                    <a:pt x="12381" y="8450"/>
                  </a:lnTo>
                  <a:lnTo>
                    <a:pt x="12533" y="8882"/>
                  </a:lnTo>
                  <a:lnTo>
                    <a:pt x="12619" y="9206"/>
                  </a:lnTo>
                  <a:lnTo>
                    <a:pt x="12684" y="9465"/>
                  </a:lnTo>
                  <a:lnTo>
                    <a:pt x="12705" y="9616"/>
                  </a:lnTo>
                  <a:lnTo>
                    <a:pt x="12705" y="9638"/>
                  </a:lnTo>
                  <a:lnTo>
                    <a:pt x="15363" y="9292"/>
                  </a:lnTo>
                  <a:lnTo>
                    <a:pt x="15277" y="8838"/>
                  </a:lnTo>
                  <a:lnTo>
                    <a:pt x="15147" y="8363"/>
                  </a:lnTo>
                  <a:lnTo>
                    <a:pt x="14974" y="7780"/>
                  </a:lnTo>
                  <a:lnTo>
                    <a:pt x="14801" y="7261"/>
                  </a:lnTo>
                  <a:lnTo>
                    <a:pt x="14564" y="6699"/>
                  </a:lnTo>
                  <a:lnTo>
                    <a:pt x="14283" y="6116"/>
                  </a:lnTo>
                  <a:lnTo>
                    <a:pt x="13937" y="5489"/>
                  </a:lnTo>
                  <a:lnTo>
                    <a:pt x="13656" y="4992"/>
                  </a:lnTo>
                  <a:lnTo>
                    <a:pt x="13310" y="4517"/>
                  </a:lnTo>
                  <a:lnTo>
                    <a:pt x="12943" y="4020"/>
                  </a:lnTo>
                  <a:lnTo>
                    <a:pt x="12511" y="3545"/>
                  </a:lnTo>
                  <a:lnTo>
                    <a:pt x="12165" y="3199"/>
                  </a:lnTo>
                  <a:lnTo>
                    <a:pt x="11798" y="2853"/>
                  </a:lnTo>
                  <a:lnTo>
                    <a:pt x="11387" y="2507"/>
                  </a:lnTo>
                  <a:lnTo>
                    <a:pt x="10977" y="2183"/>
                  </a:lnTo>
                  <a:lnTo>
                    <a:pt x="10523" y="1859"/>
                  </a:lnTo>
                  <a:lnTo>
                    <a:pt x="10026" y="1578"/>
                  </a:lnTo>
                  <a:lnTo>
                    <a:pt x="9508" y="1297"/>
                  </a:lnTo>
                  <a:lnTo>
                    <a:pt x="8967" y="1038"/>
                  </a:lnTo>
                  <a:lnTo>
                    <a:pt x="8406" y="822"/>
                  </a:lnTo>
                  <a:lnTo>
                    <a:pt x="7801" y="606"/>
                  </a:lnTo>
                  <a:lnTo>
                    <a:pt x="7152" y="433"/>
                  </a:lnTo>
                  <a:lnTo>
                    <a:pt x="6504" y="282"/>
                  </a:lnTo>
                  <a:lnTo>
                    <a:pt x="5813" y="152"/>
                  </a:lnTo>
                  <a:lnTo>
                    <a:pt x="5078" y="66"/>
                  </a:lnTo>
                  <a:lnTo>
                    <a:pt x="4322" y="23"/>
                  </a:lnTo>
                  <a:lnTo>
                    <a:pt x="3544" y="1"/>
                  </a:lnTo>
                  <a:close/>
                  <a:moveTo>
                    <a:pt x="13894" y="9487"/>
                  </a:moveTo>
                  <a:lnTo>
                    <a:pt x="12705" y="9638"/>
                  </a:lnTo>
                  <a:lnTo>
                    <a:pt x="12705" y="9660"/>
                  </a:lnTo>
                  <a:lnTo>
                    <a:pt x="13894" y="9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1"/>
            <p:cNvSpPr/>
            <p:nvPr/>
          </p:nvSpPr>
          <p:spPr>
            <a:xfrm>
              <a:off x="12808025" y="4457700"/>
              <a:ext cx="221500" cy="227450"/>
            </a:xfrm>
            <a:custGeom>
              <a:avLst/>
              <a:gdLst/>
              <a:ahLst/>
              <a:cxnLst/>
              <a:rect l="l" t="t" r="r" b="b"/>
              <a:pathLst>
                <a:path w="8860" h="9098" extrusionOk="0">
                  <a:moveTo>
                    <a:pt x="4775" y="1"/>
                  </a:moveTo>
                  <a:lnTo>
                    <a:pt x="4343" y="130"/>
                  </a:lnTo>
                  <a:lnTo>
                    <a:pt x="3868" y="260"/>
                  </a:lnTo>
                  <a:lnTo>
                    <a:pt x="3306" y="476"/>
                  </a:lnTo>
                  <a:lnTo>
                    <a:pt x="2658" y="735"/>
                  </a:lnTo>
                  <a:lnTo>
                    <a:pt x="2334" y="908"/>
                  </a:lnTo>
                  <a:lnTo>
                    <a:pt x="1988" y="1081"/>
                  </a:lnTo>
                  <a:lnTo>
                    <a:pt x="1664" y="1254"/>
                  </a:lnTo>
                  <a:lnTo>
                    <a:pt x="1361" y="1470"/>
                  </a:lnTo>
                  <a:lnTo>
                    <a:pt x="1059" y="1686"/>
                  </a:lnTo>
                  <a:lnTo>
                    <a:pt x="800" y="1924"/>
                  </a:lnTo>
                  <a:lnTo>
                    <a:pt x="562" y="2161"/>
                  </a:lnTo>
                  <a:lnTo>
                    <a:pt x="346" y="2421"/>
                  </a:lnTo>
                  <a:lnTo>
                    <a:pt x="195" y="2702"/>
                  </a:lnTo>
                  <a:lnTo>
                    <a:pt x="130" y="2853"/>
                  </a:lnTo>
                  <a:lnTo>
                    <a:pt x="65" y="3004"/>
                  </a:lnTo>
                  <a:lnTo>
                    <a:pt x="22" y="3155"/>
                  </a:lnTo>
                  <a:lnTo>
                    <a:pt x="0" y="3328"/>
                  </a:lnTo>
                  <a:lnTo>
                    <a:pt x="0" y="3479"/>
                  </a:lnTo>
                  <a:lnTo>
                    <a:pt x="0" y="3652"/>
                  </a:lnTo>
                  <a:lnTo>
                    <a:pt x="22" y="3825"/>
                  </a:lnTo>
                  <a:lnTo>
                    <a:pt x="43" y="3998"/>
                  </a:lnTo>
                  <a:lnTo>
                    <a:pt x="108" y="4171"/>
                  </a:lnTo>
                  <a:lnTo>
                    <a:pt x="173" y="4365"/>
                  </a:lnTo>
                  <a:lnTo>
                    <a:pt x="259" y="4538"/>
                  </a:lnTo>
                  <a:lnTo>
                    <a:pt x="368" y="4733"/>
                  </a:lnTo>
                  <a:lnTo>
                    <a:pt x="497" y="4927"/>
                  </a:lnTo>
                  <a:lnTo>
                    <a:pt x="648" y="5122"/>
                  </a:lnTo>
                  <a:lnTo>
                    <a:pt x="821" y="5338"/>
                  </a:lnTo>
                  <a:lnTo>
                    <a:pt x="1016" y="5532"/>
                  </a:lnTo>
                  <a:lnTo>
                    <a:pt x="1232" y="5748"/>
                  </a:lnTo>
                  <a:lnTo>
                    <a:pt x="1470" y="5964"/>
                  </a:lnTo>
                  <a:lnTo>
                    <a:pt x="2010" y="6396"/>
                  </a:lnTo>
                  <a:lnTo>
                    <a:pt x="2658" y="6872"/>
                  </a:lnTo>
                  <a:lnTo>
                    <a:pt x="3436" y="7347"/>
                  </a:lnTo>
                  <a:lnTo>
                    <a:pt x="4300" y="7823"/>
                  </a:lnTo>
                  <a:lnTo>
                    <a:pt x="5186" y="8276"/>
                  </a:lnTo>
                  <a:lnTo>
                    <a:pt x="5942" y="8622"/>
                  </a:lnTo>
                  <a:lnTo>
                    <a:pt x="6288" y="8752"/>
                  </a:lnTo>
                  <a:lnTo>
                    <a:pt x="6612" y="8860"/>
                  </a:lnTo>
                  <a:lnTo>
                    <a:pt x="6915" y="8968"/>
                  </a:lnTo>
                  <a:lnTo>
                    <a:pt x="7174" y="9033"/>
                  </a:lnTo>
                  <a:lnTo>
                    <a:pt x="7433" y="9076"/>
                  </a:lnTo>
                  <a:lnTo>
                    <a:pt x="7649" y="9097"/>
                  </a:lnTo>
                  <a:lnTo>
                    <a:pt x="8038" y="9097"/>
                  </a:lnTo>
                  <a:lnTo>
                    <a:pt x="8211" y="9054"/>
                  </a:lnTo>
                  <a:lnTo>
                    <a:pt x="8341" y="9011"/>
                  </a:lnTo>
                  <a:lnTo>
                    <a:pt x="8470" y="8946"/>
                  </a:lnTo>
                  <a:lnTo>
                    <a:pt x="8578" y="8860"/>
                  </a:lnTo>
                  <a:lnTo>
                    <a:pt x="8665" y="8752"/>
                  </a:lnTo>
                  <a:lnTo>
                    <a:pt x="8730" y="8644"/>
                  </a:lnTo>
                  <a:lnTo>
                    <a:pt x="8794" y="8514"/>
                  </a:lnTo>
                  <a:lnTo>
                    <a:pt x="8816" y="8384"/>
                  </a:lnTo>
                  <a:lnTo>
                    <a:pt x="8838" y="8233"/>
                  </a:lnTo>
                  <a:lnTo>
                    <a:pt x="8859" y="8060"/>
                  </a:lnTo>
                  <a:lnTo>
                    <a:pt x="8838" y="7693"/>
                  </a:lnTo>
                  <a:lnTo>
                    <a:pt x="8751" y="7304"/>
                  </a:lnTo>
                  <a:lnTo>
                    <a:pt x="8622" y="6872"/>
                  </a:lnTo>
                  <a:lnTo>
                    <a:pt x="8470" y="6396"/>
                  </a:lnTo>
                  <a:lnTo>
                    <a:pt x="8276" y="5921"/>
                  </a:lnTo>
                  <a:lnTo>
                    <a:pt x="8038" y="5424"/>
                  </a:lnTo>
                  <a:lnTo>
                    <a:pt x="7801" y="4906"/>
                  </a:lnTo>
                  <a:lnTo>
                    <a:pt x="7520" y="4409"/>
                  </a:lnTo>
                  <a:lnTo>
                    <a:pt x="7239" y="3890"/>
                  </a:lnTo>
                  <a:lnTo>
                    <a:pt x="6677" y="2896"/>
                  </a:lnTo>
                  <a:lnTo>
                    <a:pt x="6094" y="1967"/>
                  </a:lnTo>
                  <a:lnTo>
                    <a:pt x="5575" y="1189"/>
                  </a:lnTo>
                  <a:lnTo>
                    <a:pt x="5164" y="562"/>
                  </a:lnTo>
                  <a:lnTo>
                    <a:pt x="4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1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extrusionOk="0">
                  <a:moveTo>
                    <a:pt x="40385" y="1"/>
                  </a:move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1"/>
            <p:cNvSpPr/>
            <p:nvPr/>
          </p:nvSpPr>
          <p:spPr>
            <a:xfrm>
              <a:off x="12876625" y="3375700"/>
              <a:ext cx="2329850" cy="1362375"/>
            </a:xfrm>
            <a:custGeom>
              <a:avLst/>
              <a:gdLst/>
              <a:ahLst/>
              <a:cxnLst/>
              <a:rect l="l" t="t" r="r" b="b"/>
              <a:pathLst>
                <a:path w="93194" h="54495" fill="none" extrusionOk="0">
                  <a:moveTo>
                    <a:pt x="67826" y="32153"/>
                  </a:moveTo>
                  <a:lnTo>
                    <a:pt x="67826" y="32153"/>
                  </a:lnTo>
                  <a:lnTo>
                    <a:pt x="67869" y="31807"/>
                  </a:lnTo>
                  <a:lnTo>
                    <a:pt x="67978" y="30770"/>
                  </a:lnTo>
                  <a:lnTo>
                    <a:pt x="68021" y="30057"/>
                  </a:lnTo>
                  <a:lnTo>
                    <a:pt x="68042" y="29192"/>
                  </a:lnTo>
                  <a:lnTo>
                    <a:pt x="68064" y="28220"/>
                  </a:lnTo>
                  <a:lnTo>
                    <a:pt x="68042" y="27140"/>
                  </a:lnTo>
                  <a:lnTo>
                    <a:pt x="67999" y="25951"/>
                  </a:lnTo>
                  <a:lnTo>
                    <a:pt x="67913" y="24698"/>
                  </a:lnTo>
                  <a:lnTo>
                    <a:pt x="67783" y="23380"/>
                  </a:lnTo>
                  <a:lnTo>
                    <a:pt x="67697" y="22689"/>
                  </a:lnTo>
                  <a:lnTo>
                    <a:pt x="67589" y="21997"/>
                  </a:lnTo>
                  <a:lnTo>
                    <a:pt x="67481" y="21284"/>
                  </a:lnTo>
                  <a:lnTo>
                    <a:pt x="67329" y="20549"/>
                  </a:lnTo>
                  <a:lnTo>
                    <a:pt x="67178" y="19815"/>
                  </a:lnTo>
                  <a:lnTo>
                    <a:pt x="67005" y="19080"/>
                  </a:lnTo>
                  <a:lnTo>
                    <a:pt x="66832" y="18345"/>
                  </a:lnTo>
                  <a:lnTo>
                    <a:pt x="66616" y="17589"/>
                  </a:lnTo>
                  <a:lnTo>
                    <a:pt x="66379" y="16833"/>
                  </a:lnTo>
                  <a:lnTo>
                    <a:pt x="66119" y="16077"/>
                  </a:lnTo>
                  <a:lnTo>
                    <a:pt x="65838" y="15320"/>
                  </a:lnTo>
                  <a:lnTo>
                    <a:pt x="65536" y="14586"/>
                  </a:lnTo>
                  <a:lnTo>
                    <a:pt x="65212" y="13830"/>
                  </a:lnTo>
                  <a:lnTo>
                    <a:pt x="64844" y="13073"/>
                  </a:lnTo>
                  <a:lnTo>
                    <a:pt x="64477" y="12339"/>
                  </a:lnTo>
                  <a:lnTo>
                    <a:pt x="64067" y="11604"/>
                  </a:lnTo>
                  <a:lnTo>
                    <a:pt x="63613" y="10891"/>
                  </a:lnTo>
                  <a:lnTo>
                    <a:pt x="63137" y="10178"/>
                  </a:lnTo>
                  <a:lnTo>
                    <a:pt x="62640" y="9486"/>
                  </a:lnTo>
                  <a:lnTo>
                    <a:pt x="62122" y="8795"/>
                  </a:lnTo>
                  <a:lnTo>
                    <a:pt x="61538" y="8125"/>
                  </a:lnTo>
                  <a:lnTo>
                    <a:pt x="60955" y="7455"/>
                  </a:lnTo>
                  <a:lnTo>
                    <a:pt x="60307" y="6829"/>
                  </a:lnTo>
                  <a:lnTo>
                    <a:pt x="59637" y="6202"/>
                  </a:lnTo>
                  <a:lnTo>
                    <a:pt x="58924" y="5597"/>
                  </a:lnTo>
                  <a:lnTo>
                    <a:pt x="58189" y="5035"/>
                  </a:lnTo>
                  <a:lnTo>
                    <a:pt x="57411" y="4473"/>
                  </a:lnTo>
                  <a:lnTo>
                    <a:pt x="56590" y="3955"/>
                  </a:lnTo>
                  <a:lnTo>
                    <a:pt x="55726" y="3436"/>
                  </a:lnTo>
                  <a:lnTo>
                    <a:pt x="54819" y="2961"/>
                  </a:lnTo>
                  <a:lnTo>
                    <a:pt x="53868" y="2529"/>
                  </a:lnTo>
                  <a:lnTo>
                    <a:pt x="52874" y="2118"/>
                  </a:lnTo>
                  <a:lnTo>
                    <a:pt x="51837" y="1729"/>
                  </a:lnTo>
                  <a:lnTo>
                    <a:pt x="50756" y="1384"/>
                  </a:lnTo>
                  <a:lnTo>
                    <a:pt x="49633" y="1081"/>
                  </a:lnTo>
                  <a:lnTo>
                    <a:pt x="48466" y="800"/>
                  </a:lnTo>
                  <a:lnTo>
                    <a:pt x="47234" y="562"/>
                  </a:lnTo>
                  <a:lnTo>
                    <a:pt x="45981" y="368"/>
                  </a:lnTo>
                  <a:lnTo>
                    <a:pt x="44663" y="217"/>
                  </a:lnTo>
                  <a:lnTo>
                    <a:pt x="43280" y="87"/>
                  </a:lnTo>
                  <a:lnTo>
                    <a:pt x="41854" y="22"/>
                  </a:lnTo>
                  <a:lnTo>
                    <a:pt x="40385" y="1"/>
                  </a:lnTo>
                  <a:lnTo>
                    <a:pt x="40385" y="1"/>
                  </a:lnTo>
                  <a:lnTo>
                    <a:pt x="38915" y="22"/>
                  </a:lnTo>
                  <a:lnTo>
                    <a:pt x="37489" y="109"/>
                  </a:lnTo>
                  <a:lnTo>
                    <a:pt x="36128" y="217"/>
                  </a:lnTo>
                  <a:lnTo>
                    <a:pt x="34832" y="368"/>
                  </a:lnTo>
                  <a:lnTo>
                    <a:pt x="33578" y="584"/>
                  </a:lnTo>
                  <a:lnTo>
                    <a:pt x="32368" y="822"/>
                  </a:lnTo>
                  <a:lnTo>
                    <a:pt x="31202" y="1103"/>
                  </a:lnTo>
                  <a:lnTo>
                    <a:pt x="30100" y="1427"/>
                  </a:lnTo>
                  <a:lnTo>
                    <a:pt x="29041" y="1773"/>
                  </a:lnTo>
                  <a:lnTo>
                    <a:pt x="28047" y="2161"/>
                  </a:lnTo>
                  <a:lnTo>
                    <a:pt x="27075" y="2594"/>
                  </a:lnTo>
                  <a:lnTo>
                    <a:pt x="26167" y="3047"/>
                  </a:lnTo>
                  <a:lnTo>
                    <a:pt x="25281" y="3523"/>
                  </a:lnTo>
                  <a:lnTo>
                    <a:pt x="24460" y="4041"/>
                  </a:lnTo>
                  <a:lnTo>
                    <a:pt x="23682" y="4581"/>
                  </a:lnTo>
                  <a:lnTo>
                    <a:pt x="22926" y="5143"/>
                  </a:lnTo>
                  <a:lnTo>
                    <a:pt x="22213" y="5748"/>
                  </a:lnTo>
                  <a:lnTo>
                    <a:pt x="21565" y="6353"/>
                  </a:lnTo>
                  <a:lnTo>
                    <a:pt x="20916" y="6980"/>
                  </a:lnTo>
                  <a:lnTo>
                    <a:pt x="20333" y="7650"/>
                  </a:lnTo>
                  <a:lnTo>
                    <a:pt x="19771" y="8320"/>
                  </a:lnTo>
                  <a:lnTo>
                    <a:pt x="19253" y="9011"/>
                  </a:lnTo>
                  <a:lnTo>
                    <a:pt x="18777" y="9702"/>
                  </a:lnTo>
                  <a:lnTo>
                    <a:pt x="18324" y="10416"/>
                  </a:lnTo>
                  <a:lnTo>
                    <a:pt x="17891" y="11150"/>
                  </a:lnTo>
                  <a:lnTo>
                    <a:pt x="17502" y="11885"/>
                  </a:lnTo>
                  <a:lnTo>
                    <a:pt x="17135" y="12641"/>
                  </a:lnTo>
                  <a:lnTo>
                    <a:pt x="16811" y="13397"/>
                  </a:lnTo>
                  <a:lnTo>
                    <a:pt x="16508" y="14154"/>
                  </a:lnTo>
                  <a:lnTo>
                    <a:pt x="16228" y="14932"/>
                  </a:lnTo>
                  <a:lnTo>
                    <a:pt x="15968" y="15709"/>
                  </a:lnTo>
                  <a:lnTo>
                    <a:pt x="15731" y="16466"/>
                  </a:lnTo>
                  <a:lnTo>
                    <a:pt x="15536" y="17244"/>
                  </a:lnTo>
                  <a:lnTo>
                    <a:pt x="15342" y="18021"/>
                  </a:lnTo>
                  <a:lnTo>
                    <a:pt x="15190" y="18778"/>
                  </a:lnTo>
                  <a:lnTo>
                    <a:pt x="15039" y="19534"/>
                  </a:lnTo>
                  <a:lnTo>
                    <a:pt x="14931" y="20290"/>
                  </a:lnTo>
                  <a:lnTo>
                    <a:pt x="14823" y="21046"/>
                  </a:lnTo>
                  <a:lnTo>
                    <a:pt x="14737" y="21781"/>
                  </a:lnTo>
                  <a:lnTo>
                    <a:pt x="14650" y="22516"/>
                  </a:lnTo>
                  <a:lnTo>
                    <a:pt x="14607" y="23229"/>
                  </a:lnTo>
                  <a:lnTo>
                    <a:pt x="14564" y="23942"/>
                  </a:lnTo>
                  <a:lnTo>
                    <a:pt x="14521" y="25303"/>
                  </a:lnTo>
                  <a:lnTo>
                    <a:pt x="14521" y="26600"/>
                  </a:lnTo>
                  <a:lnTo>
                    <a:pt x="14542" y="27788"/>
                  </a:lnTo>
                  <a:lnTo>
                    <a:pt x="14607" y="28912"/>
                  </a:lnTo>
                  <a:lnTo>
                    <a:pt x="14693" y="29906"/>
                  </a:lnTo>
                  <a:lnTo>
                    <a:pt x="14780" y="30770"/>
                  </a:lnTo>
                  <a:lnTo>
                    <a:pt x="14866" y="31526"/>
                  </a:lnTo>
                  <a:lnTo>
                    <a:pt x="15039" y="32563"/>
                  </a:lnTo>
                  <a:lnTo>
                    <a:pt x="15104" y="32931"/>
                  </a:lnTo>
                  <a:lnTo>
                    <a:pt x="15104" y="32931"/>
                  </a:lnTo>
                  <a:lnTo>
                    <a:pt x="14910" y="32952"/>
                  </a:lnTo>
                  <a:lnTo>
                    <a:pt x="14391" y="33017"/>
                  </a:lnTo>
                  <a:lnTo>
                    <a:pt x="13570" y="33147"/>
                  </a:lnTo>
                  <a:lnTo>
                    <a:pt x="13073" y="33255"/>
                  </a:lnTo>
                  <a:lnTo>
                    <a:pt x="12511" y="33384"/>
                  </a:lnTo>
                  <a:lnTo>
                    <a:pt x="11906" y="33536"/>
                  </a:lnTo>
                  <a:lnTo>
                    <a:pt x="11279" y="33752"/>
                  </a:lnTo>
                  <a:lnTo>
                    <a:pt x="10588" y="33989"/>
                  </a:lnTo>
                  <a:lnTo>
                    <a:pt x="9897" y="34270"/>
                  </a:lnTo>
                  <a:lnTo>
                    <a:pt x="9184" y="34594"/>
                  </a:lnTo>
                  <a:lnTo>
                    <a:pt x="8449" y="34983"/>
                  </a:lnTo>
                  <a:lnTo>
                    <a:pt x="7693" y="35415"/>
                  </a:lnTo>
                  <a:lnTo>
                    <a:pt x="6958" y="35912"/>
                  </a:lnTo>
                  <a:lnTo>
                    <a:pt x="6591" y="36172"/>
                  </a:lnTo>
                  <a:lnTo>
                    <a:pt x="6202" y="36474"/>
                  </a:lnTo>
                  <a:lnTo>
                    <a:pt x="5856" y="36755"/>
                  </a:lnTo>
                  <a:lnTo>
                    <a:pt x="5489" y="37079"/>
                  </a:lnTo>
                  <a:lnTo>
                    <a:pt x="5121" y="37425"/>
                  </a:lnTo>
                  <a:lnTo>
                    <a:pt x="4776" y="37771"/>
                  </a:lnTo>
                  <a:lnTo>
                    <a:pt x="4430" y="38138"/>
                  </a:lnTo>
                  <a:lnTo>
                    <a:pt x="4084" y="38527"/>
                  </a:lnTo>
                  <a:lnTo>
                    <a:pt x="3760" y="38937"/>
                  </a:lnTo>
                  <a:lnTo>
                    <a:pt x="3436" y="39348"/>
                  </a:lnTo>
                  <a:lnTo>
                    <a:pt x="3112" y="39802"/>
                  </a:lnTo>
                  <a:lnTo>
                    <a:pt x="2809" y="40277"/>
                  </a:lnTo>
                  <a:lnTo>
                    <a:pt x="2528" y="40753"/>
                  </a:lnTo>
                  <a:lnTo>
                    <a:pt x="2248" y="41271"/>
                  </a:lnTo>
                  <a:lnTo>
                    <a:pt x="1967" y="41790"/>
                  </a:lnTo>
                  <a:lnTo>
                    <a:pt x="1729" y="42351"/>
                  </a:lnTo>
                  <a:lnTo>
                    <a:pt x="1491" y="42913"/>
                  </a:lnTo>
                  <a:lnTo>
                    <a:pt x="1254" y="43518"/>
                  </a:lnTo>
                  <a:lnTo>
                    <a:pt x="1038" y="44123"/>
                  </a:lnTo>
                  <a:lnTo>
                    <a:pt x="865" y="44772"/>
                  </a:lnTo>
                  <a:lnTo>
                    <a:pt x="670" y="45441"/>
                  </a:lnTo>
                  <a:lnTo>
                    <a:pt x="519" y="46133"/>
                  </a:lnTo>
                  <a:lnTo>
                    <a:pt x="389" y="46846"/>
                  </a:lnTo>
                  <a:lnTo>
                    <a:pt x="260" y="47581"/>
                  </a:lnTo>
                  <a:lnTo>
                    <a:pt x="173" y="48358"/>
                  </a:lnTo>
                  <a:lnTo>
                    <a:pt x="87" y="49158"/>
                  </a:lnTo>
                  <a:lnTo>
                    <a:pt x="44" y="49979"/>
                  </a:lnTo>
                  <a:lnTo>
                    <a:pt x="0" y="50822"/>
                  </a:lnTo>
                  <a:lnTo>
                    <a:pt x="0" y="51686"/>
                  </a:lnTo>
                  <a:lnTo>
                    <a:pt x="22" y="52593"/>
                  </a:lnTo>
                  <a:lnTo>
                    <a:pt x="65" y="53523"/>
                  </a:lnTo>
                  <a:lnTo>
                    <a:pt x="130" y="54495"/>
                  </a:lnTo>
                  <a:lnTo>
                    <a:pt x="93193" y="54495"/>
                  </a:lnTo>
                  <a:lnTo>
                    <a:pt x="93193" y="54495"/>
                  </a:lnTo>
                  <a:lnTo>
                    <a:pt x="93193" y="54214"/>
                  </a:lnTo>
                  <a:lnTo>
                    <a:pt x="93193" y="53415"/>
                  </a:lnTo>
                  <a:lnTo>
                    <a:pt x="93172" y="52831"/>
                  </a:lnTo>
                  <a:lnTo>
                    <a:pt x="93150" y="52161"/>
                  </a:lnTo>
                  <a:lnTo>
                    <a:pt x="93085" y="51405"/>
                  </a:lnTo>
                  <a:lnTo>
                    <a:pt x="92999" y="50562"/>
                  </a:lnTo>
                  <a:lnTo>
                    <a:pt x="92869" y="49655"/>
                  </a:lnTo>
                  <a:lnTo>
                    <a:pt x="92696" y="48704"/>
                  </a:lnTo>
                  <a:lnTo>
                    <a:pt x="92480" y="47667"/>
                  </a:lnTo>
                  <a:lnTo>
                    <a:pt x="92221" y="46608"/>
                  </a:lnTo>
                  <a:lnTo>
                    <a:pt x="91897" y="45528"/>
                  </a:lnTo>
                  <a:lnTo>
                    <a:pt x="91724" y="44966"/>
                  </a:lnTo>
                  <a:lnTo>
                    <a:pt x="91530" y="44426"/>
                  </a:lnTo>
                  <a:lnTo>
                    <a:pt x="91314" y="43864"/>
                  </a:lnTo>
                  <a:lnTo>
                    <a:pt x="91076" y="43302"/>
                  </a:lnTo>
                  <a:lnTo>
                    <a:pt x="90817" y="42740"/>
                  </a:lnTo>
                  <a:lnTo>
                    <a:pt x="90557" y="42179"/>
                  </a:lnTo>
                  <a:lnTo>
                    <a:pt x="90255" y="41617"/>
                  </a:lnTo>
                  <a:lnTo>
                    <a:pt x="89952" y="41055"/>
                  </a:lnTo>
                  <a:lnTo>
                    <a:pt x="89628" y="40515"/>
                  </a:lnTo>
                  <a:lnTo>
                    <a:pt x="89261" y="39975"/>
                  </a:lnTo>
                  <a:lnTo>
                    <a:pt x="88894" y="39434"/>
                  </a:lnTo>
                  <a:lnTo>
                    <a:pt x="88483" y="38916"/>
                  </a:lnTo>
                  <a:lnTo>
                    <a:pt x="88072" y="38397"/>
                  </a:lnTo>
                  <a:lnTo>
                    <a:pt x="87619" y="37879"/>
                  </a:lnTo>
                  <a:lnTo>
                    <a:pt x="87143" y="37382"/>
                  </a:lnTo>
                  <a:lnTo>
                    <a:pt x="86646" y="36906"/>
                  </a:lnTo>
                  <a:lnTo>
                    <a:pt x="86128" y="36431"/>
                  </a:lnTo>
                  <a:lnTo>
                    <a:pt x="85588" y="35977"/>
                  </a:lnTo>
                  <a:lnTo>
                    <a:pt x="85004" y="35545"/>
                  </a:lnTo>
                  <a:lnTo>
                    <a:pt x="84399" y="35135"/>
                  </a:lnTo>
                  <a:lnTo>
                    <a:pt x="83751" y="34724"/>
                  </a:lnTo>
                  <a:lnTo>
                    <a:pt x="83081" y="34357"/>
                  </a:lnTo>
                  <a:lnTo>
                    <a:pt x="82390" y="34011"/>
                  </a:lnTo>
                  <a:lnTo>
                    <a:pt x="81677" y="33665"/>
                  </a:lnTo>
                  <a:lnTo>
                    <a:pt x="80899" y="33363"/>
                  </a:lnTo>
                  <a:lnTo>
                    <a:pt x="80121" y="33082"/>
                  </a:lnTo>
                  <a:lnTo>
                    <a:pt x="79300" y="32823"/>
                  </a:lnTo>
                  <a:lnTo>
                    <a:pt x="78436" y="32606"/>
                  </a:lnTo>
                  <a:lnTo>
                    <a:pt x="77528" y="32412"/>
                  </a:lnTo>
                  <a:lnTo>
                    <a:pt x="76599" y="32239"/>
                  </a:lnTo>
                  <a:lnTo>
                    <a:pt x="75648" y="32110"/>
                  </a:lnTo>
                  <a:lnTo>
                    <a:pt x="74654" y="32001"/>
                  </a:lnTo>
                  <a:lnTo>
                    <a:pt x="73595" y="31937"/>
                  </a:lnTo>
                  <a:lnTo>
                    <a:pt x="72537" y="31915"/>
                  </a:lnTo>
                  <a:lnTo>
                    <a:pt x="71413" y="31915"/>
                  </a:lnTo>
                  <a:lnTo>
                    <a:pt x="70268" y="31958"/>
                  </a:lnTo>
                  <a:lnTo>
                    <a:pt x="69058" y="32045"/>
                  </a:lnTo>
                  <a:lnTo>
                    <a:pt x="67826" y="321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1"/>
            <p:cNvSpPr/>
            <p:nvPr/>
          </p:nvSpPr>
          <p:spPr>
            <a:xfrm>
              <a:off x="13137000" y="4377750"/>
              <a:ext cx="667150" cy="667150"/>
            </a:xfrm>
            <a:custGeom>
              <a:avLst/>
              <a:gdLst/>
              <a:ahLst/>
              <a:cxnLst/>
              <a:rect l="l" t="t" r="r" b="b"/>
              <a:pathLst>
                <a:path w="26686" h="26686" extrusionOk="0">
                  <a:moveTo>
                    <a:pt x="13354" y="1"/>
                  </a:moveTo>
                  <a:lnTo>
                    <a:pt x="12662" y="22"/>
                  </a:lnTo>
                  <a:lnTo>
                    <a:pt x="11992" y="66"/>
                  </a:lnTo>
                  <a:lnTo>
                    <a:pt x="11322" y="152"/>
                  </a:lnTo>
                  <a:lnTo>
                    <a:pt x="10653" y="260"/>
                  </a:lnTo>
                  <a:lnTo>
                    <a:pt x="10004" y="411"/>
                  </a:lnTo>
                  <a:lnTo>
                    <a:pt x="9378" y="606"/>
                  </a:lnTo>
                  <a:lnTo>
                    <a:pt x="8751" y="800"/>
                  </a:lnTo>
                  <a:lnTo>
                    <a:pt x="8146" y="1038"/>
                  </a:lnTo>
                  <a:lnTo>
                    <a:pt x="7563" y="1319"/>
                  </a:lnTo>
                  <a:lnTo>
                    <a:pt x="6979" y="1600"/>
                  </a:lnTo>
                  <a:lnTo>
                    <a:pt x="6418" y="1924"/>
                  </a:lnTo>
                  <a:lnTo>
                    <a:pt x="5877" y="2269"/>
                  </a:lnTo>
                  <a:lnTo>
                    <a:pt x="5359" y="2658"/>
                  </a:lnTo>
                  <a:lnTo>
                    <a:pt x="4862" y="3047"/>
                  </a:lnTo>
                  <a:lnTo>
                    <a:pt x="4365" y="3458"/>
                  </a:lnTo>
                  <a:lnTo>
                    <a:pt x="3911" y="3912"/>
                  </a:lnTo>
                  <a:lnTo>
                    <a:pt x="3479" y="4365"/>
                  </a:lnTo>
                  <a:lnTo>
                    <a:pt x="3047" y="4862"/>
                  </a:lnTo>
                  <a:lnTo>
                    <a:pt x="2658" y="5359"/>
                  </a:lnTo>
                  <a:lnTo>
                    <a:pt x="2291" y="5878"/>
                  </a:lnTo>
                  <a:lnTo>
                    <a:pt x="1945" y="6418"/>
                  </a:lnTo>
                  <a:lnTo>
                    <a:pt x="1621" y="6980"/>
                  </a:lnTo>
                  <a:lnTo>
                    <a:pt x="1318" y="7563"/>
                  </a:lnTo>
                  <a:lnTo>
                    <a:pt x="1059" y="8147"/>
                  </a:lnTo>
                  <a:lnTo>
                    <a:pt x="821" y="8752"/>
                  </a:lnTo>
                  <a:lnTo>
                    <a:pt x="605" y="9378"/>
                  </a:lnTo>
                  <a:lnTo>
                    <a:pt x="432" y="10005"/>
                  </a:lnTo>
                  <a:lnTo>
                    <a:pt x="281" y="10653"/>
                  </a:lnTo>
                  <a:lnTo>
                    <a:pt x="151" y="11301"/>
                  </a:lnTo>
                  <a:lnTo>
                    <a:pt x="65" y="11971"/>
                  </a:lnTo>
                  <a:lnTo>
                    <a:pt x="22" y="12663"/>
                  </a:lnTo>
                  <a:lnTo>
                    <a:pt x="0" y="13333"/>
                  </a:lnTo>
                  <a:lnTo>
                    <a:pt x="22" y="14024"/>
                  </a:lnTo>
                  <a:lnTo>
                    <a:pt x="65" y="14715"/>
                  </a:lnTo>
                  <a:lnTo>
                    <a:pt x="151" y="15364"/>
                  </a:lnTo>
                  <a:lnTo>
                    <a:pt x="281" y="16033"/>
                  </a:lnTo>
                  <a:lnTo>
                    <a:pt x="432" y="16682"/>
                  </a:lnTo>
                  <a:lnTo>
                    <a:pt x="605" y="17308"/>
                  </a:lnTo>
                  <a:lnTo>
                    <a:pt x="821" y="17935"/>
                  </a:lnTo>
                  <a:lnTo>
                    <a:pt x="1059" y="18540"/>
                  </a:lnTo>
                  <a:lnTo>
                    <a:pt x="1318" y="19123"/>
                  </a:lnTo>
                  <a:lnTo>
                    <a:pt x="1621" y="19707"/>
                  </a:lnTo>
                  <a:lnTo>
                    <a:pt x="1945" y="20269"/>
                  </a:lnTo>
                  <a:lnTo>
                    <a:pt x="2291" y="20809"/>
                  </a:lnTo>
                  <a:lnTo>
                    <a:pt x="2658" y="21327"/>
                  </a:lnTo>
                  <a:lnTo>
                    <a:pt x="3047" y="21824"/>
                  </a:lnTo>
                  <a:lnTo>
                    <a:pt x="3479" y="22321"/>
                  </a:lnTo>
                  <a:lnTo>
                    <a:pt x="3911" y="22775"/>
                  </a:lnTo>
                  <a:lnTo>
                    <a:pt x="4365" y="23229"/>
                  </a:lnTo>
                  <a:lnTo>
                    <a:pt x="4862" y="23639"/>
                  </a:lnTo>
                  <a:lnTo>
                    <a:pt x="5359" y="24028"/>
                  </a:lnTo>
                  <a:lnTo>
                    <a:pt x="5877" y="24417"/>
                  </a:lnTo>
                  <a:lnTo>
                    <a:pt x="6418" y="24763"/>
                  </a:lnTo>
                  <a:lnTo>
                    <a:pt x="6979" y="25065"/>
                  </a:lnTo>
                  <a:lnTo>
                    <a:pt x="7563" y="25368"/>
                  </a:lnTo>
                  <a:lnTo>
                    <a:pt x="8146" y="25627"/>
                  </a:lnTo>
                  <a:lnTo>
                    <a:pt x="8751" y="25887"/>
                  </a:lnTo>
                  <a:lnTo>
                    <a:pt x="9378" y="26081"/>
                  </a:lnTo>
                  <a:lnTo>
                    <a:pt x="10004" y="26275"/>
                  </a:lnTo>
                  <a:lnTo>
                    <a:pt x="10653" y="26405"/>
                  </a:lnTo>
                  <a:lnTo>
                    <a:pt x="11322" y="26535"/>
                  </a:lnTo>
                  <a:lnTo>
                    <a:pt x="11992" y="26621"/>
                  </a:lnTo>
                  <a:lnTo>
                    <a:pt x="12662" y="26664"/>
                  </a:lnTo>
                  <a:lnTo>
                    <a:pt x="13354" y="26686"/>
                  </a:lnTo>
                  <a:lnTo>
                    <a:pt x="14023" y="26664"/>
                  </a:lnTo>
                  <a:lnTo>
                    <a:pt x="14715" y="26621"/>
                  </a:lnTo>
                  <a:lnTo>
                    <a:pt x="15385" y="26535"/>
                  </a:lnTo>
                  <a:lnTo>
                    <a:pt x="16033" y="26405"/>
                  </a:lnTo>
                  <a:lnTo>
                    <a:pt x="16681" y="26275"/>
                  </a:lnTo>
                  <a:lnTo>
                    <a:pt x="17308" y="26081"/>
                  </a:lnTo>
                  <a:lnTo>
                    <a:pt x="17934" y="25887"/>
                  </a:lnTo>
                  <a:lnTo>
                    <a:pt x="18539" y="25627"/>
                  </a:lnTo>
                  <a:lnTo>
                    <a:pt x="19123" y="25368"/>
                  </a:lnTo>
                  <a:lnTo>
                    <a:pt x="19706" y="25065"/>
                  </a:lnTo>
                  <a:lnTo>
                    <a:pt x="20268" y="24763"/>
                  </a:lnTo>
                  <a:lnTo>
                    <a:pt x="20808" y="24417"/>
                  </a:lnTo>
                  <a:lnTo>
                    <a:pt x="21327" y="24028"/>
                  </a:lnTo>
                  <a:lnTo>
                    <a:pt x="21845" y="23639"/>
                  </a:lnTo>
                  <a:lnTo>
                    <a:pt x="22321" y="23229"/>
                  </a:lnTo>
                  <a:lnTo>
                    <a:pt x="22774" y="22775"/>
                  </a:lnTo>
                  <a:lnTo>
                    <a:pt x="23228" y="22321"/>
                  </a:lnTo>
                  <a:lnTo>
                    <a:pt x="23639" y="21824"/>
                  </a:lnTo>
                  <a:lnTo>
                    <a:pt x="24049" y="21327"/>
                  </a:lnTo>
                  <a:lnTo>
                    <a:pt x="24417" y="20809"/>
                  </a:lnTo>
                  <a:lnTo>
                    <a:pt x="24762" y="20269"/>
                  </a:lnTo>
                  <a:lnTo>
                    <a:pt x="25086" y="19707"/>
                  </a:lnTo>
                  <a:lnTo>
                    <a:pt x="25367" y="19123"/>
                  </a:lnTo>
                  <a:lnTo>
                    <a:pt x="25648" y="18540"/>
                  </a:lnTo>
                  <a:lnTo>
                    <a:pt x="25886" y="17935"/>
                  </a:lnTo>
                  <a:lnTo>
                    <a:pt x="26080" y="17308"/>
                  </a:lnTo>
                  <a:lnTo>
                    <a:pt x="26275" y="16682"/>
                  </a:lnTo>
                  <a:lnTo>
                    <a:pt x="26426" y="16033"/>
                  </a:lnTo>
                  <a:lnTo>
                    <a:pt x="26534" y="15364"/>
                  </a:lnTo>
                  <a:lnTo>
                    <a:pt x="26621" y="14715"/>
                  </a:lnTo>
                  <a:lnTo>
                    <a:pt x="26664" y="14024"/>
                  </a:lnTo>
                  <a:lnTo>
                    <a:pt x="26685" y="13333"/>
                  </a:lnTo>
                  <a:lnTo>
                    <a:pt x="26664" y="12663"/>
                  </a:lnTo>
                  <a:lnTo>
                    <a:pt x="26621" y="11971"/>
                  </a:lnTo>
                  <a:lnTo>
                    <a:pt x="26534" y="11301"/>
                  </a:lnTo>
                  <a:lnTo>
                    <a:pt x="26426" y="10653"/>
                  </a:lnTo>
                  <a:lnTo>
                    <a:pt x="26275" y="10005"/>
                  </a:lnTo>
                  <a:lnTo>
                    <a:pt x="26080" y="9378"/>
                  </a:lnTo>
                  <a:lnTo>
                    <a:pt x="25886" y="8752"/>
                  </a:lnTo>
                  <a:lnTo>
                    <a:pt x="25648" y="8147"/>
                  </a:lnTo>
                  <a:lnTo>
                    <a:pt x="25367" y="7563"/>
                  </a:lnTo>
                  <a:lnTo>
                    <a:pt x="25086" y="6980"/>
                  </a:lnTo>
                  <a:lnTo>
                    <a:pt x="24762" y="6418"/>
                  </a:lnTo>
                  <a:lnTo>
                    <a:pt x="24417" y="5878"/>
                  </a:lnTo>
                  <a:lnTo>
                    <a:pt x="24049" y="5359"/>
                  </a:lnTo>
                  <a:lnTo>
                    <a:pt x="23639" y="4862"/>
                  </a:lnTo>
                  <a:lnTo>
                    <a:pt x="23228" y="4365"/>
                  </a:lnTo>
                  <a:lnTo>
                    <a:pt x="22774" y="3912"/>
                  </a:lnTo>
                  <a:lnTo>
                    <a:pt x="22321" y="3458"/>
                  </a:lnTo>
                  <a:lnTo>
                    <a:pt x="21845" y="3047"/>
                  </a:lnTo>
                  <a:lnTo>
                    <a:pt x="21327" y="2658"/>
                  </a:lnTo>
                  <a:lnTo>
                    <a:pt x="20808" y="2269"/>
                  </a:lnTo>
                  <a:lnTo>
                    <a:pt x="20268" y="1924"/>
                  </a:lnTo>
                  <a:lnTo>
                    <a:pt x="19706" y="1600"/>
                  </a:lnTo>
                  <a:lnTo>
                    <a:pt x="19123" y="1319"/>
                  </a:lnTo>
                  <a:lnTo>
                    <a:pt x="18539" y="1038"/>
                  </a:lnTo>
                  <a:lnTo>
                    <a:pt x="17934" y="800"/>
                  </a:lnTo>
                  <a:lnTo>
                    <a:pt x="17308" y="606"/>
                  </a:lnTo>
                  <a:lnTo>
                    <a:pt x="16681" y="411"/>
                  </a:lnTo>
                  <a:lnTo>
                    <a:pt x="16033" y="260"/>
                  </a:lnTo>
                  <a:lnTo>
                    <a:pt x="15385" y="152"/>
                  </a:lnTo>
                  <a:lnTo>
                    <a:pt x="14715" y="66"/>
                  </a:lnTo>
                  <a:lnTo>
                    <a:pt x="14023" y="22"/>
                  </a:lnTo>
                  <a:lnTo>
                    <a:pt x="133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1"/>
            <p:cNvSpPr/>
            <p:nvPr/>
          </p:nvSpPr>
          <p:spPr>
            <a:xfrm>
              <a:off x="1329742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69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32" y="152"/>
                  </a:lnTo>
                  <a:lnTo>
                    <a:pt x="5186" y="217"/>
                  </a:lnTo>
                  <a:lnTo>
                    <a:pt x="4862" y="325"/>
                  </a:lnTo>
                  <a:lnTo>
                    <a:pt x="4538" y="433"/>
                  </a:lnTo>
                  <a:lnTo>
                    <a:pt x="4236" y="562"/>
                  </a:lnTo>
                  <a:lnTo>
                    <a:pt x="3912" y="692"/>
                  </a:lnTo>
                  <a:lnTo>
                    <a:pt x="3631" y="843"/>
                  </a:lnTo>
                  <a:lnTo>
                    <a:pt x="3328" y="1016"/>
                  </a:lnTo>
                  <a:lnTo>
                    <a:pt x="3047" y="1189"/>
                  </a:lnTo>
                  <a:lnTo>
                    <a:pt x="2788" y="1383"/>
                  </a:lnTo>
                  <a:lnTo>
                    <a:pt x="2507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794" y="2291"/>
                  </a:lnTo>
                  <a:lnTo>
                    <a:pt x="1578" y="2529"/>
                  </a:lnTo>
                  <a:lnTo>
                    <a:pt x="1362" y="2788"/>
                  </a:lnTo>
                  <a:lnTo>
                    <a:pt x="1167" y="3069"/>
                  </a:lnTo>
                  <a:lnTo>
                    <a:pt x="995" y="3350"/>
                  </a:lnTo>
                  <a:lnTo>
                    <a:pt x="822" y="3631"/>
                  </a:lnTo>
                  <a:lnTo>
                    <a:pt x="670" y="3933"/>
                  </a:lnTo>
                  <a:lnTo>
                    <a:pt x="541" y="4236"/>
                  </a:lnTo>
                  <a:lnTo>
                    <a:pt x="411" y="4560"/>
                  </a:lnTo>
                  <a:lnTo>
                    <a:pt x="303" y="4884"/>
                  </a:lnTo>
                  <a:lnTo>
                    <a:pt x="217" y="5208"/>
                  </a:lnTo>
                  <a:lnTo>
                    <a:pt x="130" y="5554"/>
                  </a:lnTo>
                  <a:lnTo>
                    <a:pt x="65" y="5899"/>
                  </a:lnTo>
                  <a:lnTo>
                    <a:pt x="22" y="6245"/>
                  </a:lnTo>
                  <a:lnTo>
                    <a:pt x="1" y="6591"/>
                  </a:lnTo>
                  <a:lnTo>
                    <a:pt x="1" y="6937"/>
                  </a:lnTo>
                  <a:lnTo>
                    <a:pt x="1" y="7304"/>
                  </a:lnTo>
                  <a:lnTo>
                    <a:pt x="22" y="7650"/>
                  </a:lnTo>
                  <a:lnTo>
                    <a:pt x="65" y="7995"/>
                  </a:lnTo>
                  <a:lnTo>
                    <a:pt x="130" y="8341"/>
                  </a:lnTo>
                  <a:lnTo>
                    <a:pt x="217" y="8687"/>
                  </a:lnTo>
                  <a:lnTo>
                    <a:pt x="303" y="9011"/>
                  </a:lnTo>
                  <a:lnTo>
                    <a:pt x="411" y="9335"/>
                  </a:lnTo>
                  <a:lnTo>
                    <a:pt x="541" y="9637"/>
                  </a:lnTo>
                  <a:lnTo>
                    <a:pt x="670" y="9962"/>
                  </a:lnTo>
                  <a:lnTo>
                    <a:pt x="822" y="10264"/>
                  </a:lnTo>
                  <a:lnTo>
                    <a:pt x="995" y="10545"/>
                  </a:lnTo>
                  <a:lnTo>
                    <a:pt x="1167" y="10826"/>
                  </a:lnTo>
                  <a:lnTo>
                    <a:pt x="1362" y="11107"/>
                  </a:lnTo>
                  <a:lnTo>
                    <a:pt x="1578" y="11366"/>
                  </a:lnTo>
                  <a:lnTo>
                    <a:pt x="1794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07" y="12295"/>
                  </a:lnTo>
                  <a:lnTo>
                    <a:pt x="2788" y="12511"/>
                  </a:lnTo>
                  <a:lnTo>
                    <a:pt x="3047" y="12706"/>
                  </a:lnTo>
                  <a:lnTo>
                    <a:pt x="3328" y="12879"/>
                  </a:lnTo>
                  <a:lnTo>
                    <a:pt x="3631" y="13051"/>
                  </a:lnTo>
                  <a:lnTo>
                    <a:pt x="3912" y="13203"/>
                  </a:lnTo>
                  <a:lnTo>
                    <a:pt x="4236" y="13332"/>
                  </a:lnTo>
                  <a:lnTo>
                    <a:pt x="4538" y="13462"/>
                  </a:lnTo>
                  <a:lnTo>
                    <a:pt x="4862" y="13570"/>
                  </a:lnTo>
                  <a:lnTo>
                    <a:pt x="5186" y="13656"/>
                  </a:lnTo>
                  <a:lnTo>
                    <a:pt x="5532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69" y="13873"/>
                  </a:lnTo>
                  <a:lnTo>
                    <a:pt x="6937" y="13894"/>
                  </a:lnTo>
                  <a:lnTo>
                    <a:pt x="7282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19" y="13743"/>
                  </a:lnTo>
                  <a:lnTo>
                    <a:pt x="8665" y="13656"/>
                  </a:lnTo>
                  <a:lnTo>
                    <a:pt x="8989" y="13570"/>
                  </a:lnTo>
                  <a:lnTo>
                    <a:pt x="9313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23" y="12879"/>
                  </a:lnTo>
                  <a:lnTo>
                    <a:pt x="10804" y="12706"/>
                  </a:lnTo>
                  <a:lnTo>
                    <a:pt x="11085" y="12511"/>
                  </a:lnTo>
                  <a:lnTo>
                    <a:pt x="11345" y="12295"/>
                  </a:lnTo>
                  <a:lnTo>
                    <a:pt x="11604" y="12079"/>
                  </a:lnTo>
                  <a:lnTo>
                    <a:pt x="11841" y="11863"/>
                  </a:lnTo>
                  <a:lnTo>
                    <a:pt x="12058" y="11604"/>
                  </a:lnTo>
                  <a:lnTo>
                    <a:pt x="12295" y="11366"/>
                  </a:lnTo>
                  <a:lnTo>
                    <a:pt x="12490" y="11107"/>
                  </a:lnTo>
                  <a:lnTo>
                    <a:pt x="12684" y="10826"/>
                  </a:lnTo>
                  <a:lnTo>
                    <a:pt x="12857" y="10545"/>
                  </a:lnTo>
                  <a:lnTo>
                    <a:pt x="13030" y="10264"/>
                  </a:lnTo>
                  <a:lnTo>
                    <a:pt x="13181" y="9962"/>
                  </a:lnTo>
                  <a:lnTo>
                    <a:pt x="13332" y="9637"/>
                  </a:lnTo>
                  <a:lnTo>
                    <a:pt x="13440" y="9335"/>
                  </a:lnTo>
                  <a:lnTo>
                    <a:pt x="13548" y="9011"/>
                  </a:lnTo>
                  <a:lnTo>
                    <a:pt x="13657" y="8687"/>
                  </a:lnTo>
                  <a:lnTo>
                    <a:pt x="13721" y="8341"/>
                  </a:lnTo>
                  <a:lnTo>
                    <a:pt x="13786" y="7995"/>
                  </a:lnTo>
                  <a:lnTo>
                    <a:pt x="13829" y="7650"/>
                  </a:lnTo>
                  <a:lnTo>
                    <a:pt x="13851" y="7304"/>
                  </a:lnTo>
                  <a:lnTo>
                    <a:pt x="13873" y="6937"/>
                  </a:lnTo>
                  <a:lnTo>
                    <a:pt x="13851" y="6591"/>
                  </a:lnTo>
                  <a:lnTo>
                    <a:pt x="13829" y="6245"/>
                  </a:lnTo>
                  <a:lnTo>
                    <a:pt x="13786" y="5899"/>
                  </a:lnTo>
                  <a:lnTo>
                    <a:pt x="13721" y="5554"/>
                  </a:lnTo>
                  <a:lnTo>
                    <a:pt x="13657" y="5208"/>
                  </a:lnTo>
                  <a:lnTo>
                    <a:pt x="13548" y="4884"/>
                  </a:lnTo>
                  <a:lnTo>
                    <a:pt x="13440" y="4560"/>
                  </a:lnTo>
                  <a:lnTo>
                    <a:pt x="13332" y="4236"/>
                  </a:lnTo>
                  <a:lnTo>
                    <a:pt x="13181" y="3933"/>
                  </a:lnTo>
                  <a:lnTo>
                    <a:pt x="13030" y="3631"/>
                  </a:lnTo>
                  <a:lnTo>
                    <a:pt x="12857" y="3350"/>
                  </a:lnTo>
                  <a:lnTo>
                    <a:pt x="12684" y="3069"/>
                  </a:lnTo>
                  <a:lnTo>
                    <a:pt x="12490" y="2788"/>
                  </a:lnTo>
                  <a:lnTo>
                    <a:pt x="12295" y="2529"/>
                  </a:lnTo>
                  <a:lnTo>
                    <a:pt x="12058" y="2291"/>
                  </a:lnTo>
                  <a:lnTo>
                    <a:pt x="11841" y="2032"/>
                  </a:lnTo>
                  <a:lnTo>
                    <a:pt x="11604" y="1816"/>
                  </a:lnTo>
                  <a:lnTo>
                    <a:pt x="11345" y="1599"/>
                  </a:lnTo>
                  <a:lnTo>
                    <a:pt x="11085" y="1383"/>
                  </a:lnTo>
                  <a:lnTo>
                    <a:pt x="10804" y="1189"/>
                  </a:lnTo>
                  <a:lnTo>
                    <a:pt x="10523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13" y="433"/>
                  </a:lnTo>
                  <a:lnTo>
                    <a:pt x="8989" y="325"/>
                  </a:lnTo>
                  <a:lnTo>
                    <a:pt x="8665" y="217"/>
                  </a:lnTo>
                  <a:lnTo>
                    <a:pt x="8319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282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1"/>
            <p:cNvSpPr/>
            <p:nvPr/>
          </p:nvSpPr>
          <p:spPr>
            <a:xfrm>
              <a:off x="14097975" y="4377750"/>
              <a:ext cx="667175" cy="667150"/>
            </a:xfrm>
            <a:custGeom>
              <a:avLst/>
              <a:gdLst/>
              <a:ahLst/>
              <a:cxnLst/>
              <a:rect l="l" t="t" r="r" b="b"/>
              <a:pathLst>
                <a:path w="26687" h="26686" extrusionOk="0">
                  <a:moveTo>
                    <a:pt x="13333" y="1"/>
                  </a:moveTo>
                  <a:lnTo>
                    <a:pt x="12641" y="22"/>
                  </a:lnTo>
                  <a:lnTo>
                    <a:pt x="11971" y="66"/>
                  </a:lnTo>
                  <a:lnTo>
                    <a:pt x="11302" y="152"/>
                  </a:lnTo>
                  <a:lnTo>
                    <a:pt x="10653" y="260"/>
                  </a:lnTo>
                  <a:lnTo>
                    <a:pt x="10005" y="411"/>
                  </a:lnTo>
                  <a:lnTo>
                    <a:pt x="9379" y="606"/>
                  </a:lnTo>
                  <a:lnTo>
                    <a:pt x="8752" y="800"/>
                  </a:lnTo>
                  <a:lnTo>
                    <a:pt x="8147" y="1038"/>
                  </a:lnTo>
                  <a:lnTo>
                    <a:pt x="7564" y="1319"/>
                  </a:lnTo>
                  <a:lnTo>
                    <a:pt x="6980" y="1600"/>
                  </a:lnTo>
                  <a:lnTo>
                    <a:pt x="6418" y="1924"/>
                  </a:lnTo>
                  <a:lnTo>
                    <a:pt x="5878" y="2269"/>
                  </a:lnTo>
                  <a:lnTo>
                    <a:pt x="5360" y="2658"/>
                  </a:lnTo>
                  <a:lnTo>
                    <a:pt x="4841" y="3047"/>
                  </a:lnTo>
                  <a:lnTo>
                    <a:pt x="4366" y="3458"/>
                  </a:lnTo>
                  <a:lnTo>
                    <a:pt x="3912" y="3912"/>
                  </a:lnTo>
                  <a:lnTo>
                    <a:pt x="3458" y="4365"/>
                  </a:lnTo>
                  <a:lnTo>
                    <a:pt x="3048" y="4862"/>
                  </a:lnTo>
                  <a:lnTo>
                    <a:pt x="2637" y="5359"/>
                  </a:lnTo>
                  <a:lnTo>
                    <a:pt x="2270" y="5878"/>
                  </a:lnTo>
                  <a:lnTo>
                    <a:pt x="1924" y="6418"/>
                  </a:lnTo>
                  <a:lnTo>
                    <a:pt x="1600" y="6980"/>
                  </a:lnTo>
                  <a:lnTo>
                    <a:pt x="1319" y="7563"/>
                  </a:lnTo>
                  <a:lnTo>
                    <a:pt x="1038" y="8147"/>
                  </a:lnTo>
                  <a:lnTo>
                    <a:pt x="800" y="8752"/>
                  </a:lnTo>
                  <a:lnTo>
                    <a:pt x="584" y="9378"/>
                  </a:lnTo>
                  <a:lnTo>
                    <a:pt x="411" y="10005"/>
                  </a:lnTo>
                  <a:lnTo>
                    <a:pt x="260" y="10653"/>
                  </a:lnTo>
                  <a:lnTo>
                    <a:pt x="152" y="11301"/>
                  </a:lnTo>
                  <a:lnTo>
                    <a:pt x="66" y="11971"/>
                  </a:lnTo>
                  <a:lnTo>
                    <a:pt x="22" y="12663"/>
                  </a:lnTo>
                  <a:lnTo>
                    <a:pt x="1" y="13333"/>
                  </a:lnTo>
                  <a:lnTo>
                    <a:pt x="22" y="14024"/>
                  </a:lnTo>
                  <a:lnTo>
                    <a:pt x="66" y="14715"/>
                  </a:lnTo>
                  <a:lnTo>
                    <a:pt x="152" y="15364"/>
                  </a:lnTo>
                  <a:lnTo>
                    <a:pt x="260" y="16033"/>
                  </a:lnTo>
                  <a:lnTo>
                    <a:pt x="411" y="16682"/>
                  </a:lnTo>
                  <a:lnTo>
                    <a:pt x="584" y="17308"/>
                  </a:lnTo>
                  <a:lnTo>
                    <a:pt x="800" y="17935"/>
                  </a:lnTo>
                  <a:lnTo>
                    <a:pt x="1038" y="18540"/>
                  </a:lnTo>
                  <a:lnTo>
                    <a:pt x="1319" y="19123"/>
                  </a:lnTo>
                  <a:lnTo>
                    <a:pt x="1600" y="19707"/>
                  </a:lnTo>
                  <a:lnTo>
                    <a:pt x="1924" y="20269"/>
                  </a:lnTo>
                  <a:lnTo>
                    <a:pt x="2270" y="20809"/>
                  </a:lnTo>
                  <a:lnTo>
                    <a:pt x="2637" y="21327"/>
                  </a:lnTo>
                  <a:lnTo>
                    <a:pt x="3048" y="21824"/>
                  </a:lnTo>
                  <a:lnTo>
                    <a:pt x="3458" y="22321"/>
                  </a:lnTo>
                  <a:lnTo>
                    <a:pt x="3912" y="22775"/>
                  </a:lnTo>
                  <a:lnTo>
                    <a:pt x="4366" y="23229"/>
                  </a:lnTo>
                  <a:lnTo>
                    <a:pt x="4841" y="23639"/>
                  </a:lnTo>
                  <a:lnTo>
                    <a:pt x="5360" y="24028"/>
                  </a:lnTo>
                  <a:lnTo>
                    <a:pt x="5878" y="24417"/>
                  </a:lnTo>
                  <a:lnTo>
                    <a:pt x="6418" y="24763"/>
                  </a:lnTo>
                  <a:lnTo>
                    <a:pt x="6980" y="25065"/>
                  </a:lnTo>
                  <a:lnTo>
                    <a:pt x="7564" y="25368"/>
                  </a:lnTo>
                  <a:lnTo>
                    <a:pt x="8147" y="25627"/>
                  </a:lnTo>
                  <a:lnTo>
                    <a:pt x="8752" y="25887"/>
                  </a:lnTo>
                  <a:lnTo>
                    <a:pt x="9379" y="26081"/>
                  </a:lnTo>
                  <a:lnTo>
                    <a:pt x="10005" y="26275"/>
                  </a:lnTo>
                  <a:lnTo>
                    <a:pt x="10653" y="26405"/>
                  </a:lnTo>
                  <a:lnTo>
                    <a:pt x="11302" y="26535"/>
                  </a:lnTo>
                  <a:lnTo>
                    <a:pt x="11971" y="26621"/>
                  </a:lnTo>
                  <a:lnTo>
                    <a:pt x="12641" y="26664"/>
                  </a:lnTo>
                  <a:lnTo>
                    <a:pt x="13333" y="26686"/>
                  </a:lnTo>
                  <a:lnTo>
                    <a:pt x="14024" y="26664"/>
                  </a:lnTo>
                  <a:lnTo>
                    <a:pt x="14694" y="26621"/>
                  </a:lnTo>
                  <a:lnTo>
                    <a:pt x="15364" y="26535"/>
                  </a:lnTo>
                  <a:lnTo>
                    <a:pt x="16034" y="26405"/>
                  </a:lnTo>
                  <a:lnTo>
                    <a:pt x="16682" y="26275"/>
                  </a:lnTo>
                  <a:lnTo>
                    <a:pt x="17308" y="26081"/>
                  </a:lnTo>
                  <a:lnTo>
                    <a:pt x="17935" y="25887"/>
                  </a:lnTo>
                  <a:lnTo>
                    <a:pt x="18540" y="25627"/>
                  </a:lnTo>
                  <a:lnTo>
                    <a:pt x="19124" y="25368"/>
                  </a:lnTo>
                  <a:lnTo>
                    <a:pt x="19707" y="25065"/>
                  </a:lnTo>
                  <a:lnTo>
                    <a:pt x="20269" y="24763"/>
                  </a:lnTo>
                  <a:lnTo>
                    <a:pt x="20809" y="24417"/>
                  </a:lnTo>
                  <a:lnTo>
                    <a:pt x="21327" y="24028"/>
                  </a:lnTo>
                  <a:lnTo>
                    <a:pt x="21824" y="23639"/>
                  </a:lnTo>
                  <a:lnTo>
                    <a:pt x="22321" y="23229"/>
                  </a:lnTo>
                  <a:lnTo>
                    <a:pt x="22775" y="22775"/>
                  </a:lnTo>
                  <a:lnTo>
                    <a:pt x="23207" y="22321"/>
                  </a:lnTo>
                  <a:lnTo>
                    <a:pt x="23639" y="21824"/>
                  </a:lnTo>
                  <a:lnTo>
                    <a:pt x="24028" y="21327"/>
                  </a:lnTo>
                  <a:lnTo>
                    <a:pt x="24396" y="20809"/>
                  </a:lnTo>
                  <a:lnTo>
                    <a:pt x="24741" y="20269"/>
                  </a:lnTo>
                  <a:lnTo>
                    <a:pt x="25066" y="19707"/>
                  </a:lnTo>
                  <a:lnTo>
                    <a:pt x="25368" y="19123"/>
                  </a:lnTo>
                  <a:lnTo>
                    <a:pt x="25627" y="18540"/>
                  </a:lnTo>
                  <a:lnTo>
                    <a:pt x="25865" y="17935"/>
                  </a:lnTo>
                  <a:lnTo>
                    <a:pt x="26081" y="17308"/>
                  </a:lnTo>
                  <a:lnTo>
                    <a:pt x="26254" y="16682"/>
                  </a:lnTo>
                  <a:lnTo>
                    <a:pt x="26405" y="16033"/>
                  </a:lnTo>
                  <a:lnTo>
                    <a:pt x="26535" y="15364"/>
                  </a:lnTo>
                  <a:lnTo>
                    <a:pt x="26621" y="14715"/>
                  </a:lnTo>
                  <a:lnTo>
                    <a:pt x="26665" y="14024"/>
                  </a:lnTo>
                  <a:lnTo>
                    <a:pt x="26686" y="13333"/>
                  </a:lnTo>
                  <a:lnTo>
                    <a:pt x="26665" y="12663"/>
                  </a:lnTo>
                  <a:lnTo>
                    <a:pt x="26621" y="11971"/>
                  </a:lnTo>
                  <a:lnTo>
                    <a:pt x="26535" y="11301"/>
                  </a:lnTo>
                  <a:lnTo>
                    <a:pt x="26405" y="10653"/>
                  </a:lnTo>
                  <a:lnTo>
                    <a:pt x="26254" y="10005"/>
                  </a:lnTo>
                  <a:lnTo>
                    <a:pt x="26081" y="9378"/>
                  </a:lnTo>
                  <a:lnTo>
                    <a:pt x="25865" y="8752"/>
                  </a:lnTo>
                  <a:lnTo>
                    <a:pt x="25627" y="8147"/>
                  </a:lnTo>
                  <a:lnTo>
                    <a:pt x="25368" y="7563"/>
                  </a:lnTo>
                  <a:lnTo>
                    <a:pt x="25066" y="6980"/>
                  </a:lnTo>
                  <a:lnTo>
                    <a:pt x="24741" y="6418"/>
                  </a:lnTo>
                  <a:lnTo>
                    <a:pt x="24396" y="5878"/>
                  </a:lnTo>
                  <a:lnTo>
                    <a:pt x="24028" y="5359"/>
                  </a:lnTo>
                  <a:lnTo>
                    <a:pt x="23639" y="4862"/>
                  </a:lnTo>
                  <a:lnTo>
                    <a:pt x="23207" y="4365"/>
                  </a:lnTo>
                  <a:lnTo>
                    <a:pt x="22775" y="3912"/>
                  </a:lnTo>
                  <a:lnTo>
                    <a:pt x="22321" y="3458"/>
                  </a:lnTo>
                  <a:lnTo>
                    <a:pt x="21824" y="3047"/>
                  </a:lnTo>
                  <a:lnTo>
                    <a:pt x="21327" y="2658"/>
                  </a:lnTo>
                  <a:lnTo>
                    <a:pt x="20809" y="2269"/>
                  </a:lnTo>
                  <a:lnTo>
                    <a:pt x="20269" y="1924"/>
                  </a:lnTo>
                  <a:lnTo>
                    <a:pt x="19707" y="1600"/>
                  </a:lnTo>
                  <a:lnTo>
                    <a:pt x="19124" y="1319"/>
                  </a:lnTo>
                  <a:lnTo>
                    <a:pt x="18540" y="1038"/>
                  </a:lnTo>
                  <a:lnTo>
                    <a:pt x="17935" y="800"/>
                  </a:lnTo>
                  <a:lnTo>
                    <a:pt x="17308" y="606"/>
                  </a:lnTo>
                  <a:lnTo>
                    <a:pt x="16682" y="411"/>
                  </a:lnTo>
                  <a:lnTo>
                    <a:pt x="16034" y="260"/>
                  </a:lnTo>
                  <a:lnTo>
                    <a:pt x="15364" y="152"/>
                  </a:lnTo>
                  <a:lnTo>
                    <a:pt x="14694" y="66"/>
                  </a:lnTo>
                  <a:lnTo>
                    <a:pt x="14024" y="22"/>
                  </a:lnTo>
                  <a:lnTo>
                    <a:pt x="133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1"/>
            <p:cNvSpPr/>
            <p:nvPr/>
          </p:nvSpPr>
          <p:spPr>
            <a:xfrm>
              <a:off x="14257875" y="4537650"/>
              <a:ext cx="346825" cy="347375"/>
            </a:xfrm>
            <a:custGeom>
              <a:avLst/>
              <a:gdLst/>
              <a:ahLst/>
              <a:cxnLst/>
              <a:rect l="l" t="t" r="r" b="b"/>
              <a:pathLst>
                <a:path w="13873" h="13895" extrusionOk="0">
                  <a:moveTo>
                    <a:pt x="6937" y="1"/>
                  </a:moveTo>
                  <a:lnTo>
                    <a:pt x="6591" y="22"/>
                  </a:lnTo>
                  <a:lnTo>
                    <a:pt x="6224" y="44"/>
                  </a:lnTo>
                  <a:lnTo>
                    <a:pt x="5878" y="87"/>
                  </a:lnTo>
                  <a:lnTo>
                    <a:pt x="5554" y="152"/>
                  </a:lnTo>
                  <a:lnTo>
                    <a:pt x="5208" y="217"/>
                  </a:lnTo>
                  <a:lnTo>
                    <a:pt x="4884" y="325"/>
                  </a:lnTo>
                  <a:lnTo>
                    <a:pt x="4560" y="433"/>
                  </a:lnTo>
                  <a:lnTo>
                    <a:pt x="4236" y="562"/>
                  </a:lnTo>
                  <a:lnTo>
                    <a:pt x="3933" y="692"/>
                  </a:lnTo>
                  <a:lnTo>
                    <a:pt x="3631" y="843"/>
                  </a:lnTo>
                  <a:lnTo>
                    <a:pt x="3350" y="1016"/>
                  </a:lnTo>
                  <a:lnTo>
                    <a:pt x="3069" y="1189"/>
                  </a:lnTo>
                  <a:lnTo>
                    <a:pt x="2788" y="1383"/>
                  </a:lnTo>
                  <a:lnTo>
                    <a:pt x="2529" y="1599"/>
                  </a:lnTo>
                  <a:lnTo>
                    <a:pt x="2269" y="1816"/>
                  </a:lnTo>
                  <a:lnTo>
                    <a:pt x="2032" y="2032"/>
                  </a:lnTo>
                  <a:lnTo>
                    <a:pt x="1816" y="2291"/>
                  </a:lnTo>
                  <a:lnTo>
                    <a:pt x="1578" y="2529"/>
                  </a:lnTo>
                  <a:lnTo>
                    <a:pt x="1384" y="2788"/>
                  </a:lnTo>
                  <a:lnTo>
                    <a:pt x="1189" y="3069"/>
                  </a:lnTo>
                  <a:lnTo>
                    <a:pt x="1016" y="3350"/>
                  </a:lnTo>
                  <a:lnTo>
                    <a:pt x="843" y="3631"/>
                  </a:lnTo>
                  <a:lnTo>
                    <a:pt x="692" y="3933"/>
                  </a:lnTo>
                  <a:lnTo>
                    <a:pt x="541" y="4236"/>
                  </a:lnTo>
                  <a:lnTo>
                    <a:pt x="433" y="4560"/>
                  </a:lnTo>
                  <a:lnTo>
                    <a:pt x="325" y="4884"/>
                  </a:lnTo>
                  <a:lnTo>
                    <a:pt x="217" y="5208"/>
                  </a:lnTo>
                  <a:lnTo>
                    <a:pt x="152" y="5554"/>
                  </a:lnTo>
                  <a:lnTo>
                    <a:pt x="87" y="5899"/>
                  </a:lnTo>
                  <a:lnTo>
                    <a:pt x="44" y="6245"/>
                  </a:lnTo>
                  <a:lnTo>
                    <a:pt x="22" y="6591"/>
                  </a:lnTo>
                  <a:lnTo>
                    <a:pt x="1" y="6937"/>
                  </a:lnTo>
                  <a:lnTo>
                    <a:pt x="22" y="7304"/>
                  </a:lnTo>
                  <a:lnTo>
                    <a:pt x="44" y="7650"/>
                  </a:lnTo>
                  <a:lnTo>
                    <a:pt x="87" y="7995"/>
                  </a:lnTo>
                  <a:lnTo>
                    <a:pt x="152" y="8341"/>
                  </a:lnTo>
                  <a:lnTo>
                    <a:pt x="217" y="8687"/>
                  </a:lnTo>
                  <a:lnTo>
                    <a:pt x="325" y="9011"/>
                  </a:lnTo>
                  <a:lnTo>
                    <a:pt x="433" y="9335"/>
                  </a:lnTo>
                  <a:lnTo>
                    <a:pt x="541" y="9637"/>
                  </a:lnTo>
                  <a:lnTo>
                    <a:pt x="692" y="9962"/>
                  </a:lnTo>
                  <a:lnTo>
                    <a:pt x="843" y="10264"/>
                  </a:lnTo>
                  <a:lnTo>
                    <a:pt x="1016" y="10545"/>
                  </a:lnTo>
                  <a:lnTo>
                    <a:pt x="1189" y="10826"/>
                  </a:lnTo>
                  <a:lnTo>
                    <a:pt x="1384" y="11107"/>
                  </a:lnTo>
                  <a:lnTo>
                    <a:pt x="1578" y="11366"/>
                  </a:lnTo>
                  <a:lnTo>
                    <a:pt x="1816" y="11604"/>
                  </a:lnTo>
                  <a:lnTo>
                    <a:pt x="2032" y="11863"/>
                  </a:lnTo>
                  <a:lnTo>
                    <a:pt x="2269" y="12079"/>
                  </a:lnTo>
                  <a:lnTo>
                    <a:pt x="2529" y="12295"/>
                  </a:lnTo>
                  <a:lnTo>
                    <a:pt x="2788" y="12511"/>
                  </a:lnTo>
                  <a:lnTo>
                    <a:pt x="3069" y="12706"/>
                  </a:lnTo>
                  <a:lnTo>
                    <a:pt x="3350" y="12879"/>
                  </a:lnTo>
                  <a:lnTo>
                    <a:pt x="3631" y="13051"/>
                  </a:lnTo>
                  <a:lnTo>
                    <a:pt x="3933" y="13203"/>
                  </a:lnTo>
                  <a:lnTo>
                    <a:pt x="4236" y="13332"/>
                  </a:lnTo>
                  <a:lnTo>
                    <a:pt x="4560" y="13462"/>
                  </a:lnTo>
                  <a:lnTo>
                    <a:pt x="4884" y="13570"/>
                  </a:lnTo>
                  <a:lnTo>
                    <a:pt x="5208" y="13656"/>
                  </a:lnTo>
                  <a:lnTo>
                    <a:pt x="5554" y="13743"/>
                  </a:lnTo>
                  <a:lnTo>
                    <a:pt x="5878" y="13808"/>
                  </a:lnTo>
                  <a:lnTo>
                    <a:pt x="6224" y="13851"/>
                  </a:lnTo>
                  <a:lnTo>
                    <a:pt x="6591" y="13873"/>
                  </a:lnTo>
                  <a:lnTo>
                    <a:pt x="6937" y="13894"/>
                  </a:lnTo>
                  <a:lnTo>
                    <a:pt x="7304" y="13873"/>
                  </a:lnTo>
                  <a:lnTo>
                    <a:pt x="7650" y="13851"/>
                  </a:lnTo>
                  <a:lnTo>
                    <a:pt x="7995" y="13808"/>
                  </a:lnTo>
                  <a:lnTo>
                    <a:pt x="8341" y="13743"/>
                  </a:lnTo>
                  <a:lnTo>
                    <a:pt x="8687" y="13656"/>
                  </a:lnTo>
                  <a:lnTo>
                    <a:pt x="9011" y="13570"/>
                  </a:lnTo>
                  <a:lnTo>
                    <a:pt x="9335" y="13462"/>
                  </a:lnTo>
                  <a:lnTo>
                    <a:pt x="9638" y="13332"/>
                  </a:lnTo>
                  <a:lnTo>
                    <a:pt x="9940" y="13203"/>
                  </a:lnTo>
                  <a:lnTo>
                    <a:pt x="10243" y="13051"/>
                  </a:lnTo>
                  <a:lnTo>
                    <a:pt x="10545" y="12879"/>
                  </a:lnTo>
                  <a:lnTo>
                    <a:pt x="10826" y="12706"/>
                  </a:lnTo>
                  <a:lnTo>
                    <a:pt x="11085" y="12511"/>
                  </a:lnTo>
                  <a:lnTo>
                    <a:pt x="11366" y="12295"/>
                  </a:lnTo>
                  <a:lnTo>
                    <a:pt x="11604" y="12079"/>
                  </a:lnTo>
                  <a:lnTo>
                    <a:pt x="11842" y="11863"/>
                  </a:lnTo>
                  <a:lnTo>
                    <a:pt x="12079" y="11604"/>
                  </a:lnTo>
                  <a:lnTo>
                    <a:pt x="12295" y="11366"/>
                  </a:lnTo>
                  <a:lnTo>
                    <a:pt x="12511" y="11107"/>
                  </a:lnTo>
                  <a:lnTo>
                    <a:pt x="12706" y="10826"/>
                  </a:lnTo>
                  <a:lnTo>
                    <a:pt x="12879" y="10545"/>
                  </a:lnTo>
                  <a:lnTo>
                    <a:pt x="13052" y="10264"/>
                  </a:lnTo>
                  <a:lnTo>
                    <a:pt x="13203" y="9962"/>
                  </a:lnTo>
                  <a:lnTo>
                    <a:pt x="13333" y="9637"/>
                  </a:lnTo>
                  <a:lnTo>
                    <a:pt x="13462" y="9335"/>
                  </a:lnTo>
                  <a:lnTo>
                    <a:pt x="13570" y="9011"/>
                  </a:lnTo>
                  <a:lnTo>
                    <a:pt x="13657" y="8687"/>
                  </a:lnTo>
                  <a:lnTo>
                    <a:pt x="13743" y="8341"/>
                  </a:lnTo>
                  <a:lnTo>
                    <a:pt x="13808" y="7995"/>
                  </a:lnTo>
                  <a:lnTo>
                    <a:pt x="13851" y="7650"/>
                  </a:lnTo>
                  <a:lnTo>
                    <a:pt x="13873" y="7304"/>
                  </a:lnTo>
                  <a:lnTo>
                    <a:pt x="13873" y="6937"/>
                  </a:lnTo>
                  <a:lnTo>
                    <a:pt x="13873" y="6591"/>
                  </a:lnTo>
                  <a:lnTo>
                    <a:pt x="13851" y="6245"/>
                  </a:lnTo>
                  <a:lnTo>
                    <a:pt x="13808" y="5899"/>
                  </a:lnTo>
                  <a:lnTo>
                    <a:pt x="13743" y="5554"/>
                  </a:lnTo>
                  <a:lnTo>
                    <a:pt x="13657" y="5208"/>
                  </a:lnTo>
                  <a:lnTo>
                    <a:pt x="13570" y="4884"/>
                  </a:lnTo>
                  <a:lnTo>
                    <a:pt x="13462" y="4560"/>
                  </a:lnTo>
                  <a:lnTo>
                    <a:pt x="13333" y="4236"/>
                  </a:lnTo>
                  <a:lnTo>
                    <a:pt x="13203" y="3933"/>
                  </a:lnTo>
                  <a:lnTo>
                    <a:pt x="13052" y="3631"/>
                  </a:lnTo>
                  <a:lnTo>
                    <a:pt x="12879" y="3350"/>
                  </a:lnTo>
                  <a:lnTo>
                    <a:pt x="12706" y="3069"/>
                  </a:lnTo>
                  <a:lnTo>
                    <a:pt x="12511" y="2788"/>
                  </a:lnTo>
                  <a:lnTo>
                    <a:pt x="12295" y="2529"/>
                  </a:lnTo>
                  <a:lnTo>
                    <a:pt x="12079" y="2291"/>
                  </a:lnTo>
                  <a:lnTo>
                    <a:pt x="11842" y="2032"/>
                  </a:lnTo>
                  <a:lnTo>
                    <a:pt x="11604" y="1816"/>
                  </a:lnTo>
                  <a:lnTo>
                    <a:pt x="11366" y="1599"/>
                  </a:lnTo>
                  <a:lnTo>
                    <a:pt x="11085" y="1383"/>
                  </a:lnTo>
                  <a:lnTo>
                    <a:pt x="10826" y="1189"/>
                  </a:lnTo>
                  <a:lnTo>
                    <a:pt x="10545" y="1016"/>
                  </a:lnTo>
                  <a:lnTo>
                    <a:pt x="10243" y="843"/>
                  </a:lnTo>
                  <a:lnTo>
                    <a:pt x="9940" y="692"/>
                  </a:lnTo>
                  <a:lnTo>
                    <a:pt x="9638" y="562"/>
                  </a:lnTo>
                  <a:lnTo>
                    <a:pt x="9335" y="433"/>
                  </a:lnTo>
                  <a:lnTo>
                    <a:pt x="9011" y="325"/>
                  </a:lnTo>
                  <a:lnTo>
                    <a:pt x="8687" y="217"/>
                  </a:lnTo>
                  <a:lnTo>
                    <a:pt x="8341" y="152"/>
                  </a:lnTo>
                  <a:lnTo>
                    <a:pt x="7995" y="87"/>
                  </a:lnTo>
                  <a:lnTo>
                    <a:pt x="7650" y="44"/>
                  </a:lnTo>
                  <a:lnTo>
                    <a:pt x="7304" y="22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1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extrusionOk="0">
                  <a:moveTo>
                    <a:pt x="17438" y="0"/>
                  </a:moveTo>
                  <a:lnTo>
                    <a:pt x="16423" y="195"/>
                  </a:lnTo>
                  <a:lnTo>
                    <a:pt x="15429" y="454"/>
                  </a:lnTo>
                  <a:lnTo>
                    <a:pt x="14478" y="713"/>
                  </a:lnTo>
                  <a:lnTo>
                    <a:pt x="13570" y="1016"/>
                  </a:lnTo>
                  <a:lnTo>
                    <a:pt x="12684" y="1318"/>
                  </a:lnTo>
                  <a:lnTo>
                    <a:pt x="11842" y="1664"/>
                  </a:lnTo>
                  <a:lnTo>
                    <a:pt x="11042" y="2031"/>
                  </a:lnTo>
                  <a:lnTo>
                    <a:pt x="10286" y="2399"/>
                  </a:lnTo>
                  <a:lnTo>
                    <a:pt x="9551" y="2809"/>
                  </a:lnTo>
                  <a:lnTo>
                    <a:pt x="8860" y="3242"/>
                  </a:lnTo>
                  <a:lnTo>
                    <a:pt x="8190" y="3674"/>
                  </a:lnTo>
                  <a:lnTo>
                    <a:pt x="7563" y="4127"/>
                  </a:lnTo>
                  <a:lnTo>
                    <a:pt x="6958" y="4603"/>
                  </a:lnTo>
                  <a:lnTo>
                    <a:pt x="6397" y="5100"/>
                  </a:lnTo>
                  <a:lnTo>
                    <a:pt x="5856" y="5618"/>
                  </a:lnTo>
                  <a:lnTo>
                    <a:pt x="5360" y="6137"/>
                  </a:lnTo>
                  <a:lnTo>
                    <a:pt x="4884" y="6656"/>
                  </a:lnTo>
                  <a:lnTo>
                    <a:pt x="4430" y="7196"/>
                  </a:lnTo>
                  <a:lnTo>
                    <a:pt x="3998" y="7757"/>
                  </a:lnTo>
                  <a:lnTo>
                    <a:pt x="3609" y="8319"/>
                  </a:lnTo>
                  <a:lnTo>
                    <a:pt x="3242" y="8881"/>
                  </a:lnTo>
                  <a:lnTo>
                    <a:pt x="2896" y="9464"/>
                  </a:lnTo>
                  <a:lnTo>
                    <a:pt x="2572" y="10048"/>
                  </a:lnTo>
                  <a:lnTo>
                    <a:pt x="2270" y="10653"/>
                  </a:lnTo>
                  <a:lnTo>
                    <a:pt x="1989" y="11236"/>
                  </a:lnTo>
                  <a:lnTo>
                    <a:pt x="1729" y="11841"/>
                  </a:lnTo>
                  <a:lnTo>
                    <a:pt x="1513" y="12446"/>
                  </a:lnTo>
                  <a:lnTo>
                    <a:pt x="1297" y="13051"/>
                  </a:lnTo>
                  <a:lnTo>
                    <a:pt x="1103" y="13656"/>
                  </a:lnTo>
                  <a:lnTo>
                    <a:pt x="930" y="14261"/>
                  </a:lnTo>
                  <a:lnTo>
                    <a:pt x="757" y="14866"/>
                  </a:lnTo>
                  <a:lnTo>
                    <a:pt x="627" y="15471"/>
                  </a:lnTo>
                  <a:lnTo>
                    <a:pt x="498" y="16076"/>
                  </a:lnTo>
                  <a:lnTo>
                    <a:pt x="390" y="16660"/>
                  </a:lnTo>
                  <a:lnTo>
                    <a:pt x="303" y="17243"/>
                  </a:lnTo>
                  <a:lnTo>
                    <a:pt x="217" y="17827"/>
                  </a:lnTo>
                  <a:lnTo>
                    <a:pt x="109" y="18972"/>
                  </a:lnTo>
                  <a:lnTo>
                    <a:pt x="44" y="20095"/>
                  </a:lnTo>
                  <a:lnTo>
                    <a:pt x="1" y="21154"/>
                  </a:lnTo>
                  <a:lnTo>
                    <a:pt x="1" y="22170"/>
                  </a:lnTo>
                  <a:lnTo>
                    <a:pt x="44" y="23120"/>
                  </a:lnTo>
                  <a:lnTo>
                    <a:pt x="109" y="24006"/>
                  </a:lnTo>
                  <a:lnTo>
                    <a:pt x="174" y="24827"/>
                  </a:lnTo>
                  <a:lnTo>
                    <a:pt x="260" y="25541"/>
                  </a:lnTo>
                  <a:lnTo>
                    <a:pt x="347" y="26189"/>
                  </a:lnTo>
                  <a:lnTo>
                    <a:pt x="433" y="26729"/>
                  </a:lnTo>
                  <a:lnTo>
                    <a:pt x="563" y="27485"/>
                  </a:lnTo>
                  <a:lnTo>
                    <a:pt x="627" y="27744"/>
                  </a:lnTo>
                  <a:lnTo>
                    <a:pt x="17438" y="27744"/>
                  </a:lnTo>
                  <a:lnTo>
                    <a:pt x="174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1"/>
            <p:cNvSpPr/>
            <p:nvPr/>
          </p:nvSpPr>
          <p:spPr>
            <a:xfrm>
              <a:off x="13389250" y="3497250"/>
              <a:ext cx="435975" cy="693625"/>
            </a:xfrm>
            <a:custGeom>
              <a:avLst/>
              <a:gdLst/>
              <a:ahLst/>
              <a:cxnLst/>
              <a:rect l="l" t="t" r="r" b="b"/>
              <a:pathLst>
                <a:path w="17439" h="27745" fill="none" extrusionOk="0">
                  <a:moveTo>
                    <a:pt x="627" y="27744"/>
                  </a:moveTo>
                  <a:lnTo>
                    <a:pt x="627" y="27744"/>
                  </a:lnTo>
                  <a:lnTo>
                    <a:pt x="563" y="27485"/>
                  </a:lnTo>
                  <a:lnTo>
                    <a:pt x="433" y="26729"/>
                  </a:lnTo>
                  <a:lnTo>
                    <a:pt x="347" y="26189"/>
                  </a:lnTo>
                  <a:lnTo>
                    <a:pt x="260" y="25541"/>
                  </a:lnTo>
                  <a:lnTo>
                    <a:pt x="174" y="24827"/>
                  </a:lnTo>
                  <a:lnTo>
                    <a:pt x="109" y="24006"/>
                  </a:lnTo>
                  <a:lnTo>
                    <a:pt x="44" y="23120"/>
                  </a:lnTo>
                  <a:lnTo>
                    <a:pt x="1" y="22170"/>
                  </a:lnTo>
                  <a:lnTo>
                    <a:pt x="1" y="21154"/>
                  </a:lnTo>
                  <a:lnTo>
                    <a:pt x="44" y="20095"/>
                  </a:lnTo>
                  <a:lnTo>
                    <a:pt x="109" y="18972"/>
                  </a:lnTo>
                  <a:lnTo>
                    <a:pt x="217" y="17827"/>
                  </a:lnTo>
                  <a:lnTo>
                    <a:pt x="303" y="17243"/>
                  </a:lnTo>
                  <a:lnTo>
                    <a:pt x="390" y="16660"/>
                  </a:lnTo>
                  <a:lnTo>
                    <a:pt x="498" y="16076"/>
                  </a:lnTo>
                  <a:lnTo>
                    <a:pt x="627" y="15471"/>
                  </a:lnTo>
                  <a:lnTo>
                    <a:pt x="757" y="14866"/>
                  </a:lnTo>
                  <a:lnTo>
                    <a:pt x="930" y="14261"/>
                  </a:lnTo>
                  <a:lnTo>
                    <a:pt x="1103" y="13656"/>
                  </a:lnTo>
                  <a:lnTo>
                    <a:pt x="1297" y="13051"/>
                  </a:lnTo>
                  <a:lnTo>
                    <a:pt x="1513" y="12446"/>
                  </a:lnTo>
                  <a:lnTo>
                    <a:pt x="1729" y="11841"/>
                  </a:lnTo>
                  <a:lnTo>
                    <a:pt x="1989" y="11236"/>
                  </a:lnTo>
                  <a:lnTo>
                    <a:pt x="2270" y="10653"/>
                  </a:lnTo>
                  <a:lnTo>
                    <a:pt x="2572" y="10048"/>
                  </a:lnTo>
                  <a:lnTo>
                    <a:pt x="2896" y="9464"/>
                  </a:lnTo>
                  <a:lnTo>
                    <a:pt x="3242" y="8881"/>
                  </a:lnTo>
                  <a:lnTo>
                    <a:pt x="3609" y="8319"/>
                  </a:lnTo>
                  <a:lnTo>
                    <a:pt x="3998" y="7757"/>
                  </a:lnTo>
                  <a:lnTo>
                    <a:pt x="4430" y="7196"/>
                  </a:lnTo>
                  <a:lnTo>
                    <a:pt x="4884" y="6656"/>
                  </a:lnTo>
                  <a:lnTo>
                    <a:pt x="5360" y="6137"/>
                  </a:lnTo>
                  <a:lnTo>
                    <a:pt x="5856" y="5618"/>
                  </a:lnTo>
                  <a:lnTo>
                    <a:pt x="6397" y="5100"/>
                  </a:lnTo>
                  <a:lnTo>
                    <a:pt x="6958" y="4603"/>
                  </a:lnTo>
                  <a:lnTo>
                    <a:pt x="7563" y="4127"/>
                  </a:lnTo>
                  <a:lnTo>
                    <a:pt x="8190" y="3674"/>
                  </a:lnTo>
                  <a:lnTo>
                    <a:pt x="8860" y="3242"/>
                  </a:lnTo>
                  <a:lnTo>
                    <a:pt x="9551" y="2809"/>
                  </a:lnTo>
                  <a:lnTo>
                    <a:pt x="10286" y="2399"/>
                  </a:lnTo>
                  <a:lnTo>
                    <a:pt x="11042" y="2031"/>
                  </a:lnTo>
                  <a:lnTo>
                    <a:pt x="11842" y="1664"/>
                  </a:lnTo>
                  <a:lnTo>
                    <a:pt x="12684" y="1318"/>
                  </a:lnTo>
                  <a:lnTo>
                    <a:pt x="13570" y="1016"/>
                  </a:lnTo>
                  <a:lnTo>
                    <a:pt x="14478" y="713"/>
                  </a:lnTo>
                  <a:lnTo>
                    <a:pt x="15429" y="454"/>
                  </a:lnTo>
                  <a:lnTo>
                    <a:pt x="16423" y="195"/>
                  </a:lnTo>
                  <a:lnTo>
                    <a:pt x="17438" y="0"/>
                  </a:lnTo>
                  <a:lnTo>
                    <a:pt x="17438" y="27744"/>
                  </a:lnTo>
                  <a:lnTo>
                    <a:pt x="627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1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extrusionOk="0">
                  <a:moveTo>
                    <a:pt x="16897" y="0"/>
                  </a:move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1"/>
            <p:cNvSpPr/>
            <p:nvPr/>
          </p:nvSpPr>
          <p:spPr>
            <a:xfrm>
              <a:off x="13402775" y="3582600"/>
              <a:ext cx="422450" cy="608275"/>
            </a:xfrm>
            <a:custGeom>
              <a:avLst/>
              <a:gdLst/>
              <a:ahLst/>
              <a:cxnLst/>
              <a:rect l="l" t="t" r="r" b="b"/>
              <a:pathLst>
                <a:path w="16898" h="24331" fill="none" extrusionOk="0">
                  <a:moveTo>
                    <a:pt x="16897" y="0"/>
                  </a:moveTo>
                  <a:lnTo>
                    <a:pt x="16897" y="0"/>
                  </a:lnTo>
                  <a:lnTo>
                    <a:pt x="16292" y="130"/>
                  </a:lnTo>
                  <a:lnTo>
                    <a:pt x="15687" y="303"/>
                  </a:lnTo>
                  <a:lnTo>
                    <a:pt x="15082" y="476"/>
                  </a:lnTo>
                  <a:lnTo>
                    <a:pt x="14499" y="670"/>
                  </a:lnTo>
                  <a:lnTo>
                    <a:pt x="14499" y="670"/>
                  </a:lnTo>
                  <a:lnTo>
                    <a:pt x="14585" y="1426"/>
                  </a:lnTo>
                  <a:lnTo>
                    <a:pt x="14650" y="2161"/>
                  </a:lnTo>
                  <a:lnTo>
                    <a:pt x="14693" y="2939"/>
                  </a:lnTo>
                  <a:lnTo>
                    <a:pt x="14715" y="3695"/>
                  </a:lnTo>
                  <a:lnTo>
                    <a:pt x="14715" y="3695"/>
                  </a:lnTo>
                  <a:lnTo>
                    <a:pt x="14693" y="4560"/>
                  </a:lnTo>
                  <a:lnTo>
                    <a:pt x="14628" y="5424"/>
                  </a:lnTo>
                  <a:lnTo>
                    <a:pt x="14542" y="6288"/>
                  </a:lnTo>
                  <a:lnTo>
                    <a:pt x="14434" y="7131"/>
                  </a:lnTo>
                  <a:lnTo>
                    <a:pt x="14261" y="7952"/>
                  </a:lnTo>
                  <a:lnTo>
                    <a:pt x="14088" y="8795"/>
                  </a:lnTo>
                  <a:lnTo>
                    <a:pt x="13850" y="9594"/>
                  </a:lnTo>
                  <a:lnTo>
                    <a:pt x="13613" y="10394"/>
                  </a:lnTo>
                  <a:lnTo>
                    <a:pt x="13310" y="11193"/>
                  </a:lnTo>
                  <a:lnTo>
                    <a:pt x="13008" y="11949"/>
                  </a:lnTo>
                  <a:lnTo>
                    <a:pt x="12662" y="12706"/>
                  </a:lnTo>
                  <a:lnTo>
                    <a:pt x="12295" y="13462"/>
                  </a:lnTo>
                  <a:lnTo>
                    <a:pt x="11884" y="14175"/>
                  </a:lnTo>
                  <a:lnTo>
                    <a:pt x="11474" y="14888"/>
                  </a:lnTo>
                  <a:lnTo>
                    <a:pt x="11020" y="15579"/>
                  </a:lnTo>
                  <a:lnTo>
                    <a:pt x="10545" y="16249"/>
                  </a:lnTo>
                  <a:lnTo>
                    <a:pt x="10026" y="16919"/>
                  </a:lnTo>
                  <a:lnTo>
                    <a:pt x="9507" y="17546"/>
                  </a:lnTo>
                  <a:lnTo>
                    <a:pt x="8946" y="18172"/>
                  </a:lnTo>
                  <a:lnTo>
                    <a:pt x="8384" y="18756"/>
                  </a:lnTo>
                  <a:lnTo>
                    <a:pt x="7779" y="19339"/>
                  </a:lnTo>
                  <a:lnTo>
                    <a:pt x="7174" y="19879"/>
                  </a:lnTo>
                  <a:lnTo>
                    <a:pt x="6526" y="20398"/>
                  </a:lnTo>
                  <a:lnTo>
                    <a:pt x="5877" y="20916"/>
                  </a:lnTo>
                  <a:lnTo>
                    <a:pt x="5207" y="21392"/>
                  </a:lnTo>
                  <a:lnTo>
                    <a:pt x="4516" y="21846"/>
                  </a:lnTo>
                  <a:lnTo>
                    <a:pt x="3803" y="22256"/>
                  </a:lnTo>
                  <a:lnTo>
                    <a:pt x="3068" y="22667"/>
                  </a:lnTo>
                  <a:lnTo>
                    <a:pt x="2334" y="23034"/>
                  </a:lnTo>
                  <a:lnTo>
                    <a:pt x="1577" y="23380"/>
                  </a:lnTo>
                  <a:lnTo>
                    <a:pt x="800" y="23682"/>
                  </a:lnTo>
                  <a:lnTo>
                    <a:pt x="0" y="23963"/>
                  </a:lnTo>
                  <a:lnTo>
                    <a:pt x="0" y="23963"/>
                  </a:lnTo>
                  <a:lnTo>
                    <a:pt x="86" y="24330"/>
                  </a:lnTo>
                  <a:lnTo>
                    <a:pt x="16897" y="24330"/>
                  </a:lnTo>
                  <a:lnTo>
                    <a:pt x="168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1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1"/>
            <p:cNvSpPr/>
            <p:nvPr/>
          </p:nvSpPr>
          <p:spPr>
            <a:xfrm>
              <a:off x="13825200" y="3497250"/>
              <a:ext cx="6500" cy="83750"/>
            </a:xfrm>
            <a:custGeom>
              <a:avLst/>
              <a:gdLst/>
              <a:ahLst/>
              <a:cxnLst/>
              <a:rect l="l" t="t" r="r" b="b"/>
              <a:pathLst>
                <a:path w="260" h="3350" fill="none" extrusionOk="0">
                  <a:moveTo>
                    <a:pt x="259" y="0"/>
                  </a:moveTo>
                  <a:lnTo>
                    <a:pt x="259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59" y="0"/>
                  </a:lnTo>
                  <a:lnTo>
                    <a:pt x="259" y="3350"/>
                  </a:lnTo>
                  <a:lnTo>
                    <a:pt x="259" y="3350"/>
                  </a:lnTo>
                  <a:lnTo>
                    <a:pt x="2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1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extrusionOk="0">
                  <a:moveTo>
                    <a:pt x="17373" y="1"/>
                  </a:moveTo>
                  <a:lnTo>
                    <a:pt x="16444" y="195"/>
                  </a:lnTo>
                  <a:lnTo>
                    <a:pt x="15558" y="411"/>
                  </a:lnTo>
                  <a:lnTo>
                    <a:pt x="15072" y="557"/>
                  </a:lnTo>
                  <a:lnTo>
                    <a:pt x="15072" y="557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close/>
                  <a:moveTo>
                    <a:pt x="15072" y="557"/>
                  </a:moveTo>
                  <a:lnTo>
                    <a:pt x="14975" y="584"/>
                  </a:lnTo>
                  <a:lnTo>
                    <a:pt x="14823" y="632"/>
                  </a:lnTo>
                  <a:lnTo>
                    <a:pt x="14823" y="632"/>
                  </a:lnTo>
                  <a:lnTo>
                    <a:pt x="15072" y="557"/>
                  </a:lnTo>
                  <a:close/>
                  <a:moveTo>
                    <a:pt x="14823" y="632"/>
                  </a:move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823" y="63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1"/>
            <p:cNvSpPr/>
            <p:nvPr/>
          </p:nvSpPr>
          <p:spPr>
            <a:xfrm>
              <a:off x="13390875" y="3498325"/>
              <a:ext cx="434350" cy="679575"/>
            </a:xfrm>
            <a:custGeom>
              <a:avLst/>
              <a:gdLst/>
              <a:ahLst/>
              <a:cxnLst/>
              <a:rect l="l" t="t" r="r" b="b"/>
              <a:pathLst>
                <a:path w="17374" h="27183" fill="none" extrusionOk="0">
                  <a:moveTo>
                    <a:pt x="17373" y="1"/>
                  </a:moveTo>
                  <a:lnTo>
                    <a:pt x="17373" y="1"/>
                  </a:lnTo>
                  <a:lnTo>
                    <a:pt x="16444" y="195"/>
                  </a:lnTo>
                  <a:lnTo>
                    <a:pt x="15558" y="411"/>
                  </a:lnTo>
                  <a:lnTo>
                    <a:pt x="14694" y="670"/>
                  </a:lnTo>
                  <a:lnTo>
                    <a:pt x="13851" y="930"/>
                  </a:lnTo>
                  <a:lnTo>
                    <a:pt x="13052" y="1211"/>
                  </a:lnTo>
                  <a:lnTo>
                    <a:pt x="12295" y="1513"/>
                  </a:lnTo>
                  <a:lnTo>
                    <a:pt x="11539" y="1837"/>
                  </a:lnTo>
                  <a:lnTo>
                    <a:pt x="10848" y="2183"/>
                  </a:lnTo>
                  <a:lnTo>
                    <a:pt x="10156" y="2529"/>
                  </a:lnTo>
                  <a:lnTo>
                    <a:pt x="9508" y="2918"/>
                  </a:lnTo>
                  <a:lnTo>
                    <a:pt x="8881" y="3307"/>
                  </a:lnTo>
                  <a:lnTo>
                    <a:pt x="8276" y="3695"/>
                  </a:lnTo>
                  <a:lnTo>
                    <a:pt x="7715" y="4128"/>
                  </a:lnTo>
                  <a:lnTo>
                    <a:pt x="7153" y="4560"/>
                  </a:lnTo>
                  <a:lnTo>
                    <a:pt x="6634" y="4992"/>
                  </a:lnTo>
                  <a:lnTo>
                    <a:pt x="6137" y="5446"/>
                  </a:lnTo>
                  <a:lnTo>
                    <a:pt x="5662" y="5921"/>
                  </a:lnTo>
                  <a:lnTo>
                    <a:pt x="5230" y="6396"/>
                  </a:lnTo>
                  <a:lnTo>
                    <a:pt x="4798" y="6893"/>
                  </a:lnTo>
                  <a:lnTo>
                    <a:pt x="4387" y="7390"/>
                  </a:lnTo>
                  <a:lnTo>
                    <a:pt x="4020" y="7887"/>
                  </a:lnTo>
                  <a:lnTo>
                    <a:pt x="3652" y="8406"/>
                  </a:lnTo>
                  <a:lnTo>
                    <a:pt x="3328" y="8925"/>
                  </a:lnTo>
                  <a:lnTo>
                    <a:pt x="3004" y="9443"/>
                  </a:lnTo>
                  <a:lnTo>
                    <a:pt x="2702" y="9983"/>
                  </a:lnTo>
                  <a:lnTo>
                    <a:pt x="2421" y="10523"/>
                  </a:lnTo>
                  <a:lnTo>
                    <a:pt x="2161" y="11064"/>
                  </a:lnTo>
                  <a:lnTo>
                    <a:pt x="1924" y="11604"/>
                  </a:lnTo>
                  <a:lnTo>
                    <a:pt x="1708" y="12144"/>
                  </a:lnTo>
                  <a:lnTo>
                    <a:pt x="1492" y="12706"/>
                  </a:lnTo>
                  <a:lnTo>
                    <a:pt x="1297" y="13246"/>
                  </a:lnTo>
                  <a:lnTo>
                    <a:pt x="1124" y="13808"/>
                  </a:lnTo>
                  <a:lnTo>
                    <a:pt x="973" y="14348"/>
                  </a:lnTo>
                  <a:lnTo>
                    <a:pt x="822" y="14888"/>
                  </a:lnTo>
                  <a:lnTo>
                    <a:pt x="562" y="15990"/>
                  </a:lnTo>
                  <a:lnTo>
                    <a:pt x="368" y="17071"/>
                  </a:lnTo>
                  <a:lnTo>
                    <a:pt x="217" y="18129"/>
                  </a:lnTo>
                  <a:lnTo>
                    <a:pt x="109" y="19145"/>
                  </a:lnTo>
                  <a:lnTo>
                    <a:pt x="44" y="20160"/>
                  </a:lnTo>
                  <a:lnTo>
                    <a:pt x="1" y="21111"/>
                  </a:lnTo>
                  <a:lnTo>
                    <a:pt x="1" y="22040"/>
                  </a:lnTo>
                  <a:lnTo>
                    <a:pt x="22" y="22905"/>
                  </a:lnTo>
                  <a:lnTo>
                    <a:pt x="66" y="23726"/>
                  </a:lnTo>
                  <a:lnTo>
                    <a:pt x="109" y="24504"/>
                  </a:lnTo>
                  <a:lnTo>
                    <a:pt x="174" y="25195"/>
                  </a:lnTo>
                  <a:lnTo>
                    <a:pt x="325" y="26362"/>
                  </a:lnTo>
                  <a:lnTo>
                    <a:pt x="454" y="27183"/>
                  </a:lnTo>
                  <a:lnTo>
                    <a:pt x="454" y="27183"/>
                  </a:lnTo>
                  <a:lnTo>
                    <a:pt x="390" y="26513"/>
                  </a:lnTo>
                  <a:lnTo>
                    <a:pt x="325" y="25843"/>
                  </a:lnTo>
                  <a:lnTo>
                    <a:pt x="282" y="25173"/>
                  </a:lnTo>
                  <a:lnTo>
                    <a:pt x="282" y="24504"/>
                  </a:lnTo>
                  <a:lnTo>
                    <a:pt x="282" y="24504"/>
                  </a:lnTo>
                  <a:lnTo>
                    <a:pt x="303" y="23618"/>
                  </a:lnTo>
                  <a:lnTo>
                    <a:pt x="346" y="22753"/>
                  </a:lnTo>
                  <a:lnTo>
                    <a:pt x="433" y="21911"/>
                  </a:lnTo>
                  <a:lnTo>
                    <a:pt x="562" y="21046"/>
                  </a:lnTo>
                  <a:lnTo>
                    <a:pt x="714" y="20204"/>
                  </a:lnTo>
                  <a:lnTo>
                    <a:pt x="908" y="19383"/>
                  </a:lnTo>
                  <a:lnTo>
                    <a:pt x="1124" y="18561"/>
                  </a:lnTo>
                  <a:lnTo>
                    <a:pt x="1384" y="17762"/>
                  </a:lnTo>
                  <a:lnTo>
                    <a:pt x="1664" y="16984"/>
                  </a:lnTo>
                  <a:lnTo>
                    <a:pt x="1989" y="16206"/>
                  </a:lnTo>
                  <a:lnTo>
                    <a:pt x="2313" y="15428"/>
                  </a:lnTo>
                  <a:lnTo>
                    <a:pt x="2702" y="14694"/>
                  </a:lnTo>
                  <a:lnTo>
                    <a:pt x="3091" y="13959"/>
                  </a:lnTo>
                  <a:lnTo>
                    <a:pt x="3523" y="13246"/>
                  </a:lnTo>
                  <a:lnTo>
                    <a:pt x="3976" y="12533"/>
                  </a:lnTo>
                  <a:lnTo>
                    <a:pt x="4452" y="11863"/>
                  </a:lnTo>
                  <a:lnTo>
                    <a:pt x="4949" y="11193"/>
                  </a:lnTo>
                  <a:lnTo>
                    <a:pt x="5467" y="10567"/>
                  </a:lnTo>
                  <a:lnTo>
                    <a:pt x="6029" y="9940"/>
                  </a:lnTo>
                  <a:lnTo>
                    <a:pt x="6591" y="9335"/>
                  </a:lnTo>
                  <a:lnTo>
                    <a:pt x="7196" y="8752"/>
                  </a:lnTo>
                  <a:lnTo>
                    <a:pt x="7801" y="8211"/>
                  </a:lnTo>
                  <a:lnTo>
                    <a:pt x="8449" y="7671"/>
                  </a:lnTo>
                  <a:lnTo>
                    <a:pt x="9097" y="7174"/>
                  </a:lnTo>
                  <a:lnTo>
                    <a:pt x="9767" y="6677"/>
                  </a:lnTo>
                  <a:lnTo>
                    <a:pt x="10459" y="6224"/>
                  </a:lnTo>
                  <a:lnTo>
                    <a:pt x="11172" y="5791"/>
                  </a:lnTo>
                  <a:lnTo>
                    <a:pt x="11906" y="5381"/>
                  </a:lnTo>
                  <a:lnTo>
                    <a:pt x="12641" y="5014"/>
                  </a:lnTo>
                  <a:lnTo>
                    <a:pt x="13397" y="4646"/>
                  </a:lnTo>
                  <a:lnTo>
                    <a:pt x="14175" y="4344"/>
                  </a:lnTo>
                  <a:lnTo>
                    <a:pt x="14975" y="4041"/>
                  </a:lnTo>
                  <a:lnTo>
                    <a:pt x="14975" y="4041"/>
                  </a:lnTo>
                  <a:lnTo>
                    <a:pt x="14823" y="3220"/>
                  </a:lnTo>
                  <a:lnTo>
                    <a:pt x="14651" y="2399"/>
                  </a:lnTo>
                  <a:lnTo>
                    <a:pt x="14456" y="1600"/>
                  </a:lnTo>
                  <a:lnTo>
                    <a:pt x="14218" y="822"/>
                  </a:lnTo>
                  <a:lnTo>
                    <a:pt x="14218" y="822"/>
                  </a:lnTo>
                  <a:lnTo>
                    <a:pt x="14975" y="584"/>
                  </a:lnTo>
                  <a:lnTo>
                    <a:pt x="15753" y="368"/>
                  </a:lnTo>
                  <a:lnTo>
                    <a:pt x="16552" y="173"/>
                  </a:lnTo>
                  <a:lnTo>
                    <a:pt x="17373" y="1"/>
                  </a:lnTo>
                  <a:lnTo>
                    <a:pt x="1737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1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extrusionOk="0">
                  <a:moveTo>
                    <a:pt x="3155" y="1"/>
                  </a:move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1"/>
            <p:cNvSpPr/>
            <p:nvPr/>
          </p:nvSpPr>
          <p:spPr>
            <a:xfrm>
              <a:off x="13746325" y="3498325"/>
              <a:ext cx="78900" cy="101050"/>
            </a:xfrm>
            <a:custGeom>
              <a:avLst/>
              <a:gdLst/>
              <a:ahLst/>
              <a:cxnLst/>
              <a:rect l="l" t="t" r="r" b="b"/>
              <a:pathLst>
                <a:path w="3156" h="4042" fill="none" extrusionOk="0">
                  <a:moveTo>
                    <a:pt x="3155" y="1"/>
                  </a:moveTo>
                  <a:lnTo>
                    <a:pt x="3155" y="1"/>
                  </a:lnTo>
                  <a:lnTo>
                    <a:pt x="2334" y="173"/>
                  </a:lnTo>
                  <a:lnTo>
                    <a:pt x="1535" y="368"/>
                  </a:lnTo>
                  <a:lnTo>
                    <a:pt x="757" y="584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238" y="1600"/>
                  </a:lnTo>
                  <a:lnTo>
                    <a:pt x="433" y="2399"/>
                  </a:lnTo>
                  <a:lnTo>
                    <a:pt x="605" y="3220"/>
                  </a:lnTo>
                  <a:lnTo>
                    <a:pt x="757" y="4041"/>
                  </a:lnTo>
                  <a:lnTo>
                    <a:pt x="757" y="4041"/>
                  </a:lnTo>
                  <a:lnTo>
                    <a:pt x="1340" y="3847"/>
                  </a:lnTo>
                  <a:lnTo>
                    <a:pt x="1945" y="3674"/>
                  </a:lnTo>
                  <a:lnTo>
                    <a:pt x="2550" y="3501"/>
                  </a:lnTo>
                  <a:lnTo>
                    <a:pt x="3155" y="3371"/>
                  </a:lnTo>
                  <a:lnTo>
                    <a:pt x="31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1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extrusionOk="0">
                  <a:moveTo>
                    <a:pt x="1" y="0"/>
                  </a:moveTo>
                  <a:lnTo>
                    <a:pt x="1" y="27744"/>
                  </a:ln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1"/>
            <p:cNvSpPr/>
            <p:nvPr/>
          </p:nvSpPr>
          <p:spPr>
            <a:xfrm>
              <a:off x="13985625" y="3497250"/>
              <a:ext cx="448925" cy="693625"/>
            </a:xfrm>
            <a:custGeom>
              <a:avLst/>
              <a:gdLst/>
              <a:ahLst/>
              <a:cxnLst/>
              <a:rect l="l" t="t" r="r" b="b"/>
              <a:pathLst>
                <a:path w="17957" h="27745" fill="none" extrusionOk="0">
                  <a:moveTo>
                    <a:pt x="17503" y="27744"/>
                  </a:moveTo>
                  <a:lnTo>
                    <a:pt x="17503" y="27744"/>
                  </a:lnTo>
                  <a:lnTo>
                    <a:pt x="17567" y="27485"/>
                  </a:lnTo>
                  <a:lnTo>
                    <a:pt x="17675" y="26729"/>
                  </a:lnTo>
                  <a:lnTo>
                    <a:pt x="17740" y="26189"/>
                  </a:lnTo>
                  <a:lnTo>
                    <a:pt x="17827" y="25541"/>
                  </a:lnTo>
                  <a:lnTo>
                    <a:pt x="17870" y="24827"/>
                  </a:lnTo>
                  <a:lnTo>
                    <a:pt x="17935" y="24006"/>
                  </a:lnTo>
                  <a:lnTo>
                    <a:pt x="17956" y="23120"/>
                  </a:lnTo>
                  <a:lnTo>
                    <a:pt x="17956" y="22170"/>
                  </a:lnTo>
                  <a:lnTo>
                    <a:pt x="17935" y="21154"/>
                  </a:lnTo>
                  <a:lnTo>
                    <a:pt x="17870" y="20095"/>
                  </a:lnTo>
                  <a:lnTo>
                    <a:pt x="17784" y="18972"/>
                  </a:lnTo>
                  <a:lnTo>
                    <a:pt x="17632" y="17827"/>
                  </a:lnTo>
                  <a:lnTo>
                    <a:pt x="17524" y="17243"/>
                  </a:lnTo>
                  <a:lnTo>
                    <a:pt x="17416" y="16660"/>
                  </a:lnTo>
                  <a:lnTo>
                    <a:pt x="17308" y="16076"/>
                  </a:lnTo>
                  <a:lnTo>
                    <a:pt x="17157" y="15471"/>
                  </a:lnTo>
                  <a:lnTo>
                    <a:pt x="17006" y="14866"/>
                  </a:lnTo>
                  <a:lnTo>
                    <a:pt x="16833" y="14261"/>
                  </a:lnTo>
                  <a:lnTo>
                    <a:pt x="16638" y="13656"/>
                  </a:lnTo>
                  <a:lnTo>
                    <a:pt x="16422" y="13051"/>
                  </a:lnTo>
                  <a:lnTo>
                    <a:pt x="16206" y="12446"/>
                  </a:lnTo>
                  <a:lnTo>
                    <a:pt x="15947" y="11841"/>
                  </a:lnTo>
                  <a:lnTo>
                    <a:pt x="15688" y="11236"/>
                  </a:lnTo>
                  <a:lnTo>
                    <a:pt x="15385" y="10653"/>
                  </a:lnTo>
                  <a:lnTo>
                    <a:pt x="15083" y="10048"/>
                  </a:lnTo>
                  <a:lnTo>
                    <a:pt x="14737" y="9464"/>
                  </a:lnTo>
                  <a:lnTo>
                    <a:pt x="14370" y="8881"/>
                  </a:lnTo>
                  <a:lnTo>
                    <a:pt x="13981" y="8319"/>
                  </a:lnTo>
                  <a:lnTo>
                    <a:pt x="13570" y="7757"/>
                  </a:lnTo>
                  <a:lnTo>
                    <a:pt x="13138" y="7196"/>
                  </a:lnTo>
                  <a:lnTo>
                    <a:pt x="12684" y="6656"/>
                  </a:lnTo>
                  <a:lnTo>
                    <a:pt x="12187" y="6137"/>
                  </a:lnTo>
                  <a:lnTo>
                    <a:pt x="11669" y="5618"/>
                  </a:lnTo>
                  <a:lnTo>
                    <a:pt x="11128" y="5100"/>
                  </a:lnTo>
                  <a:lnTo>
                    <a:pt x="10545" y="4603"/>
                  </a:lnTo>
                  <a:lnTo>
                    <a:pt x="9940" y="4127"/>
                  </a:lnTo>
                  <a:lnTo>
                    <a:pt x="9292" y="3674"/>
                  </a:lnTo>
                  <a:lnTo>
                    <a:pt x="8622" y="3242"/>
                  </a:lnTo>
                  <a:lnTo>
                    <a:pt x="7930" y="2809"/>
                  </a:lnTo>
                  <a:lnTo>
                    <a:pt x="7174" y="2399"/>
                  </a:lnTo>
                  <a:lnTo>
                    <a:pt x="6418" y="2031"/>
                  </a:lnTo>
                  <a:lnTo>
                    <a:pt x="5597" y="1664"/>
                  </a:lnTo>
                  <a:lnTo>
                    <a:pt x="4754" y="1318"/>
                  </a:lnTo>
                  <a:lnTo>
                    <a:pt x="3890" y="1016"/>
                  </a:lnTo>
                  <a:lnTo>
                    <a:pt x="2961" y="713"/>
                  </a:lnTo>
                  <a:lnTo>
                    <a:pt x="2010" y="454"/>
                  </a:lnTo>
                  <a:lnTo>
                    <a:pt x="1016" y="195"/>
                  </a:lnTo>
                  <a:lnTo>
                    <a:pt x="1" y="0"/>
                  </a:lnTo>
                  <a:lnTo>
                    <a:pt x="1" y="27744"/>
                  </a:lnTo>
                  <a:lnTo>
                    <a:pt x="17503" y="277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1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B0D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1"/>
            <p:cNvSpPr/>
            <p:nvPr/>
          </p:nvSpPr>
          <p:spPr>
            <a:xfrm>
              <a:off x="14423175" y="4181675"/>
              <a:ext cx="2200" cy="9200"/>
            </a:xfrm>
            <a:custGeom>
              <a:avLst/>
              <a:gdLst/>
              <a:ahLst/>
              <a:cxnLst/>
              <a:rect l="l" t="t" r="r" b="b"/>
              <a:pathLst>
                <a:path w="88" h="368" fill="none" extrusionOk="0">
                  <a:moveTo>
                    <a:pt x="87" y="0"/>
                  </a:moveTo>
                  <a:lnTo>
                    <a:pt x="87" y="0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1"/>
            <p:cNvSpPr/>
            <p:nvPr/>
          </p:nvSpPr>
          <p:spPr>
            <a:xfrm>
              <a:off x="13996425" y="3580975"/>
              <a:ext cx="428950" cy="609900"/>
            </a:xfrm>
            <a:custGeom>
              <a:avLst/>
              <a:gdLst/>
              <a:ahLst/>
              <a:cxnLst/>
              <a:rect l="l" t="t" r="r" b="b"/>
              <a:pathLst>
                <a:path w="17158" h="24396" extrusionOk="0">
                  <a:moveTo>
                    <a:pt x="1" y="1"/>
                  </a:moveTo>
                  <a:lnTo>
                    <a:pt x="1" y="24395"/>
                  </a:lnTo>
                  <a:lnTo>
                    <a:pt x="17071" y="24395"/>
                  </a:lnTo>
                  <a:lnTo>
                    <a:pt x="17157" y="24028"/>
                  </a:lnTo>
                  <a:lnTo>
                    <a:pt x="16358" y="23747"/>
                  </a:lnTo>
                  <a:lnTo>
                    <a:pt x="15580" y="23445"/>
                  </a:lnTo>
                  <a:lnTo>
                    <a:pt x="14823" y="23099"/>
                  </a:lnTo>
                  <a:lnTo>
                    <a:pt x="14089" y="22732"/>
                  </a:lnTo>
                  <a:lnTo>
                    <a:pt x="13354" y="22321"/>
                  </a:lnTo>
                  <a:lnTo>
                    <a:pt x="12641" y="21911"/>
                  </a:lnTo>
                  <a:lnTo>
                    <a:pt x="11950" y="21457"/>
                  </a:lnTo>
                  <a:lnTo>
                    <a:pt x="11280" y="20981"/>
                  </a:lnTo>
                  <a:lnTo>
                    <a:pt x="10632" y="20463"/>
                  </a:lnTo>
                  <a:lnTo>
                    <a:pt x="9983" y="19944"/>
                  </a:lnTo>
                  <a:lnTo>
                    <a:pt x="9378" y="19404"/>
                  </a:lnTo>
                  <a:lnTo>
                    <a:pt x="8773" y="18821"/>
                  </a:lnTo>
                  <a:lnTo>
                    <a:pt x="8212" y="18237"/>
                  </a:lnTo>
                  <a:lnTo>
                    <a:pt x="7650" y="17611"/>
                  </a:lnTo>
                  <a:lnTo>
                    <a:pt x="7131" y="16984"/>
                  </a:lnTo>
                  <a:lnTo>
                    <a:pt x="6634" y="16314"/>
                  </a:lnTo>
                  <a:lnTo>
                    <a:pt x="6159" y="15644"/>
                  </a:lnTo>
                  <a:lnTo>
                    <a:pt x="5705" y="14953"/>
                  </a:lnTo>
                  <a:lnTo>
                    <a:pt x="5273" y="14240"/>
                  </a:lnTo>
                  <a:lnTo>
                    <a:pt x="4862" y="13527"/>
                  </a:lnTo>
                  <a:lnTo>
                    <a:pt x="4495" y="12771"/>
                  </a:lnTo>
                  <a:lnTo>
                    <a:pt x="4149" y="12014"/>
                  </a:lnTo>
                  <a:lnTo>
                    <a:pt x="3847" y="11236"/>
                  </a:lnTo>
                  <a:lnTo>
                    <a:pt x="3566" y="10459"/>
                  </a:lnTo>
                  <a:lnTo>
                    <a:pt x="3307" y="9659"/>
                  </a:lnTo>
                  <a:lnTo>
                    <a:pt x="3091" y="8838"/>
                  </a:lnTo>
                  <a:lnTo>
                    <a:pt x="2896" y="8017"/>
                  </a:lnTo>
                  <a:lnTo>
                    <a:pt x="2745" y="7196"/>
                  </a:lnTo>
                  <a:lnTo>
                    <a:pt x="2615" y="6353"/>
                  </a:lnTo>
                  <a:lnTo>
                    <a:pt x="2529" y="5489"/>
                  </a:lnTo>
                  <a:lnTo>
                    <a:pt x="2464" y="4625"/>
                  </a:lnTo>
                  <a:lnTo>
                    <a:pt x="2464" y="3760"/>
                  </a:lnTo>
                  <a:lnTo>
                    <a:pt x="2464" y="3004"/>
                  </a:lnTo>
                  <a:lnTo>
                    <a:pt x="2507" y="2226"/>
                  </a:lnTo>
                  <a:lnTo>
                    <a:pt x="2572" y="1491"/>
                  </a:lnTo>
                  <a:lnTo>
                    <a:pt x="2680" y="735"/>
                  </a:lnTo>
                  <a:lnTo>
                    <a:pt x="2010" y="519"/>
                  </a:lnTo>
                  <a:lnTo>
                    <a:pt x="1362" y="325"/>
                  </a:lnTo>
                  <a:lnTo>
                    <a:pt x="671" y="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1"/>
            <p:cNvSpPr/>
            <p:nvPr/>
          </p:nvSpPr>
          <p:spPr>
            <a:xfrm>
              <a:off x="13996425" y="3499400"/>
              <a:ext cx="428950" cy="691475"/>
            </a:xfrm>
            <a:custGeom>
              <a:avLst/>
              <a:gdLst/>
              <a:ahLst/>
              <a:cxnLst/>
              <a:rect l="l" t="t" r="r" b="b"/>
              <a:pathLst>
                <a:path w="17158" h="27659" fill="none" extrusionOk="0">
                  <a:moveTo>
                    <a:pt x="1" y="1"/>
                  </a:moveTo>
                  <a:lnTo>
                    <a:pt x="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071" y="27658"/>
                  </a:lnTo>
                  <a:lnTo>
                    <a:pt x="17157" y="27291"/>
                  </a:lnTo>
                  <a:lnTo>
                    <a:pt x="17157" y="27291"/>
                  </a:lnTo>
                  <a:lnTo>
                    <a:pt x="16358" y="27010"/>
                  </a:lnTo>
                  <a:lnTo>
                    <a:pt x="15580" y="26708"/>
                  </a:lnTo>
                  <a:lnTo>
                    <a:pt x="14823" y="26362"/>
                  </a:lnTo>
                  <a:lnTo>
                    <a:pt x="14089" y="25995"/>
                  </a:lnTo>
                  <a:lnTo>
                    <a:pt x="13354" y="25584"/>
                  </a:lnTo>
                  <a:lnTo>
                    <a:pt x="12641" y="25174"/>
                  </a:lnTo>
                  <a:lnTo>
                    <a:pt x="11950" y="24720"/>
                  </a:lnTo>
                  <a:lnTo>
                    <a:pt x="11280" y="24244"/>
                  </a:lnTo>
                  <a:lnTo>
                    <a:pt x="10632" y="23726"/>
                  </a:lnTo>
                  <a:lnTo>
                    <a:pt x="9983" y="23207"/>
                  </a:lnTo>
                  <a:lnTo>
                    <a:pt x="9378" y="22667"/>
                  </a:lnTo>
                  <a:lnTo>
                    <a:pt x="8773" y="22084"/>
                  </a:lnTo>
                  <a:lnTo>
                    <a:pt x="8212" y="21500"/>
                  </a:lnTo>
                  <a:lnTo>
                    <a:pt x="7650" y="20874"/>
                  </a:lnTo>
                  <a:lnTo>
                    <a:pt x="7131" y="20247"/>
                  </a:lnTo>
                  <a:lnTo>
                    <a:pt x="6634" y="19577"/>
                  </a:lnTo>
                  <a:lnTo>
                    <a:pt x="6159" y="18907"/>
                  </a:lnTo>
                  <a:lnTo>
                    <a:pt x="5705" y="18216"/>
                  </a:lnTo>
                  <a:lnTo>
                    <a:pt x="5273" y="17503"/>
                  </a:lnTo>
                  <a:lnTo>
                    <a:pt x="4862" y="16790"/>
                  </a:lnTo>
                  <a:lnTo>
                    <a:pt x="4495" y="16034"/>
                  </a:lnTo>
                  <a:lnTo>
                    <a:pt x="4149" y="15277"/>
                  </a:lnTo>
                  <a:lnTo>
                    <a:pt x="3847" y="14499"/>
                  </a:lnTo>
                  <a:lnTo>
                    <a:pt x="3566" y="13722"/>
                  </a:lnTo>
                  <a:lnTo>
                    <a:pt x="3307" y="12922"/>
                  </a:lnTo>
                  <a:lnTo>
                    <a:pt x="3091" y="12101"/>
                  </a:lnTo>
                  <a:lnTo>
                    <a:pt x="2896" y="11280"/>
                  </a:lnTo>
                  <a:lnTo>
                    <a:pt x="2745" y="10459"/>
                  </a:lnTo>
                  <a:lnTo>
                    <a:pt x="2615" y="9616"/>
                  </a:lnTo>
                  <a:lnTo>
                    <a:pt x="2529" y="8752"/>
                  </a:lnTo>
                  <a:lnTo>
                    <a:pt x="2464" y="7888"/>
                  </a:lnTo>
                  <a:lnTo>
                    <a:pt x="2464" y="7023"/>
                  </a:lnTo>
                  <a:lnTo>
                    <a:pt x="2464" y="7023"/>
                  </a:lnTo>
                  <a:lnTo>
                    <a:pt x="2464" y="6267"/>
                  </a:lnTo>
                  <a:lnTo>
                    <a:pt x="2507" y="5489"/>
                  </a:lnTo>
                  <a:lnTo>
                    <a:pt x="2572" y="4754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010" y="3782"/>
                  </a:lnTo>
                  <a:lnTo>
                    <a:pt x="1362" y="3588"/>
                  </a:lnTo>
                  <a:lnTo>
                    <a:pt x="671" y="3415"/>
                  </a:lnTo>
                  <a:lnTo>
                    <a:pt x="1" y="3264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1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extrusionOk="0">
                  <a:moveTo>
                    <a:pt x="691" y="1"/>
                  </a:move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1"/>
            <p:cNvSpPr/>
            <p:nvPr/>
          </p:nvSpPr>
          <p:spPr>
            <a:xfrm>
              <a:off x="14063425" y="3521550"/>
              <a:ext cx="371125" cy="648800"/>
            </a:xfrm>
            <a:custGeom>
              <a:avLst/>
              <a:gdLst/>
              <a:ahLst/>
              <a:cxnLst/>
              <a:rect l="l" t="t" r="r" b="b"/>
              <a:pathLst>
                <a:path w="14845" h="25952" fill="none" extrusionOk="0">
                  <a:moveTo>
                    <a:pt x="691" y="1"/>
                  </a:moveTo>
                  <a:lnTo>
                    <a:pt x="691" y="1"/>
                  </a:lnTo>
                  <a:lnTo>
                    <a:pt x="475" y="779"/>
                  </a:lnTo>
                  <a:lnTo>
                    <a:pt x="281" y="1535"/>
                  </a:lnTo>
                  <a:lnTo>
                    <a:pt x="130" y="2334"/>
                  </a:lnTo>
                  <a:lnTo>
                    <a:pt x="0" y="3112"/>
                  </a:lnTo>
                  <a:lnTo>
                    <a:pt x="0" y="3112"/>
                  </a:lnTo>
                  <a:lnTo>
                    <a:pt x="778" y="3415"/>
                  </a:lnTo>
                  <a:lnTo>
                    <a:pt x="1556" y="3717"/>
                  </a:lnTo>
                  <a:lnTo>
                    <a:pt x="2312" y="4085"/>
                  </a:lnTo>
                  <a:lnTo>
                    <a:pt x="3047" y="4452"/>
                  </a:lnTo>
                  <a:lnTo>
                    <a:pt x="3781" y="4862"/>
                  </a:lnTo>
                  <a:lnTo>
                    <a:pt x="4494" y="5295"/>
                  </a:lnTo>
                  <a:lnTo>
                    <a:pt x="5186" y="5748"/>
                  </a:lnTo>
                  <a:lnTo>
                    <a:pt x="5856" y="6245"/>
                  </a:lnTo>
                  <a:lnTo>
                    <a:pt x="6525" y="6742"/>
                  </a:lnTo>
                  <a:lnTo>
                    <a:pt x="7152" y="7282"/>
                  </a:lnTo>
                  <a:lnTo>
                    <a:pt x="7779" y="7823"/>
                  </a:lnTo>
                  <a:lnTo>
                    <a:pt x="8362" y="8406"/>
                  </a:lnTo>
                  <a:lnTo>
                    <a:pt x="8946" y="9011"/>
                  </a:lnTo>
                  <a:lnTo>
                    <a:pt x="9486" y="9638"/>
                  </a:lnTo>
                  <a:lnTo>
                    <a:pt x="10004" y="10264"/>
                  </a:lnTo>
                  <a:lnTo>
                    <a:pt x="10523" y="10934"/>
                  </a:lnTo>
                  <a:lnTo>
                    <a:pt x="10998" y="11604"/>
                  </a:lnTo>
                  <a:lnTo>
                    <a:pt x="11452" y="12317"/>
                  </a:lnTo>
                  <a:lnTo>
                    <a:pt x="11863" y="13030"/>
                  </a:lnTo>
                  <a:lnTo>
                    <a:pt x="12273" y="13765"/>
                  </a:lnTo>
                  <a:lnTo>
                    <a:pt x="12640" y="14499"/>
                  </a:lnTo>
                  <a:lnTo>
                    <a:pt x="12986" y="15277"/>
                  </a:lnTo>
                  <a:lnTo>
                    <a:pt x="13289" y="16055"/>
                  </a:lnTo>
                  <a:lnTo>
                    <a:pt x="13570" y="16833"/>
                  </a:lnTo>
                  <a:lnTo>
                    <a:pt x="13829" y="17632"/>
                  </a:lnTo>
                  <a:lnTo>
                    <a:pt x="14045" y="18454"/>
                  </a:lnTo>
                  <a:lnTo>
                    <a:pt x="14239" y="19275"/>
                  </a:lnTo>
                  <a:lnTo>
                    <a:pt x="14391" y="20117"/>
                  </a:lnTo>
                  <a:lnTo>
                    <a:pt x="14520" y="20982"/>
                  </a:lnTo>
                  <a:lnTo>
                    <a:pt x="14607" y="21824"/>
                  </a:lnTo>
                  <a:lnTo>
                    <a:pt x="14672" y="22689"/>
                  </a:lnTo>
                  <a:lnTo>
                    <a:pt x="14672" y="23575"/>
                  </a:lnTo>
                  <a:lnTo>
                    <a:pt x="14672" y="23575"/>
                  </a:lnTo>
                  <a:lnTo>
                    <a:pt x="14672" y="24180"/>
                  </a:lnTo>
                  <a:lnTo>
                    <a:pt x="14650" y="24763"/>
                  </a:lnTo>
                  <a:lnTo>
                    <a:pt x="14607" y="25368"/>
                  </a:lnTo>
                  <a:lnTo>
                    <a:pt x="14542" y="25951"/>
                  </a:lnTo>
                  <a:lnTo>
                    <a:pt x="14542" y="25951"/>
                  </a:lnTo>
                  <a:lnTo>
                    <a:pt x="14650" y="25087"/>
                  </a:lnTo>
                  <a:lnTo>
                    <a:pt x="14758" y="23942"/>
                  </a:lnTo>
                  <a:lnTo>
                    <a:pt x="14801" y="23272"/>
                  </a:lnTo>
                  <a:lnTo>
                    <a:pt x="14844" y="22559"/>
                  </a:lnTo>
                  <a:lnTo>
                    <a:pt x="14844" y="21803"/>
                  </a:lnTo>
                  <a:lnTo>
                    <a:pt x="14844" y="21003"/>
                  </a:lnTo>
                  <a:lnTo>
                    <a:pt x="14823" y="20161"/>
                  </a:lnTo>
                  <a:lnTo>
                    <a:pt x="14780" y="19275"/>
                  </a:lnTo>
                  <a:lnTo>
                    <a:pt x="14715" y="18367"/>
                  </a:lnTo>
                  <a:lnTo>
                    <a:pt x="14607" y="17438"/>
                  </a:lnTo>
                  <a:lnTo>
                    <a:pt x="14455" y="16487"/>
                  </a:lnTo>
                  <a:lnTo>
                    <a:pt x="14283" y="15515"/>
                  </a:lnTo>
                  <a:lnTo>
                    <a:pt x="14045" y="14521"/>
                  </a:lnTo>
                  <a:lnTo>
                    <a:pt x="13786" y="13527"/>
                  </a:lnTo>
                  <a:lnTo>
                    <a:pt x="13461" y="12511"/>
                  </a:lnTo>
                  <a:lnTo>
                    <a:pt x="13116" y="11518"/>
                  </a:lnTo>
                  <a:lnTo>
                    <a:pt x="12900" y="11021"/>
                  </a:lnTo>
                  <a:lnTo>
                    <a:pt x="12684" y="10524"/>
                  </a:lnTo>
                  <a:lnTo>
                    <a:pt x="12446" y="10027"/>
                  </a:lnTo>
                  <a:lnTo>
                    <a:pt x="12208" y="9530"/>
                  </a:lnTo>
                  <a:lnTo>
                    <a:pt x="11949" y="9054"/>
                  </a:lnTo>
                  <a:lnTo>
                    <a:pt x="11668" y="8557"/>
                  </a:lnTo>
                  <a:lnTo>
                    <a:pt x="11366" y="8082"/>
                  </a:lnTo>
                  <a:lnTo>
                    <a:pt x="11063" y="7607"/>
                  </a:lnTo>
                  <a:lnTo>
                    <a:pt x="10739" y="7131"/>
                  </a:lnTo>
                  <a:lnTo>
                    <a:pt x="10393" y="6677"/>
                  </a:lnTo>
                  <a:lnTo>
                    <a:pt x="10026" y="6224"/>
                  </a:lnTo>
                  <a:lnTo>
                    <a:pt x="9637" y="5770"/>
                  </a:lnTo>
                  <a:lnTo>
                    <a:pt x="9226" y="5316"/>
                  </a:lnTo>
                  <a:lnTo>
                    <a:pt x="8816" y="4884"/>
                  </a:lnTo>
                  <a:lnTo>
                    <a:pt x="8384" y="4473"/>
                  </a:lnTo>
                  <a:lnTo>
                    <a:pt x="7908" y="4063"/>
                  </a:lnTo>
                  <a:lnTo>
                    <a:pt x="7433" y="3652"/>
                  </a:lnTo>
                  <a:lnTo>
                    <a:pt x="6936" y="3242"/>
                  </a:lnTo>
                  <a:lnTo>
                    <a:pt x="6417" y="2875"/>
                  </a:lnTo>
                  <a:lnTo>
                    <a:pt x="5877" y="2507"/>
                  </a:lnTo>
                  <a:lnTo>
                    <a:pt x="5315" y="2140"/>
                  </a:lnTo>
                  <a:lnTo>
                    <a:pt x="4710" y="1794"/>
                  </a:lnTo>
                  <a:lnTo>
                    <a:pt x="4105" y="1448"/>
                  </a:lnTo>
                  <a:lnTo>
                    <a:pt x="3479" y="1146"/>
                  </a:lnTo>
                  <a:lnTo>
                    <a:pt x="2809" y="822"/>
                  </a:lnTo>
                  <a:lnTo>
                    <a:pt x="2139" y="541"/>
                  </a:lnTo>
                  <a:lnTo>
                    <a:pt x="1426" y="260"/>
                  </a:lnTo>
                  <a:lnTo>
                    <a:pt x="6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1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extrusionOk="0">
                  <a:moveTo>
                    <a:pt x="1" y="1"/>
                  </a:move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1"/>
            <p:cNvSpPr/>
            <p:nvPr/>
          </p:nvSpPr>
          <p:spPr>
            <a:xfrm>
              <a:off x="13996425" y="3499400"/>
              <a:ext cx="84300" cy="99975"/>
            </a:xfrm>
            <a:custGeom>
              <a:avLst/>
              <a:gdLst/>
              <a:ahLst/>
              <a:cxnLst/>
              <a:rect l="l" t="t" r="r" b="b"/>
              <a:pathLst>
                <a:path w="3372" h="3999" fill="none" extrusionOk="0">
                  <a:moveTo>
                    <a:pt x="1" y="1"/>
                  </a:moveTo>
                  <a:lnTo>
                    <a:pt x="1" y="3264"/>
                  </a:lnTo>
                  <a:lnTo>
                    <a:pt x="1" y="3264"/>
                  </a:lnTo>
                  <a:lnTo>
                    <a:pt x="671" y="3415"/>
                  </a:lnTo>
                  <a:lnTo>
                    <a:pt x="1362" y="3588"/>
                  </a:lnTo>
                  <a:lnTo>
                    <a:pt x="2010" y="3782"/>
                  </a:lnTo>
                  <a:lnTo>
                    <a:pt x="2680" y="3998"/>
                  </a:lnTo>
                  <a:lnTo>
                    <a:pt x="2680" y="3998"/>
                  </a:lnTo>
                  <a:lnTo>
                    <a:pt x="2810" y="3220"/>
                  </a:lnTo>
                  <a:lnTo>
                    <a:pt x="2961" y="2421"/>
                  </a:lnTo>
                  <a:lnTo>
                    <a:pt x="3155" y="1665"/>
                  </a:lnTo>
                  <a:lnTo>
                    <a:pt x="3371" y="887"/>
                  </a:lnTo>
                  <a:lnTo>
                    <a:pt x="3371" y="887"/>
                  </a:lnTo>
                  <a:lnTo>
                    <a:pt x="2572" y="649"/>
                  </a:lnTo>
                  <a:lnTo>
                    <a:pt x="1751" y="411"/>
                  </a:lnTo>
                  <a:lnTo>
                    <a:pt x="887" y="195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1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extrusionOk="0">
                  <a:moveTo>
                    <a:pt x="1254" y="1"/>
                  </a:move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1"/>
            <p:cNvSpPr/>
            <p:nvPr/>
          </p:nvSpPr>
          <p:spPr>
            <a:xfrm>
              <a:off x="13972125" y="4297800"/>
              <a:ext cx="240400" cy="66475"/>
            </a:xfrm>
            <a:custGeom>
              <a:avLst/>
              <a:gdLst/>
              <a:ahLst/>
              <a:cxnLst/>
              <a:rect l="l" t="t" r="r" b="b"/>
              <a:pathLst>
                <a:path w="9616" h="2659" fill="none" extrusionOk="0">
                  <a:moveTo>
                    <a:pt x="8362" y="1"/>
                  </a:moveTo>
                  <a:lnTo>
                    <a:pt x="1254" y="1"/>
                  </a:lnTo>
                  <a:lnTo>
                    <a:pt x="1254" y="1"/>
                  </a:lnTo>
                  <a:lnTo>
                    <a:pt x="994" y="22"/>
                  </a:lnTo>
                  <a:lnTo>
                    <a:pt x="757" y="87"/>
                  </a:lnTo>
                  <a:lnTo>
                    <a:pt x="541" y="217"/>
                  </a:lnTo>
                  <a:lnTo>
                    <a:pt x="368" y="368"/>
                  </a:lnTo>
                  <a:lnTo>
                    <a:pt x="216" y="541"/>
                  </a:lnTo>
                  <a:lnTo>
                    <a:pt x="108" y="757"/>
                  </a:lnTo>
                  <a:lnTo>
                    <a:pt x="22" y="995"/>
                  </a:lnTo>
                  <a:lnTo>
                    <a:pt x="0" y="1232"/>
                  </a:lnTo>
                  <a:lnTo>
                    <a:pt x="0" y="1427"/>
                  </a:lnTo>
                  <a:lnTo>
                    <a:pt x="0" y="1427"/>
                  </a:lnTo>
                  <a:lnTo>
                    <a:pt x="22" y="1665"/>
                  </a:lnTo>
                  <a:lnTo>
                    <a:pt x="108" y="1902"/>
                  </a:lnTo>
                  <a:lnTo>
                    <a:pt x="216" y="2118"/>
                  </a:lnTo>
                  <a:lnTo>
                    <a:pt x="368" y="2291"/>
                  </a:lnTo>
                  <a:lnTo>
                    <a:pt x="541" y="2442"/>
                  </a:lnTo>
                  <a:lnTo>
                    <a:pt x="757" y="2572"/>
                  </a:lnTo>
                  <a:lnTo>
                    <a:pt x="994" y="2637"/>
                  </a:lnTo>
                  <a:lnTo>
                    <a:pt x="1254" y="2658"/>
                  </a:lnTo>
                  <a:lnTo>
                    <a:pt x="8362" y="2658"/>
                  </a:lnTo>
                  <a:lnTo>
                    <a:pt x="8362" y="2658"/>
                  </a:lnTo>
                  <a:lnTo>
                    <a:pt x="8622" y="2637"/>
                  </a:lnTo>
                  <a:lnTo>
                    <a:pt x="8838" y="2572"/>
                  </a:lnTo>
                  <a:lnTo>
                    <a:pt x="9054" y="2442"/>
                  </a:lnTo>
                  <a:lnTo>
                    <a:pt x="9248" y="2291"/>
                  </a:lnTo>
                  <a:lnTo>
                    <a:pt x="9400" y="2118"/>
                  </a:lnTo>
                  <a:lnTo>
                    <a:pt x="9508" y="1902"/>
                  </a:lnTo>
                  <a:lnTo>
                    <a:pt x="9572" y="1665"/>
                  </a:lnTo>
                  <a:lnTo>
                    <a:pt x="9616" y="1427"/>
                  </a:lnTo>
                  <a:lnTo>
                    <a:pt x="9616" y="1232"/>
                  </a:lnTo>
                  <a:lnTo>
                    <a:pt x="9616" y="1232"/>
                  </a:lnTo>
                  <a:lnTo>
                    <a:pt x="9572" y="995"/>
                  </a:lnTo>
                  <a:lnTo>
                    <a:pt x="9508" y="757"/>
                  </a:lnTo>
                  <a:lnTo>
                    <a:pt x="9400" y="541"/>
                  </a:lnTo>
                  <a:lnTo>
                    <a:pt x="9248" y="368"/>
                  </a:lnTo>
                  <a:lnTo>
                    <a:pt x="9054" y="217"/>
                  </a:lnTo>
                  <a:lnTo>
                    <a:pt x="8838" y="87"/>
                  </a:lnTo>
                  <a:lnTo>
                    <a:pt x="8622" y="22"/>
                  </a:lnTo>
                  <a:lnTo>
                    <a:pt x="8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1"/>
            <p:cNvSpPr/>
            <p:nvPr/>
          </p:nvSpPr>
          <p:spPr>
            <a:xfrm>
              <a:off x="13488650" y="3127225"/>
              <a:ext cx="129675" cy="129675"/>
            </a:xfrm>
            <a:custGeom>
              <a:avLst/>
              <a:gdLst/>
              <a:ahLst/>
              <a:cxnLst/>
              <a:rect l="l" t="t" r="r" b="b"/>
              <a:pathLst>
                <a:path w="5187" h="5187" extrusionOk="0">
                  <a:moveTo>
                    <a:pt x="2313" y="0"/>
                  </a:moveTo>
                  <a:lnTo>
                    <a:pt x="2053" y="43"/>
                  </a:lnTo>
                  <a:lnTo>
                    <a:pt x="1816" y="108"/>
                  </a:lnTo>
                  <a:lnTo>
                    <a:pt x="1578" y="195"/>
                  </a:lnTo>
                  <a:lnTo>
                    <a:pt x="1340" y="303"/>
                  </a:lnTo>
                  <a:lnTo>
                    <a:pt x="1146" y="432"/>
                  </a:lnTo>
                  <a:lnTo>
                    <a:pt x="930" y="584"/>
                  </a:lnTo>
                  <a:lnTo>
                    <a:pt x="757" y="756"/>
                  </a:lnTo>
                  <a:lnTo>
                    <a:pt x="584" y="929"/>
                  </a:lnTo>
                  <a:lnTo>
                    <a:pt x="433" y="1145"/>
                  </a:lnTo>
                  <a:lnTo>
                    <a:pt x="303" y="1361"/>
                  </a:lnTo>
                  <a:lnTo>
                    <a:pt x="195" y="1578"/>
                  </a:lnTo>
                  <a:lnTo>
                    <a:pt x="109" y="1815"/>
                  </a:lnTo>
                  <a:lnTo>
                    <a:pt x="44" y="2075"/>
                  </a:lnTo>
                  <a:lnTo>
                    <a:pt x="1" y="2334"/>
                  </a:lnTo>
                  <a:lnTo>
                    <a:pt x="1" y="2593"/>
                  </a:lnTo>
                  <a:lnTo>
                    <a:pt x="1" y="2852"/>
                  </a:lnTo>
                  <a:lnTo>
                    <a:pt x="44" y="3112"/>
                  </a:lnTo>
                  <a:lnTo>
                    <a:pt x="109" y="3371"/>
                  </a:lnTo>
                  <a:lnTo>
                    <a:pt x="195" y="3609"/>
                  </a:lnTo>
                  <a:lnTo>
                    <a:pt x="303" y="3825"/>
                  </a:lnTo>
                  <a:lnTo>
                    <a:pt x="433" y="4041"/>
                  </a:lnTo>
                  <a:lnTo>
                    <a:pt x="584" y="4235"/>
                  </a:lnTo>
                  <a:lnTo>
                    <a:pt x="757" y="4430"/>
                  </a:lnTo>
                  <a:lnTo>
                    <a:pt x="930" y="4581"/>
                  </a:lnTo>
                  <a:lnTo>
                    <a:pt x="1146" y="4732"/>
                  </a:lnTo>
                  <a:lnTo>
                    <a:pt x="1340" y="4862"/>
                  </a:lnTo>
                  <a:lnTo>
                    <a:pt x="1578" y="4970"/>
                  </a:lnTo>
                  <a:lnTo>
                    <a:pt x="1816" y="5056"/>
                  </a:lnTo>
                  <a:lnTo>
                    <a:pt x="2053" y="5121"/>
                  </a:lnTo>
                  <a:lnTo>
                    <a:pt x="2313" y="5164"/>
                  </a:lnTo>
                  <a:lnTo>
                    <a:pt x="2594" y="5186"/>
                  </a:lnTo>
                  <a:lnTo>
                    <a:pt x="2853" y="5164"/>
                  </a:lnTo>
                  <a:lnTo>
                    <a:pt x="3112" y="5121"/>
                  </a:lnTo>
                  <a:lnTo>
                    <a:pt x="3350" y="5056"/>
                  </a:lnTo>
                  <a:lnTo>
                    <a:pt x="3587" y="4970"/>
                  </a:lnTo>
                  <a:lnTo>
                    <a:pt x="3825" y="4862"/>
                  </a:lnTo>
                  <a:lnTo>
                    <a:pt x="4041" y="4732"/>
                  </a:lnTo>
                  <a:lnTo>
                    <a:pt x="4236" y="4581"/>
                  </a:lnTo>
                  <a:lnTo>
                    <a:pt x="4430" y="4430"/>
                  </a:lnTo>
                  <a:lnTo>
                    <a:pt x="4581" y="4235"/>
                  </a:lnTo>
                  <a:lnTo>
                    <a:pt x="4733" y="4041"/>
                  </a:lnTo>
                  <a:lnTo>
                    <a:pt x="4862" y="3825"/>
                  </a:lnTo>
                  <a:lnTo>
                    <a:pt x="4970" y="3609"/>
                  </a:lnTo>
                  <a:lnTo>
                    <a:pt x="5057" y="3371"/>
                  </a:lnTo>
                  <a:lnTo>
                    <a:pt x="5122" y="3112"/>
                  </a:lnTo>
                  <a:lnTo>
                    <a:pt x="5165" y="2852"/>
                  </a:lnTo>
                  <a:lnTo>
                    <a:pt x="5186" y="2593"/>
                  </a:lnTo>
                  <a:lnTo>
                    <a:pt x="5165" y="2334"/>
                  </a:lnTo>
                  <a:lnTo>
                    <a:pt x="5122" y="2075"/>
                  </a:lnTo>
                  <a:lnTo>
                    <a:pt x="5057" y="1815"/>
                  </a:lnTo>
                  <a:lnTo>
                    <a:pt x="4970" y="1578"/>
                  </a:lnTo>
                  <a:lnTo>
                    <a:pt x="4862" y="1361"/>
                  </a:lnTo>
                  <a:lnTo>
                    <a:pt x="4733" y="1145"/>
                  </a:lnTo>
                  <a:lnTo>
                    <a:pt x="4581" y="929"/>
                  </a:lnTo>
                  <a:lnTo>
                    <a:pt x="4430" y="756"/>
                  </a:lnTo>
                  <a:lnTo>
                    <a:pt x="4236" y="584"/>
                  </a:lnTo>
                  <a:lnTo>
                    <a:pt x="4041" y="432"/>
                  </a:lnTo>
                  <a:lnTo>
                    <a:pt x="3825" y="303"/>
                  </a:lnTo>
                  <a:lnTo>
                    <a:pt x="3587" y="195"/>
                  </a:lnTo>
                  <a:lnTo>
                    <a:pt x="3350" y="108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1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356"/>
                  </a:lnTo>
                  <a:lnTo>
                    <a:pt x="7088" y="9032"/>
                  </a:lnTo>
                  <a:lnTo>
                    <a:pt x="7044" y="8600"/>
                  </a:lnTo>
                  <a:lnTo>
                    <a:pt x="6980" y="8081"/>
                  </a:lnTo>
                  <a:lnTo>
                    <a:pt x="6893" y="7476"/>
                  </a:lnTo>
                  <a:lnTo>
                    <a:pt x="6742" y="6806"/>
                  </a:lnTo>
                  <a:lnTo>
                    <a:pt x="6547" y="6072"/>
                  </a:lnTo>
                  <a:lnTo>
                    <a:pt x="6310" y="5316"/>
                  </a:lnTo>
                  <a:lnTo>
                    <a:pt x="6159" y="4927"/>
                  </a:lnTo>
                  <a:lnTo>
                    <a:pt x="5986" y="4516"/>
                  </a:lnTo>
                  <a:lnTo>
                    <a:pt x="5813" y="4127"/>
                  </a:lnTo>
                  <a:lnTo>
                    <a:pt x="5618" y="3717"/>
                  </a:lnTo>
                  <a:lnTo>
                    <a:pt x="5381" y="3328"/>
                  </a:lnTo>
                  <a:lnTo>
                    <a:pt x="5143" y="2917"/>
                  </a:lnTo>
                  <a:lnTo>
                    <a:pt x="4884" y="2528"/>
                  </a:lnTo>
                  <a:lnTo>
                    <a:pt x="4603" y="2139"/>
                  </a:lnTo>
                  <a:lnTo>
                    <a:pt x="4279" y="1750"/>
                  </a:lnTo>
                  <a:lnTo>
                    <a:pt x="3955" y="1383"/>
                  </a:lnTo>
                  <a:lnTo>
                    <a:pt x="3587" y="1016"/>
                  </a:lnTo>
                  <a:lnTo>
                    <a:pt x="3198" y="670"/>
                  </a:lnTo>
                  <a:lnTo>
                    <a:pt x="2788" y="324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1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1"/>
            <p:cNvSpPr/>
            <p:nvPr/>
          </p:nvSpPr>
          <p:spPr>
            <a:xfrm>
              <a:off x="15015225" y="4337250"/>
              <a:ext cx="177750" cy="240400"/>
            </a:xfrm>
            <a:custGeom>
              <a:avLst/>
              <a:gdLst/>
              <a:ahLst/>
              <a:cxnLst/>
              <a:rect l="l" t="t" r="r" b="b"/>
              <a:pathLst>
                <a:path w="7110" h="9616" fill="none" extrusionOk="0">
                  <a:moveTo>
                    <a:pt x="2356" y="0"/>
                  </a:moveTo>
                  <a:lnTo>
                    <a:pt x="0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615"/>
                  </a:lnTo>
                  <a:lnTo>
                    <a:pt x="7109" y="9572"/>
                  </a:lnTo>
                  <a:lnTo>
                    <a:pt x="7109" y="9572"/>
                  </a:lnTo>
                  <a:lnTo>
                    <a:pt x="6677" y="9529"/>
                  </a:lnTo>
                  <a:lnTo>
                    <a:pt x="6288" y="9464"/>
                  </a:lnTo>
                  <a:lnTo>
                    <a:pt x="5899" y="9378"/>
                  </a:lnTo>
                  <a:lnTo>
                    <a:pt x="5554" y="9248"/>
                  </a:lnTo>
                  <a:lnTo>
                    <a:pt x="5208" y="9097"/>
                  </a:lnTo>
                  <a:lnTo>
                    <a:pt x="4884" y="8924"/>
                  </a:lnTo>
                  <a:lnTo>
                    <a:pt x="4581" y="8751"/>
                  </a:lnTo>
                  <a:lnTo>
                    <a:pt x="4300" y="8535"/>
                  </a:lnTo>
                  <a:lnTo>
                    <a:pt x="4041" y="8297"/>
                  </a:lnTo>
                  <a:lnTo>
                    <a:pt x="3803" y="8060"/>
                  </a:lnTo>
                  <a:lnTo>
                    <a:pt x="3587" y="7800"/>
                  </a:lnTo>
                  <a:lnTo>
                    <a:pt x="3393" y="7520"/>
                  </a:lnTo>
                  <a:lnTo>
                    <a:pt x="3220" y="7217"/>
                  </a:lnTo>
                  <a:lnTo>
                    <a:pt x="3047" y="6915"/>
                  </a:lnTo>
                  <a:lnTo>
                    <a:pt x="2917" y="6612"/>
                  </a:lnTo>
                  <a:lnTo>
                    <a:pt x="2809" y="6288"/>
                  </a:lnTo>
                  <a:lnTo>
                    <a:pt x="2701" y="5964"/>
                  </a:lnTo>
                  <a:lnTo>
                    <a:pt x="2615" y="5618"/>
                  </a:lnTo>
                  <a:lnTo>
                    <a:pt x="2572" y="5294"/>
                  </a:lnTo>
                  <a:lnTo>
                    <a:pt x="2528" y="4948"/>
                  </a:lnTo>
                  <a:lnTo>
                    <a:pt x="2507" y="4603"/>
                  </a:lnTo>
                  <a:lnTo>
                    <a:pt x="2507" y="4257"/>
                  </a:lnTo>
                  <a:lnTo>
                    <a:pt x="2528" y="3911"/>
                  </a:lnTo>
                  <a:lnTo>
                    <a:pt x="2572" y="3565"/>
                  </a:lnTo>
                  <a:lnTo>
                    <a:pt x="2637" y="3220"/>
                  </a:lnTo>
                  <a:lnTo>
                    <a:pt x="2723" y="2896"/>
                  </a:lnTo>
                  <a:lnTo>
                    <a:pt x="2831" y="2571"/>
                  </a:lnTo>
                  <a:lnTo>
                    <a:pt x="2961" y="2247"/>
                  </a:lnTo>
                  <a:lnTo>
                    <a:pt x="3090" y="1923"/>
                  </a:lnTo>
                  <a:lnTo>
                    <a:pt x="3263" y="1621"/>
                  </a:lnTo>
                  <a:lnTo>
                    <a:pt x="3436" y="1340"/>
                  </a:lnTo>
                  <a:lnTo>
                    <a:pt x="3652" y="1059"/>
                  </a:lnTo>
                  <a:lnTo>
                    <a:pt x="3652" y="1059"/>
                  </a:lnTo>
                  <a:lnTo>
                    <a:pt x="3350" y="800"/>
                  </a:lnTo>
                  <a:lnTo>
                    <a:pt x="3025" y="519"/>
                  </a:lnTo>
                  <a:lnTo>
                    <a:pt x="2701" y="259"/>
                  </a:lnTo>
                  <a:lnTo>
                    <a:pt x="2356" y="0"/>
                  </a:lnTo>
                  <a:lnTo>
                    <a:pt x="23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3" name="Google Shape;6793;p31"/>
          <p:cNvGrpSpPr/>
          <p:nvPr/>
        </p:nvGrpSpPr>
        <p:grpSpPr>
          <a:xfrm>
            <a:off x="7777500" y="-77375"/>
            <a:ext cx="297100" cy="2315550"/>
            <a:chOff x="8234700" y="-1175"/>
            <a:chExt cx="297100" cy="2315550"/>
          </a:xfrm>
        </p:grpSpPr>
        <p:grpSp>
          <p:nvGrpSpPr>
            <p:cNvPr id="6794" name="Google Shape;6794;p3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6795" name="Google Shape;6795;p3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3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3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3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99" name="Google Shape;6799;p3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4" name="Google Shape;6224;p27"/>
          <p:cNvSpPr txBox="1">
            <a:spLocks noGrp="1"/>
          </p:cNvSpPr>
          <p:nvPr>
            <p:ph type="title"/>
          </p:nvPr>
        </p:nvSpPr>
        <p:spPr>
          <a:xfrm>
            <a:off x="185524" y="206902"/>
            <a:ext cx="485781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Watch and answer</a:t>
            </a:r>
            <a:endParaRPr dirty="0"/>
          </a:p>
        </p:txBody>
      </p:sp>
      <p:grpSp>
        <p:nvGrpSpPr>
          <p:cNvPr id="6271" name="Google Shape;6271;p27"/>
          <p:cNvGrpSpPr/>
          <p:nvPr/>
        </p:nvGrpSpPr>
        <p:grpSpPr>
          <a:xfrm>
            <a:off x="185525" y="0"/>
            <a:ext cx="297100" cy="2315550"/>
            <a:chOff x="1233275" y="0"/>
            <a:chExt cx="297100" cy="2315550"/>
          </a:xfrm>
        </p:grpSpPr>
        <p:sp>
          <p:nvSpPr>
            <p:cNvPr id="6272" name="Google Shape;6272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7"/>
            <p:cNvSpPr/>
            <p:nvPr/>
          </p:nvSpPr>
          <p:spPr>
            <a:xfrm>
              <a:off x="1373675" y="0"/>
              <a:ext cx="19675" cy="2172350"/>
            </a:xfrm>
            <a:custGeom>
              <a:avLst/>
              <a:gdLst/>
              <a:ahLst/>
              <a:cxnLst/>
              <a:rect l="l" t="t" r="r" b="b"/>
              <a:pathLst>
                <a:path w="787" h="86894" extrusionOk="0">
                  <a:moveTo>
                    <a:pt x="0" y="0"/>
                  </a:moveTo>
                  <a:lnTo>
                    <a:pt x="0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7"/>
            <p:cNvSpPr/>
            <p:nvPr/>
          </p:nvSpPr>
          <p:spPr>
            <a:xfrm>
              <a:off x="1233275" y="2033025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53" y="1"/>
                  </a:moveTo>
                  <a:lnTo>
                    <a:pt x="3729" y="3191"/>
                  </a:lnTo>
                  <a:lnTo>
                    <a:pt x="0" y="4314"/>
                  </a:lnTo>
                  <a:lnTo>
                    <a:pt x="2359" y="7437"/>
                  </a:lnTo>
                  <a:lnTo>
                    <a:pt x="2269" y="11301"/>
                  </a:lnTo>
                  <a:lnTo>
                    <a:pt x="5953" y="10043"/>
                  </a:lnTo>
                  <a:lnTo>
                    <a:pt x="9615" y="11301"/>
                  </a:lnTo>
                  <a:lnTo>
                    <a:pt x="9570" y="7437"/>
                  </a:lnTo>
                  <a:lnTo>
                    <a:pt x="11884" y="4314"/>
                  </a:lnTo>
                  <a:lnTo>
                    <a:pt x="8177" y="3191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Unit 01">
            <a:hlinkClick r:id="" action="ppaction://media"/>
            <a:extLst>
              <a:ext uri="{FF2B5EF4-FFF2-40B4-BE49-F238E27FC236}">
                <a16:creationId xmlns:a16="http://schemas.microsoft.com/office/drawing/2014/main" id="{86221985-C258-94D7-7E79-802C60B74D1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91297" y="890209"/>
            <a:ext cx="7561406" cy="4253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128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539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2" name="Google Shape;6332;p28"/>
          <p:cNvSpPr txBox="1">
            <a:spLocks noGrp="1"/>
          </p:cNvSpPr>
          <p:nvPr>
            <p:ph type="title" idx="6"/>
          </p:nvPr>
        </p:nvSpPr>
        <p:spPr>
          <a:xfrm>
            <a:off x="-1087639" y="183817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and point</a:t>
            </a:r>
            <a:endParaRPr dirty="0"/>
          </a:p>
        </p:txBody>
      </p:sp>
      <p:sp>
        <p:nvSpPr>
          <p:cNvPr id="6334" name="Google Shape;6334;p28"/>
          <p:cNvSpPr txBox="1">
            <a:spLocks noGrp="1"/>
          </p:cNvSpPr>
          <p:nvPr>
            <p:ph type="title"/>
          </p:nvPr>
        </p:nvSpPr>
        <p:spPr>
          <a:xfrm>
            <a:off x="2624988" y="1156600"/>
            <a:ext cx="1715758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doll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6" name="Google Shape;6336;p28"/>
          <p:cNvSpPr txBox="1">
            <a:spLocks noGrp="1"/>
          </p:cNvSpPr>
          <p:nvPr>
            <p:ph type="title" idx="2"/>
          </p:nvPr>
        </p:nvSpPr>
        <p:spPr>
          <a:xfrm flipH="1">
            <a:off x="6528661" y="1217041"/>
            <a:ext cx="1434796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ball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7" name="Google Shape;6337;p28"/>
          <p:cNvSpPr txBox="1">
            <a:spLocks noGrp="1"/>
          </p:cNvSpPr>
          <p:nvPr>
            <p:ph type="title" idx="7"/>
          </p:nvPr>
        </p:nvSpPr>
        <p:spPr>
          <a:xfrm>
            <a:off x="1939884" y="3126240"/>
            <a:ext cx="2712849" cy="58457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bg1"/>
                </a:solidFill>
              </a:rPr>
              <a:t>t</a:t>
            </a:r>
            <a:r>
              <a:rPr lang="en" sz="3200" dirty="0">
                <a:solidFill>
                  <a:schemeClr val="bg1"/>
                </a:solidFill>
              </a:rPr>
              <a:t>eddy bear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9" name="Google Shape;6339;p28"/>
          <p:cNvSpPr txBox="1">
            <a:spLocks noGrp="1"/>
          </p:cNvSpPr>
          <p:nvPr>
            <p:ph type="title" idx="9"/>
          </p:nvPr>
        </p:nvSpPr>
        <p:spPr>
          <a:xfrm flipH="1">
            <a:off x="7495187" y="3144070"/>
            <a:ext cx="1320513" cy="52453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car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84" name="Google Shape;6384;p28"/>
          <p:cNvSpPr/>
          <p:nvPr/>
        </p:nvSpPr>
        <p:spPr>
          <a:xfrm>
            <a:off x="261663" y="961475"/>
            <a:ext cx="409827" cy="390250"/>
          </a:xfrm>
          <a:custGeom>
            <a:avLst/>
            <a:gdLst/>
            <a:ahLst/>
            <a:cxnLst/>
            <a:rect l="l" t="t" r="r" b="b"/>
            <a:pathLst>
              <a:path w="23970" h="22825" extrusionOk="0">
                <a:moveTo>
                  <a:pt x="11996" y="0"/>
                </a:moveTo>
                <a:lnTo>
                  <a:pt x="7503" y="6425"/>
                </a:lnTo>
                <a:lnTo>
                  <a:pt x="0" y="8716"/>
                </a:lnTo>
                <a:lnTo>
                  <a:pt x="4718" y="14984"/>
                </a:lnTo>
                <a:lnTo>
                  <a:pt x="4560" y="22824"/>
                </a:lnTo>
                <a:lnTo>
                  <a:pt x="11996" y="20286"/>
                </a:lnTo>
                <a:lnTo>
                  <a:pt x="19409" y="22824"/>
                </a:lnTo>
                <a:lnTo>
                  <a:pt x="19252" y="14984"/>
                </a:lnTo>
                <a:lnTo>
                  <a:pt x="23970" y="8716"/>
                </a:lnTo>
                <a:lnTo>
                  <a:pt x="16489" y="6425"/>
                </a:lnTo>
                <a:lnTo>
                  <a:pt x="11996" y="0"/>
                </a:lnTo>
                <a:close/>
              </a:path>
            </a:pathLst>
          </a:custGeom>
          <a:solidFill>
            <a:srgbClr val="424242">
              <a:alpha val="6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5" name="Google Shape;6385;p28"/>
          <p:cNvGrpSpPr/>
          <p:nvPr/>
        </p:nvGrpSpPr>
        <p:grpSpPr>
          <a:xfrm>
            <a:off x="8068398" y="4178788"/>
            <a:ext cx="934500" cy="841275"/>
            <a:chOff x="10313198" y="3707125"/>
            <a:chExt cx="934500" cy="841275"/>
          </a:xfrm>
        </p:grpSpPr>
        <p:sp>
          <p:nvSpPr>
            <p:cNvPr id="6386" name="Google Shape;6386;p28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8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8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8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8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8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8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8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8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8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8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8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8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8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8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8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8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8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8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8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8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8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8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8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8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8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8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8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8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8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8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8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8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8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8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8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8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B4DEDF6C-BD1E-C373-189C-C8FC097853A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4506" y="781346"/>
            <a:ext cx="1700482" cy="143785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2256533-3143-6BD7-38C8-8E94C35F5BC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67791" y="756923"/>
            <a:ext cx="1451223" cy="144448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623FDA2-1330-249B-39B8-838694FAF72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5450" y="2435931"/>
            <a:ext cx="1734434" cy="1926223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02AD5837-30EE-C9C3-5EFD-7C321919400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355985" y="2621751"/>
            <a:ext cx="2126279" cy="1665337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82D90707-6AF2-6A4B-AD1A-43635B28C4A8}"/>
              </a:ext>
            </a:extLst>
          </p:cNvPr>
          <p:cNvGrpSpPr/>
          <p:nvPr/>
        </p:nvGrpSpPr>
        <p:grpSpPr>
          <a:xfrm>
            <a:off x="4849863" y="-46920"/>
            <a:ext cx="1390756" cy="745890"/>
            <a:chOff x="4849863" y="-46920"/>
            <a:chExt cx="1390756" cy="745890"/>
          </a:xfrm>
        </p:grpSpPr>
        <p:pic>
          <p:nvPicPr>
            <p:cNvPr id="27" name="Graphic 26" descr="Headphones with solid fill">
              <a:extLst>
                <a:ext uri="{FF2B5EF4-FFF2-40B4-BE49-F238E27FC236}">
                  <a16:creationId xmlns:a16="http://schemas.microsoft.com/office/drawing/2014/main" id="{3E447790-9E8A-9E3D-EE3D-03463A81F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4849863" y="50808"/>
              <a:ext cx="571544" cy="571544"/>
            </a:xfrm>
            <a:prstGeom prst="rect">
              <a:avLst/>
            </a:prstGeom>
          </p:spPr>
        </p:pic>
        <p:pic>
          <p:nvPicPr>
            <p:cNvPr id="29" name="Graphic 28" descr="Right pointing backhand index with solid fill">
              <a:extLst>
                <a:ext uri="{FF2B5EF4-FFF2-40B4-BE49-F238E27FC236}">
                  <a16:creationId xmlns:a16="http://schemas.microsoft.com/office/drawing/2014/main" id="{E12E48DA-3FCA-D8C9-C03E-690486942A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5494729" y="-46920"/>
              <a:ext cx="745890" cy="745890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a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eddy bea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Listen and Point_Track 1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4" grpId="0" animBg="1"/>
      <p:bldP spid="6336" grpId="0" animBg="1"/>
      <p:bldP spid="6337" grpId="0" animBg="1"/>
      <p:bldP spid="633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2" name="Google Shape;6332;p28"/>
          <p:cNvSpPr txBox="1">
            <a:spLocks noGrp="1"/>
          </p:cNvSpPr>
          <p:nvPr>
            <p:ph type="title" idx="6"/>
          </p:nvPr>
        </p:nvSpPr>
        <p:spPr>
          <a:xfrm>
            <a:off x="-1175339" y="161043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and repeat</a:t>
            </a:r>
            <a:endParaRPr dirty="0"/>
          </a:p>
        </p:txBody>
      </p:sp>
      <p:sp>
        <p:nvSpPr>
          <p:cNvPr id="6334" name="Google Shape;6334;p28"/>
          <p:cNvSpPr txBox="1">
            <a:spLocks noGrp="1"/>
          </p:cNvSpPr>
          <p:nvPr>
            <p:ph type="title"/>
          </p:nvPr>
        </p:nvSpPr>
        <p:spPr>
          <a:xfrm>
            <a:off x="2624988" y="1156600"/>
            <a:ext cx="1715758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doll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6" name="Google Shape;6336;p28"/>
          <p:cNvSpPr txBox="1">
            <a:spLocks noGrp="1"/>
          </p:cNvSpPr>
          <p:nvPr>
            <p:ph type="title" idx="2"/>
          </p:nvPr>
        </p:nvSpPr>
        <p:spPr>
          <a:xfrm flipH="1">
            <a:off x="6528661" y="1217041"/>
            <a:ext cx="1434796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ball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7" name="Google Shape;6337;p28"/>
          <p:cNvSpPr txBox="1">
            <a:spLocks noGrp="1"/>
          </p:cNvSpPr>
          <p:nvPr>
            <p:ph type="title" idx="7"/>
          </p:nvPr>
        </p:nvSpPr>
        <p:spPr>
          <a:xfrm>
            <a:off x="1939884" y="3126240"/>
            <a:ext cx="2712849" cy="58457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bg1"/>
                </a:solidFill>
              </a:rPr>
              <a:t>t</a:t>
            </a:r>
            <a:r>
              <a:rPr lang="en" sz="3200" dirty="0">
                <a:solidFill>
                  <a:schemeClr val="bg1"/>
                </a:solidFill>
              </a:rPr>
              <a:t>eddy bear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9" name="Google Shape;6339;p28"/>
          <p:cNvSpPr txBox="1">
            <a:spLocks noGrp="1"/>
          </p:cNvSpPr>
          <p:nvPr>
            <p:ph type="title" idx="9"/>
          </p:nvPr>
        </p:nvSpPr>
        <p:spPr>
          <a:xfrm flipH="1">
            <a:off x="7495187" y="3144070"/>
            <a:ext cx="1320513" cy="52453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car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84" name="Google Shape;6384;p28"/>
          <p:cNvSpPr/>
          <p:nvPr/>
        </p:nvSpPr>
        <p:spPr>
          <a:xfrm>
            <a:off x="261663" y="961475"/>
            <a:ext cx="409827" cy="390250"/>
          </a:xfrm>
          <a:custGeom>
            <a:avLst/>
            <a:gdLst/>
            <a:ahLst/>
            <a:cxnLst/>
            <a:rect l="l" t="t" r="r" b="b"/>
            <a:pathLst>
              <a:path w="23970" h="22825" extrusionOk="0">
                <a:moveTo>
                  <a:pt x="11996" y="0"/>
                </a:moveTo>
                <a:lnTo>
                  <a:pt x="7503" y="6425"/>
                </a:lnTo>
                <a:lnTo>
                  <a:pt x="0" y="8716"/>
                </a:lnTo>
                <a:lnTo>
                  <a:pt x="4718" y="14984"/>
                </a:lnTo>
                <a:lnTo>
                  <a:pt x="4560" y="22824"/>
                </a:lnTo>
                <a:lnTo>
                  <a:pt x="11996" y="20286"/>
                </a:lnTo>
                <a:lnTo>
                  <a:pt x="19409" y="22824"/>
                </a:lnTo>
                <a:lnTo>
                  <a:pt x="19252" y="14984"/>
                </a:lnTo>
                <a:lnTo>
                  <a:pt x="23970" y="8716"/>
                </a:lnTo>
                <a:lnTo>
                  <a:pt x="16489" y="6425"/>
                </a:lnTo>
                <a:lnTo>
                  <a:pt x="11996" y="0"/>
                </a:lnTo>
                <a:close/>
              </a:path>
            </a:pathLst>
          </a:custGeom>
          <a:solidFill>
            <a:srgbClr val="424242">
              <a:alpha val="6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5" name="Google Shape;6385;p28"/>
          <p:cNvGrpSpPr/>
          <p:nvPr/>
        </p:nvGrpSpPr>
        <p:grpSpPr>
          <a:xfrm>
            <a:off x="8068398" y="4178788"/>
            <a:ext cx="934500" cy="841275"/>
            <a:chOff x="10313198" y="3707125"/>
            <a:chExt cx="934500" cy="841275"/>
          </a:xfrm>
        </p:grpSpPr>
        <p:sp>
          <p:nvSpPr>
            <p:cNvPr id="6386" name="Google Shape;6386;p28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8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8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8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8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8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8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8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8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8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8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8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8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8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8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8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8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8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8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8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8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8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8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8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8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8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8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8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8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8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8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8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8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8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8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8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8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B4DEDF6C-BD1E-C373-189C-C8FC097853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4506" y="781346"/>
            <a:ext cx="1700482" cy="143785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2256533-3143-6BD7-38C8-8E94C35F5B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67791" y="756923"/>
            <a:ext cx="1451223" cy="144448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623FDA2-1330-249B-39B8-838694FAF7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5450" y="2435931"/>
            <a:ext cx="1734434" cy="1926223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02AD5837-30EE-C9C3-5EFD-7C321919400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55985" y="2621751"/>
            <a:ext cx="2126279" cy="1665337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CF3908C8-319B-DE05-1487-1CBFE3E593E9}"/>
              </a:ext>
            </a:extLst>
          </p:cNvPr>
          <p:cNvGrpSpPr/>
          <p:nvPr/>
        </p:nvGrpSpPr>
        <p:grpSpPr>
          <a:xfrm>
            <a:off x="4918787" y="-45605"/>
            <a:ext cx="1357024" cy="785480"/>
            <a:chOff x="4918787" y="-45605"/>
            <a:chExt cx="1357024" cy="785480"/>
          </a:xfrm>
        </p:grpSpPr>
        <p:pic>
          <p:nvPicPr>
            <p:cNvPr id="27" name="Graphic 26" descr="Headphones with solid fill">
              <a:extLst>
                <a:ext uri="{FF2B5EF4-FFF2-40B4-BE49-F238E27FC236}">
                  <a16:creationId xmlns:a16="http://schemas.microsoft.com/office/drawing/2014/main" id="{3E447790-9E8A-9E3D-EE3D-03463A81F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918787" y="61363"/>
              <a:ext cx="571544" cy="571544"/>
            </a:xfrm>
            <a:prstGeom prst="rect">
              <a:avLst/>
            </a:prstGeom>
          </p:spPr>
        </p:pic>
        <p:pic>
          <p:nvPicPr>
            <p:cNvPr id="3" name="Graphic 2" descr="Lips with solid fill">
              <a:extLst>
                <a:ext uri="{FF2B5EF4-FFF2-40B4-BE49-F238E27FC236}">
                  <a16:creationId xmlns:a16="http://schemas.microsoft.com/office/drawing/2014/main" id="{18284E94-8501-A2F0-13E7-87E0582D4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490331" y="-45605"/>
              <a:ext cx="785480" cy="78548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18541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isten and repeat_Track 1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4" grpId="0" animBg="1"/>
      <p:bldP spid="6336" grpId="0" animBg="1"/>
      <p:bldP spid="6337" grpId="0" animBg="1"/>
      <p:bldP spid="633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2" name="Google Shape;6332;p28"/>
          <p:cNvSpPr txBox="1">
            <a:spLocks noGrp="1"/>
          </p:cNvSpPr>
          <p:nvPr>
            <p:ph type="title" idx="6"/>
          </p:nvPr>
        </p:nvSpPr>
        <p:spPr>
          <a:xfrm>
            <a:off x="-1175339" y="161043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and chant</a:t>
            </a:r>
            <a:endParaRPr dirty="0"/>
          </a:p>
        </p:txBody>
      </p:sp>
      <p:sp>
        <p:nvSpPr>
          <p:cNvPr id="6334" name="Google Shape;6334;p28"/>
          <p:cNvSpPr txBox="1">
            <a:spLocks noGrp="1"/>
          </p:cNvSpPr>
          <p:nvPr>
            <p:ph type="title"/>
          </p:nvPr>
        </p:nvSpPr>
        <p:spPr>
          <a:xfrm>
            <a:off x="2624988" y="1156600"/>
            <a:ext cx="1715758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doll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6" name="Google Shape;6336;p28"/>
          <p:cNvSpPr txBox="1">
            <a:spLocks noGrp="1"/>
          </p:cNvSpPr>
          <p:nvPr>
            <p:ph type="title" idx="2"/>
          </p:nvPr>
        </p:nvSpPr>
        <p:spPr>
          <a:xfrm flipH="1">
            <a:off x="6528661" y="1217041"/>
            <a:ext cx="1434796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ball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7" name="Google Shape;6337;p28"/>
          <p:cNvSpPr txBox="1">
            <a:spLocks noGrp="1"/>
          </p:cNvSpPr>
          <p:nvPr>
            <p:ph type="title" idx="7"/>
          </p:nvPr>
        </p:nvSpPr>
        <p:spPr>
          <a:xfrm>
            <a:off x="1939884" y="3126240"/>
            <a:ext cx="2712849" cy="58457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bg1"/>
                </a:solidFill>
              </a:rPr>
              <a:t>t</a:t>
            </a:r>
            <a:r>
              <a:rPr lang="en" sz="3200" dirty="0">
                <a:solidFill>
                  <a:schemeClr val="bg1"/>
                </a:solidFill>
              </a:rPr>
              <a:t>eddy bear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9" name="Google Shape;6339;p28"/>
          <p:cNvSpPr txBox="1">
            <a:spLocks noGrp="1"/>
          </p:cNvSpPr>
          <p:nvPr>
            <p:ph type="title" idx="9"/>
          </p:nvPr>
        </p:nvSpPr>
        <p:spPr>
          <a:xfrm flipH="1">
            <a:off x="7495187" y="3144070"/>
            <a:ext cx="1320513" cy="52453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car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84" name="Google Shape;6384;p28"/>
          <p:cNvSpPr/>
          <p:nvPr/>
        </p:nvSpPr>
        <p:spPr>
          <a:xfrm>
            <a:off x="261663" y="961475"/>
            <a:ext cx="409827" cy="390250"/>
          </a:xfrm>
          <a:custGeom>
            <a:avLst/>
            <a:gdLst/>
            <a:ahLst/>
            <a:cxnLst/>
            <a:rect l="l" t="t" r="r" b="b"/>
            <a:pathLst>
              <a:path w="23970" h="22825" extrusionOk="0">
                <a:moveTo>
                  <a:pt x="11996" y="0"/>
                </a:moveTo>
                <a:lnTo>
                  <a:pt x="7503" y="6425"/>
                </a:lnTo>
                <a:lnTo>
                  <a:pt x="0" y="8716"/>
                </a:lnTo>
                <a:lnTo>
                  <a:pt x="4718" y="14984"/>
                </a:lnTo>
                <a:lnTo>
                  <a:pt x="4560" y="22824"/>
                </a:lnTo>
                <a:lnTo>
                  <a:pt x="11996" y="20286"/>
                </a:lnTo>
                <a:lnTo>
                  <a:pt x="19409" y="22824"/>
                </a:lnTo>
                <a:lnTo>
                  <a:pt x="19252" y="14984"/>
                </a:lnTo>
                <a:lnTo>
                  <a:pt x="23970" y="8716"/>
                </a:lnTo>
                <a:lnTo>
                  <a:pt x="16489" y="6425"/>
                </a:lnTo>
                <a:lnTo>
                  <a:pt x="11996" y="0"/>
                </a:lnTo>
                <a:close/>
              </a:path>
            </a:pathLst>
          </a:custGeom>
          <a:solidFill>
            <a:srgbClr val="424242">
              <a:alpha val="6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5" name="Google Shape;6385;p28"/>
          <p:cNvGrpSpPr/>
          <p:nvPr/>
        </p:nvGrpSpPr>
        <p:grpSpPr>
          <a:xfrm>
            <a:off x="8068398" y="4178788"/>
            <a:ext cx="934500" cy="841275"/>
            <a:chOff x="10313198" y="3707125"/>
            <a:chExt cx="934500" cy="841275"/>
          </a:xfrm>
        </p:grpSpPr>
        <p:sp>
          <p:nvSpPr>
            <p:cNvPr id="6386" name="Google Shape;6386;p28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8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8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8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8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8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8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8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8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8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8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8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8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8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8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8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8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8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8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8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8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8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8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8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8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8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8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8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8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8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8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8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8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8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8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8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8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B4DEDF6C-BD1E-C373-189C-C8FC097853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4506" y="781346"/>
            <a:ext cx="1700482" cy="143785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2256533-3143-6BD7-38C8-8E94C35F5B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67791" y="756923"/>
            <a:ext cx="1451223" cy="144448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623FDA2-1330-249B-39B8-838694FAF7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5450" y="2435931"/>
            <a:ext cx="1734434" cy="1926223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02AD5837-30EE-C9C3-5EFD-7C321919400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55985" y="2621751"/>
            <a:ext cx="2126279" cy="1665337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CF3908C8-319B-DE05-1487-1CBFE3E593E9}"/>
              </a:ext>
            </a:extLst>
          </p:cNvPr>
          <p:cNvGrpSpPr/>
          <p:nvPr/>
        </p:nvGrpSpPr>
        <p:grpSpPr>
          <a:xfrm>
            <a:off x="4918787" y="-45605"/>
            <a:ext cx="1357024" cy="785480"/>
            <a:chOff x="4918787" y="-45605"/>
            <a:chExt cx="1357024" cy="785480"/>
          </a:xfrm>
        </p:grpSpPr>
        <p:pic>
          <p:nvPicPr>
            <p:cNvPr id="27" name="Graphic 26" descr="Headphones with solid fill">
              <a:extLst>
                <a:ext uri="{FF2B5EF4-FFF2-40B4-BE49-F238E27FC236}">
                  <a16:creationId xmlns:a16="http://schemas.microsoft.com/office/drawing/2014/main" id="{3E447790-9E8A-9E3D-EE3D-03463A81F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918787" y="61363"/>
              <a:ext cx="571544" cy="571544"/>
            </a:xfrm>
            <a:prstGeom prst="rect">
              <a:avLst/>
            </a:prstGeom>
          </p:spPr>
        </p:pic>
        <p:pic>
          <p:nvPicPr>
            <p:cNvPr id="3" name="Graphic 2" descr="Lips with solid fill">
              <a:extLst>
                <a:ext uri="{FF2B5EF4-FFF2-40B4-BE49-F238E27FC236}">
                  <a16:creationId xmlns:a16="http://schemas.microsoft.com/office/drawing/2014/main" id="{18284E94-8501-A2F0-13E7-87E0582D4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490331" y="-45605"/>
              <a:ext cx="785480" cy="78548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80609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rack 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4" grpId="0" animBg="1"/>
      <p:bldP spid="6336" grpId="0" animBg="1"/>
      <p:bldP spid="6337" grpId="0" animBg="1"/>
      <p:bldP spid="6339" grpId="0" animBg="1"/>
    </p:bldLst>
  </p:timing>
</p:sld>
</file>

<file path=ppt/theme/theme1.xml><?xml version="1.0" encoding="utf-8"?>
<a:theme xmlns:a="http://schemas.openxmlformats.org/drawingml/2006/main" name="German Toy Route Minitheme Slidesgo">
  <a:themeElements>
    <a:clrScheme name="Simple Light">
      <a:dk1>
        <a:srgbClr val="3A3C4C"/>
      </a:dk1>
      <a:lt1>
        <a:srgbClr val="FFF6E6"/>
      </a:lt1>
      <a:dk2>
        <a:srgbClr val="EFDED4"/>
      </a:dk2>
      <a:lt2>
        <a:srgbClr val="CC6666"/>
      </a:lt2>
      <a:accent1>
        <a:srgbClr val="D7C2B5"/>
      </a:accent1>
      <a:accent2>
        <a:srgbClr val="BA8867"/>
      </a:accent2>
      <a:accent3>
        <a:srgbClr val="AED3D3"/>
      </a:accent3>
      <a:accent4>
        <a:srgbClr val="FFC05C"/>
      </a:accent4>
      <a:accent5>
        <a:srgbClr val="95A3D1"/>
      </a:accent5>
      <a:accent6>
        <a:srgbClr val="E5E5E5"/>
      </a:accent6>
      <a:hlink>
        <a:srgbClr val="3A3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142</TotalTime>
  <Words>508</Words>
  <Application>Microsoft Office PowerPoint</Application>
  <PresentationFormat>On-screen Show (16:9)</PresentationFormat>
  <Paragraphs>78</Paragraphs>
  <Slides>26</Slides>
  <Notes>25</Notes>
  <HiddenSlides>0</HiddenSlides>
  <MMClips>4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8" baseType="lpstr">
      <vt:lpstr>Bebas Neue</vt:lpstr>
      <vt:lpstr>Jumble</vt:lpstr>
      <vt:lpstr>PT Sans</vt:lpstr>
      <vt:lpstr>Roboto Condensed Light</vt:lpstr>
      <vt:lpstr>Arial</vt:lpstr>
      <vt:lpstr>Alef</vt:lpstr>
      <vt:lpstr>BioRhyme</vt:lpstr>
      <vt:lpstr>Loved by the King</vt:lpstr>
      <vt:lpstr>.VnVogue</vt:lpstr>
      <vt:lpstr>Nunito Light</vt:lpstr>
      <vt:lpstr>Berlin Sans FB Demi</vt:lpstr>
      <vt:lpstr>German Toy Route Minitheme Slidesgo</vt:lpstr>
      <vt:lpstr>Unit 1 This is your doll.  Lesson 1 - Words</vt:lpstr>
      <vt:lpstr>Hello song</vt:lpstr>
      <vt:lpstr>PowerPoint Presentation</vt:lpstr>
      <vt:lpstr>Look and say</vt:lpstr>
      <vt:lpstr>Watch and answer</vt:lpstr>
      <vt:lpstr>Watch and answer</vt:lpstr>
      <vt:lpstr>Listen and point</vt:lpstr>
      <vt:lpstr>Listen and repeat</vt:lpstr>
      <vt:lpstr>Listen and chant</vt:lpstr>
      <vt:lpstr>Who’s this?</vt:lpstr>
      <vt:lpstr>PowerPoint Presentation</vt:lpstr>
      <vt:lpstr>PowerPoint Presentation</vt:lpstr>
      <vt:lpstr>What’s happening?</vt:lpstr>
      <vt:lpstr>What’s happening?</vt:lpstr>
      <vt:lpstr>What’s happening?</vt:lpstr>
      <vt:lpstr>What’s happening?</vt:lpstr>
      <vt:lpstr>Listen  and  point</vt:lpstr>
      <vt:lpstr>Listen  and  point</vt:lpstr>
      <vt:lpstr>Answer</vt:lpstr>
      <vt:lpstr>Listen  and  point</vt:lpstr>
      <vt:lpstr>Work in pairs</vt:lpstr>
      <vt:lpstr>PowerPoint Presentation</vt:lpstr>
      <vt:lpstr>Presentation</vt:lpstr>
      <vt:lpstr>PowerPoint Presentation</vt:lpstr>
      <vt:lpstr>Homework</vt:lpstr>
      <vt:lpstr>Goodbye! See you later!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This is your doll.  Lesson 1 - Words</dc:title>
  <dc:creator>Trang Nguyen</dc:creator>
  <cp:lastModifiedBy>Trang</cp:lastModifiedBy>
  <cp:revision>3</cp:revision>
  <dcterms:modified xsi:type="dcterms:W3CDTF">2022-07-03T03:08:02Z</dcterms:modified>
</cp:coreProperties>
</file>